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1" name="object 393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2" name="object 3932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3" name="object 393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4" name="object 393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5" name="object 3935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6" name="object 393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7" name="object 393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8" name="object 3938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9" name="object 393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0" name="object 394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1" name="object 3941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2" name="object 394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3" name="object 394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4" name="object 3944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5" name="object 394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6" name="object 394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7" name="object 3947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8" name="object 394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9" name="object 3949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0" name="object 3950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1" name="object 3951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2" name="object 3952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3" name="object 3953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4" name="object 395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5" name="object 3955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6" name="object 395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7" name="object 395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8" name="object 395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9" name="object 3959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0" name="object 396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1" name="object 396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2" name="object 396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3" name="object 3963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4" name="object 396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5" name="object 396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6" name="object 396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7" name="object 396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8" name="object 396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9" name="object 3969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0" name="object 3970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1" name="object 3971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2" name="object 397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3" name="object 397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4" name="object 3974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5" name="object 3975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6" name="object 3976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7" name="object 397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8" name="object 397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9" name="object 397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0" name="object 398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1" name="object 398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2" name="object 398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3" name="object 398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4" name="object 3984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5" name="object 398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6" name="object 398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7" name="object 398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4" name="object 3924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5" name="object 3925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6" name="object 3926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7" name="object 3927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8" name="object 3928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9" name="object 3929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0" name="object 3930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3" name="object 3643"/>
          <p:cNvSpPr/>
          <p:nvPr/>
        </p:nvSpPr>
        <p:spPr>
          <a:xfrm>
            <a:off x="4056964" y="1395628"/>
            <a:ext cx="3037687" cy="6540525"/>
          </a:xfrm>
          <a:custGeom>
            <a:avLst/>
            <a:gdLst/>
            <a:ahLst/>
            <a:cxnLst/>
            <a:rect l="l" t="t" r="r" b="b"/>
            <a:pathLst>
              <a:path w="3037687" h="6540525">
                <a:moveTo>
                  <a:pt x="0" y="6540525"/>
                </a:moveTo>
                <a:lnTo>
                  <a:pt x="3037687" y="6540525"/>
                </a:lnTo>
                <a:lnTo>
                  <a:pt x="3037687" y="0"/>
                </a:lnTo>
                <a:lnTo>
                  <a:pt x="0" y="0"/>
                </a:lnTo>
                <a:lnTo>
                  <a:pt x="0" y="654052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4" name="object 3644"/>
          <p:cNvSpPr/>
          <p:nvPr/>
        </p:nvSpPr>
        <p:spPr>
          <a:xfrm>
            <a:off x="4675119" y="1431193"/>
            <a:ext cx="1801371" cy="6469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5" name="object 3645"/>
          <p:cNvSpPr/>
          <p:nvPr/>
        </p:nvSpPr>
        <p:spPr>
          <a:xfrm>
            <a:off x="4226369" y="1627206"/>
            <a:ext cx="353225" cy="861110"/>
          </a:xfrm>
          <a:custGeom>
            <a:avLst/>
            <a:gdLst/>
            <a:ahLst/>
            <a:cxnLst/>
            <a:rect l="l" t="t" r="r" b="b"/>
            <a:pathLst>
              <a:path w="353225" h="861110">
                <a:moveTo>
                  <a:pt x="260146" y="7594"/>
                </a:moveTo>
                <a:lnTo>
                  <a:pt x="211493" y="0"/>
                </a:lnTo>
                <a:lnTo>
                  <a:pt x="139166" y="0"/>
                </a:lnTo>
                <a:lnTo>
                  <a:pt x="94538" y="7696"/>
                </a:lnTo>
                <a:lnTo>
                  <a:pt x="69418" y="15620"/>
                </a:lnTo>
                <a:lnTo>
                  <a:pt x="43078" y="28003"/>
                </a:lnTo>
                <a:lnTo>
                  <a:pt x="13842" y="51219"/>
                </a:lnTo>
                <a:lnTo>
                  <a:pt x="0" y="76111"/>
                </a:lnTo>
                <a:lnTo>
                  <a:pt x="114" y="195859"/>
                </a:lnTo>
                <a:lnTo>
                  <a:pt x="3911" y="215391"/>
                </a:lnTo>
                <a:lnTo>
                  <a:pt x="15849" y="228663"/>
                </a:lnTo>
                <a:lnTo>
                  <a:pt x="25450" y="240385"/>
                </a:lnTo>
                <a:lnTo>
                  <a:pt x="64287" y="261696"/>
                </a:lnTo>
                <a:lnTo>
                  <a:pt x="83477" y="267728"/>
                </a:lnTo>
                <a:lnTo>
                  <a:pt x="85597" y="822274"/>
                </a:lnTo>
                <a:lnTo>
                  <a:pt x="93408" y="835774"/>
                </a:lnTo>
                <a:lnTo>
                  <a:pt x="110820" y="849388"/>
                </a:lnTo>
                <a:lnTo>
                  <a:pt x="131914" y="857427"/>
                </a:lnTo>
                <a:lnTo>
                  <a:pt x="151447" y="861110"/>
                </a:lnTo>
                <a:lnTo>
                  <a:pt x="201218" y="861110"/>
                </a:lnTo>
                <a:lnTo>
                  <a:pt x="222643" y="857427"/>
                </a:lnTo>
                <a:lnTo>
                  <a:pt x="243966" y="847597"/>
                </a:lnTo>
                <a:lnTo>
                  <a:pt x="260032" y="834656"/>
                </a:lnTo>
                <a:lnTo>
                  <a:pt x="269176" y="267728"/>
                </a:lnTo>
                <a:lnTo>
                  <a:pt x="292392" y="259918"/>
                </a:lnTo>
                <a:lnTo>
                  <a:pt x="329120" y="238493"/>
                </a:lnTo>
                <a:lnTo>
                  <a:pt x="349313" y="213944"/>
                </a:lnTo>
                <a:lnTo>
                  <a:pt x="353110" y="194525"/>
                </a:lnTo>
                <a:lnTo>
                  <a:pt x="353225" y="75564"/>
                </a:lnTo>
                <a:lnTo>
                  <a:pt x="337705" y="48437"/>
                </a:lnTo>
                <a:lnTo>
                  <a:pt x="304672" y="25234"/>
                </a:lnTo>
                <a:lnTo>
                  <a:pt x="260146" y="75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6" name="object 3646"/>
          <p:cNvSpPr/>
          <p:nvPr/>
        </p:nvSpPr>
        <p:spPr>
          <a:xfrm>
            <a:off x="4232408" y="1741722"/>
            <a:ext cx="31127" cy="129336"/>
          </a:xfrm>
          <a:custGeom>
            <a:avLst/>
            <a:gdLst/>
            <a:ahLst/>
            <a:cxnLst/>
            <a:rect l="l" t="t" r="r" b="b"/>
            <a:pathLst>
              <a:path w="31127" h="129336">
                <a:moveTo>
                  <a:pt x="1778" y="558"/>
                </a:moveTo>
                <a:lnTo>
                  <a:pt x="0" y="98310"/>
                </a:lnTo>
                <a:lnTo>
                  <a:pt x="2006" y="102666"/>
                </a:lnTo>
                <a:lnTo>
                  <a:pt x="11709" y="112267"/>
                </a:lnTo>
                <a:lnTo>
                  <a:pt x="21424" y="123875"/>
                </a:lnTo>
                <a:lnTo>
                  <a:pt x="31127" y="129336"/>
                </a:lnTo>
                <a:lnTo>
                  <a:pt x="31026" y="28790"/>
                </a:lnTo>
                <a:lnTo>
                  <a:pt x="29794" y="26669"/>
                </a:lnTo>
                <a:lnTo>
                  <a:pt x="23317" y="23101"/>
                </a:lnTo>
                <a:lnTo>
                  <a:pt x="16954" y="15290"/>
                </a:lnTo>
                <a:lnTo>
                  <a:pt x="15951" y="11264"/>
                </a:lnTo>
                <a:lnTo>
                  <a:pt x="9702" y="7581"/>
                </a:lnTo>
                <a:lnTo>
                  <a:pt x="3784" y="0"/>
                </a:lnTo>
                <a:lnTo>
                  <a:pt x="1778" y="558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7" name="object 3647"/>
          <p:cNvSpPr/>
          <p:nvPr/>
        </p:nvSpPr>
        <p:spPr>
          <a:xfrm>
            <a:off x="4262197" y="1768386"/>
            <a:ext cx="23101" cy="113830"/>
          </a:xfrm>
          <a:custGeom>
            <a:avLst/>
            <a:gdLst/>
            <a:ahLst/>
            <a:cxnLst/>
            <a:rect l="l" t="t" r="r" b="b"/>
            <a:pathLst>
              <a:path w="23101" h="113830">
                <a:moveTo>
                  <a:pt x="14732" y="6248"/>
                </a:moveTo>
                <a:lnTo>
                  <a:pt x="3124" y="228"/>
                </a:lnTo>
                <a:lnTo>
                  <a:pt x="0" y="0"/>
                </a:lnTo>
                <a:lnTo>
                  <a:pt x="1231" y="2120"/>
                </a:lnTo>
                <a:lnTo>
                  <a:pt x="1346" y="102679"/>
                </a:lnTo>
                <a:lnTo>
                  <a:pt x="23101" y="113830"/>
                </a:lnTo>
                <a:lnTo>
                  <a:pt x="21767" y="11163"/>
                </a:lnTo>
                <a:lnTo>
                  <a:pt x="14732" y="6248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8" name="object 3648"/>
          <p:cNvSpPr/>
          <p:nvPr/>
        </p:nvSpPr>
        <p:spPr>
          <a:xfrm>
            <a:off x="4283964" y="1779553"/>
            <a:ext cx="32804" cy="112712"/>
          </a:xfrm>
          <a:custGeom>
            <a:avLst/>
            <a:gdLst/>
            <a:ahLst/>
            <a:cxnLst/>
            <a:rect l="l" t="t" r="r" b="b"/>
            <a:pathLst>
              <a:path w="32804" h="112712">
                <a:moveTo>
                  <a:pt x="6578" y="2781"/>
                </a:moveTo>
                <a:lnTo>
                  <a:pt x="0" y="0"/>
                </a:lnTo>
                <a:lnTo>
                  <a:pt x="1333" y="102666"/>
                </a:lnTo>
                <a:lnTo>
                  <a:pt x="8699" y="107353"/>
                </a:lnTo>
                <a:lnTo>
                  <a:pt x="28562" y="112712"/>
                </a:lnTo>
                <a:lnTo>
                  <a:pt x="29908" y="12598"/>
                </a:lnTo>
                <a:lnTo>
                  <a:pt x="32804" y="11823"/>
                </a:lnTo>
                <a:lnTo>
                  <a:pt x="6578" y="278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9" name="object 3649"/>
          <p:cNvSpPr/>
          <p:nvPr/>
        </p:nvSpPr>
        <p:spPr>
          <a:xfrm>
            <a:off x="4205175" y="2839413"/>
            <a:ext cx="395731" cy="285127"/>
          </a:xfrm>
          <a:custGeom>
            <a:avLst/>
            <a:gdLst/>
            <a:ahLst/>
            <a:cxnLst/>
            <a:rect l="l" t="t" r="r" b="b"/>
            <a:pathLst>
              <a:path w="395731" h="285127">
                <a:moveTo>
                  <a:pt x="238594" y="2006"/>
                </a:moveTo>
                <a:lnTo>
                  <a:pt x="175882" y="0"/>
                </a:lnTo>
                <a:lnTo>
                  <a:pt x="115735" y="7696"/>
                </a:lnTo>
                <a:lnTo>
                  <a:pt x="63385" y="25222"/>
                </a:lnTo>
                <a:lnTo>
                  <a:pt x="22771" y="50546"/>
                </a:lnTo>
                <a:lnTo>
                  <a:pt x="3022" y="79235"/>
                </a:lnTo>
                <a:lnTo>
                  <a:pt x="0" y="87833"/>
                </a:lnTo>
                <a:lnTo>
                  <a:pt x="0" y="174663"/>
                </a:lnTo>
                <a:lnTo>
                  <a:pt x="1777" y="182460"/>
                </a:lnTo>
                <a:lnTo>
                  <a:pt x="21424" y="211378"/>
                </a:lnTo>
                <a:lnTo>
                  <a:pt x="60261" y="236486"/>
                </a:lnTo>
                <a:lnTo>
                  <a:pt x="83477" y="244297"/>
                </a:lnTo>
                <a:lnTo>
                  <a:pt x="91287" y="255892"/>
                </a:lnTo>
                <a:lnTo>
                  <a:pt x="116293" y="271627"/>
                </a:lnTo>
                <a:lnTo>
                  <a:pt x="147307" y="281343"/>
                </a:lnTo>
                <a:lnTo>
                  <a:pt x="176542" y="285127"/>
                </a:lnTo>
                <a:lnTo>
                  <a:pt x="220522" y="285127"/>
                </a:lnTo>
                <a:lnTo>
                  <a:pt x="245732" y="281343"/>
                </a:lnTo>
                <a:lnTo>
                  <a:pt x="263258" y="277431"/>
                </a:lnTo>
                <a:lnTo>
                  <a:pt x="296964" y="260807"/>
                </a:lnTo>
                <a:lnTo>
                  <a:pt x="313601" y="244398"/>
                </a:lnTo>
                <a:lnTo>
                  <a:pt x="356120" y="224866"/>
                </a:lnTo>
                <a:lnTo>
                  <a:pt x="370509" y="212039"/>
                </a:lnTo>
                <a:lnTo>
                  <a:pt x="387362" y="194068"/>
                </a:lnTo>
                <a:lnTo>
                  <a:pt x="395731" y="169405"/>
                </a:lnTo>
                <a:lnTo>
                  <a:pt x="395731" y="94970"/>
                </a:lnTo>
                <a:lnTo>
                  <a:pt x="384352" y="63728"/>
                </a:lnTo>
                <a:lnTo>
                  <a:pt x="366712" y="48323"/>
                </a:lnTo>
                <a:lnTo>
                  <a:pt x="356895" y="38722"/>
                </a:lnTo>
                <a:lnTo>
                  <a:pt x="306450" y="15506"/>
                </a:lnTo>
                <a:lnTo>
                  <a:pt x="254101" y="3898"/>
                </a:lnTo>
                <a:lnTo>
                  <a:pt x="238594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0" name="object 3650"/>
          <p:cNvSpPr/>
          <p:nvPr/>
        </p:nvSpPr>
        <p:spPr>
          <a:xfrm>
            <a:off x="4312537" y="1791371"/>
            <a:ext cx="17741" cy="104457"/>
          </a:xfrm>
          <a:custGeom>
            <a:avLst/>
            <a:gdLst/>
            <a:ahLst/>
            <a:cxnLst/>
            <a:rect l="l" t="t" r="r" b="b"/>
            <a:pathLst>
              <a:path w="17741" h="104457">
                <a:moveTo>
                  <a:pt x="9144" y="2679"/>
                </a:moveTo>
                <a:lnTo>
                  <a:pt x="7924" y="342"/>
                </a:lnTo>
                <a:lnTo>
                  <a:pt x="4241" y="0"/>
                </a:lnTo>
                <a:lnTo>
                  <a:pt x="1333" y="787"/>
                </a:lnTo>
                <a:lnTo>
                  <a:pt x="0" y="100888"/>
                </a:lnTo>
                <a:lnTo>
                  <a:pt x="13728" y="104343"/>
                </a:lnTo>
                <a:lnTo>
                  <a:pt x="17513" y="104457"/>
                </a:lnTo>
                <a:lnTo>
                  <a:pt x="17741" y="5803"/>
                </a:lnTo>
                <a:lnTo>
                  <a:pt x="15621" y="2120"/>
                </a:lnTo>
                <a:lnTo>
                  <a:pt x="11938" y="1905"/>
                </a:lnTo>
                <a:lnTo>
                  <a:pt x="9144" y="2679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1" name="object 3651"/>
          <p:cNvSpPr/>
          <p:nvPr/>
        </p:nvSpPr>
        <p:spPr>
          <a:xfrm>
            <a:off x="4383840" y="3102907"/>
            <a:ext cx="12052" cy="20637"/>
          </a:xfrm>
          <a:custGeom>
            <a:avLst/>
            <a:gdLst/>
            <a:ahLst/>
            <a:cxnLst/>
            <a:rect l="l" t="t" r="r" b="b"/>
            <a:pathLst>
              <a:path w="12052" h="20637">
                <a:moveTo>
                  <a:pt x="330" y="101"/>
                </a:moveTo>
                <a:lnTo>
                  <a:pt x="0" y="19075"/>
                </a:lnTo>
                <a:lnTo>
                  <a:pt x="1117" y="20294"/>
                </a:lnTo>
                <a:lnTo>
                  <a:pt x="12052" y="20637"/>
                </a:lnTo>
                <a:lnTo>
                  <a:pt x="12052" y="0"/>
                </a:lnTo>
                <a:lnTo>
                  <a:pt x="330" y="10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2" name="object 3652"/>
          <p:cNvSpPr/>
          <p:nvPr/>
        </p:nvSpPr>
        <p:spPr>
          <a:xfrm>
            <a:off x="4330063" y="1795062"/>
            <a:ext cx="48437" cy="685342"/>
          </a:xfrm>
          <a:custGeom>
            <a:avLst/>
            <a:gdLst/>
            <a:ahLst/>
            <a:cxnLst/>
            <a:rect l="l" t="t" r="r" b="b"/>
            <a:pathLst>
              <a:path w="48437" h="685342">
                <a:moveTo>
                  <a:pt x="47751" y="119862"/>
                </a:moveTo>
                <a:lnTo>
                  <a:pt x="48437" y="111163"/>
                </a:lnTo>
                <a:lnTo>
                  <a:pt x="29006" y="109372"/>
                </a:lnTo>
                <a:lnTo>
                  <a:pt x="27000" y="108483"/>
                </a:lnTo>
                <a:lnTo>
                  <a:pt x="15951" y="107581"/>
                </a:lnTo>
                <a:lnTo>
                  <a:pt x="23202" y="106362"/>
                </a:lnTo>
                <a:lnTo>
                  <a:pt x="23088" y="6591"/>
                </a:lnTo>
                <a:lnTo>
                  <a:pt x="17284" y="4457"/>
                </a:lnTo>
                <a:lnTo>
                  <a:pt x="15278" y="2565"/>
                </a:lnTo>
                <a:lnTo>
                  <a:pt x="2336" y="0"/>
                </a:lnTo>
                <a:lnTo>
                  <a:pt x="215" y="2120"/>
                </a:lnTo>
                <a:lnTo>
                  <a:pt x="0" y="100774"/>
                </a:lnTo>
                <a:lnTo>
                  <a:pt x="1892" y="102565"/>
                </a:lnTo>
                <a:lnTo>
                  <a:pt x="5905" y="103339"/>
                </a:lnTo>
                <a:lnTo>
                  <a:pt x="9702" y="104457"/>
                </a:lnTo>
                <a:lnTo>
                  <a:pt x="12941" y="105460"/>
                </a:lnTo>
                <a:lnTo>
                  <a:pt x="11493" y="107251"/>
                </a:lnTo>
                <a:lnTo>
                  <a:pt x="12826" y="433450"/>
                </a:lnTo>
                <a:lnTo>
                  <a:pt x="14719" y="677964"/>
                </a:lnTo>
                <a:lnTo>
                  <a:pt x="15290" y="678751"/>
                </a:lnTo>
                <a:lnTo>
                  <a:pt x="24663" y="681101"/>
                </a:lnTo>
                <a:lnTo>
                  <a:pt x="26441" y="454545"/>
                </a:lnTo>
                <a:lnTo>
                  <a:pt x="34150" y="491604"/>
                </a:lnTo>
                <a:lnTo>
                  <a:pt x="34251" y="682320"/>
                </a:lnTo>
                <a:lnTo>
                  <a:pt x="29121" y="683437"/>
                </a:lnTo>
                <a:lnTo>
                  <a:pt x="30797" y="685342"/>
                </a:lnTo>
                <a:lnTo>
                  <a:pt x="38722" y="685342"/>
                </a:lnTo>
                <a:lnTo>
                  <a:pt x="45859" y="684339"/>
                </a:lnTo>
                <a:lnTo>
                  <a:pt x="47751" y="1198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3" name="object 3653"/>
          <p:cNvSpPr/>
          <p:nvPr/>
        </p:nvSpPr>
        <p:spPr>
          <a:xfrm>
            <a:off x="4206280" y="2841426"/>
            <a:ext cx="392950" cy="197637"/>
          </a:xfrm>
          <a:custGeom>
            <a:avLst/>
            <a:gdLst/>
            <a:ahLst/>
            <a:cxnLst/>
            <a:rect l="l" t="t" r="r" b="b"/>
            <a:pathLst>
              <a:path w="392950" h="197637">
                <a:moveTo>
                  <a:pt x="235483" y="1892"/>
                </a:moveTo>
                <a:lnTo>
                  <a:pt x="176669" y="0"/>
                </a:lnTo>
                <a:lnTo>
                  <a:pt x="116509" y="7696"/>
                </a:lnTo>
                <a:lnTo>
                  <a:pt x="64173" y="25095"/>
                </a:lnTo>
                <a:lnTo>
                  <a:pt x="23660" y="50546"/>
                </a:lnTo>
                <a:lnTo>
                  <a:pt x="3797" y="79222"/>
                </a:lnTo>
                <a:lnTo>
                  <a:pt x="787" y="87833"/>
                </a:lnTo>
                <a:lnTo>
                  <a:pt x="0" y="107797"/>
                </a:lnTo>
                <a:lnTo>
                  <a:pt x="2908" y="116166"/>
                </a:lnTo>
                <a:lnTo>
                  <a:pt x="13614" y="133019"/>
                </a:lnTo>
                <a:lnTo>
                  <a:pt x="26009" y="147421"/>
                </a:lnTo>
                <a:lnTo>
                  <a:pt x="51904" y="164604"/>
                </a:lnTo>
                <a:lnTo>
                  <a:pt x="59258" y="168503"/>
                </a:lnTo>
                <a:lnTo>
                  <a:pt x="115176" y="188150"/>
                </a:lnTo>
                <a:lnTo>
                  <a:pt x="144856" y="191833"/>
                </a:lnTo>
                <a:lnTo>
                  <a:pt x="161823" y="193840"/>
                </a:lnTo>
                <a:lnTo>
                  <a:pt x="166293" y="195630"/>
                </a:lnTo>
                <a:lnTo>
                  <a:pt x="185826" y="197637"/>
                </a:lnTo>
                <a:lnTo>
                  <a:pt x="190284" y="195745"/>
                </a:lnTo>
                <a:lnTo>
                  <a:pt x="214833" y="195516"/>
                </a:lnTo>
                <a:lnTo>
                  <a:pt x="238277" y="193725"/>
                </a:lnTo>
                <a:lnTo>
                  <a:pt x="262153" y="190042"/>
                </a:lnTo>
                <a:lnTo>
                  <a:pt x="310591" y="178447"/>
                </a:lnTo>
                <a:lnTo>
                  <a:pt x="317169" y="175768"/>
                </a:lnTo>
                <a:lnTo>
                  <a:pt x="356006" y="156006"/>
                </a:lnTo>
                <a:lnTo>
                  <a:pt x="369735" y="142836"/>
                </a:lnTo>
                <a:lnTo>
                  <a:pt x="382904" y="130556"/>
                </a:lnTo>
                <a:lnTo>
                  <a:pt x="392950" y="101993"/>
                </a:lnTo>
                <a:lnTo>
                  <a:pt x="392722" y="94957"/>
                </a:lnTo>
                <a:lnTo>
                  <a:pt x="381228" y="63601"/>
                </a:lnTo>
                <a:lnTo>
                  <a:pt x="363715" y="48196"/>
                </a:lnTo>
                <a:lnTo>
                  <a:pt x="353885" y="38722"/>
                </a:lnTo>
                <a:lnTo>
                  <a:pt x="303441" y="15506"/>
                </a:lnTo>
                <a:lnTo>
                  <a:pt x="250990" y="3784"/>
                </a:lnTo>
                <a:lnTo>
                  <a:pt x="235483" y="1892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4" name="object 3654"/>
          <p:cNvSpPr/>
          <p:nvPr/>
        </p:nvSpPr>
        <p:spPr>
          <a:xfrm>
            <a:off x="4203155" y="2540777"/>
            <a:ext cx="399770" cy="246291"/>
          </a:xfrm>
          <a:custGeom>
            <a:avLst/>
            <a:gdLst/>
            <a:ahLst/>
            <a:cxnLst/>
            <a:rect l="l" t="t" r="r" b="b"/>
            <a:pathLst>
              <a:path w="399770" h="246291">
                <a:moveTo>
                  <a:pt x="289166" y="7581"/>
                </a:moveTo>
                <a:lnTo>
                  <a:pt x="236702" y="0"/>
                </a:lnTo>
                <a:lnTo>
                  <a:pt x="154673" y="0"/>
                </a:lnTo>
                <a:lnTo>
                  <a:pt x="96418" y="11607"/>
                </a:lnTo>
                <a:lnTo>
                  <a:pt x="48552" y="31584"/>
                </a:lnTo>
                <a:lnTo>
                  <a:pt x="31026" y="43192"/>
                </a:lnTo>
                <a:lnTo>
                  <a:pt x="12725" y="59816"/>
                </a:lnTo>
                <a:lnTo>
                  <a:pt x="0" y="89725"/>
                </a:lnTo>
                <a:lnTo>
                  <a:pt x="0" y="153339"/>
                </a:lnTo>
                <a:lnTo>
                  <a:pt x="5803" y="174650"/>
                </a:lnTo>
                <a:lnTo>
                  <a:pt x="33159" y="205460"/>
                </a:lnTo>
                <a:lnTo>
                  <a:pt x="79578" y="228892"/>
                </a:lnTo>
                <a:lnTo>
                  <a:pt x="141630" y="244398"/>
                </a:lnTo>
                <a:lnTo>
                  <a:pt x="174663" y="246291"/>
                </a:lnTo>
                <a:lnTo>
                  <a:pt x="228346" y="246291"/>
                </a:lnTo>
                <a:lnTo>
                  <a:pt x="278904" y="240601"/>
                </a:lnTo>
                <a:lnTo>
                  <a:pt x="334810" y="222859"/>
                </a:lnTo>
                <a:lnTo>
                  <a:pt x="374421" y="198539"/>
                </a:lnTo>
                <a:lnTo>
                  <a:pt x="395744" y="169290"/>
                </a:lnTo>
                <a:lnTo>
                  <a:pt x="399656" y="136372"/>
                </a:lnTo>
                <a:lnTo>
                  <a:pt x="399770" y="85140"/>
                </a:lnTo>
                <a:lnTo>
                  <a:pt x="378561" y="52108"/>
                </a:lnTo>
                <a:lnTo>
                  <a:pt x="341503" y="27114"/>
                </a:lnTo>
                <a:lnTo>
                  <a:pt x="289166" y="7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5" name="object 3655"/>
          <p:cNvSpPr/>
          <p:nvPr/>
        </p:nvSpPr>
        <p:spPr>
          <a:xfrm>
            <a:off x="4319899" y="2967513"/>
            <a:ext cx="162826" cy="21209"/>
          </a:xfrm>
          <a:custGeom>
            <a:avLst/>
            <a:gdLst/>
            <a:ahLst/>
            <a:cxnLst/>
            <a:rect l="l" t="t" r="r" b="b"/>
            <a:pathLst>
              <a:path w="162826" h="21208">
                <a:moveTo>
                  <a:pt x="19748" y="8610"/>
                </a:moveTo>
                <a:lnTo>
                  <a:pt x="1676" y="0"/>
                </a:lnTo>
                <a:lnTo>
                  <a:pt x="0" y="1015"/>
                </a:lnTo>
                <a:lnTo>
                  <a:pt x="3467" y="3911"/>
                </a:lnTo>
                <a:lnTo>
                  <a:pt x="24892" y="13512"/>
                </a:lnTo>
                <a:lnTo>
                  <a:pt x="57924" y="21208"/>
                </a:lnTo>
                <a:lnTo>
                  <a:pt x="103797" y="21208"/>
                </a:lnTo>
                <a:lnTo>
                  <a:pt x="134924" y="15519"/>
                </a:lnTo>
                <a:lnTo>
                  <a:pt x="153225" y="8597"/>
                </a:lnTo>
                <a:lnTo>
                  <a:pt x="162826" y="2463"/>
                </a:lnTo>
                <a:lnTo>
                  <a:pt x="162826" y="126"/>
                </a:lnTo>
                <a:lnTo>
                  <a:pt x="157467" y="2793"/>
                </a:lnTo>
                <a:lnTo>
                  <a:pt x="151218" y="6591"/>
                </a:lnTo>
                <a:lnTo>
                  <a:pt x="137375" y="12064"/>
                </a:lnTo>
                <a:lnTo>
                  <a:pt x="109029" y="18313"/>
                </a:lnTo>
                <a:lnTo>
                  <a:pt x="97421" y="20319"/>
                </a:lnTo>
                <a:lnTo>
                  <a:pt x="72085" y="20218"/>
                </a:lnTo>
                <a:lnTo>
                  <a:pt x="61264" y="19875"/>
                </a:lnTo>
                <a:lnTo>
                  <a:pt x="60032" y="18757"/>
                </a:lnTo>
                <a:lnTo>
                  <a:pt x="32588" y="13627"/>
                </a:lnTo>
                <a:lnTo>
                  <a:pt x="19748" y="86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6" name="object 3656"/>
          <p:cNvSpPr/>
          <p:nvPr/>
        </p:nvSpPr>
        <p:spPr>
          <a:xfrm>
            <a:off x="4257963" y="3006035"/>
            <a:ext cx="114719" cy="115608"/>
          </a:xfrm>
          <a:custGeom>
            <a:avLst/>
            <a:gdLst/>
            <a:ahLst/>
            <a:cxnLst/>
            <a:rect l="l" t="t" r="r" b="b"/>
            <a:pathLst>
              <a:path w="114719" h="115608">
                <a:moveTo>
                  <a:pt x="228" y="0"/>
                </a:moveTo>
                <a:lnTo>
                  <a:pt x="0" y="61480"/>
                </a:lnTo>
                <a:lnTo>
                  <a:pt x="9474" y="67957"/>
                </a:lnTo>
                <a:lnTo>
                  <a:pt x="35267" y="77444"/>
                </a:lnTo>
                <a:lnTo>
                  <a:pt x="61594" y="85483"/>
                </a:lnTo>
                <a:lnTo>
                  <a:pt x="59372" y="87490"/>
                </a:lnTo>
                <a:lnTo>
                  <a:pt x="58470" y="98082"/>
                </a:lnTo>
                <a:lnTo>
                  <a:pt x="61823" y="100876"/>
                </a:lnTo>
                <a:lnTo>
                  <a:pt x="88722" y="110934"/>
                </a:lnTo>
                <a:lnTo>
                  <a:pt x="114604" y="115608"/>
                </a:lnTo>
                <a:lnTo>
                  <a:pt x="114719" y="94970"/>
                </a:lnTo>
                <a:lnTo>
                  <a:pt x="105003" y="93065"/>
                </a:lnTo>
                <a:lnTo>
                  <a:pt x="102996" y="92290"/>
                </a:lnTo>
                <a:lnTo>
                  <a:pt x="89941" y="91516"/>
                </a:lnTo>
                <a:lnTo>
                  <a:pt x="93065" y="90284"/>
                </a:lnTo>
                <a:lnTo>
                  <a:pt x="93179" y="27216"/>
                </a:lnTo>
                <a:lnTo>
                  <a:pt x="63487" y="23533"/>
                </a:lnTo>
                <a:lnTo>
                  <a:pt x="7581" y="3898"/>
                </a:lnTo>
                <a:lnTo>
                  <a:pt x="228" y="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7" name="object 3657"/>
          <p:cNvSpPr/>
          <p:nvPr/>
        </p:nvSpPr>
        <p:spPr>
          <a:xfrm>
            <a:off x="4204380" y="2542670"/>
            <a:ext cx="396633" cy="224421"/>
          </a:xfrm>
          <a:custGeom>
            <a:avLst/>
            <a:gdLst/>
            <a:ahLst/>
            <a:cxnLst/>
            <a:rect l="l" t="t" r="r" b="b"/>
            <a:pathLst>
              <a:path w="396633" h="224421">
                <a:moveTo>
                  <a:pt x="13385" y="59816"/>
                </a:moveTo>
                <a:lnTo>
                  <a:pt x="673" y="89725"/>
                </a:lnTo>
                <a:lnTo>
                  <a:pt x="0" y="100101"/>
                </a:lnTo>
                <a:lnTo>
                  <a:pt x="6477" y="124320"/>
                </a:lnTo>
                <a:lnTo>
                  <a:pt x="33934" y="152996"/>
                </a:lnTo>
                <a:lnTo>
                  <a:pt x="44081" y="160693"/>
                </a:lnTo>
                <a:lnTo>
                  <a:pt x="71755" y="173862"/>
                </a:lnTo>
                <a:lnTo>
                  <a:pt x="82245" y="178434"/>
                </a:lnTo>
                <a:lnTo>
                  <a:pt x="142963" y="193725"/>
                </a:lnTo>
                <a:lnTo>
                  <a:pt x="177888" y="195630"/>
                </a:lnTo>
                <a:lnTo>
                  <a:pt x="219303" y="195846"/>
                </a:lnTo>
                <a:lnTo>
                  <a:pt x="273761" y="190157"/>
                </a:lnTo>
                <a:lnTo>
                  <a:pt x="313258" y="178549"/>
                </a:lnTo>
                <a:lnTo>
                  <a:pt x="314274" y="224421"/>
                </a:lnTo>
                <a:lnTo>
                  <a:pt x="332689" y="218173"/>
                </a:lnTo>
                <a:lnTo>
                  <a:pt x="348653" y="208572"/>
                </a:lnTo>
                <a:lnTo>
                  <a:pt x="349872" y="160807"/>
                </a:lnTo>
                <a:lnTo>
                  <a:pt x="350875" y="206895"/>
                </a:lnTo>
                <a:lnTo>
                  <a:pt x="354444" y="204774"/>
                </a:lnTo>
                <a:lnTo>
                  <a:pt x="355676" y="156895"/>
                </a:lnTo>
                <a:lnTo>
                  <a:pt x="356793" y="203212"/>
                </a:lnTo>
                <a:lnTo>
                  <a:pt x="358355" y="202768"/>
                </a:lnTo>
                <a:lnTo>
                  <a:pt x="359587" y="155003"/>
                </a:lnTo>
                <a:lnTo>
                  <a:pt x="360591" y="201320"/>
                </a:lnTo>
                <a:lnTo>
                  <a:pt x="362712" y="199313"/>
                </a:lnTo>
                <a:lnTo>
                  <a:pt x="363486" y="153111"/>
                </a:lnTo>
                <a:lnTo>
                  <a:pt x="364045" y="198869"/>
                </a:lnTo>
                <a:lnTo>
                  <a:pt x="366509" y="197421"/>
                </a:lnTo>
                <a:lnTo>
                  <a:pt x="367398" y="151104"/>
                </a:lnTo>
                <a:lnTo>
                  <a:pt x="368071" y="196964"/>
                </a:lnTo>
                <a:lnTo>
                  <a:pt x="370306" y="195402"/>
                </a:lnTo>
                <a:lnTo>
                  <a:pt x="371297" y="146088"/>
                </a:lnTo>
                <a:lnTo>
                  <a:pt x="382917" y="132575"/>
                </a:lnTo>
                <a:lnTo>
                  <a:pt x="394512" y="114274"/>
                </a:lnTo>
                <a:lnTo>
                  <a:pt x="395630" y="133248"/>
                </a:lnTo>
                <a:lnTo>
                  <a:pt x="396633" y="85255"/>
                </a:lnTo>
                <a:lnTo>
                  <a:pt x="375437" y="52120"/>
                </a:lnTo>
                <a:lnTo>
                  <a:pt x="338264" y="27114"/>
                </a:lnTo>
                <a:lnTo>
                  <a:pt x="286042" y="7696"/>
                </a:lnTo>
                <a:lnTo>
                  <a:pt x="233464" y="0"/>
                </a:lnTo>
                <a:lnTo>
                  <a:pt x="155346" y="0"/>
                </a:lnTo>
                <a:lnTo>
                  <a:pt x="97091" y="11607"/>
                </a:lnTo>
                <a:lnTo>
                  <a:pt x="49225" y="31572"/>
                </a:lnTo>
                <a:lnTo>
                  <a:pt x="31800" y="43294"/>
                </a:lnTo>
                <a:lnTo>
                  <a:pt x="13385" y="59816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8" name="object 3658"/>
          <p:cNvSpPr/>
          <p:nvPr/>
        </p:nvSpPr>
        <p:spPr>
          <a:xfrm>
            <a:off x="4379931" y="2889634"/>
            <a:ext cx="12052" cy="98094"/>
          </a:xfrm>
          <a:custGeom>
            <a:avLst/>
            <a:gdLst/>
            <a:ahLst/>
            <a:cxnLst/>
            <a:rect l="l" t="t" r="r" b="b"/>
            <a:pathLst>
              <a:path w="12052" h="98094">
                <a:moveTo>
                  <a:pt x="558" y="101"/>
                </a:moveTo>
                <a:lnTo>
                  <a:pt x="0" y="96634"/>
                </a:lnTo>
                <a:lnTo>
                  <a:pt x="1231" y="97764"/>
                </a:lnTo>
                <a:lnTo>
                  <a:pt x="12052" y="98094"/>
                </a:lnTo>
                <a:lnTo>
                  <a:pt x="12052" y="0"/>
                </a:lnTo>
                <a:lnTo>
                  <a:pt x="558" y="10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9" name="object 3659"/>
          <p:cNvSpPr/>
          <p:nvPr/>
        </p:nvSpPr>
        <p:spPr>
          <a:xfrm>
            <a:off x="4395894" y="3102565"/>
            <a:ext cx="17526" cy="20980"/>
          </a:xfrm>
          <a:custGeom>
            <a:avLst/>
            <a:gdLst/>
            <a:ahLst/>
            <a:cxnLst/>
            <a:rect l="l" t="t" r="r" b="b"/>
            <a:pathLst>
              <a:path w="17525" h="20980">
                <a:moveTo>
                  <a:pt x="17525" y="20980"/>
                </a:moveTo>
                <a:lnTo>
                  <a:pt x="16967" y="0"/>
                </a:lnTo>
                <a:lnTo>
                  <a:pt x="0" y="330"/>
                </a:lnTo>
                <a:lnTo>
                  <a:pt x="0" y="20980"/>
                </a:lnTo>
                <a:lnTo>
                  <a:pt x="17525" y="2098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0" name="object 3660"/>
          <p:cNvSpPr/>
          <p:nvPr/>
        </p:nvSpPr>
        <p:spPr>
          <a:xfrm>
            <a:off x="4353149" y="1800642"/>
            <a:ext cx="11823" cy="101879"/>
          </a:xfrm>
          <a:custGeom>
            <a:avLst/>
            <a:gdLst/>
            <a:ahLst/>
            <a:cxnLst/>
            <a:rect l="l" t="t" r="r" b="b"/>
            <a:pathLst>
              <a:path w="11823" h="101879">
                <a:moveTo>
                  <a:pt x="0" y="1003"/>
                </a:moveTo>
                <a:lnTo>
                  <a:pt x="114" y="100774"/>
                </a:lnTo>
                <a:lnTo>
                  <a:pt x="3911" y="101879"/>
                </a:lnTo>
                <a:lnTo>
                  <a:pt x="11709" y="101320"/>
                </a:lnTo>
                <a:lnTo>
                  <a:pt x="11823" y="888"/>
                </a:lnTo>
                <a:lnTo>
                  <a:pt x="200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1" name="object 3661"/>
          <p:cNvSpPr/>
          <p:nvPr/>
        </p:nvSpPr>
        <p:spPr>
          <a:xfrm>
            <a:off x="4351037" y="3033252"/>
            <a:ext cx="21755" cy="65849"/>
          </a:xfrm>
          <a:custGeom>
            <a:avLst/>
            <a:gdLst/>
            <a:ahLst/>
            <a:cxnLst/>
            <a:rect l="l" t="t" r="r" b="b"/>
            <a:pathLst>
              <a:path w="21755" h="65849">
                <a:moveTo>
                  <a:pt x="17068" y="2019"/>
                </a:moveTo>
                <a:lnTo>
                  <a:pt x="101" y="0"/>
                </a:lnTo>
                <a:lnTo>
                  <a:pt x="0" y="63068"/>
                </a:lnTo>
                <a:lnTo>
                  <a:pt x="9931" y="65074"/>
                </a:lnTo>
                <a:lnTo>
                  <a:pt x="11937" y="65849"/>
                </a:lnTo>
                <a:lnTo>
                  <a:pt x="21755" y="64960"/>
                </a:lnTo>
                <a:lnTo>
                  <a:pt x="21539" y="3797"/>
                </a:lnTo>
                <a:lnTo>
                  <a:pt x="17068" y="2019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2" name="object 3662"/>
          <p:cNvSpPr/>
          <p:nvPr/>
        </p:nvSpPr>
        <p:spPr>
          <a:xfrm>
            <a:off x="4357389" y="2606723"/>
            <a:ext cx="56362" cy="55689"/>
          </a:xfrm>
          <a:custGeom>
            <a:avLst/>
            <a:gdLst/>
            <a:ahLst/>
            <a:cxnLst/>
            <a:rect l="l" t="t" r="r" b="b"/>
            <a:pathLst>
              <a:path w="56362" h="55689">
                <a:moveTo>
                  <a:pt x="56362" y="1117"/>
                </a:moveTo>
                <a:lnTo>
                  <a:pt x="55244" y="0"/>
                </a:lnTo>
                <a:lnTo>
                  <a:pt x="39179" y="0"/>
                </a:lnTo>
                <a:lnTo>
                  <a:pt x="11937" y="3682"/>
                </a:lnTo>
                <a:lnTo>
                  <a:pt x="1003" y="8254"/>
                </a:lnTo>
                <a:lnTo>
                  <a:pt x="0" y="55689"/>
                </a:lnTo>
                <a:lnTo>
                  <a:pt x="15963" y="50444"/>
                </a:lnTo>
                <a:lnTo>
                  <a:pt x="25679" y="48437"/>
                </a:lnTo>
                <a:lnTo>
                  <a:pt x="56032" y="47434"/>
                </a:lnTo>
                <a:lnTo>
                  <a:pt x="56362" y="111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3" name="object 3663"/>
          <p:cNvSpPr/>
          <p:nvPr/>
        </p:nvSpPr>
        <p:spPr>
          <a:xfrm>
            <a:off x="4392993" y="2889630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3276">
            <a:solidFill>
              <a:srgbClr val="787E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4" name="object 3664"/>
          <p:cNvSpPr/>
          <p:nvPr/>
        </p:nvSpPr>
        <p:spPr>
          <a:xfrm>
            <a:off x="4129496" y="3145856"/>
            <a:ext cx="547077" cy="312267"/>
          </a:xfrm>
          <a:custGeom>
            <a:avLst/>
            <a:gdLst/>
            <a:ahLst/>
            <a:cxnLst/>
            <a:rect l="l" t="t" r="r" b="b"/>
            <a:pathLst>
              <a:path w="547077" h="312267">
                <a:moveTo>
                  <a:pt x="347192" y="3911"/>
                </a:moveTo>
                <a:lnTo>
                  <a:pt x="281228" y="0"/>
                </a:lnTo>
                <a:lnTo>
                  <a:pt x="239941" y="0"/>
                </a:lnTo>
                <a:lnTo>
                  <a:pt x="162267" y="9715"/>
                </a:lnTo>
                <a:lnTo>
                  <a:pt x="90512" y="32918"/>
                </a:lnTo>
                <a:lnTo>
                  <a:pt x="34264" y="67856"/>
                </a:lnTo>
                <a:lnTo>
                  <a:pt x="3797" y="111048"/>
                </a:lnTo>
                <a:lnTo>
                  <a:pt x="0" y="130581"/>
                </a:lnTo>
                <a:lnTo>
                  <a:pt x="0" y="182359"/>
                </a:lnTo>
                <a:lnTo>
                  <a:pt x="3797" y="201891"/>
                </a:lnTo>
                <a:lnTo>
                  <a:pt x="31254" y="242290"/>
                </a:lnTo>
                <a:lnTo>
                  <a:pt x="85483" y="277215"/>
                </a:lnTo>
                <a:lnTo>
                  <a:pt x="164833" y="302666"/>
                </a:lnTo>
                <a:lnTo>
                  <a:pt x="240499" y="312267"/>
                </a:lnTo>
                <a:lnTo>
                  <a:pt x="276771" y="312267"/>
                </a:lnTo>
                <a:lnTo>
                  <a:pt x="347192" y="309029"/>
                </a:lnTo>
                <a:lnTo>
                  <a:pt x="426199" y="291071"/>
                </a:lnTo>
                <a:lnTo>
                  <a:pt x="491045" y="260819"/>
                </a:lnTo>
                <a:lnTo>
                  <a:pt x="532892" y="221322"/>
                </a:lnTo>
                <a:lnTo>
                  <a:pt x="547077" y="179120"/>
                </a:lnTo>
                <a:lnTo>
                  <a:pt x="547077" y="133819"/>
                </a:lnTo>
                <a:lnTo>
                  <a:pt x="531558" y="89179"/>
                </a:lnTo>
                <a:lnTo>
                  <a:pt x="488823" y="50457"/>
                </a:lnTo>
                <a:lnTo>
                  <a:pt x="419074" y="19430"/>
                </a:lnTo>
                <a:lnTo>
                  <a:pt x="347192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5" name="object 3665"/>
          <p:cNvSpPr/>
          <p:nvPr/>
        </p:nvSpPr>
        <p:spPr>
          <a:xfrm>
            <a:off x="4130615" y="3147870"/>
            <a:ext cx="543941" cy="269519"/>
          </a:xfrm>
          <a:custGeom>
            <a:avLst/>
            <a:gdLst/>
            <a:ahLst/>
            <a:cxnLst/>
            <a:rect l="l" t="t" r="r" b="b"/>
            <a:pathLst>
              <a:path w="543940" h="269519">
                <a:moveTo>
                  <a:pt x="526427" y="182143"/>
                </a:moveTo>
                <a:lnTo>
                  <a:pt x="527202" y="220192"/>
                </a:lnTo>
                <a:lnTo>
                  <a:pt x="529653" y="216738"/>
                </a:lnTo>
                <a:lnTo>
                  <a:pt x="530225" y="176898"/>
                </a:lnTo>
                <a:lnTo>
                  <a:pt x="532333" y="172427"/>
                </a:lnTo>
                <a:lnTo>
                  <a:pt x="533450" y="205016"/>
                </a:lnTo>
                <a:lnTo>
                  <a:pt x="535355" y="199212"/>
                </a:lnTo>
                <a:lnTo>
                  <a:pt x="536016" y="159473"/>
                </a:lnTo>
                <a:lnTo>
                  <a:pt x="538137" y="155016"/>
                </a:lnTo>
                <a:lnTo>
                  <a:pt x="539254" y="187604"/>
                </a:lnTo>
                <a:lnTo>
                  <a:pt x="541261" y="181800"/>
                </a:lnTo>
                <a:lnTo>
                  <a:pt x="541934" y="143294"/>
                </a:lnTo>
                <a:lnTo>
                  <a:pt x="543166" y="175996"/>
                </a:lnTo>
                <a:lnTo>
                  <a:pt x="543941" y="133705"/>
                </a:lnTo>
                <a:lnTo>
                  <a:pt x="528434" y="89166"/>
                </a:lnTo>
                <a:lnTo>
                  <a:pt x="485800" y="50330"/>
                </a:lnTo>
                <a:lnTo>
                  <a:pt x="415937" y="19303"/>
                </a:lnTo>
                <a:lnTo>
                  <a:pt x="344182" y="3797"/>
                </a:lnTo>
                <a:lnTo>
                  <a:pt x="278218" y="0"/>
                </a:lnTo>
                <a:lnTo>
                  <a:pt x="240715" y="0"/>
                </a:lnTo>
                <a:lnTo>
                  <a:pt x="163055" y="9601"/>
                </a:lnTo>
                <a:lnTo>
                  <a:pt x="91287" y="32918"/>
                </a:lnTo>
                <a:lnTo>
                  <a:pt x="35039" y="67741"/>
                </a:lnTo>
                <a:lnTo>
                  <a:pt x="4571" y="110934"/>
                </a:lnTo>
                <a:lnTo>
                  <a:pt x="0" y="138836"/>
                </a:lnTo>
                <a:lnTo>
                  <a:pt x="4800" y="158927"/>
                </a:lnTo>
                <a:lnTo>
                  <a:pt x="32042" y="197650"/>
                </a:lnTo>
                <a:lnTo>
                  <a:pt x="58254" y="216509"/>
                </a:lnTo>
                <a:lnTo>
                  <a:pt x="60921" y="216954"/>
                </a:lnTo>
                <a:lnTo>
                  <a:pt x="84251" y="232689"/>
                </a:lnTo>
                <a:lnTo>
                  <a:pt x="114160" y="243852"/>
                </a:lnTo>
                <a:lnTo>
                  <a:pt x="143294" y="253555"/>
                </a:lnTo>
                <a:lnTo>
                  <a:pt x="157797" y="258025"/>
                </a:lnTo>
                <a:lnTo>
                  <a:pt x="178003" y="261480"/>
                </a:lnTo>
                <a:lnTo>
                  <a:pt x="185140" y="261823"/>
                </a:lnTo>
                <a:lnTo>
                  <a:pt x="199758" y="264947"/>
                </a:lnTo>
                <a:lnTo>
                  <a:pt x="229781" y="267398"/>
                </a:lnTo>
                <a:lnTo>
                  <a:pt x="232460" y="269189"/>
                </a:lnTo>
                <a:lnTo>
                  <a:pt x="260134" y="269519"/>
                </a:lnTo>
                <a:lnTo>
                  <a:pt x="341604" y="265722"/>
                </a:lnTo>
                <a:lnTo>
                  <a:pt x="425640" y="246862"/>
                </a:lnTo>
                <a:lnTo>
                  <a:pt x="472401" y="224993"/>
                </a:lnTo>
                <a:lnTo>
                  <a:pt x="473290" y="263156"/>
                </a:lnTo>
                <a:lnTo>
                  <a:pt x="488022" y="257022"/>
                </a:lnTo>
                <a:lnTo>
                  <a:pt x="490588" y="253453"/>
                </a:lnTo>
                <a:lnTo>
                  <a:pt x="491591" y="215061"/>
                </a:lnTo>
                <a:lnTo>
                  <a:pt x="492607" y="251663"/>
                </a:lnTo>
                <a:lnTo>
                  <a:pt x="494499" y="249656"/>
                </a:lnTo>
                <a:lnTo>
                  <a:pt x="495388" y="211150"/>
                </a:lnTo>
                <a:lnTo>
                  <a:pt x="496392" y="247649"/>
                </a:lnTo>
                <a:lnTo>
                  <a:pt x="500405" y="243738"/>
                </a:lnTo>
                <a:lnTo>
                  <a:pt x="501307" y="205346"/>
                </a:lnTo>
                <a:lnTo>
                  <a:pt x="501865" y="243293"/>
                </a:lnTo>
                <a:lnTo>
                  <a:pt x="505333" y="241503"/>
                </a:lnTo>
                <a:lnTo>
                  <a:pt x="506107" y="239941"/>
                </a:lnTo>
                <a:lnTo>
                  <a:pt x="507111" y="199555"/>
                </a:lnTo>
                <a:lnTo>
                  <a:pt x="508114" y="238048"/>
                </a:lnTo>
                <a:lnTo>
                  <a:pt x="510006" y="236042"/>
                </a:lnTo>
                <a:lnTo>
                  <a:pt x="510908" y="197650"/>
                </a:lnTo>
                <a:lnTo>
                  <a:pt x="511911" y="234022"/>
                </a:lnTo>
                <a:lnTo>
                  <a:pt x="515823" y="230123"/>
                </a:lnTo>
                <a:lnTo>
                  <a:pt x="516813" y="191846"/>
                </a:lnTo>
                <a:lnTo>
                  <a:pt x="517715" y="228231"/>
                </a:lnTo>
                <a:lnTo>
                  <a:pt x="521627" y="224320"/>
                </a:lnTo>
                <a:lnTo>
                  <a:pt x="522630" y="185927"/>
                </a:lnTo>
                <a:lnTo>
                  <a:pt x="523519" y="222529"/>
                </a:lnTo>
                <a:lnTo>
                  <a:pt x="525640" y="220637"/>
                </a:lnTo>
                <a:lnTo>
                  <a:pt x="526427" y="182143"/>
                </a:lnTo>
                <a:close/>
              </a:path>
            </a:pathLst>
          </a:custGeom>
          <a:solidFill>
            <a:srgbClr val="41444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6" name="object 3666"/>
          <p:cNvSpPr/>
          <p:nvPr/>
        </p:nvSpPr>
        <p:spPr>
          <a:xfrm>
            <a:off x="4413408" y="2607834"/>
            <a:ext cx="7823" cy="46431"/>
          </a:xfrm>
          <a:custGeom>
            <a:avLst/>
            <a:gdLst/>
            <a:ahLst/>
            <a:cxnLst/>
            <a:rect l="l" t="t" r="r" b="b"/>
            <a:pathLst>
              <a:path w="7823" h="46431">
                <a:moveTo>
                  <a:pt x="0" y="46329"/>
                </a:moveTo>
                <a:lnTo>
                  <a:pt x="7594" y="46431"/>
                </a:lnTo>
                <a:lnTo>
                  <a:pt x="7823" y="444"/>
                </a:lnTo>
                <a:lnTo>
                  <a:pt x="342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7" name="object 3667"/>
          <p:cNvSpPr/>
          <p:nvPr/>
        </p:nvSpPr>
        <p:spPr>
          <a:xfrm>
            <a:off x="4187979" y="3364378"/>
            <a:ext cx="56807" cy="65735"/>
          </a:xfrm>
          <a:custGeom>
            <a:avLst/>
            <a:gdLst/>
            <a:ahLst/>
            <a:cxnLst/>
            <a:rect l="l" t="t" r="r" b="b"/>
            <a:pathLst>
              <a:path w="56807" h="65735">
                <a:moveTo>
                  <a:pt x="26898" y="16179"/>
                </a:moveTo>
                <a:lnTo>
                  <a:pt x="3581" y="444"/>
                </a:lnTo>
                <a:lnTo>
                  <a:pt x="901" y="0"/>
                </a:lnTo>
                <a:lnTo>
                  <a:pt x="0" y="36944"/>
                </a:lnTo>
                <a:lnTo>
                  <a:pt x="1892" y="39395"/>
                </a:lnTo>
                <a:lnTo>
                  <a:pt x="29019" y="56807"/>
                </a:lnTo>
                <a:lnTo>
                  <a:pt x="56476" y="65735"/>
                </a:lnTo>
                <a:lnTo>
                  <a:pt x="56807" y="27343"/>
                </a:lnTo>
                <a:lnTo>
                  <a:pt x="26898" y="1617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8" name="object 3668"/>
          <p:cNvSpPr/>
          <p:nvPr/>
        </p:nvSpPr>
        <p:spPr>
          <a:xfrm>
            <a:off x="4360844" y="1908102"/>
            <a:ext cx="40970" cy="579208"/>
          </a:xfrm>
          <a:custGeom>
            <a:avLst/>
            <a:gdLst/>
            <a:ahLst/>
            <a:cxnLst/>
            <a:rect l="l" t="t" r="r" b="b"/>
            <a:pathLst>
              <a:path w="40970" h="579208">
                <a:moveTo>
                  <a:pt x="18872" y="578319"/>
                </a:moveTo>
                <a:lnTo>
                  <a:pt x="40970" y="579208"/>
                </a:lnTo>
                <a:lnTo>
                  <a:pt x="29692" y="576414"/>
                </a:lnTo>
                <a:lnTo>
                  <a:pt x="40297" y="575195"/>
                </a:lnTo>
                <a:lnTo>
                  <a:pt x="40855" y="0"/>
                </a:lnTo>
                <a:lnTo>
                  <a:pt x="33159" y="0"/>
                </a:lnTo>
                <a:lnTo>
                  <a:pt x="28016" y="574522"/>
                </a:lnTo>
                <a:lnTo>
                  <a:pt x="15633" y="574294"/>
                </a:lnTo>
                <a:lnTo>
                  <a:pt x="7924" y="573290"/>
                </a:lnTo>
                <a:lnTo>
                  <a:pt x="0" y="573849"/>
                </a:lnTo>
                <a:lnTo>
                  <a:pt x="7150" y="576414"/>
                </a:lnTo>
                <a:lnTo>
                  <a:pt x="18872" y="578319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9" name="object 3669"/>
          <p:cNvSpPr/>
          <p:nvPr/>
        </p:nvSpPr>
        <p:spPr>
          <a:xfrm>
            <a:off x="4412856" y="3100114"/>
            <a:ext cx="14058" cy="23431"/>
          </a:xfrm>
          <a:custGeom>
            <a:avLst/>
            <a:gdLst/>
            <a:ahLst/>
            <a:cxnLst/>
            <a:rect l="l" t="t" r="r" b="b"/>
            <a:pathLst>
              <a:path w="14058" h="23431">
                <a:moveTo>
                  <a:pt x="14058" y="21424"/>
                </a:moveTo>
                <a:lnTo>
                  <a:pt x="14058" y="889"/>
                </a:lnTo>
                <a:lnTo>
                  <a:pt x="2451" y="0"/>
                </a:lnTo>
                <a:lnTo>
                  <a:pt x="0" y="2451"/>
                </a:lnTo>
                <a:lnTo>
                  <a:pt x="558" y="23431"/>
                </a:lnTo>
                <a:lnTo>
                  <a:pt x="10934" y="22656"/>
                </a:lnTo>
                <a:lnTo>
                  <a:pt x="14058" y="21424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0" name="object 3670"/>
          <p:cNvSpPr/>
          <p:nvPr/>
        </p:nvSpPr>
        <p:spPr>
          <a:xfrm>
            <a:off x="4364866" y="1800410"/>
            <a:ext cx="13728" cy="103124"/>
          </a:xfrm>
          <a:custGeom>
            <a:avLst/>
            <a:gdLst/>
            <a:ahLst/>
            <a:cxnLst/>
            <a:rect l="l" t="t" r="r" b="b"/>
            <a:pathLst>
              <a:path w="13728" h="103124">
                <a:moveTo>
                  <a:pt x="7810" y="103124"/>
                </a:moveTo>
                <a:lnTo>
                  <a:pt x="13728" y="103009"/>
                </a:lnTo>
                <a:lnTo>
                  <a:pt x="13627" y="2679"/>
                </a:lnTo>
                <a:lnTo>
                  <a:pt x="6578" y="1231"/>
                </a:lnTo>
                <a:lnTo>
                  <a:pt x="7480" y="228"/>
                </a:lnTo>
                <a:lnTo>
                  <a:pt x="1892" y="0"/>
                </a:lnTo>
                <a:lnTo>
                  <a:pt x="114" y="1117"/>
                </a:lnTo>
                <a:lnTo>
                  <a:pt x="0" y="101561"/>
                </a:lnTo>
                <a:lnTo>
                  <a:pt x="7810" y="10312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1" name="object 3671"/>
          <p:cNvSpPr/>
          <p:nvPr/>
        </p:nvSpPr>
        <p:spPr>
          <a:xfrm>
            <a:off x="4400753" y="2889630"/>
            <a:ext cx="0" cy="98094"/>
          </a:xfrm>
          <a:custGeom>
            <a:avLst/>
            <a:gdLst/>
            <a:ahLst/>
            <a:cxnLst/>
            <a:rect l="l" t="t" r="r" b="b"/>
            <a:pathLst>
              <a:path h="98094">
                <a:moveTo>
                  <a:pt x="0" y="0"/>
                </a:moveTo>
                <a:lnTo>
                  <a:pt x="0" y="98094"/>
                </a:lnTo>
              </a:path>
            </a:pathLst>
          </a:custGeom>
          <a:ln w="14782">
            <a:solidFill>
              <a:srgbClr val="887F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2" name="object 3672"/>
          <p:cNvSpPr/>
          <p:nvPr/>
        </p:nvSpPr>
        <p:spPr>
          <a:xfrm>
            <a:off x="4407510" y="2889519"/>
            <a:ext cx="9817" cy="98323"/>
          </a:xfrm>
          <a:custGeom>
            <a:avLst/>
            <a:gdLst/>
            <a:ahLst/>
            <a:cxnLst/>
            <a:rect l="l" t="t" r="r" b="b"/>
            <a:pathLst>
              <a:path w="9817" h="98323">
                <a:moveTo>
                  <a:pt x="0" y="114"/>
                </a:moveTo>
                <a:lnTo>
                  <a:pt x="0" y="98209"/>
                </a:lnTo>
                <a:lnTo>
                  <a:pt x="9817" y="98323"/>
                </a:lnTo>
                <a:lnTo>
                  <a:pt x="9817" y="0"/>
                </a:lnTo>
                <a:lnTo>
                  <a:pt x="0" y="114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3" name="object 3673"/>
          <p:cNvSpPr/>
          <p:nvPr/>
        </p:nvSpPr>
        <p:spPr>
          <a:xfrm>
            <a:off x="4372560" y="3037055"/>
            <a:ext cx="19545" cy="63944"/>
          </a:xfrm>
          <a:custGeom>
            <a:avLst/>
            <a:gdLst/>
            <a:ahLst/>
            <a:cxnLst/>
            <a:rect l="l" t="t" r="r" b="b"/>
            <a:pathLst>
              <a:path w="19545" h="63944">
                <a:moveTo>
                  <a:pt x="19545" y="2006"/>
                </a:moveTo>
                <a:lnTo>
                  <a:pt x="0" y="0"/>
                </a:lnTo>
                <a:lnTo>
                  <a:pt x="228" y="61150"/>
                </a:lnTo>
                <a:lnTo>
                  <a:pt x="3911" y="63169"/>
                </a:lnTo>
                <a:lnTo>
                  <a:pt x="5930" y="63944"/>
                </a:lnTo>
                <a:lnTo>
                  <a:pt x="19430" y="63169"/>
                </a:lnTo>
                <a:lnTo>
                  <a:pt x="19545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4" name="object 3674"/>
          <p:cNvSpPr/>
          <p:nvPr/>
        </p:nvSpPr>
        <p:spPr>
          <a:xfrm>
            <a:off x="4417329" y="2889516"/>
            <a:ext cx="11595" cy="98323"/>
          </a:xfrm>
          <a:custGeom>
            <a:avLst/>
            <a:gdLst/>
            <a:ahLst/>
            <a:cxnLst/>
            <a:rect l="l" t="t" r="r" b="b"/>
            <a:pathLst>
              <a:path w="11595" h="98323">
                <a:moveTo>
                  <a:pt x="0" y="98323"/>
                </a:moveTo>
                <a:lnTo>
                  <a:pt x="11595" y="96316"/>
                </a:lnTo>
                <a:lnTo>
                  <a:pt x="11493" y="2133"/>
                </a:lnTo>
                <a:lnTo>
                  <a:pt x="0" y="0"/>
                </a:lnTo>
                <a:lnTo>
                  <a:pt x="0" y="98323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5" name="object 3675"/>
          <p:cNvSpPr/>
          <p:nvPr/>
        </p:nvSpPr>
        <p:spPr>
          <a:xfrm>
            <a:off x="4318336" y="3227000"/>
            <a:ext cx="100888" cy="57467"/>
          </a:xfrm>
          <a:custGeom>
            <a:avLst/>
            <a:gdLst/>
            <a:ahLst/>
            <a:cxnLst/>
            <a:rect l="l" t="t" r="r" b="b"/>
            <a:pathLst>
              <a:path w="100888" h="57467">
                <a:moveTo>
                  <a:pt x="100774" y="38163"/>
                </a:moveTo>
                <a:lnTo>
                  <a:pt x="100888" y="0"/>
                </a:lnTo>
                <a:lnTo>
                  <a:pt x="56908" y="330"/>
                </a:lnTo>
                <a:lnTo>
                  <a:pt x="21983" y="8026"/>
                </a:lnTo>
                <a:lnTo>
                  <a:pt x="660" y="17741"/>
                </a:lnTo>
                <a:lnTo>
                  <a:pt x="0" y="57467"/>
                </a:lnTo>
                <a:lnTo>
                  <a:pt x="23876" y="46862"/>
                </a:lnTo>
                <a:lnTo>
                  <a:pt x="66611" y="39166"/>
                </a:lnTo>
                <a:lnTo>
                  <a:pt x="100774" y="3816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6" name="object 3676"/>
          <p:cNvSpPr/>
          <p:nvPr/>
        </p:nvSpPr>
        <p:spPr>
          <a:xfrm>
            <a:off x="4390543" y="1907777"/>
            <a:ext cx="34480" cy="579539"/>
          </a:xfrm>
          <a:custGeom>
            <a:avLst/>
            <a:gdLst/>
            <a:ahLst/>
            <a:cxnLst/>
            <a:rect l="l" t="t" r="r" b="b"/>
            <a:pathLst>
              <a:path w="34480" h="579539">
                <a:moveTo>
                  <a:pt x="31127" y="575297"/>
                </a:moveTo>
                <a:lnTo>
                  <a:pt x="30124" y="0"/>
                </a:lnTo>
                <a:lnTo>
                  <a:pt x="11163" y="342"/>
                </a:lnTo>
                <a:lnTo>
                  <a:pt x="10591" y="575525"/>
                </a:lnTo>
                <a:lnTo>
                  <a:pt x="0" y="576757"/>
                </a:lnTo>
                <a:lnTo>
                  <a:pt x="11264" y="579539"/>
                </a:lnTo>
                <a:lnTo>
                  <a:pt x="33705" y="579208"/>
                </a:lnTo>
                <a:lnTo>
                  <a:pt x="34480" y="576859"/>
                </a:lnTo>
                <a:lnTo>
                  <a:pt x="31127" y="57529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7" name="object 3677"/>
          <p:cNvSpPr/>
          <p:nvPr/>
        </p:nvSpPr>
        <p:spPr>
          <a:xfrm>
            <a:off x="4420998" y="2608280"/>
            <a:ext cx="6362" cy="47764"/>
          </a:xfrm>
          <a:custGeom>
            <a:avLst/>
            <a:gdLst/>
            <a:ahLst/>
            <a:cxnLst/>
            <a:rect l="l" t="t" r="r" b="b"/>
            <a:pathLst>
              <a:path w="6362" h="47764">
                <a:moveTo>
                  <a:pt x="0" y="45986"/>
                </a:moveTo>
                <a:lnTo>
                  <a:pt x="1346" y="47091"/>
                </a:lnTo>
                <a:lnTo>
                  <a:pt x="5918" y="47764"/>
                </a:lnTo>
                <a:lnTo>
                  <a:pt x="6362" y="1574"/>
                </a:lnTo>
                <a:lnTo>
                  <a:pt x="228" y="0"/>
                </a:lnTo>
                <a:lnTo>
                  <a:pt x="0" y="45986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8" name="object 3678"/>
          <p:cNvSpPr/>
          <p:nvPr/>
        </p:nvSpPr>
        <p:spPr>
          <a:xfrm>
            <a:off x="4244459" y="3391712"/>
            <a:ext cx="29451" cy="48107"/>
          </a:xfrm>
          <a:custGeom>
            <a:avLst/>
            <a:gdLst/>
            <a:ahLst/>
            <a:cxnLst/>
            <a:rect l="l" t="t" r="r" b="b"/>
            <a:pathLst>
              <a:path w="29451" h="48107">
                <a:moveTo>
                  <a:pt x="29451" y="9715"/>
                </a:moveTo>
                <a:lnTo>
                  <a:pt x="330" y="0"/>
                </a:lnTo>
                <a:lnTo>
                  <a:pt x="0" y="38392"/>
                </a:lnTo>
                <a:lnTo>
                  <a:pt x="29121" y="48107"/>
                </a:lnTo>
                <a:lnTo>
                  <a:pt x="29451" y="9715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9" name="object 3679"/>
          <p:cNvSpPr/>
          <p:nvPr/>
        </p:nvSpPr>
        <p:spPr>
          <a:xfrm>
            <a:off x="4227607" y="1632351"/>
            <a:ext cx="344843" cy="132575"/>
          </a:xfrm>
          <a:custGeom>
            <a:avLst/>
            <a:gdLst/>
            <a:ahLst/>
            <a:cxnLst/>
            <a:rect l="l" t="t" r="r" b="b"/>
            <a:pathLst>
              <a:path w="344843" h="132575">
                <a:moveTo>
                  <a:pt x="78676" y="112941"/>
                </a:moveTo>
                <a:lnTo>
                  <a:pt x="107467" y="124879"/>
                </a:lnTo>
                <a:lnTo>
                  <a:pt x="129565" y="130454"/>
                </a:lnTo>
                <a:lnTo>
                  <a:pt x="137604" y="131686"/>
                </a:lnTo>
                <a:lnTo>
                  <a:pt x="148196" y="132575"/>
                </a:lnTo>
                <a:lnTo>
                  <a:pt x="201879" y="132575"/>
                </a:lnTo>
                <a:lnTo>
                  <a:pt x="242836" y="124879"/>
                </a:lnTo>
                <a:lnTo>
                  <a:pt x="267843" y="115049"/>
                </a:lnTo>
                <a:lnTo>
                  <a:pt x="277101" y="110147"/>
                </a:lnTo>
                <a:lnTo>
                  <a:pt x="297637" y="92506"/>
                </a:lnTo>
                <a:lnTo>
                  <a:pt x="305447" y="75107"/>
                </a:lnTo>
                <a:lnTo>
                  <a:pt x="304673" y="58813"/>
                </a:lnTo>
                <a:lnTo>
                  <a:pt x="311137" y="58813"/>
                </a:lnTo>
                <a:lnTo>
                  <a:pt x="326656" y="62826"/>
                </a:lnTo>
                <a:lnTo>
                  <a:pt x="344843" y="65620"/>
                </a:lnTo>
                <a:lnTo>
                  <a:pt x="334467" y="45186"/>
                </a:lnTo>
                <a:lnTo>
                  <a:pt x="301536" y="21983"/>
                </a:lnTo>
                <a:lnTo>
                  <a:pt x="257009" y="4457"/>
                </a:lnTo>
                <a:lnTo>
                  <a:pt x="221081" y="0"/>
                </a:lnTo>
                <a:lnTo>
                  <a:pt x="213715" y="4686"/>
                </a:lnTo>
                <a:lnTo>
                  <a:pt x="153441" y="4571"/>
                </a:lnTo>
                <a:lnTo>
                  <a:pt x="132118" y="6476"/>
                </a:lnTo>
                <a:lnTo>
                  <a:pt x="108013" y="12941"/>
                </a:lnTo>
                <a:lnTo>
                  <a:pt x="102997" y="14503"/>
                </a:lnTo>
                <a:lnTo>
                  <a:pt x="97980" y="14401"/>
                </a:lnTo>
                <a:lnTo>
                  <a:pt x="67068" y="31026"/>
                </a:lnTo>
                <a:lnTo>
                  <a:pt x="64389" y="33705"/>
                </a:lnTo>
                <a:lnTo>
                  <a:pt x="43624" y="57581"/>
                </a:lnTo>
                <a:lnTo>
                  <a:pt x="5461" y="65620"/>
                </a:lnTo>
                <a:lnTo>
                  <a:pt x="774" y="72986"/>
                </a:lnTo>
                <a:lnTo>
                  <a:pt x="0" y="81356"/>
                </a:lnTo>
                <a:lnTo>
                  <a:pt x="774" y="82143"/>
                </a:lnTo>
                <a:lnTo>
                  <a:pt x="3784" y="100888"/>
                </a:lnTo>
                <a:lnTo>
                  <a:pt x="5803" y="104787"/>
                </a:lnTo>
                <a:lnTo>
                  <a:pt x="46875" y="87718"/>
                </a:lnTo>
                <a:lnTo>
                  <a:pt x="51117" y="87833"/>
                </a:lnTo>
                <a:lnTo>
                  <a:pt x="55245" y="95643"/>
                </a:lnTo>
                <a:lnTo>
                  <a:pt x="78676" y="112941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0" name="object 3680"/>
          <p:cNvSpPr/>
          <p:nvPr/>
        </p:nvSpPr>
        <p:spPr>
          <a:xfrm>
            <a:off x="4346006" y="1901409"/>
            <a:ext cx="11049" cy="2120"/>
          </a:xfrm>
          <a:custGeom>
            <a:avLst/>
            <a:gdLst/>
            <a:ahLst/>
            <a:cxnLst/>
            <a:rect l="l" t="t" r="r" b="b"/>
            <a:pathLst>
              <a:path w="11049" h="2120">
                <a:moveTo>
                  <a:pt x="0" y="1231"/>
                </a:moveTo>
                <a:lnTo>
                  <a:pt x="11049" y="2120"/>
                </a:lnTo>
                <a:lnTo>
                  <a:pt x="11049" y="1117"/>
                </a:lnTo>
                <a:lnTo>
                  <a:pt x="7264" y="0"/>
                </a:lnTo>
                <a:lnTo>
                  <a:pt x="0" y="12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1" name="object 3681"/>
          <p:cNvSpPr/>
          <p:nvPr/>
        </p:nvSpPr>
        <p:spPr>
          <a:xfrm>
            <a:off x="4297580" y="3265176"/>
            <a:ext cx="209245" cy="72758"/>
          </a:xfrm>
          <a:custGeom>
            <a:avLst/>
            <a:gdLst/>
            <a:ahLst/>
            <a:cxnLst/>
            <a:rect l="l" t="t" r="r" b="b"/>
            <a:pathLst>
              <a:path w="209245" h="72758">
                <a:moveTo>
                  <a:pt x="15290" y="21653"/>
                </a:moveTo>
                <a:lnTo>
                  <a:pt x="9486" y="27457"/>
                </a:lnTo>
                <a:lnTo>
                  <a:pt x="558" y="34709"/>
                </a:lnTo>
                <a:lnTo>
                  <a:pt x="0" y="38277"/>
                </a:lnTo>
                <a:lnTo>
                  <a:pt x="14401" y="51219"/>
                </a:lnTo>
                <a:lnTo>
                  <a:pt x="39509" y="63055"/>
                </a:lnTo>
                <a:lnTo>
                  <a:pt x="70421" y="70865"/>
                </a:lnTo>
                <a:lnTo>
                  <a:pt x="93751" y="72758"/>
                </a:lnTo>
                <a:lnTo>
                  <a:pt x="122313" y="72758"/>
                </a:lnTo>
                <a:lnTo>
                  <a:pt x="151434" y="68960"/>
                </a:lnTo>
                <a:lnTo>
                  <a:pt x="183349" y="58140"/>
                </a:lnTo>
                <a:lnTo>
                  <a:pt x="205562" y="43522"/>
                </a:lnTo>
                <a:lnTo>
                  <a:pt x="209245" y="37045"/>
                </a:lnTo>
                <a:lnTo>
                  <a:pt x="204571" y="29794"/>
                </a:lnTo>
                <a:lnTo>
                  <a:pt x="195300" y="23202"/>
                </a:lnTo>
                <a:lnTo>
                  <a:pt x="181127" y="14503"/>
                </a:lnTo>
                <a:lnTo>
                  <a:pt x="172199" y="11379"/>
                </a:lnTo>
                <a:lnTo>
                  <a:pt x="158026" y="6248"/>
                </a:lnTo>
                <a:lnTo>
                  <a:pt x="144856" y="3784"/>
                </a:lnTo>
                <a:lnTo>
                  <a:pt x="138379" y="3111"/>
                </a:lnTo>
                <a:lnTo>
                  <a:pt x="135254" y="1777"/>
                </a:lnTo>
                <a:lnTo>
                  <a:pt x="122872" y="1104"/>
                </a:lnTo>
                <a:lnTo>
                  <a:pt x="121538" y="0"/>
                </a:lnTo>
                <a:lnTo>
                  <a:pt x="87388" y="1003"/>
                </a:lnTo>
                <a:lnTo>
                  <a:pt x="44640" y="8712"/>
                </a:lnTo>
                <a:lnTo>
                  <a:pt x="20764" y="19303"/>
                </a:lnTo>
                <a:lnTo>
                  <a:pt x="15290" y="216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2" name="object 3682"/>
          <p:cNvSpPr/>
          <p:nvPr/>
        </p:nvSpPr>
        <p:spPr>
          <a:xfrm>
            <a:off x="4371460" y="1800642"/>
            <a:ext cx="7023" cy="2451"/>
          </a:xfrm>
          <a:custGeom>
            <a:avLst/>
            <a:gdLst/>
            <a:ahLst/>
            <a:cxnLst/>
            <a:rect l="l" t="t" r="r" b="b"/>
            <a:pathLst>
              <a:path w="7023" h="2451">
                <a:moveTo>
                  <a:pt x="0" y="1003"/>
                </a:moveTo>
                <a:lnTo>
                  <a:pt x="7023" y="2451"/>
                </a:lnTo>
                <a:lnTo>
                  <a:pt x="7023" y="888"/>
                </a:lnTo>
                <a:lnTo>
                  <a:pt x="889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3" name="object 3683"/>
          <p:cNvSpPr/>
          <p:nvPr/>
        </p:nvSpPr>
        <p:spPr>
          <a:xfrm>
            <a:off x="4428816" y="2891642"/>
            <a:ext cx="48996" cy="94195"/>
          </a:xfrm>
          <a:custGeom>
            <a:avLst/>
            <a:gdLst/>
            <a:ahLst/>
            <a:cxnLst/>
            <a:rect l="l" t="t" r="r" b="b"/>
            <a:pathLst>
              <a:path w="48996" h="94195">
                <a:moveTo>
                  <a:pt x="42075" y="9931"/>
                </a:moveTo>
                <a:lnTo>
                  <a:pt x="9143" y="228"/>
                </a:lnTo>
                <a:lnTo>
                  <a:pt x="0" y="0"/>
                </a:lnTo>
                <a:lnTo>
                  <a:pt x="114" y="94195"/>
                </a:lnTo>
                <a:lnTo>
                  <a:pt x="28460" y="87934"/>
                </a:lnTo>
                <a:lnTo>
                  <a:pt x="42303" y="82461"/>
                </a:lnTo>
                <a:lnTo>
                  <a:pt x="48552" y="78676"/>
                </a:lnTo>
                <a:lnTo>
                  <a:pt x="48996" y="14947"/>
                </a:lnTo>
                <a:lnTo>
                  <a:pt x="42075" y="9931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4" name="object 3684"/>
          <p:cNvSpPr/>
          <p:nvPr/>
        </p:nvSpPr>
        <p:spPr>
          <a:xfrm>
            <a:off x="4420671" y="1904201"/>
            <a:ext cx="27673" cy="580428"/>
          </a:xfrm>
          <a:custGeom>
            <a:avLst/>
            <a:gdLst/>
            <a:ahLst/>
            <a:cxnLst/>
            <a:rect l="l" t="t" r="r" b="b"/>
            <a:pathLst>
              <a:path w="27673" h="580428">
                <a:moveTo>
                  <a:pt x="27343" y="573290"/>
                </a:moveTo>
                <a:lnTo>
                  <a:pt x="27673" y="0"/>
                </a:lnTo>
                <a:lnTo>
                  <a:pt x="23774" y="0"/>
                </a:lnTo>
                <a:lnTo>
                  <a:pt x="2451" y="1231"/>
                </a:lnTo>
                <a:lnTo>
                  <a:pt x="0" y="3568"/>
                </a:lnTo>
                <a:lnTo>
                  <a:pt x="1003" y="578865"/>
                </a:lnTo>
                <a:lnTo>
                  <a:pt x="4356" y="580428"/>
                </a:lnTo>
                <a:lnTo>
                  <a:pt x="19748" y="576084"/>
                </a:lnTo>
                <a:lnTo>
                  <a:pt x="23660" y="575297"/>
                </a:lnTo>
                <a:lnTo>
                  <a:pt x="27343" y="573290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5" name="object 3685"/>
          <p:cNvSpPr/>
          <p:nvPr/>
        </p:nvSpPr>
        <p:spPr>
          <a:xfrm>
            <a:off x="4419105" y="3227000"/>
            <a:ext cx="13728" cy="39954"/>
          </a:xfrm>
          <a:custGeom>
            <a:avLst/>
            <a:gdLst/>
            <a:ahLst/>
            <a:cxnLst/>
            <a:rect l="l" t="t" r="r" b="b"/>
            <a:pathLst>
              <a:path w="13728" h="39954">
                <a:moveTo>
                  <a:pt x="13614" y="2006"/>
                </a:moveTo>
                <a:lnTo>
                  <a:pt x="114" y="0"/>
                </a:lnTo>
                <a:lnTo>
                  <a:pt x="0" y="38176"/>
                </a:lnTo>
                <a:lnTo>
                  <a:pt x="1346" y="39281"/>
                </a:lnTo>
                <a:lnTo>
                  <a:pt x="13728" y="39954"/>
                </a:lnTo>
                <a:lnTo>
                  <a:pt x="13614" y="2006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6" name="object 3686"/>
          <p:cNvSpPr/>
          <p:nvPr/>
        </p:nvSpPr>
        <p:spPr>
          <a:xfrm>
            <a:off x="4426919" y="3017179"/>
            <a:ext cx="97091" cy="104355"/>
          </a:xfrm>
          <a:custGeom>
            <a:avLst/>
            <a:gdLst/>
            <a:ahLst/>
            <a:cxnLst/>
            <a:rect l="l" t="t" r="r" b="b"/>
            <a:pathLst>
              <a:path w="97091" h="104355">
                <a:moveTo>
                  <a:pt x="20650" y="102120"/>
                </a:moveTo>
                <a:lnTo>
                  <a:pt x="39623" y="97764"/>
                </a:lnTo>
                <a:lnTo>
                  <a:pt x="48996" y="93192"/>
                </a:lnTo>
                <a:lnTo>
                  <a:pt x="48221" y="78016"/>
                </a:lnTo>
                <a:lnTo>
                  <a:pt x="45199" y="76238"/>
                </a:lnTo>
                <a:lnTo>
                  <a:pt x="50215" y="75907"/>
                </a:lnTo>
                <a:lnTo>
                  <a:pt x="52450" y="75234"/>
                </a:lnTo>
                <a:lnTo>
                  <a:pt x="60045" y="74117"/>
                </a:lnTo>
                <a:lnTo>
                  <a:pt x="69964" y="71437"/>
                </a:lnTo>
                <a:lnTo>
                  <a:pt x="79565" y="70319"/>
                </a:lnTo>
                <a:lnTo>
                  <a:pt x="85267" y="68199"/>
                </a:lnTo>
                <a:lnTo>
                  <a:pt x="97091" y="61722"/>
                </a:lnTo>
                <a:lnTo>
                  <a:pt x="96532" y="0"/>
                </a:lnTo>
                <a:lnTo>
                  <a:pt x="89954" y="2679"/>
                </a:lnTo>
                <a:lnTo>
                  <a:pt x="41516" y="14287"/>
                </a:lnTo>
                <a:lnTo>
                  <a:pt x="17640" y="17970"/>
                </a:lnTo>
                <a:lnTo>
                  <a:pt x="17525" y="81026"/>
                </a:lnTo>
                <a:lnTo>
                  <a:pt x="24777" y="82143"/>
                </a:lnTo>
                <a:lnTo>
                  <a:pt x="0" y="83820"/>
                </a:lnTo>
                <a:lnTo>
                  <a:pt x="0" y="104355"/>
                </a:lnTo>
                <a:lnTo>
                  <a:pt x="20650" y="102120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7" name="object 3687"/>
          <p:cNvSpPr/>
          <p:nvPr/>
        </p:nvSpPr>
        <p:spPr>
          <a:xfrm>
            <a:off x="4227592" y="1713701"/>
            <a:ext cx="6578" cy="126339"/>
          </a:xfrm>
          <a:custGeom>
            <a:avLst/>
            <a:gdLst/>
            <a:ahLst/>
            <a:cxnLst/>
            <a:rect l="l" t="t" r="r" b="b"/>
            <a:pathLst>
              <a:path w="6578" h="126339">
                <a:moveTo>
                  <a:pt x="901" y="107467"/>
                </a:moveTo>
                <a:lnTo>
                  <a:pt x="4800" y="126339"/>
                </a:lnTo>
                <a:lnTo>
                  <a:pt x="6578" y="28574"/>
                </a:lnTo>
                <a:lnTo>
                  <a:pt x="5029" y="25234"/>
                </a:lnTo>
                <a:lnTo>
                  <a:pt x="3911" y="24777"/>
                </a:lnTo>
                <a:lnTo>
                  <a:pt x="3810" y="19532"/>
                </a:lnTo>
                <a:lnTo>
                  <a:pt x="787" y="774"/>
                </a:lnTo>
                <a:lnTo>
                  <a:pt x="0" y="0"/>
                </a:lnTo>
                <a:lnTo>
                  <a:pt x="901" y="107467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8" name="object 3688"/>
          <p:cNvSpPr/>
          <p:nvPr/>
        </p:nvSpPr>
        <p:spPr>
          <a:xfrm>
            <a:off x="4378483" y="1802537"/>
            <a:ext cx="23329" cy="103555"/>
          </a:xfrm>
          <a:custGeom>
            <a:avLst/>
            <a:gdLst/>
            <a:ahLst/>
            <a:cxnLst/>
            <a:rect l="l" t="t" r="r" b="b"/>
            <a:pathLst>
              <a:path w="23329" h="103555">
                <a:moveTo>
                  <a:pt x="17297" y="2006"/>
                </a:moveTo>
                <a:lnTo>
                  <a:pt x="11709" y="889"/>
                </a:lnTo>
                <a:lnTo>
                  <a:pt x="5803" y="0"/>
                </a:lnTo>
                <a:lnTo>
                  <a:pt x="0" y="558"/>
                </a:lnTo>
                <a:lnTo>
                  <a:pt x="114" y="100888"/>
                </a:lnTo>
                <a:lnTo>
                  <a:pt x="3784" y="102895"/>
                </a:lnTo>
                <a:lnTo>
                  <a:pt x="5803" y="103555"/>
                </a:lnTo>
                <a:lnTo>
                  <a:pt x="9486" y="102895"/>
                </a:lnTo>
                <a:lnTo>
                  <a:pt x="23329" y="102895"/>
                </a:lnTo>
                <a:lnTo>
                  <a:pt x="23215" y="2895"/>
                </a:lnTo>
                <a:lnTo>
                  <a:pt x="17297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9" name="object 3689"/>
          <p:cNvSpPr/>
          <p:nvPr/>
        </p:nvSpPr>
        <p:spPr>
          <a:xfrm>
            <a:off x="4357058" y="1901968"/>
            <a:ext cx="7810" cy="2451"/>
          </a:xfrm>
          <a:custGeom>
            <a:avLst/>
            <a:gdLst/>
            <a:ahLst/>
            <a:cxnLst/>
            <a:rect l="l" t="t" r="r" b="b"/>
            <a:pathLst>
              <a:path w="7810" h="2451">
                <a:moveTo>
                  <a:pt x="0" y="558"/>
                </a:moveTo>
                <a:lnTo>
                  <a:pt x="2006" y="2451"/>
                </a:lnTo>
                <a:lnTo>
                  <a:pt x="7810" y="1447"/>
                </a:lnTo>
                <a:lnTo>
                  <a:pt x="7810" y="0"/>
                </a:lnTo>
                <a:lnTo>
                  <a:pt x="0" y="558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0" name="object 3690"/>
          <p:cNvSpPr/>
          <p:nvPr/>
        </p:nvSpPr>
        <p:spPr>
          <a:xfrm>
            <a:off x="4426919" y="2609847"/>
            <a:ext cx="9944" cy="48323"/>
          </a:xfrm>
          <a:custGeom>
            <a:avLst/>
            <a:gdLst/>
            <a:ahLst/>
            <a:cxnLst/>
            <a:rect l="l" t="t" r="r" b="b"/>
            <a:pathLst>
              <a:path w="9944" h="48323">
                <a:moveTo>
                  <a:pt x="0" y="46202"/>
                </a:moveTo>
                <a:lnTo>
                  <a:pt x="9601" y="48323"/>
                </a:lnTo>
                <a:lnTo>
                  <a:pt x="9944" y="2235"/>
                </a:lnTo>
                <a:lnTo>
                  <a:pt x="7150" y="444"/>
                </a:lnTo>
                <a:lnTo>
                  <a:pt x="444" y="0"/>
                </a:lnTo>
                <a:lnTo>
                  <a:pt x="0" y="4620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1" name="object 3691"/>
          <p:cNvSpPr/>
          <p:nvPr/>
        </p:nvSpPr>
        <p:spPr>
          <a:xfrm>
            <a:off x="4273577" y="3401425"/>
            <a:ext cx="35052" cy="46088"/>
          </a:xfrm>
          <a:custGeom>
            <a:avLst/>
            <a:gdLst/>
            <a:ahLst/>
            <a:cxnLst/>
            <a:rect l="l" t="t" r="r" b="b"/>
            <a:pathLst>
              <a:path w="35051" h="46088">
                <a:moveTo>
                  <a:pt x="14846" y="4470"/>
                </a:moveTo>
                <a:lnTo>
                  <a:pt x="342" y="0"/>
                </a:lnTo>
                <a:lnTo>
                  <a:pt x="0" y="38392"/>
                </a:lnTo>
                <a:lnTo>
                  <a:pt x="22656" y="45199"/>
                </a:lnTo>
                <a:lnTo>
                  <a:pt x="34937" y="46088"/>
                </a:lnTo>
                <a:lnTo>
                  <a:pt x="35051" y="7924"/>
                </a:lnTo>
                <a:lnTo>
                  <a:pt x="14846" y="4470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2" name="object 3692"/>
          <p:cNvSpPr/>
          <p:nvPr/>
        </p:nvSpPr>
        <p:spPr>
          <a:xfrm>
            <a:off x="4261982" y="1638815"/>
            <a:ext cx="73647" cy="26123"/>
          </a:xfrm>
          <a:custGeom>
            <a:avLst/>
            <a:gdLst/>
            <a:ahLst/>
            <a:cxnLst/>
            <a:rect l="l" t="t" r="r" b="b"/>
            <a:pathLst>
              <a:path w="73647" h="26123">
                <a:moveTo>
                  <a:pt x="63614" y="7924"/>
                </a:moveTo>
                <a:lnTo>
                  <a:pt x="68630" y="8039"/>
                </a:lnTo>
                <a:lnTo>
                  <a:pt x="73647" y="6476"/>
                </a:lnTo>
                <a:lnTo>
                  <a:pt x="54559" y="0"/>
                </a:lnTo>
                <a:lnTo>
                  <a:pt x="35699" y="5918"/>
                </a:lnTo>
                <a:lnTo>
                  <a:pt x="10477" y="17525"/>
                </a:lnTo>
                <a:lnTo>
                  <a:pt x="0" y="26123"/>
                </a:lnTo>
                <a:lnTo>
                  <a:pt x="32689" y="24561"/>
                </a:lnTo>
                <a:lnTo>
                  <a:pt x="63614" y="7924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3" name="object 3693"/>
          <p:cNvSpPr/>
          <p:nvPr/>
        </p:nvSpPr>
        <p:spPr>
          <a:xfrm>
            <a:off x="4318332" y="1703993"/>
            <a:ext cx="52336" cy="35496"/>
          </a:xfrm>
          <a:custGeom>
            <a:avLst/>
            <a:gdLst/>
            <a:ahLst/>
            <a:cxnLst/>
            <a:rect l="l" t="t" r="r" b="b"/>
            <a:pathLst>
              <a:path w="52336" h="35496">
                <a:moveTo>
                  <a:pt x="0" y="19977"/>
                </a:moveTo>
                <a:lnTo>
                  <a:pt x="5346" y="23888"/>
                </a:lnTo>
                <a:lnTo>
                  <a:pt x="25107" y="35496"/>
                </a:lnTo>
                <a:lnTo>
                  <a:pt x="31127" y="35496"/>
                </a:lnTo>
                <a:lnTo>
                  <a:pt x="52336" y="26898"/>
                </a:lnTo>
                <a:lnTo>
                  <a:pt x="52336" y="0"/>
                </a:lnTo>
                <a:lnTo>
                  <a:pt x="0" y="19977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4" name="object 3694"/>
          <p:cNvSpPr/>
          <p:nvPr/>
        </p:nvSpPr>
        <p:spPr>
          <a:xfrm>
            <a:off x="4448009" y="1894710"/>
            <a:ext cx="41402" cy="582993"/>
          </a:xfrm>
          <a:custGeom>
            <a:avLst/>
            <a:gdLst/>
            <a:ahLst/>
            <a:cxnLst/>
            <a:rect l="l" t="t" r="r" b="b"/>
            <a:pathLst>
              <a:path w="41401" h="582993">
                <a:moveTo>
                  <a:pt x="26555" y="4571"/>
                </a:moveTo>
                <a:lnTo>
                  <a:pt x="21653" y="3911"/>
                </a:lnTo>
                <a:lnTo>
                  <a:pt x="18757" y="6476"/>
                </a:lnTo>
                <a:lnTo>
                  <a:pt x="12166" y="6807"/>
                </a:lnTo>
                <a:lnTo>
                  <a:pt x="13068" y="7810"/>
                </a:lnTo>
                <a:lnTo>
                  <a:pt x="342" y="9486"/>
                </a:lnTo>
                <a:lnTo>
                  <a:pt x="0" y="582777"/>
                </a:lnTo>
                <a:lnTo>
                  <a:pt x="4241" y="582993"/>
                </a:lnTo>
                <a:lnTo>
                  <a:pt x="15062" y="576745"/>
                </a:lnTo>
                <a:lnTo>
                  <a:pt x="23431" y="573963"/>
                </a:lnTo>
                <a:lnTo>
                  <a:pt x="28130" y="568388"/>
                </a:lnTo>
                <a:lnTo>
                  <a:pt x="32804" y="566826"/>
                </a:lnTo>
                <a:lnTo>
                  <a:pt x="33591" y="567715"/>
                </a:lnTo>
                <a:lnTo>
                  <a:pt x="38392" y="561352"/>
                </a:lnTo>
                <a:lnTo>
                  <a:pt x="41401" y="554215"/>
                </a:lnTo>
                <a:lnTo>
                  <a:pt x="40398" y="1346"/>
                </a:lnTo>
                <a:lnTo>
                  <a:pt x="36385" y="0"/>
                </a:lnTo>
                <a:lnTo>
                  <a:pt x="33362" y="888"/>
                </a:lnTo>
                <a:lnTo>
                  <a:pt x="34366" y="2895"/>
                </a:lnTo>
                <a:lnTo>
                  <a:pt x="29463" y="1892"/>
                </a:lnTo>
                <a:lnTo>
                  <a:pt x="26898" y="3340"/>
                </a:lnTo>
                <a:lnTo>
                  <a:pt x="26555" y="4571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5" name="object 3695"/>
          <p:cNvSpPr/>
          <p:nvPr/>
        </p:nvSpPr>
        <p:spPr>
          <a:xfrm>
            <a:off x="4337643" y="2472237"/>
            <a:ext cx="17399" cy="6261"/>
          </a:xfrm>
          <a:custGeom>
            <a:avLst/>
            <a:gdLst/>
            <a:ahLst/>
            <a:cxnLst/>
            <a:rect l="l" t="t" r="r" b="b"/>
            <a:pathLst>
              <a:path w="17399" h="6261">
                <a:moveTo>
                  <a:pt x="1447" y="2463"/>
                </a:moveTo>
                <a:lnTo>
                  <a:pt x="11607" y="6261"/>
                </a:lnTo>
                <a:lnTo>
                  <a:pt x="17398" y="5257"/>
                </a:lnTo>
                <a:lnTo>
                  <a:pt x="17068" y="3911"/>
                </a:lnTo>
                <a:lnTo>
                  <a:pt x="7696" y="1574"/>
                </a:lnTo>
                <a:lnTo>
                  <a:pt x="0" y="0"/>
                </a:lnTo>
                <a:lnTo>
                  <a:pt x="1447" y="2463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6" name="object 3696"/>
          <p:cNvSpPr/>
          <p:nvPr/>
        </p:nvSpPr>
        <p:spPr>
          <a:xfrm>
            <a:off x="4391995" y="3036931"/>
            <a:ext cx="29121" cy="64071"/>
          </a:xfrm>
          <a:custGeom>
            <a:avLst/>
            <a:gdLst/>
            <a:ahLst/>
            <a:cxnLst/>
            <a:rect l="l" t="t" r="r" b="b"/>
            <a:pathLst>
              <a:path w="29121" h="64071">
                <a:moveTo>
                  <a:pt x="29121" y="0"/>
                </a:moveTo>
                <a:lnTo>
                  <a:pt x="4571" y="241"/>
                </a:lnTo>
                <a:lnTo>
                  <a:pt x="101" y="2133"/>
                </a:lnTo>
                <a:lnTo>
                  <a:pt x="0" y="63296"/>
                </a:lnTo>
                <a:lnTo>
                  <a:pt x="21310" y="64071"/>
                </a:lnTo>
                <a:lnTo>
                  <a:pt x="23317" y="63169"/>
                </a:lnTo>
                <a:lnTo>
                  <a:pt x="29006" y="61277"/>
                </a:lnTo>
                <a:lnTo>
                  <a:pt x="29121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7" name="object 3697"/>
          <p:cNvSpPr/>
          <p:nvPr/>
        </p:nvSpPr>
        <p:spPr>
          <a:xfrm>
            <a:off x="4345338" y="1762799"/>
            <a:ext cx="19862" cy="36715"/>
          </a:xfrm>
          <a:custGeom>
            <a:avLst/>
            <a:gdLst/>
            <a:ahLst/>
            <a:cxnLst/>
            <a:rect l="l" t="t" r="r" b="b"/>
            <a:pathLst>
              <a:path w="19862" h="36715">
                <a:moveTo>
                  <a:pt x="2006" y="36715"/>
                </a:moveTo>
                <a:lnTo>
                  <a:pt x="9817" y="36271"/>
                </a:lnTo>
                <a:lnTo>
                  <a:pt x="18973" y="2565"/>
                </a:lnTo>
                <a:lnTo>
                  <a:pt x="19862" y="1231"/>
                </a:lnTo>
                <a:lnTo>
                  <a:pt x="11823" y="0"/>
                </a:lnTo>
                <a:lnTo>
                  <a:pt x="7924" y="11163"/>
                </a:lnTo>
                <a:lnTo>
                  <a:pt x="7251" y="18300"/>
                </a:lnTo>
                <a:lnTo>
                  <a:pt x="4013" y="24549"/>
                </a:lnTo>
                <a:lnTo>
                  <a:pt x="3568" y="31927"/>
                </a:lnTo>
                <a:lnTo>
                  <a:pt x="0" y="34823"/>
                </a:lnTo>
                <a:lnTo>
                  <a:pt x="2006" y="3671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8" name="object 3698"/>
          <p:cNvSpPr/>
          <p:nvPr/>
        </p:nvSpPr>
        <p:spPr>
          <a:xfrm>
            <a:off x="4378478" y="1801417"/>
            <a:ext cx="5803" cy="1676"/>
          </a:xfrm>
          <a:custGeom>
            <a:avLst/>
            <a:gdLst/>
            <a:ahLst/>
            <a:cxnLst/>
            <a:rect l="l" t="t" r="r" b="b"/>
            <a:pathLst>
              <a:path w="5803" h="1676">
                <a:moveTo>
                  <a:pt x="0" y="114"/>
                </a:moveTo>
                <a:lnTo>
                  <a:pt x="0" y="1676"/>
                </a:lnTo>
                <a:lnTo>
                  <a:pt x="5803" y="1117"/>
                </a:lnTo>
                <a:lnTo>
                  <a:pt x="5803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9" name="object 3699"/>
          <p:cNvSpPr/>
          <p:nvPr/>
        </p:nvSpPr>
        <p:spPr>
          <a:xfrm>
            <a:off x="4477365" y="2906599"/>
            <a:ext cx="19748" cy="63715"/>
          </a:xfrm>
          <a:custGeom>
            <a:avLst/>
            <a:gdLst/>
            <a:ahLst/>
            <a:cxnLst/>
            <a:rect l="l" t="t" r="r" b="b"/>
            <a:pathLst>
              <a:path w="19748" h="63715">
                <a:moveTo>
                  <a:pt x="11264" y="6248"/>
                </a:moveTo>
                <a:lnTo>
                  <a:pt x="444" y="0"/>
                </a:lnTo>
                <a:lnTo>
                  <a:pt x="0" y="63715"/>
                </a:lnTo>
                <a:lnTo>
                  <a:pt x="5346" y="61048"/>
                </a:lnTo>
                <a:lnTo>
                  <a:pt x="6134" y="61937"/>
                </a:lnTo>
                <a:lnTo>
                  <a:pt x="15951" y="54902"/>
                </a:lnTo>
                <a:lnTo>
                  <a:pt x="19748" y="50444"/>
                </a:lnTo>
                <a:lnTo>
                  <a:pt x="19748" y="15620"/>
                </a:lnTo>
                <a:lnTo>
                  <a:pt x="11264" y="624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0" name="object 3700"/>
          <p:cNvSpPr/>
          <p:nvPr/>
        </p:nvSpPr>
        <p:spPr>
          <a:xfrm>
            <a:off x="4322908" y="1656001"/>
            <a:ext cx="41846" cy="20535"/>
          </a:xfrm>
          <a:custGeom>
            <a:avLst/>
            <a:gdLst/>
            <a:ahLst/>
            <a:cxnLst/>
            <a:rect l="l" t="t" r="r" b="b"/>
            <a:pathLst>
              <a:path w="41846" h="20535">
                <a:moveTo>
                  <a:pt x="38722" y="0"/>
                </a:moveTo>
                <a:lnTo>
                  <a:pt x="0" y="15849"/>
                </a:lnTo>
                <a:lnTo>
                  <a:pt x="330" y="17526"/>
                </a:lnTo>
                <a:lnTo>
                  <a:pt x="7137" y="20535"/>
                </a:lnTo>
                <a:lnTo>
                  <a:pt x="36715" y="7924"/>
                </a:lnTo>
                <a:lnTo>
                  <a:pt x="41846" y="7366"/>
                </a:lnTo>
                <a:lnTo>
                  <a:pt x="41846" y="0"/>
                </a:lnTo>
                <a:lnTo>
                  <a:pt x="38722" y="0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1" name="object 3701"/>
          <p:cNvSpPr/>
          <p:nvPr/>
        </p:nvSpPr>
        <p:spPr>
          <a:xfrm>
            <a:off x="4313537" y="1698405"/>
            <a:ext cx="57137" cy="25565"/>
          </a:xfrm>
          <a:custGeom>
            <a:avLst/>
            <a:gdLst/>
            <a:ahLst/>
            <a:cxnLst/>
            <a:rect l="l" t="t" r="r" b="b"/>
            <a:pathLst>
              <a:path w="57137" h="25565">
                <a:moveTo>
                  <a:pt x="57137" y="5588"/>
                </a:moveTo>
                <a:lnTo>
                  <a:pt x="50990" y="0"/>
                </a:lnTo>
                <a:lnTo>
                  <a:pt x="49326" y="342"/>
                </a:lnTo>
                <a:lnTo>
                  <a:pt x="101" y="20650"/>
                </a:lnTo>
                <a:lnTo>
                  <a:pt x="0" y="23672"/>
                </a:lnTo>
                <a:lnTo>
                  <a:pt x="4800" y="25565"/>
                </a:lnTo>
                <a:lnTo>
                  <a:pt x="57137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2" name="object 3702"/>
          <p:cNvSpPr/>
          <p:nvPr/>
        </p:nvSpPr>
        <p:spPr>
          <a:xfrm>
            <a:off x="4355164" y="1742484"/>
            <a:ext cx="182359" cy="61061"/>
          </a:xfrm>
          <a:custGeom>
            <a:avLst/>
            <a:gdLst/>
            <a:ahLst/>
            <a:cxnLst/>
            <a:rect l="l" t="t" r="r" b="b"/>
            <a:pathLst>
              <a:path w="182359" h="61061">
                <a:moveTo>
                  <a:pt x="98983" y="56146"/>
                </a:moveTo>
                <a:lnTo>
                  <a:pt x="108584" y="56146"/>
                </a:lnTo>
                <a:lnTo>
                  <a:pt x="123431" y="51790"/>
                </a:lnTo>
                <a:lnTo>
                  <a:pt x="125666" y="49784"/>
                </a:lnTo>
                <a:lnTo>
                  <a:pt x="135597" y="49110"/>
                </a:lnTo>
                <a:lnTo>
                  <a:pt x="161709" y="39966"/>
                </a:lnTo>
                <a:lnTo>
                  <a:pt x="169964" y="34607"/>
                </a:lnTo>
                <a:lnTo>
                  <a:pt x="182359" y="27241"/>
                </a:lnTo>
                <a:lnTo>
                  <a:pt x="175882" y="20434"/>
                </a:lnTo>
                <a:lnTo>
                  <a:pt x="152565" y="1003"/>
                </a:lnTo>
                <a:lnTo>
                  <a:pt x="149542" y="0"/>
                </a:lnTo>
                <a:lnTo>
                  <a:pt x="140284" y="4914"/>
                </a:lnTo>
                <a:lnTo>
                  <a:pt x="115277" y="14732"/>
                </a:lnTo>
                <a:lnTo>
                  <a:pt x="74333" y="22440"/>
                </a:lnTo>
                <a:lnTo>
                  <a:pt x="20650" y="22440"/>
                </a:lnTo>
                <a:lnTo>
                  <a:pt x="10045" y="21539"/>
                </a:lnTo>
                <a:lnTo>
                  <a:pt x="9143" y="22885"/>
                </a:lnTo>
                <a:lnTo>
                  <a:pt x="0" y="56591"/>
                </a:lnTo>
                <a:lnTo>
                  <a:pt x="11607" y="57924"/>
                </a:lnTo>
                <a:lnTo>
                  <a:pt x="17183" y="58153"/>
                </a:lnTo>
                <a:lnTo>
                  <a:pt x="23329" y="59042"/>
                </a:lnTo>
                <a:lnTo>
                  <a:pt x="29133" y="58928"/>
                </a:lnTo>
                <a:lnTo>
                  <a:pt x="36829" y="60159"/>
                </a:lnTo>
                <a:lnTo>
                  <a:pt x="40855" y="61061"/>
                </a:lnTo>
                <a:lnTo>
                  <a:pt x="56260" y="61061"/>
                </a:lnTo>
                <a:lnTo>
                  <a:pt x="60159" y="60058"/>
                </a:lnTo>
                <a:lnTo>
                  <a:pt x="69976" y="60058"/>
                </a:lnTo>
                <a:lnTo>
                  <a:pt x="77228" y="58496"/>
                </a:lnTo>
                <a:lnTo>
                  <a:pt x="81470" y="58712"/>
                </a:lnTo>
                <a:lnTo>
                  <a:pt x="85496" y="56261"/>
                </a:lnTo>
                <a:lnTo>
                  <a:pt x="82803" y="43751"/>
                </a:lnTo>
                <a:lnTo>
                  <a:pt x="82143" y="33820"/>
                </a:lnTo>
                <a:lnTo>
                  <a:pt x="84594" y="33718"/>
                </a:lnTo>
                <a:lnTo>
                  <a:pt x="98209" y="45440"/>
                </a:lnTo>
                <a:lnTo>
                  <a:pt x="97650" y="47663"/>
                </a:lnTo>
                <a:lnTo>
                  <a:pt x="98983" y="56146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3" name="object 3703"/>
          <p:cNvSpPr/>
          <p:nvPr/>
        </p:nvSpPr>
        <p:spPr>
          <a:xfrm>
            <a:off x="4504697" y="1691152"/>
            <a:ext cx="73215" cy="78574"/>
          </a:xfrm>
          <a:custGeom>
            <a:avLst/>
            <a:gdLst/>
            <a:ahLst/>
            <a:cxnLst/>
            <a:rect l="l" t="t" r="r" b="b"/>
            <a:pathLst>
              <a:path w="73215" h="78574">
                <a:moveTo>
                  <a:pt x="0" y="51346"/>
                </a:moveTo>
                <a:lnTo>
                  <a:pt x="3009" y="52349"/>
                </a:lnTo>
                <a:lnTo>
                  <a:pt x="26339" y="71767"/>
                </a:lnTo>
                <a:lnTo>
                  <a:pt x="32804" y="78574"/>
                </a:lnTo>
                <a:lnTo>
                  <a:pt x="43192" y="73888"/>
                </a:lnTo>
                <a:lnTo>
                  <a:pt x="52450" y="65176"/>
                </a:lnTo>
                <a:lnTo>
                  <a:pt x="53466" y="60718"/>
                </a:lnTo>
                <a:lnTo>
                  <a:pt x="55803" y="59601"/>
                </a:lnTo>
                <a:lnTo>
                  <a:pt x="64173" y="51562"/>
                </a:lnTo>
                <a:lnTo>
                  <a:pt x="66192" y="46316"/>
                </a:lnTo>
                <a:lnTo>
                  <a:pt x="69087" y="43535"/>
                </a:lnTo>
                <a:lnTo>
                  <a:pt x="72097" y="24561"/>
                </a:lnTo>
                <a:lnTo>
                  <a:pt x="73215" y="16751"/>
                </a:lnTo>
                <a:lnTo>
                  <a:pt x="71310" y="11391"/>
                </a:lnTo>
                <a:lnTo>
                  <a:pt x="67741" y="6807"/>
                </a:lnTo>
                <a:lnTo>
                  <a:pt x="49555" y="4025"/>
                </a:lnTo>
                <a:lnTo>
                  <a:pt x="34035" y="0"/>
                </a:lnTo>
                <a:lnTo>
                  <a:pt x="27558" y="0"/>
                </a:lnTo>
                <a:lnTo>
                  <a:pt x="28333" y="16294"/>
                </a:lnTo>
                <a:lnTo>
                  <a:pt x="20523" y="33705"/>
                </a:lnTo>
                <a:lnTo>
                  <a:pt x="0" y="51346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4" name="object 3704"/>
          <p:cNvSpPr/>
          <p:nvPr/>
        </p:nvSpPr>
        <p:spPr>
          <a:xfrm>
            <a:off x="4232617" y="1773189"/>
            <a:ext cx="120650" cy="74663"/>
          </a:xfrm>
          <a:custGeom>
            <a:avLst/>
            <a:gdLst/>
            <a:ahLst/>
            <a:cxnLst/>
            <a:rect l="l" t="t" r="r" b="b"/>
            <a:pathLst>
              <a:path w="120650" h="74663">
                <a:moveTo>
                  <a:pt x="116738" y="14173"/>
                </a:moveTo>
                <a:lnTo>
                  <a:pt x="114960" y="14387"/>
                </a:lnTo>
                <a:lnTo>
                  <a:pt x="111823" y="17513"/>
                </a:lnTo>
                <a:lnTo>
                  <a:pt x="116077" y="9042"/>
                </a:lnTo>
                <a:lnTo>
                  <a:pt x="114960" y="14389"/>
                </a:lnTo>
                <a:lnTo>
                  <a:pt x="116293" y="21526"/>
                </a:lnTo>
                <a:lnTo>
                  <a:pt x="116737" y="14169"/>
                </a:lnTo>
                <a:close/>
              </a:path>
              <a:path w="120650" h="74663">
                <a:moveTo>
                  <a:pt x="41859" y="-53136"/>
                </a:moveTo>
                <a:lnTo>
                  <a:pt x="787" y="-36067"/>
                </a:lnTo>
                <a:lnTo>
                  <a:pt x="0" y="-34277"/>
                </a:lnTo>
                <a:lnTo>
                  <a:pt x="3568" y="-31483"/>
                </a:lnTo>
                <a:lnTo>
                  <a:pt x="9486" y="-23901"/>
                </a:lnTo>
                <a:lnTo>
                  <a:pt x="15735" y="-20205"/>
                </a:lnTo>
                <a:lnTo>
                  <a:pt x="16738" y="-16192"/>
                </a:lnTo>
                <a:lnTo>
                  <a:pt x="23101" y="-8381"/>
                </a:lnTo>
                <a:lnTo>
                  <a:pt x="29578" y="-4813"/>
                </a:lnTo>
                <a:lnTo>
                  <a:pt x="32702" y="-4584"/>
                </a:lnTo>
                <a:lnTo>
                  <a:pt x="44310" y="1447"/>
                </a:lnTo>
                <a:lnTo>
                  <a:pt x="51333" y="6350"/>
                </a:lnTo>
                <a:lnTo>
                  <a:pt x="57924" y="9144"/>
                </a:lnTo>
                <a:lnTo>
                  <a:pt x="84150" y="18186"/>
                </a:lnTo>
                <a:lnTo>
                  <a:pt x="87833" y="18516"/>
                </a:lnTo>
                <a:lnTo>
                  <a:pt x="91859" y="20078"/>
                </a:lnTo>
                <a:lnTo>
                  <a:pt x="95529" y="20307"/>
                </a:lnTo>
                <a:lnTo>
                  <a:pt x="99783" y="21869"/>
                </a:lnTo>
                <a:lnTo>
                  <a:pt x="112725" y="24434"/>
                </a:lnTo>
                <a:lnTo>
                  <a:pt x="116293" y="21526"/>
                </a:lnTo>
                <a:lnTo>
                  <a:pt x="114960" y="14387"/>
                </a:lnTo>
                <a:lnTo>
                  <a:pt x="114172" y="19862"/>
                </a:lnTo>
                <a:lnTo>
                  <a:pt x="112280" y="21640"/>
                </a:lnTo>
                <a:lnTo>
                  <a:pt x="111823" y="17513"/>
                </a:lnTo>
                <a:lnTo>
                  <a:pt x="116077" y="9042"/>
                </a:lnTo>
                <a:lnTo>
                  <a:pt x="116736" y="14160"/>
                </a:lnTo>
                <a:lnTo>
                  <a:pt x="119976" y="7924"/>
                </a:lnTo>
                <a:lnTo>
                  <a:pt x="119418" y="0"/>
                </a:lnTo>
                <a:lnTo>
                  <a:pt x="119862" y="-4470"/>
                </a:lnTo>
                <a:lnTo>
                  <a:pt x="120649" y="774"/>
                </a:lnTo>
                <a:lnTo>
                  <a:pt x="124548" y="-10375"/>
                </a:lnTo>
                <a:lnTo>
                  <a:pt x="102450" y="-15963"/>
                </a:lnTo>
                <a:lnTo>
                  <a:pt x="73659" y="-27901"/>
                </a:lnTo>
                <a:lnTo>
                  <a:pt x="50228" y="-45199"/>
                </a:lnTo>
                <a:lnTo>
                  <a:pt x="46088" y="-53035"/>
                </a:lnTo>
                <a:lnTo>
                  <a:pt x="41859" y="-53136"/>
                </a:lnTo>
                <a:close/>
              </a:path>
              <a:path w="120650" h="74663">
                <a:moveTo>
                  <a:pt x="119418" y="0"/>
                </a:moveTo>
                <a:lnTo>
                  <a:pt x="119976" y="7924"/>
                </a:lnTo>
                <a:lnTo>
                  <a:pt x="120649" y="774"/>
                </a:lnTo>
                <a:lnTo>
                  <a:pt x="119418" y="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5" name="object 3705"/>
          <p:cNvSpPr/>
          <p:nvPr/>
        </p:nvSpPr>
        <p:spPr>
          <a:xfrm>
            <a:off x="4204380" y="2642773"/>
            <a:ext cx="44081" cy="106349"/>
          </a:xfrm>
          <a:custGeom>
            <a:avLst/>
            <a:gdLst/>
            <a:ahLst/>
            <a:cxnLst/>
            <a:rect l="l" t="t" r="r" b="b"/>
            <a:pathLst>
              <a:path w="44081" h="106349">
                <a:moveTo>
                  <a:pt x="33934" y="52895"/>
                </a:moveTo>
                <a:lnTo>
                  <a:pt x="6476" y="24218"/>
                </a:lnTo>
                <a:lnTo>
                  <a:pt x="0" y="0"/>
                </a:lnTo>
                <a:lnTo>
                  <a:pt x="673" y="49326"/>
                </a:lnTo>
                <a:lnTo>
                  <a:pt x="6476" y="70637"/>
                </a:lnTo>
                <a:lnTo>
                  <a:pt x="10604" y="78232"/>
                </a:lnTo>
                <a:lnTo>
                  <a:pt x="31927" y="99542"/>
                </a:lnTo>
                <a:lnTo>
                  <a:pt x="44081" y="106349"/>
                </a:lnTo>
                <a:lnTo>
                  <a:pt x="44081" y="60591"/>
                </a:lnTo>
                <a:lnTo>
                  <a:pt x="33934" y="5289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6" name="object 3706"/>
          <p:cNvSpPr/>
          <p:nvPr/>
        </p:nvSpPr>
        <p:spPr>
          <a:xfrm>
            <a:off x="4401689" y="1801196"/>
            <a:ext cx="44653" cy="105016"/>
          </a:xfrm>
          <a:custGeom>
            <a:avLst/>
            <a:gdLst/>
            <a:ahLst/>
            <a:cxnLst/>
            <a:rect l="l" t="t" r="r" b="b"/>
            <a:pathLst>
              <a:path w="44653" h="105016">
                <a:moveTo>
                  <a:pt x="9715" y="2349"/>
                </a:moveTo>
                <a:lnTo>
                  <a:pt x="0" y="4241"/>
                </a:lnTo>
                <a:lnTo>
                  <a:pt x="114" y="104241"/>
                </a:lnTo>
                <a:lnTo>
                  <a:pt x="15633" y="104127"/>
                </a:lnTo>
                <a:lnTo>
                  <a:pt x="19430" y="105016"/>
                </a:lnTo>
                <a:lnTo>
                  <a:pt x="21437" y="104241"/>
                </a:lnTo>
                <a:lnTo>
                  <a:pt x="42748" y="103009"/>
                </a:lnTo>
                <a:lnTo>
                  <a:pt x="44653" y="101117"/>
                </a:lnTo>
                <a:lnTo>
                  <a:pt x="37503" y="100215"/>
                </a:lnTo>
                <a:lnTo>
                  <a:pt x="36169" y="2451"/>
                </a:lnTo>
                <a:lnTo>
                  <a:pt x="34937" y="0"/>
                </a:lnTo>
                <a:lnTo>
                  <a:pt x="30365" y="1003"/>
                </a:lnTo>
                <a:lnTo>
                  <a:pt x="23444" y="1346"/>
                </a:lnTo>
                <a:lnTo>
                  <a:pt x="13627" y="1346"/>
                </a:lnTo>
                <a:lnTo>
                  <a:pt x="9715" y="2349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7" name="object 3707"/>
          <p:cNvSpPr/>
          <p:nvPr/>
        </p:nvSpPr>
        <p:spPr>
          <a:xfrm>
            <a:off x="4390194" y="1802641"/>
            <a:ext cx="5816" cy="1905"/>
          </a:xfrm>
          <a:custGeom>
            <a:avLst/>
            <a:gdLst/>
            <a:ahLst/>
            <a:cxnLst/>
            <a:rect l="l" t="t" r="r" b="b"/>
            <a:pathLst>
              <a:path w="5816" h="1905">
                <a:moveTo>
                  <a:pt x="0" y="787"/>
                </a:moveTo>
                <a:lnTo>
                  <a:pt x="5588" y="1905"/>
                </a:lnTo>
                <a:lnTo>
                  <a:pt x="5816" y="889"/>
                </a:lnTo>
                <a:lnTo>
                  <a:pt x="1790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8" name="object 3708"/>
          <p:cNvSpPr/>
          <p:nvPr/>
        </p:nvSpPr>
        <p:spPr>
          <a:xfrm>
            <a:off x="4436520" y="2612075"/>
            <a:ext cx="6134" cy="48094"/>
          </a:xfrm>
          <a:custGeom>
            <a:avLst/>
            <a:gdLst/>
            <a:ahLst/>
            <a:cxnLst/>
            <a:rect l="l" t="t" r="r" b="b"/>
            <a:pathLst>
              <a:path w="6134" h="48094">
                <a:moveTo>
                  <a:pt x="0" y="46100"/>
                </a:moveTo>
                <a:lnTo>
                  <a:pt x="5791" y="48094"/>
                </a:lnTo>
                <a:lnTo>
                  <a:pt x="6134" y="1917"/>
                </a:lnTo>
                <a:lnTo>
                  <a:pt x="330" y="0"/>
                </a:lnTo>
                <a:lnTo>
                  <a:pt x="0" y="46100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9" name="object 3709"/>
          <p:cNvSpPr/>
          <p:nvPr/>
        </p:nvSpPr>
        <p:spPr>
          <a:xfrm>
            <a:off x="4432726" y="3229001"/>
            <a:ext cx="9931" cy="39954"/>
          </a:xfrm>
          <a:custGeom>
            <a:avLst/>
            <a:gdLst/>
            <a:ahLst/>
            <a:cxnLst/>
            <a:rect l="l" t="t" r="r" b="b"/>
            <a:pathLst>
              <a:path w="9931" h="39954">
                <a:moveTo>
                  <a:pt x="101" y="37947"/>
                </a:moveTo>
                <a:lnTo>
                  <a:pt x="3238" y="39281"/>
                </a:lnTo>
                <a:lnTo>
                  <a:pt x="9702" y="39954"/>
                </a:lnTo>
                <a:lnTo>
                  <a:pt x="9931" y="1790"/>
                </a:lnTo>
                <a:lnTo>
                  <a:pt x="7124" y="114"/>
                </a:lnTo>
                <a:lnTo>
                  <a:pt x="0" y="0"/>
                </a:lnTo>
                <a:lnTo>
                  <a:pt x="101" y="3794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0" name="object 3710"/>
          <p:cNvSpPr/>
          <p:nvPr/>
        </p:nvSpPr>
        <p:spPr>
          <a:xfrm>
            <a:off x="4455590" y="3233016"/>
            <a:ext cx="14516" cy="43535"/>
          </a:xfrm>
          <a:custGeom>
            <a:avLst/>
            <a:gdLst/>
            <a:ahLst/>
            <a:cxnLst/>
            <a:rect l="l" t="t" r="r" b="b"/>
            <a:pathLst>
              <a:path w="14516" h="43535">
                <a:moveTo>
                  <a:pt x="14516" y="5257"/>
                </a:moveTo>
                <a:lnTo>
                  <a:pt x="228" y="0"/>
                </a:lnTo>
                <a:lnTo>
                  <a:pt x="0" y="38404"/>
                </a:lnTo>
                <a:lnTo>
                  <a:pt x="14185" y="43535"/>
                </a:lnTo>
                <a:lnTo>
                  <a:pt x="14516" y="525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1" name="object 3711"/>
          <p:cNvSpPr/>
          <p:nvPr/>
        </p:nvSpPr>
        <p:spPr>
          <a:xfrm>
            <a:off x="4308516" y="3409341"/>
            <a:ext cx="21869" cy="41960"/>
          </a:xfrm>
          <a:custGeom>
            <a:avLst/>
            <a:gdLst/>
            <a:ahLst/>
            <a:cxnLst/>
            <a:rect l="l" t="t" r="r" b="b"/>
            <a:pathLst>
              <a:path w="21869" h="41960">
                <a:moveTo>
                  <a:pt x="21869" y="3467"/>
                </a:moveTo>
                <a:lnTo>
                  <a:pt x="7251" y="342"/>
                </a:lnTo>
                <a:lnTo>
                  <a:pt x="101" y="0"/>
                </a:lnTo>
                <a:lnTo>
                  <a:pt x="0" y="38176"/>
                </a:lnTo>
                <a:lnTo>
                  <a:pt x="1333" y="39179"/>
                </a:lnTo>
                <a:lnTo>
                  <a:pt x="21424" y="41960"/>
                </a:lnTo>
                <a:lnTo>
                  <a:pt x="21869" y="3467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2" name="object 3712"/>
          <p:cNvSpPr/>
          <p:nvPr/>
        </p:nvSpPr>
        <p:spPr>
          <a:xfrm>
            <a:off x="4312197" y="2900785"/>
            <a:ext cx="27457" cy="75336"/>
          </a:xfrm>
          <a:custGeom>
            <a:avLst/>
            <a:gdLst/>
            <a:ahLst/>
            <a:cxnLst/>
            <a:rect l="l" t="t" r="r" b="b"/>
            <a:pathLst>
              <a:path w="27457" h="75336">
                <a:moveTo>
                  <a:pt x="0" y="60159"/>
                </a:moveTo>
                <a:lnTo>
                  <a:pt x="7696" y="67754"/>
                </a:lnTo>
                <a:lnTo>
                  <a:pt x="9372" y="66738"/>
                </a:lnTo>
                <a:lnTo>
                  <a:pt x="27457" y="75336"/>
                </a:lnTo>
                <a:lnTo>
                  <a:pt x="27000" y="0"/>
                </a:lnTo>
                <a:lnTo>
                  <a:pt x="11264" y="7150"/>
                </a:lnTo>
                <a:lnTo>
                  <a:pt x="0" y="17525"/>
                </a:lnTo>
                <a:lnTo>
                  <a:pt x="0" y="60159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3" name="object 3713"/>
          <p:cNvSpPr/>
          <p:nvPr/>
        </p:nvSpPr>
        <p:spPr>
          <a:xfrm>
            <a:off x="4523445" y="2984268"/>
            <a:ext cx="53238" cy="94627"/>
          </a:xfrm>
          <a:custGeom>
            <a:avLst/>
            <a:gdLst/>
            <a:ahLst/>
            <a:cxnLst/>
            <a:rect l="l" t="t" r="r" b="b"/>
            <a:pathLst>
              <a:path w="53238" h="94627">
                <a:moveTo>
                  <a:pt x="53238" y="62052"/>
                </a:moveTo>
                <a:lnTo>
                  <a:pt x="52565" y="0"/>
                </a:lnTo>
                <a:lnTo>
                  <a:pt x="38849" y="13157"/>
                </a:lnTo>
                <a:lnTo>
                  <a:pt x="0" y="32931"/>
                </a:lnTo>
                <a:lnTo>
                  <a:pt x="571" y="94627"/>
                </a:lnTo>
                <a:lnTo>
                  <a:pt x="36944" y="77114"/>
                </a:lnTo>
                <a:lnTo>
                  <a:pt x="53238" y="6205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4" name="object 3714"/>
          <p:cNvSpPr/>
          <p:nvPr/>
        </p:nvSpPr>
        <p:spPr>
          <a:xfrm>
            <a:off x="4475125" y="3087497"/>
            <a:ext cx="31699" cy="22872"/>
          </a:xfrm>
          <a:custGeom>
            <a:avLst/>
            <a:gdLst/>
            <a:ahLst/>
            <a:cxnLst/>
            <a:rect l="l" t="t" r="r" b="b"/>
            <a:pathLst>
              <a:path w="31699" h="22872">
                <a:moveTo>
                  <a:pt x="31699" y="3238"/>
                </a:moveTo>
                <a:lnTo>
                  <a:pt x="31356" y="0"/>
                </a:lnTo>
                <a:lnTo>
                  <a:pt x="21767" y="1117"/>
                </a:lnTo>
                <a:lnTo>
                  <a:pt x="11836" y="3797"/>
                </a:lnTo>
                <a:lnTo>
                  <a:pt x="4241" y="4914"/>
                </a:lnTo>
                <a:lnTo>
                  <a:pt x="0" y="7696"/>
                </a:lnTo>
                <a:lnTo>
                  <a:pt x="787" y="22872"/>
                </a:lnTo>
                <a:lnTo>
                  <a:pt x="25120" y="10706"/>
                </a:lnTo>
                <a:lnTo>
                  <a:pt x="31699" y="323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5" name="object 3715"/>
          <p:cNvSpPr/>
          <p:nvPr/>
        </p:nvSpPr>
        <p:spPr>
          <a:xfrm>
            <a:off x="4370671" y="1703984"/>
            <a:ext cx="11480" cy="26898"/>
          </a:xfrm>
          <a:custGeom>
            <a:avLst/>
            <a:gdLst/>
            <a:ahLst/>
            <a:cxnLst/>
            <a:rect l="l" t="t" r="r" b="b"/>
            <a:pathLst>
              <a:path w="11480" h="26898">
                <a:moveTo>
                  <a:pt x="0" y="26898"/>
                </a:moveTo>
                <a:lnTo>
                  <a:pt x="10934" y="22656"/>
                </a:lnTo>
                <a:lnTo>
                  <a:pt x="11480" y="21653"/>
                </a:lnTo>
                <a:lnTo>
                  <a:pt x="5918" y="21882"/>
                </a:lnTo>
                <a:lnTo>
                  <a:pt x="2679" y="22885"/>
                </a:lnTo>
                <a:lnTo>
                  <a:pt x="2120" y="19761"/>
                </a:lnTo>
                <a:lnTo>
                  <a:pt x="1219" y="673"/>
                </a:lnTo>
                <a:lnTo>
                  <a:pt x="0" y="0"/>
                </a:lnTo>
                <a:lnTo>
                  <a:pt x="0" y="268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6" name="object 3716"/>
          <p:cNvSpPr/>
          <p:nvPr/>
        </p:nvSpPr>
        <p:spPr>
          <a:xfrm>
            <a:off x="4423124" y="1735466"/>
            <a:ext cx="11607" cy="7150"/>
          </a:xfrm>
          <a:custGeom>
            <a:avLst/>
            <a:gdLst/>
            <a:ahLst/>
            <a:cxnLst/>
            <a:rect l="l" t="t" r="r" b="b"/>
            <a:pathLst>
              <a:path w="11607" h="7150">
                <a:moveTo>
                  <a:pt x="0" y="0"/>
                </a:moveTo>
                <a:lnTo>
                  <a:pt x="11607" y="7150"/>
                </a:lnTo>
                <a:lnTo>
                  <a:pt x="11379" y="3568"/>
                </a:lnTo>
                <a:lnTo>
                  <a:pt x="570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7" name="object 3717"/>
          <p:cNvSpPr/>
          <p:nvPr/>
        </p:nvSpPr>
        <p:spPr>
          <a:xfrm>
            <a:off x="4438531" y="1798736"/>
            <a:ext cx="5791" cy="2120"/>
          </a:xfrm>
          <a:custGeom>
            <a:avLst/>
            <a:gdLst/>
            <a:ahLst/>
            <a:cxnLst/>
            <a:rect l="l" t="t" r="r" b="b"/>
            <a:pathLst>
              <a:path w="5791" h="2120">
                <a:moveTo>
                  <a:pt x="0" y="2120"/>
                </a:moveTo>
                <a:lnTo>
                  <a:pt x="5791" y="1905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8" name="object 3718"/>
          <p:cNvSpPr/>
          <p:nvPr/>
        </p:nvSpPr>
        <p:spPr>
          <a:xfrm>
            <a:off x="4347343" y="1799075"/>
            <a:ext cx="7823" cy="2565"/>
          </a:xfrm>
          <a:custGeom>
            <a:avLst/>
            <a:gdLst/>
            <a:ahLst/>
            <a:cxnLst/>
            <a:rect l="l" t="t" r="r" b="b"/>
            <a:pathLst>
              <a:path w="7823" h="2565">
                <a:moveTo>
                  <a:pt x="0" y="444"/>
                </a:moveTo>
                <a:lnTo>
                  <a:pt x="5803" y="2565"/>
                </a:lnTo>
                <a:lnTo>
                  <a:pt x="7823" y="0"/>
                </a:lnTo>
                <a:lnTo>
                  <a:pt x="0" y="444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9" name="object 3719"/>
          <p:cNvSpPr/>
          <p:nvPr/>
        </p:nvSpPr>
        <p:spPr>
          <a:xfrm>
            <a:off x="4384285" y="1801420"/>
            <a:ext cx="7708" cy="2006"/>
          </a:xfrm>
          <a:custGeom>
            <a:avLst/>
            <a:gdLst/>
            <a:ahLst/>
            <a:cxnLst/>
            <a:rect l="l" t="t" r="r" b="b"/>
            <a:pathLst>
              <a:path w="7708" h="2006">
                <a:moveTo>
                  <a:pt x="0" y="1117"/>
                </a:moveTo>
                <a:lnTo>
                  <a:pt x="5905" y="2006"/>
                </a:lnTo>
                <a:lnTo>
                  <a:pt x="7708" y="1231"/>
                </a:lnTo>
                <a:lnTo>
                  <a:pt x="0" y="0"/>
                </a:lnTo>
                <a:lnTo>
                  <a:pt x="0" y="1117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0" name="object 3720"/>
          <p:cNvSpPr/>
          <p:nvPr/>
        </p:nvSpPr>
        <p:spPr>
          <a:xfrm>
            <a:off x="4354715" y="2249610"/>
            <a:ext cx="9588" cy="228892"/>
          </a:xfrm>
          <a:custGeom>
            <a:avLst/>
            <a:gdLst/>
            <a:ahLst/>
            <a:cxnLst/>
            <a:rect l="l" t="t" r="r" b="b"/>
            <a:pathLst>
              <a:path w="9588" h="228892">
                <a:moveTo>
                  <a:pt x="0" y="226542"/>
                </a:moveTo>
                <a:lnTo>
                  <a:pt x="330" y="227876"/>
                </a:lnTo>
                <a:lnTo>
                  <a:pt x="4470" y="228892"/>
                </a:lnTo>
                <a:lnTo>
                  <a:pt x="9588" y="227761"/>
                </a:lnTo>
                <a:lnTo>
                  <a:pt x="9486" y="37045"/>
                </a:lnTo>
                <a:lnTo>
                  <a:pt x="1778" y="0"/>
                </a:lnTo>
                <a:lnTo>
                  <a:pt x="0" y="226542"/>
                </a:lnTo>
                <a:close/>
              </a:path>
            </a:pathLst>
          </a:custGeom>
          <a:solidFill>
            <a:srgbClr val="C4B4B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1" name="object 3721"/>
          <p:cNvSpPr/>
          <p:nvPr/>
        </p:nvSpPr>
        <p:spPr>
          <a:xfrm>
            <a:off x="4437857" y="1791599"/>
            <a:ext cx="53124" cy="110705"/>
          </a:xfrm>
          <a:custGeom>
            <a:avLst/>
            <a:gdLst/>
            <a:ahLst/>
            <a:cxnLst/>
            <a:rect l="l" t="t" r="r" b="b"/>
            <a:pathLst>
              <a:path w="53124" h="110705">
                <a:moveTo>
                  <a:pt x="1333" y="109804"/>
                </a:moveTo>
                <a:lnTo>
                  <a:pt x="8483" y="110705"/>
                </a:lnTo>
                <a:lnTo>
                  <a:pt x="22326" y="109931"/>
                </a:lnTo>
                <a:lnTo>
                  <a:pt x="28905" y="109588"/>
                </a:lnTo>
                <a:lnTo>
                  <a:pt x="31813" y="107022"/>
                </a:lnTo>
                <a:lnTo>
                  <a:pt x="37058" y="106464"/>
                </a:lnTo>
                <a:lnTo>
                  <a:pt x="39611" y="105016"/>
                </a:lnTo>
                <a:lnTo>
                  <a:pt x="43522" y="104013"/>
                </a:lnTo>
                <a:lnTo>
                  <a:pt x="46532" y="103123"/>
                </a:lnTo>
                <a:lnTo>
                  <a:pt x="50558" y="104457"/>
                </a:lnTo>
                <a:lnTo>
                  <a:pt x="53124" y="100215"/>
                </a:lnTo>
                <a:lnTo>
                  <a:pt x="52895" y="0"/>
                </a:lnTo>
                <a:lnTo>
                  <a:pt x="42976" y="660"/>
                </a:lnTo>
                <a:lnTo>
                  <a:pt x="40741" y="2667"/>
                </a:lnTo>
                <a:lnTo>
                  <a:pt x="25895" y="7023"/>
                </a:lnTo>
                <a:lnTo>
                  <a:pt x="16294" y="7023"/>
                </a:lnTo>
                <a:lnTo>
                  <a:pt x="14274" y="7912"/>
                </a:lnTo>
                <a:lnTo>
                  <a:pt x="6477" y="9029"/>
                </a:lnTo>
                <a:lnTo>
                  <a:pt x="673" y="9258"/>
                </a:lnTo>
                <a:lnTo>
                  <a:pt x="0" y="12052"/>
                </a:lnTo>
                <a:lnTo>
                  <a:pt x="1333" y="109804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2" name="object 3722"/>
          <p:cNvSpPr/>
          <p:nvPr/>
        </p:nvSpPr>
        <p:spPr>
          <a:xfrm>
            <a:off x="4364865" y="1901971"/>
            <a:ext cx="7823" cy="1562"/>
          </a:xfrm>
          <a:custGeom>
            <a:avLst/>
            <a:gdLst/>
            <a:ahLst/>
            <a:cxnLst/>
            <a:rect l="l" t="t" r="r" b="b"/>
            <a:pathLst>
              <a:path w="7823" h="1562">
                <a:moveTo>
                  <a:pt x="0" y="1447"/>
                </a:moveTo>
                <a:lnTo>
                  <a:pt x="7823" y="1562"/>
                </a:lnTo>
                <a:lnTo>
                  <a:pt x="0" y="0"/>
                </a:lnTo>
                <a:lnTo>
                  <a:pt x="0" y="1447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3" name="object 3723"/>
          <p:cNvSpPr/>
          <p:nvPr/>
        </p:nvSpPr>
        <p:spPr>
          <a:xfrm>
            <a:off x="4442319" y="2613983"/>
            <a:ext cx="14173" cy="48653"/>
          </a:xfrm>
          <a:custGeom>
            <a:avLst/>
            <a:gdLst/>
            <a:ahLst/>
            <a:cxnLst/>
            <a:rect l="l" t="t" r="r" b="b"/>
            <a:pathLst>
              <a:path w="14173" h="48653">
                <a:moveTo>
                  <a:pt x="9156" y="2451"/>
                </a:moveTo>
                <a:lnTo>
                  <a:pt x="342" y="0"/>
                </a:lnTo>
                <a:lnTo>
                  <a:pt x="0" y="46202"/>
                </a:lnTo>
                <a:lnTo>
                  <a:pt x="9715" y="48653"/>
                </a:lnTo>
                <a:lnTo>
                  <a:pt x="13728" y="45973"/>
                </a:lnTo>
                <a:lnTo>
                  <a:pt x="14173" y="7467"/>
                </a:lnTo>
                <a:lnTo>
                  <a:pt x="9156" y="2451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4" name="object 3724"/>
          <p:cNvSpPr/>
          <p:nvPr/>
        </p:nvSpPr>
        <p:spPr>
          <a:xfrm>
            <a:off x="4248462" y="2703366"/>
            <a:ext cx="27686" cy="59372"/>
          </a:xfrm>
          <a:custGeom>
            <a:avLst/>
            <a:gdLst/>
            <a:ahLst/>
            <a:cxnLst/>
            <a:rect l="l" t="t" r="r" b="b"/>
            <a:pathLst>
              <a:path w="27686" h="59372">
                <a:moveTo>
                  <a:pt x="27686" y="13169"/>
                </a:moveTo>
                <a:lnTo>
                  <a:pt x="0" y="0"/>
                </a:lnTo>
                <a:lnTo>
                  <a:pt x="0" y="45758"/>
                </a:lnTo>
                <a:lnTo>
                  <a:pt x="27241" y="59372"/>
                </a:lnTo>
                <a:lnTo>
                  <a:pt x="27686" y="13169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5" name="object 3725"/>
          <p:cNvSpPr/>
          <p:nvPr/>
        </p:nvSpPr>
        <p:spPr>
          <a:xfrm>
            <a:off x="4346896" y="2736411"/>
            <a:ext cx="35483" cy="49542"/>
          </a:xfrm>
          <a:custGeom>
            <a:avLst/>
            <a:gdLst/>
            <a:ahLst/>
            <a:cxnLst/>
            <a:rect l="l" t="t" r="r" b="b"/>
            <a:pathLst>
              <a:path w="35483" h="49542">
                <a:moveTo>
                  <a:pt x="35382" y="1892"/>
                </a:moveTo>
                <a:lnTo>
                  <a:pt x="444" y="0"/>
                </a:lnTo>
                <a:lnTo>
                  <a:pt x="0" y="46189"/>
                </a:lnTo>
                <a:lnTo>
                  <a:pt x="1231" y="47421"/>
                </a:lnTo>
                <a:lnTo>
                  <a:pt x="35483" y="49542"/>
                </a:lnTo>
                <a:lnTo>
                  <a:pt x="35382" y="1892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6" name="object 3726"/>
          <p:cNvSpPr/>
          <p:nvPr/>
        </p:nvSpPr>
        <p:spPr>
          <a:xfrm>
            <a:off x="4469775" y="3238275"/>
            <a:ext cx="23431" cy="50101"/>
          </a:xfrm>
          <a:custGeom>
            <a:avLst/>
            <a:gdLst/>
            <a:ahLst/>
            <a:cxnLst/>
            <a:rect l="l" t="t" r="r" b="b"/>
            <a:pathLst>
              <a:path w="23431" h="50101">
                <a:moveTo>
                  <a:pt x="23431" y="11823"/>
                </a:moveTo>
                <a:lnTo>
                  <a:pt x="5016" y="546"/>
                </a:lnTo>
                <a:lnTo>
                  <a:pt x="330" y="0"/>
                </a:lnTo>
                <a:lnTo>
                  <a:pt x="0" y="38277"/>
                </a:lnTo>
                <a:lnTo>
                  <a:pt x="8928" y="41402"/>
                </a:lnTo>
                <a:lnTo>
                  <a:pt x="23101" y="50101"/>
                </a:lnTo>
                <a:lnTo>
                  <a:pt x="23431" y="1182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7" name="object 3727"/>
          <p:cNvSpPr/>
          <p:nvPr/>
        </p:nvSpPr>
        <p:spPr>
          <a:xfrm>
            <a:off x="4329951" y="3412804"/>
            <a:ext cx="33134" cy="42405"/>
          </a:xfrm>
          <a:custGeom>
            <a:avLst/>
            <a:gdLst/>
            <a:ahLst/>
            <a:cxnLst/>
            <a:rect l="l" t="t" r="r" b="b"/>
            <a:pathLst>
              <a:path w="33134" h="42405">
                <a:moveTo>
                  <a:pt x="30454" y="2463"/>
                </a:moveTo>
                <a:lnTo>
                  <a:pt x="431" y="0"/>
                </a:lnTo>
                <a:lnTo>
                  <a:pt x="0" y="38506"/>
                </a:lnTo>
                <a:lnTo>
                  <a:pt x="32905" y="42405"/>
                </a:lnTo>
                <a:lnTo>
                  <a:pt x="33134" y="4241"/>
                </a:lnTo>
                <a:lnTo>
                  <a:pt x="30454" y="2463"/>
                </a:lnTo>
                <a:close/>
              </a:path>
            </a:pathLst>
          </a:custGeom>
          <a:solidFill>
            <a:srgbClr val="5C5A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8" name="object 3728"/>
          <p:cNvSpPr/>
          <p:nvPr/>
        </p:nvSpPr>
        <p:spPr>
          <a:xfrm>
            <a:off x="4316540" y="1629110"/>
            <a:ext cx="132143" cy="16179"/>
          </a:xfrm>
          <a:custGeom>
            <a:avLst/>
            <a:gdLst/>
            <a:ahLst/>
            <a:cxnLst/>
            <a:rect l="l" t="t" r="r" b="b"/>
            <a:pathLst>
              <a:path w="132143" h="16179">
                <a:moveTo>
                  <a:pt x="19088" y="16179"/>
                </a:moveTo>
                <a:lnTo>
                  <a:pt x="43192" y="9715"/>
                </a:lnTo>
                <a:lnTo>
                  <a:pt x="64503" y="7810"/>
                </a:lnTo>
                <a:lnTo>
                  <a:pt x="124777" y="7924"/>
                </a:lnTo>
                <a:lnTo>
                  <a:pt x="132143" y="3238"/>
                </a:lnTo>
                <a:lnTo>
                  <a:pt x="119418" y="0"/>
                </a:lnTo>
                <a:lnTo>
                  <a:pt x="50901" y="0"/>
                </a:lnTo>
                <a:lnTo>
                  <a:pt x="0" y="9715"/>
                </a:lnTo>
                <a:lnTo>
                  <a:pt x="19088" y="161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9" name="object 3729"/>
          <p:cNvSpPr/>
          <p:nvPr/>
        </p:nvSpPr>
        <p:spPr>
          <a:xfrm>
            <a:off x="4233081" y="1663369"/>
            <a:ext cx="61595" cy="34594"/>
          </a:xfrm>
          <a:custGeom>
            <a:avLst/>
            <a:gdLst/>
            <a:ahLst/>
            <a:cxnLst/>
            <a:rect l="l" t="t" r="r" b="b"/>
            <a:pathLst>
              <a:path w="61595" h="34594">
                <a:moveTo>
                  <a:pt x="58915" y="2679"/>
                </a:moveTo>
                <a:lnTo>
                  <a:pt x="61595" y="0"/>
                </a:lnTo>
                <a:lnTo>
                  <a:pt x="28905" y="1562"/>
                </a:lnTo>
                <a:lnTo>
                  <a:pt x="25552" y="2565"/>
                </a:lnTo>
                <a:lnTo>
                  <a:pt x="8026" y="17856"/>
                </a:lnTo>
                <a:lnTo>
                  <a:pt x="0" y="34594"/>
                </a:lnTo>
                <a:lnTo>
                  <a:pt x="38163" y="26555"/>
                </a:lnTo>
                <a:lnTo>
                  <a:pt x="58915" y="2679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0" name="object 3730"/>
          <p:cNvSpPr/>
          <p:nvPr/>
        </p:nvSpPr>
        <p:spPr>
          <a:xfrm>
            <a:off x="4568868" y="1715703"/>
            <a:ext cx="8940" cy="125996"/>
          </a:xfrm>
          <a:custGeom>
            <a:avLst/>
            <a:gdLst/>
            <a:ahLst/>
            <a:cxnLst/>
            <a:rect l="l" t="t" r="r" b="b"/>
            <a:pathLst>
              <a:path w="8940" h="125996">
                <a:moveTo>
                  <a:pt x="4914" y="18973"/>
                </a:moveTo>
                <a:lnTo>
                  <a:pt x="2019" y="21767"/>
                </a:lnTo>
                <a:lnTo>
                  <a:pt x="0" y="27012"/>
                </a:lnTo>
                <a:lnTo>
                  <a:pt x="901" y="27901"/>
                </a:lnTo>
                <a:lnTo>
                  <a:pt x="1892" y="125996"/>
                </a:lnTo>
                <a:lnTo>
                  <a:pt x="4914" y="123647"/>
                </a:lnTo>
                <a:lnTo>
                  <a:pt x="8712" y="104127"/>
                </a:lnTo>
                <a:lnTo>
                  <a:pt x="8940" y="114"/>
                </a:lnTo>
                <a:lnTo>
                  <a:pt x="7937" y="0"/>
                </a:lnTo>
                <a:lnTo>
                  <a:pt x="4914" y="18973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1" name="object 3731"/>
          <p:cNvSpPr/>
          <p:nvPr/>
        </p:nvSpPr>
        <p:spPr>
          <a:xfrm>
            <a:off x="4557167" y="1750750"/>
            <a:ext cx="3340" cy="5587"/>
          </a:xfrm>
          <a:custGeom>
            <a:avLst/>
            <a:gdLst/>
            <a:ahLst/>
            <a:cxnLst/>
            <a:rect l="l" t="t" r="r" b="b"/>
            <a:pathLst>
              <a:path w="3340" h="5587">
                <a:moveTo>
                  <a:pt x="990" y="1117"/>
                </a:moveTo>
                <a:lnTo>
                  <a:pt x="0" y="5587"/>
                </a:lnTo>
                <a:lnTo>
                  <a:pt x="3111" y="3238"/>
                </a:lnTo>
                <a:lnTo>
                  <a:pt x="3340" y="0"/>
                </a:lnTo>
                <a:lnTo>
                  <a:pt x="990" y="1117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2" name="object 3732"/>
          <p:cNvSpPr/>
          <p:nvPr/>
        </p:nvSpPr>
        <p:spPr>
          <a:xfrm>
            <a:off x="4339203" y="2889738"/>
            <a:ext cx="41287" cy="96532"/>
          </a:xfrm>
          <a:custGeom>
            <a:avLst/>
            <a:gdLst/>
            <a:ahLst/>
            <a:cxnLst/>
            <a:rect l="l" t="t" r="r" b="b"/>
            <a:pathLst>
              <a:path w="41287" h="96532">
                <a:moveTo>
                  <a:pt x="444" y="86385"/>
                </a:moveTo>
                <a:lnTo>
                  <a:pt x="13271" y="91401"/>
                </a:lnTo>
                <a:lnTo>
                  <a:pt x="40728" y="96532"/>
                </a:lnTo>
                <a:lnTo>
                  <a:pt x="41287" y="0"/>
                </a:lnTo>
                <a:lnTo>
                  <a:pt x="20535" y="4013"/>
                </a:lnTo>
                <a:lnTo>
                  <a:pt x="0" y="11049"/>
                </a:lnTo>
                <a:lnTo>
                  <a:pt x="444" y="86385"/>
                </a:lnTo>
                <a:close/>
              </a:path>
            </a:pathLst>
          </a:custGeom>
          <a:solidFill>
            <a:srgbClr val="71747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3" name="object 3733"/>
          <p:cNvSpPr/>
          <p:nvPr/>
        </p:nvSpPr>
        <p:spPr>
          <a:xfrm>
            <a:off x="4312527" y="1892266"/>
            <a:ext cx="13728" cy="556653"/>
          </a:xfrm>
          <a:custGeom>
            <a:avLst/>
            <a:gdLst/>
            <a:ahLst/>
            <a:cxnLst/>
            <a:rect l="l" t="t" r="r" b="b"/>
            <a:pathLst>
              <a:path w="13728" h="556653">
                <a:moveTo>
                  <a:pt x="3124" y="2451"/>
                </a:moveTo>
                <a:lnTo>
                  <a:pt x="9588" y="4457"/>
                </a:lnTo>
                <a:lnTo>
                  <a:pt x="13728" y="3454"/>
                </a:lnTo>
                <a:lnTo>
                  <a:pt x="0" y="0"/>
                </a:lnTo>
                <a:lnTo>
                  <a:pt x="1333" y="555434"/>
                </a:lnTo>
                <a:lnTo>
                  <a:pt x="3467" y="556653"/>
                </a:lnTo>
                <a:lnTo>
                  <a:pt x="3124" y="2451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4" name="object 3734"/>
          <p:cNvSpPr/>
          <p:nvPr/>
        </p:nvSpPr>
        <p:spPr>
          <a:xfrm>
            <a:off x="4444326" y="2477495"/>
            <a:ext cx="11722" cy="4572"/>
          </a:xfrm>
          <a:custGeom>
            <a:avLst/>
            <a:gdLst/>
            <a:ahLst/>
            <a:cxnLst/>
            <a:rect l="l" t="t" r="r" b="b"/>
            <a:pathLst>
              <a:path w="11722" h="4572">
                <a:moveTo>
                  <a:pt x="0" y="2006"/>
                </a:moveTo>
                <a:lnTo>
                  <a:pt x="2006" y="4572"/>
                </a:lnTo>
                <a:lnTo>
                  <a:pt x="11722" y="1003"/>
                </a:lnTo>
                <a:lnTo>
                  <a:pt x="7924" y="228"/>
                </a:lnTo>
                <a:lnTo>
                  <a:pt x="3695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5" name="object 3735"/>
          <p:cNvSpPr/>
          <p:nvPr/>
        </p:nvSpPr>
        <p:spPr>
          <a:xfrm>
            <a:off x="4349252" y="2477493"/>
            <a:ext cx="11595" cy="4457"/>
          </a:xfrm>
          <a:custGeom>
            <a:avLst/>
            <a:gdLst/>
            <a:ahLst/>
            <a:cxnLst/>
            <a:rect l="l" t="t" r="r" b="b"/>
            <a:pathLst>
              <a:path w="11595" h="4457">
                <a:moveTo>
                  <a:pt x="0" y="1003"/>
                </a:moveTo>
                <a:lnTo>
                  <a:pt x="11595" y="4457"/>
                </a:lnTo>
                <a:lnTo>
                  <a:pt x="9918" y="1003"/>
                </a:lnTo>
                <a:lnTo>
                  <a:pt x="579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6" name="object 3736"/>
          <p:cNvSpPr/>
          <p:nvPr/>
        </p:nvSpPr>
        <p:spPr>
          <a:xfrm>
            <a:off x="4425021" y="2480278"/>
            <a:ext cx="21323" cy="5575"/>
          </a:xfrm>
          <a:custGeom>
            <a:avLst/>
            <a:gdLst/>
            <a:ahLst/>
            <a:cxnLst/>
            <a:rect l="l" t="t" r="r" b="b"/>
            <a:pathLst>
              <a:path w="21323" h="5575">
                <a:moveTo>
                  <a:pt x="0" y="4356"/>
                </a:moveTo>
                <a:lnTo>
                  <a:pt x="330" y="5575"/>
                </a:lnTo>
                <a:lnTo>
                  <a:pt x="20751" y="2908"/>
                </a:lnTo>
                <a:lnTo>
                  <a:pt x="21323" y="1790"/>
                </a:lnTo>
                <a:lnTo>
                  <a:pt x="15392" y="0"/>
                </a:lnTo>
                <a:lnTo>
                  <a:pt x="0" y="4356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7" name="object 3737"/>
          <p:cNvSpPr/>
          <p:nvPr/>
        </p:nvSpPr>
        <p:spPr>
          <a:xfrm>
            <a:off x="4421008" y="3035153"/>
            <a:ext cx="23545" cy="63055"/>
          </a:xfrm>
          <a:custGeom>
            <a:avLst/>
            <a:gdLst/>
            <a:ahLst/>
            <a:cxnLst/>
            <a:rect l="l" t="t" r="r" b="b"/>
            <a:pathLst>
              <a:path w="23545" h="63055">
                <a:moveTo>
                  <a:pt x="23431" y="63055"/>
                </a:moveTo>
                <a:lnTo>
                  <a:pt x="23545" y="0"/>
                </a:lnTo>
                <a:lnTo>
                  <a:pt x="114" y="1778"/>
                </a:lnTo>
                <a:lnTo>
                  <a:pt x="0" y="63055"/>
                </a:lnTo>
                <a:lnTo>
                  <a:pt x="23431" y="63055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8" name="object 3738"/>
          <p:cNvSpPr/>
          <p:nvPr/>
        </p:nvSpPr>
        <p:spPr>
          <a:xfrm>
            <a:off x="4442434" y="3230798"/>
            <a:ext cx="13385" cy="40614"/>
          </a:xfrm>
          <a:custGeom>
            <a:avLst/>
            <a:gdLst/>
            <a:ahLst/>
            <a:cxnLst/>
            <a:rect l="l" t="t" r="r" b="b"/>
            <a:pathLst>
              <a:path w="13385" h="40614">
                <a:moveTo>
                  <a:pt x="13385" y="2222"/>
                </a:moveTo>
                <a:lnTo>
                  <a:pt x="215" y="0"/>
                </a:lnTo>
                <a:lnTo>
                  <a:pt x="0" y="38163"/>
                </a:lnTo>
                <a:lnTo>
                  <a:pt x="13157" y="40614"/>
                </a:lnTo>
                <a:lnTo>
                  <a:pt x="13385" y="2222"/>
                </a:lnTo>
                <a:close/>
              </a:path>
            </a:pathLst>
          </a:custGeom>
          <a:solidFill>
            <a:srgbClr val="7771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9" name="object 3739"/>
          <p:cNvSpPr/>
          <p:nvPr/>
        </p:nvSpPr>
        <p:spPr>
          <a:xfrm>
            <a:off x="4330051" y="1663371"/>
            <a:ext cx="34709" cy="35369"/>
          </a:xfrm>
          <a:custGeom>
            <a:avLst/>
            <a:gdLst/>
            <a:ahLst/>
            <a:cxnLst/>
            <a:rect l="l" t="t" r="r" b="b"/>
            <a:pathLst>
              <a:path w="34709" h="35369">
                <a:moveTo>
                  <a:pt x="0" y="13169"/>
                </a:moveTo>
                <a:lnTo>
                  <a:pt x="32816" y="35369"/>
                </a:lnTo>
                <a:lnTo>
                  <a:pt x="34480" y="35039"/>
                </a:lnTo>
                <a:lnTo>
                  <a:pt x="34709" y="0"/>
                </a:lnTo>
                <a:lnTo>
                  <a:pt x="29578" y="558"/>
                </a:lnTo>
                <a:lnTo>
                  <a:pt x="0" y="13169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0" name="object 3740"/>
          <p:cNvSpPr/>
          <p:nvPr/>
        </p:nvSpPr>
        <p:spPr>
          <a:xfrm>
            <a:off x="4405269" y="1667276"/>
            <a:ext cx="55130" cy="68186"/>
          </a:xfrm>
          <a:custGeom>
            <a:avLst/>
            <a:gdLst/>
            <a:ahLst/>
            <a:cxnLst/>
            <a:rect l="l" t="t" r="r" b="b"/>
            <a:pathLst>
              <a:path w="55130" h="68186">
                <a:moveTo>
                  <a:pt x="54343" y="0"/>
                </a:moveTo>
                <a:lnTo>
                  <a:pt x="444" y="21424"/>
                </a:lnTo>
                <a:lnTo>
                  <a:pt x="0" y="56133"/>
                </a:lnTo>
                <a:lnTo>
                  <a:pt x="1778" y="58813"/>
                </a:lnTo>
                <a:lnTo>
                  <a:pt x="17843" y="68186"/>
                </a:lnTo>
                <a:lnTo>
                  <a:pt x="23545" y="68186"/>
                </a:lnTo>
                <a:lnTo>
                  <a:pt x="27673" y="65620"/>
                </a:lnTo>
                <a:lnTo>
                  <a:pt x="28117" y="41287"/>
                </a:lnTo>
                <a:lnTo>
                  <a:pt x="29451" y="40627"/>
                </a:lnTo>
                <a:lnTo>
                  <a:pt x="35369" y="36385"/>
                </a:lnTo>
                <a:lnTo>
                  <a:pt x="55130" y="27228"/>
                </a:lnTo>
                <a:lnTo>
                  <a:pt x="55130" y="1790"/>
                </a:lnTo>
                <a:lnTo>
                  <a:pt x="54343" y="0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1" name="object 3741"/>
          <p:cNvSpPr/>
          <p:nvPr/>
        </p:nvSpPr>
        <p:spPr>
          <a:xfrm>
            <a:off x="4490759" y="1742721"/>
            <a:ext cx="80010" cy="149987"/>
          </a:xfrm>
          <a:custGeom>
            <a:avLst/>
            <a:gdLst/>
            <a:ahLst/>
            <a:cxnLst/>
            <a:rect l="l" t="t" r="r" b="b"/>
            <a:pathLst>
              <a:path w="80010" h="149987">
                <a:moveTo>
                  <a:pt x="80010" y="98983"/>
                </a:moveTo>
                <a:lnTo>
                  <a:pt x="79006" y="888"/>
                </a:lnTo>
                <a:lnTo>
                  <a:pt x="78117" y="0"/>
                </a:lnTo>
                <a:lnTo>
                  <a:pt x="69748" y="8026"/>
                </a:lnTo>
                <a:lnTo>
                  <a:pt x="69519" y="11264"/>
                </a:lnTo>
                <a:lnTo>
                  <a:pt x="66395" y="13614"/>
                </a:lnTo>
                <a:lnTo>
                  <a:pt x="57124" y="22313"/>
                </a:lnTo>
                <a:lnTo>
                  <a:pt x="46748" y="27000"/>
                </a:lnTo>
                <a:lnTo>
                  <a:pt x="34366" y="34366"/>
                </a:lnTo>
                <a:lnTo>
                  <a:pt x="26111" y="39725"/>
                </a:lnTo>
                <a:lnTo>
                  <a:pt x="0" y="48882"/>
                </a:lnTo>
                <a:lnTo>
                  <a:pt x="215" y="149097"/>
                </a:lnTo>
                <a:lnTo>
                  <a:pt x="2108" y="149986"/>
                </a:lnTo>
                <a:lnTo>
                  <a:pt x="26111" y="142506"/>
                </a:lnTo>
                <a:lnTo>
                  <a:pt x="62826" y="120967"/>
                </a:lnTo>
                <a:lnTo>
                  <a:pt x="79121" y="100545"/>
                </a:lnTo>
                <a:lnTo>
                  <a:pt x="80010" y="98983"/>
                </a:lnTo>
                <a:close/>
              </a:path>
            </a:pathLst>
          </a:custGeom>
          <a:solidFill>
            <a:srgbClr val="676A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2" name="object 3742"/>
          <p:cNvSpPr/>
          <p:nvPr/>
        </p:nvSpPr>
        <p:spPr>
          <a:xfrm>
            <a:off x="4364530" y="1663369"/>
            <a:ext cx="41186" cy="62496"/>
          </a:xfrm>
          <a:custGeom>
            <a:avLst/>
            <a:gdLst/>
            <a:ahLst/>
            <a:cxnLst/>
            <a:rect l="l" t="t" r="r" b="b"/>
            <a:pathLst>
              <a:path w="41186" h="62496">
                <a:moveTo>
                  <a:pt x="41186" y="25336"/>
                </a:moveTo>
                <a:lnTo>
                  <a:pt x="228" y="0"/>
                </a:lnTo>
                <a:lnTo>
                  <a:pt x="0" y="35039"/>
                </a:lnTo>
                <a:lnTo>
                  <a:pt x="6134" y="40627"/>
                </a:lnTo>
                <a:lnTo>
                  <a:pt x="7365" y="41287"/>
                </a:lnTo>
                <a:lnTo>
                  <a:pt x="8254" y="60375"/>
                </a:lnTo>
                <a:lnTo>
                  <a:pt x="12064" y="62496"/>
                </a:lnTo>
                <a:lnTo>
                  <a:pt x="17640" y="62268"/>
                </a:lnTo>
                <a:lnTo>
                  <a:pt x="30137" y="56692"/>
                </a:lnTo>
                <a:lnTo>
                  <a:pt x="34607" y="56692"/>
                </a:lnTo>
                <a:lnTo>
                  <a:pt x="40741" y="60045"/>
                </a:lnTo>
                <a:lnTo>
                  <a:pt x="41186" y="2533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3" name="object 3743"/>
          <p:cNvSpPr/>
          <p:nvPr/>
        </p:nvSpPr>
        <p:spPr>
          <a:xfrm>
            <a:off x="4460388" y="1669060"/>
            <a:ext cx="25120" cy="25450"/>
          </a:xfrm>
          <a:custGeom>
            <a:avLst/>
            <a:gdLst/>
            <a:ahLst/>
            <a:cxnLst/>
            <a:rect l="l" t="t" r="r" b="b"/>
            <a:pathLst>
              <a:path w="25120" h="25450">
                <a:moveTo>
                  <a:pt x="25120" y="15735"/>
                </a:moveTo>
                <a:lnTo>
                  <a:pt x="0" y="0"/>
                </a:lnTo>
                <a:lnTo>
                  <a:pt x="0" y="25450"/>
                </a:lnTo>
                <a:lnTo>
                  <a:pt x="15748" y="20205"/>
                </a:lnTo>
                <a:lnTo>
                  <a:pt x="25120" y="1573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4" name="object 3744"/>
          <p:cNvSpPr/>
          <p:nvPr/>
        </p:nvSpPr>
        <p:spPr>
          <a:xfrm>
            <a:off x="4434286" y="1707897"/>
            <a:ext cx="40957" cy="35941"/>
          </a:xfrm>
          <a:custGeom>
            <a:avLst/>
            <a:gdLst/>
            <a:ahLst/>
            <a:cxnLst/>
            <a:rect l="l" t="t" r="r" b="b"/>
            <a:pathLst>
              <a:path w="40957" h="35941">
                <a:moveTo>
                  <a:pt x="40957" y="24777"/>
                </a:moveTo>
                <a:lnTo>
                  <a:pt x="3568" y="558"/>
                </a:lnTo>
                <a:lnTo>
                  <a:pt x="444" y="0"/>
                </a:lnTo>
                <a:lnTo>
                  <a:pt x="0" y="25336"/>
                </a:lnTo>
                <a:lnTo>
                  <a:pt x="215" y="31140"/>
                </a:lnTo>
                <a:lnTo>
                  <a:pt x="444" y="34709"/>
                </a:lnTo>
                <a:lnTo>
                  <a:pt x="1562" y="35941"/>
                </a:lnTo>
                <a:lnTo>
                  <a:pt x="10934" y="35826"/>
                </a:lnTo>
                <a:lnTo>
                  <a:pt x="34036" y="27901"/>
                </a:lnTo>
                <a:lnTo>
                  <a:pt x="40957" y="24777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5" name="object 3745"/>
          <p:cNvSpPr/>
          <p:nvPr/>
        </p:nvSpPr>
        <p:spPr>
          <a:xfrm>
            <a:off x="4231397" y="1733238"/>
            <a:ext cx="2006" cy="5245"/>
          </a:xfrm>
          <a:custGeom>
            <a:avLst/>
            <a:gdLst/>
            <a:ahLst/>
            <a:cxnLst/>
            <a:rect l="l" t="t" r="r" b="b"/>
            <a:pathLst>
              <a:path w="2006" h="5245">
                <a:moveTo>
                  <a:pt x="114" y="5245"/>
                </a:moveTo>
                <a:lnTo>
                  <a:pt x="2006" y="3898"/>
                </a:lnTo>
                <a:lnTo>
                  <a:pt x="0" y="0"/>
                </a:lnTo>
                <a:lnTo>
                  <a:pt x="114" y="5245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6" name="object 3746"/>
          <p:cNvSpPr/>
          <p:nvPr/>
        </p:nvSpPr>
        <p:spPr>
          <a:xfrm>
            <a:off x="4315646" y="1894730"/>
            <a:ext cx="21983" cy="577519"/>
          </a:xfrm>
          <a:custGeom>
            <a:avLst/>
            <a:gdLst/>
            <a:ahLst/>
            <a:cxnLst/>
            <a:rect l="l" t="t" r="r" b="b"/>
            <a:pathLst>
              <a:path w="21983" h="577519">
                <a:moveTo>
                  <a:pt x="17640" y="576186"/>
                </a:moveTo>
                <a:lnTo>
                  <a:pt x="21983" y="577519"/>
                </a:lnTo>
                <a:lnTo>
                  <a:pt x="17640" y="572274"/>
                </a:lnTo>
                <a:lnTo>
                  <a:pt x="14846" y="5461"/>
                </a:lnTo>
                <a:lnTo>
                  <a:pt x="16294" y="2895"/>
                </a:lnTo>
                <a:lnTo>
                  <a:pt x="14401" y="1104"/>
                </a:lnTo>
                <a:lnTo>
                  <a:pt x="11722" y="2882"/>
                </a:lnTo>
                <a:lnTo>
                  <a:pt x="6476" y="1993"/>
                </a:lnTo>
                <a:lnTo>
                  <a:pt x="0" y="0"/>
                </a:lnTo>
                <a:lnTo>
                  <a:pt x="342" y="554202"/>
                </a:lnTo>
                <a:lnTo>
                  <a:pt x="6032" y="566356"/>
                </a:lnTo>
                <a:lnTo>
                  <a:pt x="17640" y="576186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7" name="object 3747"/>
          <p:cNvSpPr/>
          <p:nvPr/>
        </p:nvSpPr>
        <p:spPr>
          <a:xfrm>
            <a:off x="4440429" y="2479504"/>
            <a:ext cx="5905" cy="2565"/>
          </a:xfrm>
          <a:custGeom>
            <a:avLst/>
            <a:gdLst/>
            <a:ahLst/>
            <a:cxnLst/>
            <a:rect l="l" t="t" r="r" b="b"/>
            <a:pathLst>
              <a:path w="5905" h="2565">
                <a:moveTo>
                  <a:pt x="0" y="774"/>
                </a:moveTo>
                <a:lnTo>
                  <a:pt x="5905" y="2565"/>
                </a:lnTo>
                <a:lnTo>
                  <a:pt x="3898" y="0"/>
                </a:lnTo>
                <a:lnTo>
                  <a:pt x="0" y="774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8" name="object 3748"/>
          <p:cNvSpPr/>
          <p:nvPr/>
        </p:nvSpPr>
        <p:spPr>
          <a:xfrm>
            <a:off x="4360853" y="2480393"/>
            <a:ext cx="7924" cy="1562"/>
          </a:xfrm>
          <a:custGeom>
            <a:avLst/>
            <a:gdLst/>
            <a:ahLst/>
            <a:cxnLst/>
            <a:rect l="l" t="t" r="r" b="b"/>
            <a:pathLst>
              <a:path w="7924" h="1562">
                <a:moveTo>
                  <a:pt x="0" y="0"/>
                </a:moveTo>
                <a:lnTo>
                  <a:pt x="0" y="1562"/>
                </a:lnTo>
                <a:lnTo>
                  <a:pt x="7924" y="1003"/>
                </a:lnTo>
                <a:lnTo>
                  <a:pt x="79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9" name="object 3749"/>
          <p:cNvSpPr/>
          <p:nvPr/>
        </p:nvSpPr>
        <p:spPr>
          <a:xfrm>
            <a:off x="4376478" y="1908102"/>
            <a:ext cx="17526" cy="574522"/>
          </a:xfrm>
          <a:custGeom>
            <a:avLst/>
            <a:gdLst/>
            <a:ahLst/>
            <a:cxnLst/>
            <a:rect l="l" t="t" r="r" b="b"/>
            <a:pathLst>
              <a:path w="17525" h="574522">
                <a:moveTo>
                  <a:pt x="12382" y="574522"/>
                </a:moveTo>
                <a:lnTo>
                  <a:pt x="17526" y="0"/>
                </a:lnTo>
                <a:lnTo>
                  <a:pt x="9702" y="0"/>
                </a:lnTo>
                <a:lnTo>
                  <a:pt x="7251" y="573176"/>
                </a:lnTo>
                <a:lnTo>
                  <a:pt x="0" y="574294"/>
                </a:lnTo>
                <a:lnTo>
                  <a:pt x="12382" y="574522"/>
                </a:lnTo>
                <a:close/>
              </a:path>
            </a:pathLst>
          </a:custGeom>
          <a:solidFill>
            <a:srgbClr val="887F8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0" name="object 3750"/>
          <p:cNvSpPr/>
          <p:nvPr/>
        </p:nvSpPr>
        <p:spPr>
          <a:xfrm>
            <a:off x="4364765" y="1655998"/>
            <a:ext cx="42849" cy="32702"/>
          </a:xfrm>
          <a:custGeom>
            <a:avLst/>
            <a:gdLst/>
            <a:ahLst/>
            <a:cxnLst/>
            <a:rect l="l" t="t" r="r" b="b"/>
            <a:pathLst>
              <a:path w="42849" h="32702">
                <a:moveTo>
                  <a:pt x="42849" y="25450"/>
                </a:moveTo>
                <a:lnTo>
                  <a:pt x="0" y="0"/>
                </a:lnTo>
                <a:lnTo>
                  <a:pt x="0" y="7366"/>
                </a:lnTo>
                <a:lnTo>
                  <a:pt x="40957" y="32702"/>
                </a:lnTo>
                <a:lnTo>
                  <a:pt x="42849" y="2545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1" name="object 3751"/>
          <p:cNvSpPr/>
          <p:nvPr/>
        </p:nvSpPr>
        <p:spPr>
          <a:xfrm>
            <a:off x="4459612" y="1661693"/>
            <a:ext cx="32816" cy="23101"/>
          </a:xfrm>
          <a:custGeom>
            <a:avLst/>
            <a:gdLst/>
            <a:ahLst/>
            <a:cxnLst/>
            <a:rect l="l" t="t" r="r" b="b"/>
            <a:pathLst>
              <a:path w="32816" h="23101">
                <a:moveTo>
                  <a:pt x="32816" y="19532"/>
                </a:moveTo>
                <a:lnTo>
                  <a:pt x="3568" y="114"/>
                </a:lnTo>
                <a:lnTo>
                  <a:pt x="330" y="0"/>
                </a:lnTo>
                <a:lnTo>
                  <a:pt x="0" y="5588"/>
                </a:lnTo>
                <a:lnTo>
                  <a:pt x="787" y="7366"/>
                </a:lnTo>
                <a:lnTo>
                  <a:pt x="25895" y="23101"/>
                </a:lnTo>
                <a:lnTo>
                  <a:pt x="32816" y="19532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2" name="object 3752"/>
          <p:cNvSpPr/>
          <p:nvPr/>
        </p:nvSpPr>
        <p:spPr>
          <a:xfrm>
            <a:off x="4434724" y="1703660"/>
            <a:ext cx="46088" cy="29019"/>
          </a:xfrm>
          <a:custGeom>
            <a:avLst/>
            <a:gdLst/>
            <a:ahLst/>
            <a:cxnLst/>
            <a:rect l="l" t="t" r="r" b="b"/>
            <a:pathLst>
              <a:path w="46088" h="29019">
                <a:moveTo>
                  <a:pt x="0" y="4241"/>
                </a:moveTo>
                <a:lnTo>
                  <a:pt x="3136" y="4800"/>
                </a:lnTo>
                <a:lnTo>
                  <a:pt x="40512" y="29019"/>
                </a:lnTo>
                <a:lnTo>
                  <a:pt x="46088" y="26784"/>
                </a:lnTo>
                <a:lnTo>
                  <a:pt x="45986" y="24663"/>
                </a:lnTo>
                <a:lnTo>
                  <a:pt x="5918" y="0"/>
                </a:lnTo>
                <a:lnTo>
                  <a:pt x="0" y="4241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3" name="object 3753"/>
          <p:cNvSpPr/>
          <p:nvPr/>
        </p:nvSpPr>
        <p:spPr>
          <a:xfrm>
            <a:off x="4352029" y="1768715"/>
            <a:ext cx="1231" cy="5245"/>
          </a:xfrm>
          <a:custGeom>
            <a:avLst/>
            <a:gdLst/>
            <a:ahLst/>
            <a:cxnLst/>
            <a:rect l="l" t="t" r="r" b="b"/>
            <a:pathLst>
              <a:path w="1231" h="5245">
                <a:moveTo>
                  <a:pt x="0" y="4470"/>
                </a:moveTo>
                <a:lnTo>
                  <a:pt x="1231" y="5245"/>
                </a:lnTo>
                <a:lnTo>
                  <a:pt x="444" y="0"/>
                </a:lnTo>
                <a:lnTo>
                  <a:pt x="0" y="447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4" name="object 3754"/>
          <p:cNvSpPr/>
          <p:nvPr/>
        </p:nvSpPr>
        <p:spPr>
          <a:xfrm>
            <a:off x="4347571" y="1782227"/>
            <a:ext cx="1778" cy="5359"/>
          </a:xfrm>
          <a:custGeom>
            <a:avLst/>
            <a:gdLst/>
            <a:ahLst/>
            <a:cxnLst/>
            <a:rect l="l" t="t" r="r" b="b"/>
            <a:pathLst>
              <a:path w="1777" h="5359">
                <a:moveTo>
                  <a:pt x="0" y="5359"/>
                </a:moveTo>
                <a:lnTo>
                  <a:pt x="1778" y="5130"/>
                </a:lnTo>
                <a:lnTo>
                  <a:pt x="1104" y="0"/>
                </a:lnTo>
                <a:lnTo>
                  <a:pt x="0" y="535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5" name="object 3755"/>
          <p:cNvSpPr/>
          <p:nvPr/>
        </p:nvSpPr>
        <p:spPr>
          <a:xfrm>
            <a:off x="4320463" y="1791707"/>
            <a:ext cx="4013" cy="2349"/>
          </a:xfrm>
          <a:custGeom>
            <a:avLst/>
            <a:gdLst/>
            <a:ahLst/>
            <a:cxnLst/>
            <a:rect l="l" t="t" r="r" b="b"/>
            <a:pathLst>
              <a:path w="4013" h="2349">
                <a:moveTo>
                  <a:pt x="1219" y="2349"/>
                </a:moveTo>
                <a:lnTo>
                  <a:pt x="4013" y="1574"/>
                </a:lnTo>
                <a:lnTo>
                  <a:pt x="0" y="0"/>
                </a:lnTo>
                <a:lnTo>
                  <a:pt x="1219" y="234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6" name="object 3756"/>
          <p:cNvSpPr/>
          <p:nvPr/>
        </p:nvSpPr>
        <p:spPr>
          <a:xfrm>
            <a:off x="4344451" y="1787570"/>
            <a:ext cx="3124" cy="7264"/>
          </a:xfrm>
          <a:custGeom>
            <a:avLst/>
            <a:gdLst/>
            <a:ahLst/>
            <a:cxnLst/>
            <a:rect l="l" t="t" r="r" b="b"/>
            <a:pathLst>
              <a:path w="3124" h="7264">
                <a:moveTo>
                  <a:pt x="0" y="3136"/>
                </a:moveTo>
                <a:lnTo>
                  <a:pt x="431" y="7264"/>
                </a:lnTo>
                <a:lnTo>
                  <a:pt x="2349" y="5486"/>
                </a:lnTo>
                <a:lnTo>
                  <a:pt x="3124" y="0"/>
                </a:lnTo>
                <a:lnTo>
                  <a:pt x="0" y="313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7" name="object 3757"/>
          <p:cNvSpPr/>
          <p:nvPr/>
        </p:nvSpPr>
        <p:spPr>
          <a:xfrm>
            <a:off x="4328157" y="1793492"/>
            <a:ext cx="4241" cy="3695"/>
          </a:xfrm>
          <a:custGeom>
            <a:avLst/>
            <a:gdLst/>
            <a:ahLst/>
            <a:cxnLst/>
            <a:rect l="l" t="t" r="r" b="b"/>
            <a:pathLst>
              <a:path w="4241" h="3695">
                <a:moveTo>
                  <a:pt x="2120" y="3695"/>
                </a:moveTo>
                <a:lnTo>
                  <a:pt x="4241" y="1574"/>
                </a:lnTo>
                <a:lnTo>
                  <a:pt x="0" y="0"/>
                </a:lnTo>
                <a:lnTo>
                  <a:pt x="2120" y="3695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8" name="object 3758"/>
          <p:cNvSpPr/>
          <p:nvPr/>
        </p:nvSpPr>
        <p:spPr>
          <a:xfrm>
            <a:off x="4395783" y="1803543"/>
            <a:ext cx="15621" cy="1892"/>
          </a:xfrm>
          <a:custGeom>
            <a:avLst/>
            <a:gdLst/>
            <a:ahLst/>
            <a:cxnLst/>
            <a:rect l="l" t="t" r="r" b="b"/>
            <a:pathLst>
              <a:path w="15621" h="1892">
                <a:moveTo>
                  <a:pt x="228" y="0"/>
                </a:moveTo>
                <a:lnTo>
                  <a:pt x="0" y="1003"/>
                </a:lnTo>
                <a:lnTo>
                  <a:pt x="5905" y="1892"/>
                </a:lnTo>
                <a:lnTo>
                  <a:pt x="15620" y="0"/>
                </a:lnTo>
                <a:lnTo>
                  <a:pt x="228" y="0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9" name="object 3759"/>
          <p:cNvSpPr/>
          <p:nvPr/>
        </p:nvSpPr>
        <p:spPr>
          <a:xfrm>
            <a:off x="4330500" y="1898398"/>
            <a:ext cx="14846" cy="575411"/>
          </a:xfrm>
          <a:custGeom>
            <a:avLst/>
            <a:gdLst/>
            <a:ahLst/>
            <a:cxnLst/>
            <a:rect l="l" t="t" r="r" b="b"/>
            <a:pathLst>
              <a:path w="14846" h="575411">
                <a:moveTo>
                  <a:pt x="8153" y="2006"/>
                </a:moveTo>
                <a:lnTo>
                  <a:pt x="9258" y="1117"/>
                </a:lnTo>
                <a:lnTo>
                  <a:pt x="5460" y="0"/>
                </a:lnTo>
                <a:lnTo>
                  <a:pt x="0" y="1790"/>
                </a:lnTo>
                <a:lnTo>
                  <a:pt x="2781" y="568604"/>
                </a:lnTo>
                <a:lnTo>
                  <a:pt x="7137" y="573849"/>
                </a:lnTo>
                <a:lnTo>
                  <a:pt x="14846" y="575411"/>
                </a:lnTo>
                <a:lnTo>
                  <a:pt x="14274" y="574636"/>
                </a:lnTo>
                <a:lnTo>
                  <a:pt x="12382" y="330111"/>
                </a:lnTo>
                <a:lnTo>
                  <a:pt x="11048" y="3911"/>
                </a:lnTo>
                <a:lnTo>
                  <a:pt x="8153" y="200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0" name="object 3760"/>
          <p:cNvSpPr/>
          <p:nvPr/>
        </p:nvSpPr>
        <p:spPr>
          <a:xfrm>
            <a:off x="4368773" y="1905431"/>
            <a:ext cx="17411" cy="576973"/>
          </a:xfrm>
          <a:custGeom>
            <a:avLst/>
            <a:gdLst/>
            <a:ahLst/>
            <a:cxnLst/>
            <a:rect l="l" t="t" r="r" b="b"/>
            <a:pathLst>
              <a:path w="17411" h="576973">
                <a:moveTo>
                  <a:pt x="14960" y="575856"/>
                </a:moveTo>
                <a:lnTo>
                  <a:pt x="17411" y="2679"/>
                </a:lnTo>
                <a:lnTo>
                  <a:pt x="13500" y="0"/>
                </a:lnTo>
                <a:lnTo>
                  <a:pt x="9715" y="787"/>
                </a:lnTo>
                <a:lnTo>
                  <a:pt x="9042" y="9486"/>
                </a:lnTo>
                <a:lnTo>
                  <a:pt x="7150" y="573963"/>
                </a:lnTo>
                <a:lnTo>
                  <a:pt x="0" y="574967"/>
                </a:lnTo>
                <a:lnTo>
                  <a:pt x="0" y="575970"/>
                </a:lnTo>
                <a:lnTo>
                  <a:pt x="7708" y="576973"/>
                </a:lnTo>
                <a:lnTo>
                  <a:pt x="14960" y="575856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1" name="object 3761"/>
          <p:cNvSpPr/>
          <p:nvPr/>
        </p:nvSpPr>
        <p:spPr>
          <a:xfrm>
            <a:off x="4497110" y="2922212"/>
            <a:ext cx="4914" cy="34823"/>
          </a:xfrm>
          <a:custGeom>
            <a:avLst/>
            <a:gdLst/>
            <a:ahLst/>
            <a:cxnLst/>
            <a:rect l="l" t="t" r="r" b="b"/>
            <a:pathLst>
              <a:path w="4914" h="34823">
                <a:moveTo>
                  <a:pt x="0" y="34823"/>
                </a:moveTo>
                <a:lnTo>
                  <a:pt x="4914" y="28460"/>
                </a:lnTo>
                <a:lnTo>
                  <a:pt x="4914" y="6362"/>
                </a:lnTo>
                <a:lnTo>
                  <a:pt x="0" y="0"/>
                </a:lnTo>
                <a:lnTo>
                  <a:pt x="0" y="34823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2" name="object 3762"/>
          <p:cNvSpPr/>
          <p:nvPr/>
        </p:nvSpPr>
        <p:spPr>
          <a:xfrm>
            <a:off x="4206293" y="2949223"/>
            <a:ext cx="13614" cy="85369"/>
          </a:xfrm>
          <a:custGeom>
            <a:avLst/>
            <a:gdLst/>
            <a:ahLst/>
            <a:cxnLst/>
            <a:rect l="l" t="t" r="r" b="b"/>
            <a:pathLst>
              <a:path w="13614" h="85369">
                <a:moveTo>
                  <a:pt x="2895" y="8369"/>
                </a:moveTo>
                <a:lnTo>
                  <a:pt x="0" y="0"/>
                </a:lnTo>
                <a:lnTo>
                  <a:pt x="787" y="62826"/>
                </a:lnTo>
                <a:lnTo>
                  <a:pt x="2565" y="70751"/>
                </a:lnTo>
                <a:lnTo>
                  <a:pt x="12827" y="85369"/>
                </a:lnTo>
                <a:lnTo>
                  <a:pt x="13614" y="25209"/>
                </a:lnTo>
                <a:lnTo>
                  <a:pt x="2895" y="8369"/>
                </a:lnTo>
                <a:close/>
              </a:path>
            </a:pathLst>
          </a:custGeom>
          <a:solidFill>
            <a:srgbClr val="938A8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3" name="object 3763"/>
          <p:cNvSpPr/>
          <p:nvPr/>
        </p:nvSpPr>
        <p:spPr>
          <a:xfrm>
            <a:off x="4437301" y="1776195"/>
            <a:ext cx="16852" cy="24447"/>
          </a:xfrm>
          <a:custGeom>
            <a:avLst/>
            <a:gdLst/>
            <a:ahLst/>
            <a:cxnLst/>
            <a:rect l="l" t="t" r="r" b="b"/>
            <a:pathLst>
              <a:path w="16852" h="24447">
                <a:moveTo>
                  <a:pt x="0" y="114"/>
                </a:moveTo>
                <a:lnTo>
                  <a:pt x="660" y="10045"/>
                </a:lnTo>
                <a:lnTo>
                  <a:pt x="3352" y="22555"/>
                </a:lnTo>
                <a:lnTo>
                  <a:pt x="7035" y="24447"/>
                </a:lnTo>
                <a:lnTo>
                  <a:pt x="14833" y="23329"/>
                </a:lnTo>
                <a:lnTo>
                  <a:pt x="16852" y="22440"/>
                </a:lnTo>
                <a:lnTo>
                  <a:pt x="15506" y="13944"/>
                </a:lnTo>
                <a:lnTo>
                  <a:pt x="16065" y="11722"/>
                </a:lnTo>
                <a:lnTo>
                  <a:pt x="2451" y="0"/>
                </a:lnTo>
                <a:lnTo>
                  <a:pt x="0" y="11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4" name="object 3764"/>
          <p:cNvSpPr/>
          <p:nvPr/>
        </p:nvSpPr>
        <p:spPr>
          <a:xfrm>
            <a:off x="4355161" y="1799078"/>
            <a:ext cx="11607" cy="2451"/>
          </a:xfrm>
          <a:custGeom>
            <a:avLst/>
            <a:gdLst/>
            <a:ahLst/>
            <a:cxnLst/>
            <a:rect l="l" t="t" r="r" b="b"/>
            <a:pathLst>
              <a:path w="11607" h="2451">
                <a:moveTo>
                  <a:pt x="0" y="1562"/>
                </a:moveTo>
                <a:lnTo>
                  <a:pt x="9817" y="2451"/>
                </a:lnTo>
                <a:lnTo>
                  <a:pt x="11607" y="1333"/>
                </a:lnTo>
                <a:lnTo>
                  <a:pt x="0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5" name="object 3765"/>
          <p:cNvSpPr/>
          <p:nvPr/>
        </p:nvSpPr>
        <p:spPr>
          <a:xfrm>
            <a:off x="4219117" y="2974440"/>
            <a:ext cx="39065" cy="93078"/>
          </a:xfrm>
          <a:custGeom>
            <a:avLst/>
            <a:gdLst/>
            <a:ahLst/>
            <a:cxnLst/>
            <a:rect l="l" t="t" r="r" b="b"/>
            <a:pathLst>
              <a:path w="39065" h="93078">
                <a:moveTo>
                  <a:pt x="13169" y="14401"/>
                </a:moveTo>
                <a:lnTo>
                  <a:pt x="787" y="0"/>
                </a:lnTo>
                <a:lnTo>
                  <a:pt x="0" y="60159"/>
                </a:lnTo>
                <a:lnTo>
                  <a:pt x="9486" y="74333"/>
                </a:lnTo>
                <a:lnTo>
                  <a:pt x="38836" y="93078"/>
                </a:lnTo>
                <a:lnTo>
                  <a:pt x="39065" y="31584"/>
                </a:lnTo>
                <a:lnTo>
                  <a:pt x="13169" y="14401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6" name="object 3766"/>
          <p:cNvSpPr/>
          <p:nvPr/>
        </p:nvSpPr>
        <p:spPr>
          <a:xfrm>
            <a:off x="4293232" y="3083486"/>
            <a:ext cx="26327" cy="20637"/>
          </a:xfrm>
          <a:custGeom>
            <a:avLst/>
            <a:gdLst/>
            <a:ahLst/>
            <a:cxnLst/>
            <a:rect l="l" t="t" r="r" b="b"/>
            <a:pathLst>
              <a:path w="26327" h="20637">
                <a:moveTo>
                  <a:pt x="5245" y="9918"/>
                </a:moveTo>
                <a:lnTo>
                  <a:pt x="23202" y="20637"/>
                </a:lnTo>
                <a:lnTo>
                  <a:pt x="24104" y="10045"/>
                </a:lnTo>
                <a:lnTo>
                  <a:pt x="26327" y="8026"/>
                </a:lnTo>
                <a:lnTo>
                  <a:pt x="0" y="0"/>
                </a:lnTo>
                <a:lnTo>
                  <a:pt x="5245" y="9918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7" name="object 3767"/>
          <p:cNvSpPr/>
          <p:nvPr/>
        </p:nvSpPr>
        <p:spPr>
          <a:xfrm>
            <a:off x="4372569" y="3100222"/>
            <a:ext cx="11607" cy="21755"/>
          </a:xfrm>
          <a:custGeom>
            <a:avLst/>
            <a:gdLst/>
            <a:ahLst/>
            <a:cxnLst/>
            <a:rect l="l" t="t" r="r" b="b"/>
            <a:pathLst>
              <a:path w="11607" h="21755">
                <a:moveTo>
                  <a:pt x="114" y="774"/>
                </a:moveTo>
                <a:lnTo>
                  <a:pt x="0" y="21424"/>
                </a:lnTo>
                <a:lnTo>
                  <a:pt x="11264" y="21755"/>
                </a:lnTo>
                <a:lnTo>
                  <a:pt x="11607" y="2781"/>
                </a:lnTo>
                <a:lnTo>
                  <a:pt x="5918" y="774"/>
                </a:lnTo>
                <a:lnTo>
                  <a:pt x="3911" y="0"/>
                </a:lnTo>
                <a:lnTo>
                  <a:pt x="114" y="774"/>
                </a:lnTo>
                <a:close/>
              </a:path>
            </a:pathLst>
          </a:custGeom>
          <a:solidFill>
            <a:srgbClr val="AA9DA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8" name="object 3768"/>
          <p:cNvSpPr/>
          <p:nvPr/>
        </p:nvSpPr>
        <p:spPr>
          <a:xfrm>
            <a:off x="4405720" y="1661689"/>
            <a:ext cx="54228" cy="27012"/>
          </a:xfrm>
          <a:custGeom>
            <a:avLst/>
            <a:gdLst/>
            <a:ahLst/>
            <a:cxnLst/>
            <a:rect l="l" t="t" r="r" b="b"/>
            <a:pathLst>
              <a:path w="54228" h="27012">
                <a:moveTo>
                  <a:pt x="53898" y="5588"/>
                </a:moveTo>
                <a:lnTo>
                  <a:pt x="54228" y="0"/>
                </a:lnTo>
                <a:lnTo>
                  <a:pt x="1892" y="19761"/>
                </a:lnTo>
                <a:lnTo>
                  <a:pt x="0" y="27012"/>
                </a:lnTo>
                <a:lnTo>
                  <a:pt x="53898" y="5588"/>
                </a:lnTo>
                <a:close/>
              </a:path>
            </a:pathLst>
          </a:custGeom>
          <a:solidFill>
            <a:srgbClr val="919D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9" name="object 3769"/>
          <p:cNvSpPr/>
          <p:nvPr/>
        </p:nvSpPr>
        <p:spPr>
          <a:xfrm>
            <a:off x="4425135" y="1800988"/>
            <a:ext cx="7264" cy="1549"/>
          </a:xfrm>
          <a:custGeom>
            <a:avLst/>
            <a:gdLst/>
            <a:ahLst/>
            <a:cxnLst/>
            <a:rect l="l" t="t" r="r" b="b"/>
            <a:pathLst>
              <a:path w="7264" h="1549">
                <a:moveTo>
                  <a:pt x="0" y="1549"/>
                </a:moveTo>
                <a:lnTo>
                  <a:pt x="6921" y="1219"/>
                </a:lnTo>
                <a:lnTo>
                  <a:pt x="7264" y="0"/>
                </a:lnTo>
                <a:lnTo>
                  <a:pt x="0" y="1549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0" name="object 3770"/>
          <p:cNvSpPr/>
          <p:nvPr/>
        </p:nvSpPr>
        <p:spPr>
          <a:xfrm>
            <a:off x="4452250" y="2468672"/>
            <a:ext cx="19532" cy="9817"/>
          </a:xfrm>
          <a:custGeom>
            <a:avLst/>
            <a:gdLst/>
            <a:ahLst/>
            <a:cxnLst/>
            <a:rect l="l" t="t" r="r" b="b"/>
            <a:pathLst>
              <a:path w="19532" h="9817">
                <a:moveTo>
                  <a:pt x="10833" y="2794"/>
                </a:moveTo>
                <a:lnTo>
                  <a:pt x="0" y="9029"/>
                </a:lnTo>
                <a:lnTo>
                  <a:pt x="3810" y="9817"/>
                </a:lnTo>
                <a:lnTo>
                  <a:pt x="16179" y="4356"/>
                </a:lnTo>
                <a:lnTo>
                  <a:pt x="19532" y="1346"/>
                </a:lnTo>
                <a:lnTo>
                  <a:pt x="19202" y="0"/>
                </a:lnTo>
                <a:lnTo>
                  <a:pt x="10833" y="2794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1" name="object 3771"/>
          <p:cNvSpPr/>
          <p:nvPr/>
        </p:nvSpPr>
        <p:spPr>
          <a:xfrm>
            <a:off x="4302036" y="2918310"/>
            <a:ext cx="10160" cy="42633"/>
          </a:xfrm>
          <a:custGeom>
            <a:avLst/>
            <a:gdLst/>
            <a:ahLst/>
            <a:cxnLst/>
            <a:rect l="l" t="t" r="r" b="b"/>
            <a:pathLst>
              <a:path w="10160" h="42633">
                <a:moveTo>
                  <a:pt x="5016" y="4241"/>
                </a:moveTo>
                <a:lnTo>
                  <a:pt x="0" y="16636"/>
                </a:lnTo>
                <a:lnTo>
                  <a:pt x="0" y="26009"/>
                </a:lnTo>
                <a:lnTo>
                  <a:pt x="4140" y="37388"/>
                </a:lnTo>
                <a:lnTo>
                  <a:pt x="10159" y="42633"/>
                </a:lnTo>
                <a:lnTo>
                  <a:pt x="10159" y="0"/>
                </a:lnTo>
                <a:lnTo>
                  <a:pt x="5016" y="4241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2" name="object 3772"/>
          <p:cNvSpPr/>
          <p:nvPr/>
        </p:nvSpPr>
        <p:spPr>
          <a:xfrm>
            <a:off x="4576018" y="2943420"/>
            <a:ext cx="23215" cy="102895"/>
          </a:xfrm>
          <a:custGeom>
            <a:avLst/>
            <a:gdLst/>
            <a:ahLst/>
            <a:cxnLst/>
            <a:rect l="l" t="t" r="r" b="b"/>
            <a:pathLst>
              <a:path w="23215" h="102895">
                <a:moveTo>
                  <a:pt x="22987" y="63500"/>
                </a:moveTo>
                <a:lnTo>
                  <a:pt x="23215" y="0"/>
                </a:lnTo>
                <a:lnTo>
                  <a:pt x="13169" y="28575"/>
                </a:lnTo>
                <a:lnTo>
                  <a:pt x="0" y="40843"/>
                </a:lnTo>
                <a:lnTo>
                  <a:pt x="660" y="102895"/>
                </a:lnTo>
                <a:lnTo>
                  <a:pt x="14617" y="88176"/>
                </a:lnTo>
                <a:lnTo>
                  <a:pt x="22987" y="6350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3" name="object 3773"/>
          <p:cNvSpPr/>
          <p:nvPr/>
        </p:nvSpPr>
        <p:spPr>
          <a:xfrm>
            <a:off x="4506483" y="3085377"/>
            <a:ext cx="5702" cy="5359"/>
          </a:xfrm>
          <a:custGeom>
            <a:avLst/>
            <a:gdLst/>
            <a:ahLst/>
            <a:cxnLst/>
            <a:rect l="l" t="t" r="r" b="b"/>
            <a:pathLst>
              <a:path w="5702" h="5359">
                <a:moveTo>
                  <a:pt x="0" y="2120"/>
                </a:moveTo>
                <a:lnTo>
                  <a:pt x="342" y="5359"/>
                </a:lnTo>
                <a:lnTo>
                  <a:pt x="570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78B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4" name="object 3774"/>
          <p:cNvSpPr/>
          <p:nvPr/>
        </p:nvSpPr>
        <p:spPr>
          <a:xfrm>
            <a:off x="4456051" y="2621451"/>
            <a:ext cx="13055" cy="38506"/>
          </a:xfrm>
          <a:custGeom>
            <a:avLst/>
            <a:gdLst/>
            <a:ahLst/>
            <a:cxnLst/>
            <a:rect l="l" t="t" r="r" b="b"/>
            <a:pathLst>
              <a:path w="13055" h="38506">
                <a:moveTo>
                  <a:pt x="12941" y="12280"/>
                </a:moveTo>
                <a:lnTo>
                  <a:pt x="3225" y="558"/>
                </a:lnTo>
                <a:lnTo>
                  <a:pt x="444" y="0"/>
                </a:lnTo>
                <a:lnTo>
                  <a:pt x="0" y="38506"/>
                </a:lnTo>
                <a:lnTo>
                  <a:pt x="7137" y="34378"/>
                </a:lnTo>
                <a:lnTo>
                  <a:pt x="13055" y="26682"/>
                </a:lnTo>
                <a:lnTo>
                  <a:pt x="12941" y="1228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5" name="object 3775"/>
          <p:cNvSpPr/>
          <p:nvPr/>
        </p:nvSpPr>
        <p:spPr>
          <a:xfrm>
            <a:off x="4336976" y="2629937"/>
            <a:ext cx="2120" cy="20091"/>
          </a:xfrm>
          <a:custGeom>
            <a:avLst/>
            <a:gdLst/>
            <a:ahLst/>
            <a:cxnLst/>
            <a:rect l="l" t="t" r="r" b="b"/>
            <a:pathLst>
              <a:path w="2120" h="20091">
                <a:moveTo>
                  <a:pt x="0" y="2120"/>
                </a:moveTo>
                <a:lnTo>
                  <a:pt x="0" y="17843"/>
                </a:lnTo>
                <a:lnTo>
                  <a:pt x="2120" y="20091"/>
                </a:lnTo>
                <a:lnTo>
                  <a:pt x="2120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6" name="object 3776"/>
          <p:cNvSpPr/>
          <p:nvPr/>
        </p:nvSpPr>
        <p:spPr>
          <a:xfrm>
            <a:off x="4574675" y="2656951"/>
            <a:ext cx="25336" cy="81127"/>
          </a:xfrm>
          <a:custGeom>
            <a:avLst/>
            <a:gdLst/>
            <a:ahLst/>
            <a:cxnLst/>
            <a:rect l="l" t="t" r="r" b="b"/>
            <a:pathLst>
              <a:path w="25336" h="81127">
                <a:moveTo>
                  <a:pt x="25336" y="18961"/>
                </a:moveTo>
                <a:lnTo>
                  <a:pt x="24218" y="0"/>
                </a:lnTo>
                <a:lnTo>
                  <a:pt x="12611" y="18300"/>
                </a:lnTo>
                <a:lnTo>
                  <a:pt x="1003" y="31800"/>
                </a:lnTo>
                <a:lnTo>
                  <a:pt x="0" y="81127"/>
                </a:lnTo>
                <a:lnTo>
                  <a:pt x="22326" y="51219"/>
                </a:lnTo>
                <a:lnTo>
                  <a:pt x="24333" y="45415"/>
                </a:lnTo>
                <a:lnTo>
                  <a:pt x="25336" y="18961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7" name="object 3777"/>
          <p:cNvSpPr/>
          <p:nvPr/>
        </p:nvSpPr>
        <p:spPr>
          <a:xfrm>
            <a:off x="4570879" y="2693765"/>
            <a:ext cx="1562" cy="46329"/>
          </a:xfrm>
          <a:custGeom>
            <a:avLst/>
            <a:gdLst/>
            <a:ahLst/>
            <a:cxnLst/>
            <a:rect l="l" t="t" r="r" b="b"/>
            <a:pathLst>
              <a:path w="1562" h="46329">
                <a:moveTo>
                  <a:pt x="0" y="46329"/>
                </a:moveTo>
                <a:lnTo>
                  <a:pt x="1562" y="45885"/>
                </a:lnTo>
                <a:lnTo>
                  <a:pt x="901" y="0"/>
                </a:lnTo>
                <a:lnTo>
                  <a:pt x="0" y="4632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8" name="object 3778"/>
          <p:cNvSpPr/>
          <p:nvPr/>
        </p:nvSpPr>
        <p:spPr>
          <a:xfrm>
            <a:off x="4382270" y="2721230"/>
            <a:ext cx="136385" cy="64731"/>
          </a:xfrm>
          <a:custGeom>
            <a:avLst/>
            <a:gdLst/>
            <a:ahLst/>
            <a:cxnLst/>
            <a:rect l="l" t="t" r="r" b="b"/>
            <a:pathLst>
              <a:path w="136385" h="64731">
                <a:moveTo>
                  <a:pt x="0" y="17068"/>
                </a:moveTo>
                <a:lnTo>
                  <a:pt x="114" y="64731"/>
                </a:lnTo>
                <a:lnTo>
                  <a:pt x="47320" y="63957"/>
                </a:lnTo>
                <a:lnTo>
                  <a:pt x="97764" y="58140"/>
                </a:lnTo>
                <a:lnTo>
                  <a:pt x="136385" y="45859"/>
                </a:lnTo>
                <a:lnTo>
                  <a:pt x="135382" y="0"/>
                </a:lnTo>
                <a:lnTo>
                  <a:pt x="95872" y="11595"/>
                </a:lnTo>
                <a:lnTo>
                  <a:pt x="41414" y="17297"/>
                </a:lnTo>
                <a:lnTo>
                  <a:pt x="0" y="1706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9" name="object 3779"/>
          <p:cNvSpPr/>
          <p:nvPr/>
        </p:nvSpPr>
        <p:spPr>
          <a:xfrm>
            <a:off x="4567085" y="2695778"/>
            <a:ext cx="1346" cy="46202"/>
          </a:xfrm>
          <a:custGeom>
            <a:avLst/>
            <a:gdLst/>
            <a:ahLst/>
            <a:cxnLst/>
            <a:rect l="l" t="t" r="r" b="b"/>
            <a:pathLst>
              <a:path w="1346" h="46202">
                <a:moveTo>
                  <a:pt x="0" y="46202"/>
                </a:moveTo>
                <a:lnTo>
                  <a:pt x="1346" y="45758"/>
                </a:lnTo>
                <a:lnTo>
                  <a:pt x="787" y="0"/>
                </a:lnTo>
                <a:lnTo>
                  <a:pt x="0" y="4620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0" name="object 3780"/>
          <p:cNvSpPr/>
          <p:nvPr/>
        </p:nvSpPr>
        <p:spPr>
          <a:xfrm>
            <a:off x="4562741" y="2697679"/>
            <a:ext cx="2235" cy="47764"/>
          </a:xfrm>
          <a:custGeom>
            <a:avLst/>
            <a:gdLst/>
            <a:ahLst/>
            <a:cxnLst/>
            <a:rect l="l" t="t" r="r" b="b"/>
            <a:pathLst>
              <a:path w="2235" h="47764">
                <a:moveTo>
                  <a:pt x="0" y="47764"/>
                </a:moveTo>
                <a:lnTo>
                  <a:pt x="2235" y="46316"/>
                </a:lnTo>
                <a:lnTo>
                  <a:pt x="1219" y="0"/>
                </a:lnTo>
                <a:lnTo>
                  <a:pt x="0" y="47764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1" name="object 3781"/>
          <p:cNvSpPr/>
          <p:nvPr/>
        </p:nvSpPr>
        <p:spPr>
          <a:xfrm>
            <a:off x="4558821" y="2699576"/>
            <a:ext cx="2349" cy="47879"/>
          </a:xfrm>
          <a:custGeom>
            <a:avLst/>
            <a:gdLst/>
            <a:ahLst/>
            <a:cxnLst/>
            <a:rect l="l" t="t" r="r" b="b"/>
            <a:pathLst>
              <a:path w="2349" h="47879">
                <a:moveTo>
                  <a:pt x="0" y="47878"/>
                </a:moveTo>
                <a:lnTo>
                  <a:pt x="2349" y="46316"/>
                </a:lnTo>
                <a:lnTo>
                  <a:pt x="1231" y="0"/>
                </a:lnTo>
                <a:lnTo>
                  <a:pt x="0" y="4787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2" name="object 3782"/>
          <p:cNvSpPr/>
          <p:nvPr/>
        </p:nvSpPr>
        <p:spPr>
          <a:xfrm>
            <a:off x="4553026" y="2703473"/>
            <a:ext cx="2235" cy="47777"/>
          </a:xfrm>
          <a:custGeom>
            <a:avLst/>
            <a:gdLst/>
            <a:ahLst/>
            <a:cxnLst/>
            <a:rect l="l" t="t" r="r" b="b"/>
            <a:pathLst>
              <a:path w="2235" h="47777">
                <a:moveTo>
                  <a:pt x="0" y="47777"/>
                </a:moveTo>
                <a:lnTo>
                  <a:pt x="2235" y="46100"/>
                </a:lnTo>
                <a:lnTo>
                  <a:pt x="1231" y="0"/>
                </a:lnTo>
                <a:lnTo>
                  <a:pt x="0" y="477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3" name="object 3783"/>
          <p:cNvSpPr/>
          <p:nvPr/>
        </p:nvSpPr>
        <p:spPr>
          <a:xfrm>
            <a:off x="4492863" y="3250100"/>
            <a:ext cx="20764" cy="52108"/>
          </a:xfrm>
          <a:custGeom>
            <a:avLst/>
            <a:gdLst/>
            <a:ahLst/>
            <a:cxnLst/>
            <a:rect l="l" t="t" r="r" b="b"/>
            <a:pathLst>
              <a:path w="20764" h="52108">
                <a:moveTo>
                  <a:pt x="7378" y="4127"/>
                </a:moveTo>
                <a:lnTo>
                  <a:pt x="342" y="0"/>
                </a:lnTo>
                <a:lnTo>
                  <a:pt x="0" y="38277"/>
                </a:lnTo>
                <a:lnTo>
                  <a:pt x="9271" y="44856"/>
                </a:lnTo>
                <a:lnTo>
                  <a:pt x="13957" y="52108"/>
                </a:lnTo>
                <a:lnTo>
                  <a:pt x="20764" y="43853"/>
                </a:lnTo>
                <a:lnTo>
                  <a:pt x="20764" y="21755"/>
                </a:lnTo>
                <a:lnTo>
                  <a:pt x="7378" y="412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4" name="object 3784"/>
          <p:cNvSpPr/>
          <p:nvPr/>
        </p:nvSpPr>
        <p:spPr>
          <a:xfrm>
            <a:off x="4290319" y="3267957"/>
            <a:ext cx="4127" cy="28003"/>
          </a:xfrm>
          <a:custGeom>
            <a:avLst/>
            <a:gdLst/>
            <a:ahLst/>
            <a:cxnLst/>
            <a:rect l="l" t="t" r="r" b="b"/>
            <a:pathLst>
              <a:path w="4127" h="28003">
                <a:moveTo>
                  <a:pt x="0" y="10375"/>
                </a:moveTo>
                <a:lnTo>
                  <a:pt x="0" y="17627"/>
                </a:lnTo>
                <a:lnTo>
                  <a:pt x="4127" y="28003"/>
                </a:lnTo>
                <a:lnTo>
                  <a:pt x="4127" y="0"/>
                </a:lnTo>
                <a:lnTo>
                  <a:pt x="0" y="10375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5" name="object 3785"/>
          <p:cNvSpPr/>
          <p:nvPr/>
        </p:nvSpPr>
        <p:spPr>
          <a:xfrm>
            <a:off x="4307052" y="3250666"/>
            <a:ext cx="5816" cy="41948"/>
          </a:xfrm>
          <a:custGeom>
            <a:avLst/>
            <a:gdLst/>
            <a:ahLst/>
            <a:cxnLst/>
            <a:rect l="l" t="t" r="r" b="b"/>
            <a:pathLst>
              <a:path w="5816" h="41948">
                <a:moveTo>
                  <a:pt x="342" y="1892"/>
                </a:moveTo>
                <a:lnTo>
                  <a:pt x="0" y="41948"/>
                </a:lnTo>
                <a:lnTo>
                  <a:pt x="5816" y="36144"/>
                </a:lnTo>
                <a:lnTo>
                  <a:pt x="5029" y="0"/>
                </a:lnTo>
                <a:lnTo>
                  <a:pt x="342" y="18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6" name="object 3786"/>
          <p:cNvSpPr/>
          <p:nvPr/>
        </p:nvSpPr>
        <p:spPr>
          <a:xfrm>
            <a:off x="4130615" y="3286702"/>
            <a:ext cx="58254" cy="114617"/>
          </a:xfrm>
          <a:custGeom>
            <a:avLst/>
            <a:gdLst/>
            <a:ahLst/>
            <a:cxnLst/>
            <a:rect l="l" t="t" r="r" b="b"/>
            <a:pathLst>
              <a:path w="58254" h="114617">
                <a:moveTo>
                  <a:pt x="888" y="39509"/>
                </a:moveTo>
                <a:lnTo>
                  <a:pt x="4571" y="59143"/>
                </a:lnTo>
                <a:lnTo>
                  <a:pt x="32042" y="99542"/>
                </a:lnTo>
                <a:lnTo>
                  <a:pt x="43751" y="107251"/>
                </a:lnTo>
                <a:lnTo>
                  <a:pt x="57365" y="114617"/>
                </a:lnTo>
                <a:lnTo>
                  <a:pt x="58254" y="77673"/>
                </a:lnTo>
                <a:lnTo>
                  <a:pt x="32042" y="58813"/>
                </a:lnTo>
                <a:lnTo>
                  <a:pt x="4800" y="20091"/>
                </a:lnTo>
                <a:lnTo>
                  <a:pt x="0" y="0"/>
                </a:lnTo>
                <a:lnTo>
                  <a:pt x="888" y="39509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7" name="object 3787"/>
          <p:cNvSpPr/>
          <p:nvPr/>
        </p:nvSpPr>
        <p:spPr>
          <a:xfrm>
            <a:off x="4671875" y="3291170"/>
            <a:ext cx="1892" cy="38506"/>
          </a:xfrm>
          <a:custGeom>
            <a:avLst/>
            <a:gdLst/>
            <a:ahLst/>
            <a:cxnLst/>
            <a:rect l="l" t="t" r="r" b="b"/>
            <a:pathLst>
              <a:path w="1892" h="38506">
                <a:moveTo>
                  <a:pt x="0" y="38506"/>
                </a:moveTo>
                <a:lnTo>
                  <a:pt x="1892" y="32689"/>
                </a:lnTo>
                <a:lnTo>
                  <a:pt x="673" y="0"/>
                </a:lnTo>
                <a:lnTo>
                  <a:pt x="0" y="38506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8" name="object 3788"/>
          <p:cNvSpPr/>
          <p:nvPr/>
        </p:nvSpPr>
        <p:spPr>
          <a:xfrm>
            <a:off x="4665967" y="3302885"/>
            <a:ext cx="3911" cy="44196"/>
          </a:xfrm>
          <a:custGeom>
            <a:avLst/>
            <a:gdLst/>
            <a:ahLst/>
            <a:cxnLst/>
            <a:rect l="l" t="t" r="r" b="b"/>
            <a:pathLst>
              <a:path w="3911" h="44196">
                <a:moveTo>
                  <a:pt x="673" y="4457"/>
                </a:moveTo>
                <a:lnTo>
                  <a:pt x="0" y="44195"/>
                </a:lnTo>
                <a:lnTo>
                  <a:pt x="3911" y="32588"/>
                </a:lnTo>
                <a:lnTo>
                  <a:pt x="2793" y="0"/>
                </a:lnTo>
                <a:lnTo>
                  <a:pt x="673" y="445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9" name="object 3789"/>
          <p:cNvSpPr/>
          <p:nvPr/>
        </p:nvSpPr>
        <p:spPr>
          <a:xfrm>
            <a:off x="4660275" y="3320291"/>
            <a:ext cx="3797" cy="44310"/>
          </a:xfrm>
          <a:custGeom>
            <a:avLst/>
            <a:gdLst/>
            <a:ahLst/>
            <a:cxnLst/>
            <a:rect l="l" t="t" r="r" b="b"/>
            <a:pathLst>
              <a:path w="3797" h="44310">
                <a:moveTo>
                  <a:pt x="558" y="4470"/>
                </a:moveTo>
                <a:lnTo>
                  <a:pt x="0" y="44310"/>
                </a:lnTo>
                <a:lnTo>
                  <a:pt x="3797" y="32588"/>
                </a:lnTo>
                <a:lnTo>
                  <a:pt x="2679" y="0"/>
                </a:lnTo>
                <a:lnTo>
                  <a:pt x="558" y="4470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0" name="object 3790"/>
          <p:cNvSpPr/>
          <p:nvPr/>
        </p:nvSpPr>
        <p:spPr>
          <a:xfrm>
            <a:off x="4656261" y="3330011"/>
            <a:ext cx="1562" cy="38493"/>
          </a:xfrm>
          <a:custGeom>
            <a:avLst/>
            <a:gdLst/>
            <a:ahLst/>
            <a:cxnLst/>
            <a:rect l="l" t="t" r="r" b="b"/>
            <a:pathLst>
              <a:path w="1562" h="38493">
                <a:moveTo>
                  <a:pt x="0" y="38493"/>
                </a:moveTo>
                <a:lnTo>
                  <a:pt x="1562" y="38049"/>
                </a:lnTo>
                <a:lnTo>
                  <a:pt x="787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1" name="object 3791"/>
          <p:cNvSpPr/>
          <p:nvPr/>
        </p:nvSpPr>
        <p:spPr>
          <a:xfrm>
            <a:off x="4652238" y="3333804"/>
            <a:ext cx="1892" cy="38392"/>
          </a:xfrm>
          <a:custGeom>
            <a:avLst/>
            <a:gdLst/>
            <a:ahLst/>
            <a:cxnLst/>
            <a:rect l="l" t="t" r="r" b="b"/>
            <a:pathLst>
              <a:path w="1892" h="38392">
                <a:moveTo>
                  <a:pt x="0" y="38392"/>
                </a:moveTo>
                <a:lnTo>
                  <a:pt x="1892" y="36601"/>
                </a:lnTo>
                <a:lnTo>
                  <a:pt x="1016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2" name="object 3792"/>
          <p:cNvSpPr/>
          <p:nvPr/>
        </p:nvSpPr>
        <p:spPr>
          <a:xfrm>
            <a:off x="4646443" y="3339713"/>
            <a:ext cx="1892" cy="38277"/>
          </a:xfrm>
          <a:custGeom>
            <a:avLst/>
            <a:gdLst/>
            <a:ahLst/>
            <a:cxnLst/>
            <a:rect l="l" t="t" r="r" b="b"/>
            <a:pathLst>
              <a:path w="1892" h="38277">
                <a:moveTo>
                  <a:pt x="0" y="38277"/>
                </a:moveTo>
                <a:lnTo>
                  <a:pt x="1892" y="36385"/>
                </a:lnTo>
                <a:lnTo>
                  <a:pt x="990" y="0"/>
                </a:lnTo>
                <a:lnTo>
                  <a:pt x="0" y="38277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3" name="object 3793"/>
          <p:cNvSpPr/>
          <p:nvPr/>
        </p:nvSpPr>
        <p:spPr>
          <a:xfrm>
            <a:off x="4640637" y="3345520"/>
            <a:ext cx="1879" cy="38392"/>
          </a:xfrm>
          <a:custGeom>
            <a:avLst/>
            <a:gdLst/>
            <a:ahLst/>
            <a:cxnLst/>
            <a:rect l="l" t="t" r="r" b="b"/>
            <a:pathLst>
              <a:path w="1879" h="38392">
                <a:moveTo>
                  <a:pt x="0" y="38392"/>
                </a:moveTo>
                <a:lnTo>
                  <a:pt x="1879" y="36385"/>
                </a:lnTo>
                <a:lnTo>
                  <a:pt x="889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4" name="object 3794"/>
          <p:cNvSpPr/>
          <p:nvPr/>
        </p:nvSpPr>
        <p:spPr>
          <a:xfrm>
            <a:off x="4636728" y="3347411"/>
            <a:ext cx="2006" cy="40398"/>
          </a:xfrm>
          <a:custGeom>
            <a:avLst/>
            <a:gdLst/>
            <a:ahLst/>
            <a:cxnLst/>
            <a:rect l="l" t="t" r="r" b="b"/>
            <a:pathLst>
              <a:path w="2006" h="40398">
                <a:moveTo>
                  <a:pt x="0" y="40398"/>
                </a:moveTo>
                <a:lnTo>
                  <a:pt x="2006" y="38506"/>
                </a:lnTo>
                <a:lnTo>
                  <a:pt x="1003" y="0"/>
                </a:lnTo>
                <a:lnTo>
                  <a:pt x="0" y="40398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5" name="object 3795"/>
          <p:cNvSpPr/>
          <p:nvPr/>
        </p:nvSpPr>
        <p:spPr>
          <a:xfrm>
            <a:off x="4631035" y="3353212"/>
            <a:ext cx="1447" cy="38392"/>
          </a:xfrm>
          <a:custGeom>
            <a:avLst/>
            <a:gdLst/>
            <a:ahLst/>
            <a:cxnLst/>
            <a:rect l="l" t="t" r="r" b="b"/>
            <a:pathLst>
              <a:path w="1447" h="38392">
                <a:moveTo>
                  <a:pt x="0" y="38392"/>
                </a:moveTo>
                <a:lnTo>
                  <a:pt x="1447" y="37947"/>
                </a:lnTo>
                <a:lnTo>
                  <a:pt x="901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6" name="object 3796"/>
          <p:cNvSpPr/>
          <p:nvPr/>
        </p:nvSpPr>
        <p:spPr>
          <a:xfrm>
            <a:off x="4625115" y="3359031"/>
            <a:ext cx="1892" cy="38493"/>
          </a:xfrm>
          <a:custGeom>
            <a:avLst/>
            <a:gdLst/>
            <a:ahLst/>
            <a:cxnLst/>
            <a:rect l="l" t="t" r="r" b="b"/>
            <a:pathLst>
              <a:path w="1892" h="38493">
                <a:moveTo>
                  <a:pt x="0" y="38493"/>
                </a:moveTo>
                <a:lnTo>
                  <a:pt x="1892" y="36487"/>
                </a:lnTo>
                <a:lnTo>
                  <a:pt x="901" y="0"/>
                </a:lnTo>
                <a:lnTo>
                  <a:pt x="0" y="38493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7" name="object 3797"/>
          <p:cNvSpPr/>
          <p:nvPr/>
        </p:nvSpPr>
        <p:spPr>
          <a:xfrm>
            <a:off x="4621217" y="3362928"/>
            <a:ext cx="2006" cy="38392"/>
          </a:xfrm>
          <a:custGeom>
            <a:avLst/>
            <a:gdLst/>
            <a:ahLst/>
            <a:cxnLst/>
            <a:rect l="l" t="t" r="r" b="b"/>
            <a:pathLst>
              <a:path w="2006" h="38392">
                <a:moveTo>
                  <a:pt x="0" y="38392"/>
                </a:moveTo>
                <a:lnTo>
                  <a:pt x="2006" y="36601"/>
                </a:lnTo>
                <a:lnTo>
                  <a:pt x="1003" y="0"/>
                </a:lnTo>
                <a:lnTo>
                  <a:pt x="0" y="3839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8" name="object 3798"/>
          <p:cNvSpPr/>
          <p:nvPr/>
        </p:nvSpPr>
        <p:spPr>
          <a:xfrm>
            <a:off x="4362861" y="3372852"/>
            <a:ext cx="241058" cy="83362"/>
          </a:xfrm>
          <a:custGeom>
            <a:avLst/>
            <a:gdLst/>
            <a:ahLst/>
            <a:cxnLst/>
            <a:rect l="l" t="t" r="r" b="b"/>
            <a:pathLst>
              <a:path w="241058" h="83362">
                <a:moveTo>
                  <a:pt x="193395" y="21882"/>
                </a:moveTo>
                <a:lnTo>
                  <a:pt x="109372" y="40741"/>
                </a:lnTo>
                <a:lnTo>
                  <a:pt x="27901" y="44538"/>
                </a:lnTo>
                <a:lnTo>
                  <a:pt x="228" y="44195"/>
                </a:lnTo>
                <a:lnTo>
                  <a:pt x="0" y="82359"/>
                </a:lnTo>
                <a:lnTo>
                  <a:pt x="9144" y="83362"/>
                </a:lnTo>
                <a:lnTo>
                  <a:pt x="41516" y="83362"/>
                </a:lnTo>
                <a:lnTo>
                  <a:pt x="111937" y="80136"/>
                </a:lnTo>
                <a:lnTo>
                  <a:pt x="190957" y="62166"/>
                </a:lnTo>
                <a:lnTo>
                  <a:pt x="241058" y="38176"/>
                </a:lnTo>
                <a:lnTo>
                  <a:pt x="240169" y="0"/>
                </a:lnTo>
                <a:lnTo>
                  <a:pt x="193395" y="21882"/>
                </a:lnTo>
                <a:close/>
              </a:path>
            </a:pathLst>
          </a:custGeom>
          <a:solidFill>
            <a:srgbClr val="40404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9" name="object 3799"/>
          <p:cNvSpPr/>
          <p:nvPr/>
        </p:nvSpPr>
        <p:spPr>
          <a:xfrm>
            <a:off x="4275702" y="2716533"/>
            <a:ext cx="71640" cy="66065"/>
          </a:xfrm>
          <a:custGeom>
            <a:avLst/>
            <a:gdLst/>
            <a:ahLst/>
            <a:cxnLst/>
            <a:rect l="l" t="t" r="r" b="b"/>
            <a:pathLst>
              <a:path w="71640" h="66065">
                <a:moveTo>
                  <a:pt x="10934" y="4584"/>
                </a:moveTo>
                <a:lnTo>
                  <a:pt x="444" y="0"/>
                </a:lnTo>
                <a:lnTo>
                  <a:pt x="0" y="46202"/>
                </a:lnTo>
                <a:lnTo>
                  <a:pt x="14731" y="53238"/>
                </a:lnTo>
                <a:lnTo>
                  <a:pt x="71196" y="66065"/>
                </a:lnTo>
                <a:lnTo>
                  <a:pt x="71640" y="19875"/>
                </a:lnTo>
                <a:lnTo>
                  <a:pt x="10934" y="4584"/>
                </a:lnTo>
                <a:close/>
              </a:path>
            </a:pathLst>
          </a:custGeom>
          <a:solidFill>
            <a:srgbClr val="6965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0" name="object 3800"/>
          <p:cNvSpPr/>
          <p:nvPr/>
        </p:nvSpPr>
        <p:spPr>
          <a:xfrm>
            <a:off x="4576800" y="1707892"/>
            <a:ext cx="1104" cy="7937"/>
          </a:xfrm>
          <a:custGeom>
            <a:avLst/>
            <a:gdLst/>
            <a:ahLst/>
            <a:cxnLst/>
            <a:rect l="l" t="t" r="r" b="b"/>
            <a:pathLst>
              <a:path w="1104" h="7937">
                <a:moveTo>
                  <a:pt x="0" y="7823"/>
                </a:moveTo>
                <a:lnTo>
                  <a:pt x="1003" y="7937"/>
                </a:lnTo>
                <a:lnTo>
                  <a:pt x="1104" y="0"/>
                </a:lnTo>
                <a:lnTo>
                  <a:pt x="0" y="7823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1" name="object 3801"/>
          <p:cNvSpPr/>
          <p:nvPr/>
        </p:nvSpPr>
        <p:spPr>
          <a:xfrm>
            <a:off x="4372786" y="1723746"/>
            <a:ext cx="3810" cy="3124"/>
          </a:xfrm>
          <a:custGeom>
            <a:avLst/>
            <a:gdLst/>
            <a:ahLst/>
            <a:cxnLst/>
            <a:rect l="l" t="t" r="r" b="b"/>
            <a:pathLst>
              <a:path w="3810" h="3124">
                <a:moveTo>
                  <a:pt x="571" y="3124"/>
                </a:moveTo>
                <a:lnTo>
                  <a:pt x="3810" y="2120"/>
                </a:lnTo>
                <a:lnTo>
                  <a:pt x="0" y="0"/>
                </a:lnTo>
                <a:lnTo>
                  <a:pt x="571" y="3124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2" name="object 3802"/>
          <p:cNvSpPr/>
          <p:nvPr/>
        </p:nvSpPr>
        <p:spPr>
          <a:xfrm>
            <a:off x="4428827" y="1732888"/>
            <a:ext cx="5676" cy="6146"/>
          </a:xfrm>
          <a:custGeom>
            <a:avLst/>
            <a:gdLst/>
            <a:ahLst/>
            <a:cxnLst/>
            <a:rect l="l" t="t" r="r" b="b"/>
            <a:pathLst>
              <a:path w="5676" h="6146">
                <a:moveTo>
                  <a:pt x="0" y="2578"/>
                </a:moveTo>
                <a:lnTo>
                  <a:pt x="5676" y="6146"/>
                </a:lnTo>
                <a:lnTo>
                  <a:pt x="5461" y="342"/>
                </a:lnTo>
                <a:lnTo>
                  <a:pt x="4127" y="0"/>
                </a:lnTo>
                <a:lnTo>
                  <a:pt x="0" y="2578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3" name="object 3803"/>
          <p:cNvSpPr/>
          <p:nvPr/>
        </p:nvSpPr>
        <p:spPr>
          <a:xfrm>
            <a:off x="4471450" y="2461538"/>
            <a:ext cx="10147" cy="8470"/>
          </a:xfrm>
          <a:custGeom>
            <a:avLst/>
            <a:gdLst/>
            <a:ahLst/>
            <a:cxnLst/>
            <a:rect l="l" t="t" r="r" b="b"/>
            <a:pathLst>
              <a:path w="10147" h="8470">
                <a:moveTo>
                  <a:pt x="4686" y="1562"/>
                </a:moveTo>
                <a:lnTo>
                  <a:pt x="0" y="7137"/>
                </a:lnTo>
                <a:lnTo>
                  <a:pt x="330" y="8470"/>
                </a:lnTo>
                <a:lnTo>
                  <a:pt x="10147" y="889"/>
                </a:lnTo>
                <a:lnTo>
                  <a:pt x="9372" y="0"/>
                </a:lnTo>
                <a:lnTo>
                  <a:pt x="4686" y="1562"/>
                </a:lnTo>
                <a:close/>
              </a:path>
            </a:pathLst>
          </a:custGeom>
          <a:solidFill>
            <a:srgbClr val="787E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4" name="object 3804"/>
          <p:cNvSpPr/>
          <p:nvPr/>
        </p:nvSpPr>
        <p:spPr>
          <a:xfrm>
            <a:off x="4432943" y="1707898"/>
            <a:ext cx="1777" cy="25336"/>
          </a:xfrm>
          <a:custGeom>
            <a:avLst/>
            <a:gdLst/>
            <a:ahLst/>
            <a:cxnLst/>
            <a:rect l="l" t="t" r="r" b="b"/>
            <a:pathLst>
              <a:path w="1777" h="25336">
                <a:moveTo>
                  <a:pt x="444" y="673"/>
                </a:moveTo>
                <a:lnTo>
                  <a:pt x="0" y="24993"/>
                </a:lnTo>
                <a:lnTo>
                  <a:pt x="1333" y="25336"/>
                </a:lnTo>
                <a:lnTo>
                  <a:pt x="1778" y="0"/>
                </a:lnTo>
                <a:lnTo>
                  <a:pt x="444" y="6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5" name="object 3805"/>
          <p:cNvSpPr/>
          <p:nvPr/>
        </p:nvSpPr>
        <p:spPr>
          <a:xfrm>
            <a:off x="4488412" y="18960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174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6" name="object 3806"/>
          <p:cNvSpPr/>
          <p:nvPr/>
        </p:nvSpPr>
        <p:spPr>
          <a:xfrm>
            <a:off x="4477473" y="1895614"/>
            <a:ext cx="4914" cy="2006"/>
          </a:xfrm>
          <a:custGeom>
            <a:avLst/>
            <a:gdLst/>
            <a:ahLst/>
            <a:cxnLst/>
            <a:rect l="l" t="t" r="r" b="b"/>
            <a:pathLst>
              <a:path w="4914" h="2006">
                <a:moveTo>
                  <a:pt x="0" y="1003"/>
                </a:moveTo>
                <a:lnTo>
                  <a:pt x="4914" y="2006"/>
                </a:lnTo>
                <a:lnTo>
                  <a:pt x="391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7" name="object 3807"/>
          <p:cNvSpPr/>
          <p:nvPr/>
        </p:nvSpPr>
        <p:spPr>
          <a:xfrm>
            <a:off x="4322128" y="1895730"/>
            <a:ext cx="5232" cy="1892"/>
          </a:xfrm>
          <a:custGeom>
            <a:avLst/>
            <a:gdLst/>
            <a:ahLst/>
            <a:cxnLst/>
            <a:rect l="l" t="t" r="r" b="b"/>
            <a:pathLst>
              <a:path w="5232" h="1892">
                <a:moveTo>
                  <a:pt x="0" y="990"/>
                </a:moveTo>
                <a:lnTo>
                  <a:pt x="5232" y="1892"/>
                </a:lnTo>
                <a:lnTo>
                  <a:pt x="4127" y="0"/>
                </a:lnTo>
                <a:lnTo>
                  <a:pt x="0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8" name="object 3808"/>
          <p:cNvSpPr/>
          <p:nvPr/>
        </p:nvSpPr>
        <p:spPr>
          <a:xfrm>
            <a:off x="4469667" y="1898072"/>
            <a:ext cx="5245" cy="1219"/>
          </a:xfrm>
          <a:custGeom>
            <a:avLst/>
            <a:gdLst/>
            <a:ahLst/>
            <a:cxnLst/>
            <a:rect l="l" t="t" r="r" b="b"/>
            <a:pathLst>
              <a:path w="5245" h="1219">
                <a:moveTo>
                  <a:pt x="0" y="546"/>
                </a:moveTo>
                <a:lnTo>
                  <a:pt x="4902" y="1219"/>
                </a:lnTo>
                <a:lnTo>
                  <a:pt x="5245" y="0"/>
                </a:lnTo>
                <a:lnTo>
                  <a:pt x="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9" name="object 3809"/>
          <p:cNvSpPr/>
          <p:nvPr/>
        </p:nvSpPr>
        <p:spPr>
          <a:xfrm>
            <a:off x="4330495" y="1897618"/>
            <a:ext cx="5461" cy="2565"/>
          </a:xfrm>
          <a:custGeom>
            <a:avLst/>
            <a:gdLst/>
            <a:ahLst/>
            <a:cxnLst/>
            <a:rect l="l" t="t" r="r" b="b"/>
            <a:pathLst>
              <a:path w="5461" h="2565">
                <a:moveTo>
                  <a:pt x="0" y="2565"/>
                </a:moveTo>
                <a:lnTo>
                  <a:pt x="5461" y="787"/>
                </a:lnTo>
                <a:lnTo>
                  <a:pt x="1435" y="0"/>
                </a:lnTo>
                <a:lnTo>
                  <a:pt x="0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0" name="object 3810"/>
          <p:cNvSpPr/>
          <p:nvPr/>
        </p:nvSpPr>
        <p:spPr>
          <a:xfrm>
            <a:off x="4338645" y="1899512"/>
            <a:ext cx="4356" cy="2781"/>
          </a:xfrm>
          <a:custGeom>
            <a:avLst/>
            <a:gdLst/>
            <a:ahLst/>
            <a:cxnLst/>
            <a:rect l="l" t="t" r="r" b="b"/>
            <a:pathLst>
              <a:path w="4356" h="2781">
                <a:moveTo>
                  <a:pt x="0" y="889"/>
                </a:moveTo>
                <a:lnTo>
                  <a:pt x="2908" y="2781"/>
                </a:lnTo>
                <a:lnTo>
                  <a:pt x="4356" y="1003"/>
                </a:lnTo>
                <a:lnTo>
                  <a:pt x="1104" y="0"/>
                </a:lnTo>
                <a:lnTo>
                  <a:pt x="0" y="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1" name="object 3811"/>
          <p:cNvSpPr/>
          <p:nvPr/>
        </p:nvSpPr>
        <p:spPr>
          <a:xfrm>
            <a:off x="4446338" y="1901524"/>
            <a:ext cx="14744" cy="2667"/>
          </a:xfrm>
          <a:custGeom>
            <a:avLst/>
            <a:gdLst/>
            <a:ahLst/>
            <a:cxnLst/>
            <a:rect l="l" t="t" r="r" b="b"/>
            <a:pathLst>
              <a:path w="14744" h="2667">
                <a:moveTo>
                  <a:pt x="0" y="774"/>
                </a:moveTo>
                <a:lnTo>
                  <a:pt x="2006" y="2667"/>
                </a:lnTo>
                <a:lnTo>
                  <a:pt x="14744" y="1003"/>
                </a:lnTo>
                <a:lnTo>
                  <a:pt x="1384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2" name="object 3812"/>
          <p:cNvSpPr/>
          <p:nvPr/>
        </p:nvSpPr>
        <p:spPr>
          <a:xfrm>
            <a:off x="4359056" y="1903418"/>
            <a:ext cx="23215" cy="2794"/>
          </a:xfrm>
          <a:custGeom>
            <a:avLst/>
            <a:gdLst/>
            <a:ahLst/>
            <a:cxnLst/>
            <a:rect l="l" t="t" r="r" b="b"/>
            <a:pathLst>
              <a:path w="23215" h="2793">
                <a:moveTo>
                  <a:pt x="13627" y="114"/>
                </a:moveTo>
                <a:lnTo>
                  <a:pt x="5803" y="0"/>
                </a:lnTo>
                <a:lnTo>
                  <a:pt x="0" y="1003"/>
                </a:lnTo>
                <a:lnTo>
                  <a:pt x="19418" y="2794"/>
                </a:lnTo>
                <a:lnTo>
                  <a:pt x="23215" y="2006"/>
                </a:lnTo>
                <a:lnTo>
                  <a:pt x="19532" y="0"/>
                </a:lnTo>
                <a:lnTo>
                  <a:pt x="13627" y="1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3" name="object 3813"/>
          <p:cNvSpPr/>
          <p:nvPr/>
        </p:nvSpPr>
        <p:spPr>
          <a:xfrm>
            <a:off x="4384292" y="1905328"/>
            <a:ext cx="36830" cy="2781"/>
          </a:xfrm>
          <a:custGeom>
            <a:avLst/>
            <a:gdLst/>
            <a:ahLst/>
            <a:cxnLst/>
            <a:rect l="l" t="t" r="r" b="b"/>
            <a:pathLst>
              <a:path w="36829" h="2781">
                <a:moveTo>
                  <a:pt x="17525" y="101"/>
                </a:moveTo>
                <a:lnTo>
                  <a:pt x="3682" y="101"/>
                </a:lnTo>
                <a:lnTo>
                  <a:pt x="0" y="774"/>
                </a:lnTo>
                <a:lnTo>
                  <a:pt x="1892" y="2781"/>
                </a:lnTo>
                <a:lnTo>
                  <a:pt x="17398" y="2781"/>
                </a:lnTo>
                <a:lnTo>
                  <a:pt x="36385" y="2451"/>
                </a:lnTo>
                <a:lnTo>
                  <a:pt x="36829" y="889"/>
                </a:lnTo>
                <a:lnTo>
                  <a:pt x="33032" y="0"/>
                </a:lnTo>
                <a:lnTo>
                  <a:pt x="17525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4" name="object 3814"/>
          <p:cNvSpPr/>
          <p:nvPr/>
        </p:nvSpPr>
        <p:spPr>
          <a:xfrm>
            <a:off x="4357382" y="2654162"/>
            <a:ext cx="94640" cy="18516"/>
          </a:xfrm>
          <a:custGeom>
            <a:avLst/>
            <a:gdLst/>
            <a:ahLst/>
            <a:cxnLst/>
            <a:rect l="l" t="t" r="r" b="b"/>
            <a:pathLst>
              <a:path w="94640" h="18516">
                <a:moveTo>
                  <a:pt x="15963" y="3009"/>
                </a:moveTo>
                <a:lnTo>
                  <a:pt x="0" y="8255"/>
                </a:lnTo>
                <a:lnTo>
                  <a:pt x="228" y="11379"/>
                </a:lnTo>
                <a:lnTo>
                  <a:pt x="24231" y="18516"/>
                </a:lnTo>
                <a:lnTo>
                  <a:pt x="62395" y="18415"/>
                </a:lnTo>
                <a:lnTo>
                  <a:pt x="86385" y="13271"/>
                </a:lnTo>
                <a:lnTo>
                  <a:pt x="94640" y="8483"/>
                </a:lnTo>
                <a:lnTo>
                  <a:pt x="84937" y="6019"/>
                </a:lnTo>
                <a:lnTo>
                  <a:pt x="79133" y="4013"/>
                </a:lnTo>
                <a:lnTo>
                  <a:pt x="69532" y="1892"/>
                </a:lnTo>
                <a:lnTo>
                  <a:pt x="64960" y="1231"/>
                </a:lnTo>
                <a:lnTo>
                  <a:pt x="63614" y="114"/>
                </a:lnTo>
                <a:lnTo>
                  <a:pt x="56032" y="0"/>
                </a:lnTo>
                <a:lnTo>
                  <a:pt x="25679" y="1003"/>
                </a:lnTo>
                <a:lnTo>
                  <a:pt x="15963" y="3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5" name="object 3815"/>
          <p:cNvSpPr/>
          <p:nvPr/>
        </p:nvSpPr>
        <p:spPr>
          <a:xfrm>
            <a:off x="4472113" y="3093088"/>
            <a:ext cx="5016" cy="2108"/>
          </a:xfrm>
          <a:custGeom>
            <a:avLst/>
            <a:gdLst/>
            <a:ahLst/>
            <a:cxnLst/>
            <a:rect l="l" t="t" r="r" b="b"/>
            <a:pathLst>
              <a:path w="5016" h="2108">
                <a:moveTo>
                  <a:pt x="0" y="330"/>
                </a:moveTo>
                <a:lnTo>
                  <a:pt x="3022" y="2108"/>
                </a:lnTo>
                <a:lnTo>
                  <a:pt x="5016" y="0"/>
                </a:lnTo>
                <a:lnTo>
                  <a:pt x="0" y="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6" name="object 3816"/>
          <p:cNvSpPr/>
          <p:nvPr/>
        </p:nvSpPr>
        <p:spPr>
          <a:xfrm>
            <a:off x="4347903" y="3096326"/>
            <a:ext cx="13068" cy="1993"/>
          </a:xfrm>
          <a:custGeom>
            <a:avLst/>
            <a:gdLst/>
            <a:ahLst/>
            <a:cxnLst/>
            <a:rect l="l" t="t" r="r" b="b"/>
            <a:pathLst>
              <a:path w="13068" h="1993">
                <a:moveTo>
                  <a:pt x="0" y="1219"/>
                </a:moveTo>
                <a:lnTo>
                  <a:pt x="13068" y="1993"/>
                </a:lnTo>
                <a:lnTo>
                  <a:pt x="3136" y="0"/>
                </a:lnTo>
                <a:lnTo>
                  <a:pt x="0" y="12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7" name="object 3817"/>
          <p:cNvSpPr/>
          <p:nvPr/>
        </p:nvSpPr>
        <p:spPr>
          <a:xfrm>
            <a:off x="4415321" y="3098208"/>
            <a:ext cx="36360" cy="2794"/>
          </a:xfrm>
          <a:custGeom>
            <a:avLst/>
            <a:gdLst/>
            <a:ahLst/>
            <a:cxnLst/>
            <a:rect l="l" t="t" r="r" b="b"/>
            <a:pathLst>
              <a:path w="36360" h="2793">
                <a:moveTo>
                  <a:pt x="5676" y="0"/>
                </a:moveTo>
                <a:lnTo>
                  <a:pt x="0" y="1892"/>
                </a:lnTo>
                <a:lnTo>
                  <a:pt x="11595" y="2794"/>
                </a:lnTo>
                <a:lnTo>
                  <a:pt x="36360" y="1117"/>
                </a:lnTo>
                <a:lnTo>
                  <a:pt x="29121" y="0"/>
                </a:lnTo>
                <a:lnTo>
                  <a:pt x="567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8" name="object 3818"/>
          <p:cNvSpPr/>
          <p:nvPr/>
        </p:nvSpPr>
        <p:spPr>
          <a:xfrm>
            <a:off x="4362968" y="3098210"/>
            <a:ext cx="13512" cy="2781"/>
          </a:xfrm>
          <a:custGeom>
            <a:avLst/>
            <a:gdLst/>
            <a:ahLst/>
            <a:cxnLst/>
            <a:rect l="l" t="t" r="r" b="b"/>
            <a:pathLst>
              <a:path w="13512" h="2781">
                <a:moveTo>
                  <a:pt x="0" y="889"/>
                </a:moveTo>
                <a:lnTo>
                  <a:pt x="9715" y="2781"/>
                </a:lnTo>
                <a:lnTo>
                  <a:pt x="13512" y="2006"/>
                </a:lnTo>
                <a:lnTo>
                  <a:pt x="9817" y="0"/>
                </a:lnTo>
                <a:lnTo>
                  <a:pt x="0" y="8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9" name="object 3819"/>
          <p:cNvSpPr/>
          <p:nvPr/>
        </p:nvSpPr>
        <p:spPr>
          <a:xfrm>
            <a:off x="4378490" y="3100222"/>
            <a:ext cx="34810" cy="2781"/>
          </a:xfrm>
          <a:custGeom>
            <a:avLst/>
            <a:gdLst/>
            <a:ahLst/>
            <a:cxnLst/>
            <a:rect l="l" t="t" r="r" b="b"/>
            <a:pathLst>
              <a:path w="34810" h="2781">
                <a:moveTo>
                  <a:pt x="0" y="774"/>
                </a:moveTo>
                <a:lnTo>
                  <a:pt x="5676" y="2781"/>
                </a:lnTo>
                <a:lnTo>
                  <a:pt x="17411" y="2667"/>
                </a:lnTo>
                <a:lnTo>
                  <a:pt x="34366" y="2336"/>
                </a:lnTo>
                <a:lnTo>
                  <a:pt x="34810" y="774"/>
                </a:lnTo>
                <a:lnTo>
                  <a:pt x="13500" y="0"/>
                </a:lnTo>
                <a:lnTo>
                  <a:pt x="0" y="7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0" name="object 3820"/>
          <p:cNvSpPr/>
          <p:nvPr/>
        </p:nvSpPr>
        <p:spPr>
          <a:xfrm>
            <a:off x="4363311" y="2657162"/>
            <a:ext cx="78676" cy="13627"/>
          </a:xfrm>
          <a:custGeom>
            <a:avLst/>
            <a:gdLst/>
            <a:ahLst/>
            <a:cxnLst/>
            <a:rect l="l" t="t" r="r" b="b"/>
            <a:pathLst>
              <a:path w="78676" h="13627">
                <a:moveTo>
                  <a:pt x="78676" y="6032"/>
                </a:moveTo>
                <a:lnTo>
                  <a:pt x="57137" y="0"/>
                </a:lnTo>
                <a:lnTo>
                  <a:pt x="21640" y="0"/>
                </a:lnTo>
                <a:lnTo>
                  <a:pt x="11937" y="1905"/>
                </a:lnTo>
                <a:lnTo>
                  <a:pt x="0" y="6032"/>
                </a:lnTo>
                <a:lnTo>
                  <a:pt x="101" y="8153"/>
                </a:lnTo>
                <a:lnTo>
                  <a:pt x="20192" y="13627"/>
                </a:lnTo>
                <a:lnTo>
                  <a:pt x="54571" y="13512"/>
                </a:lnTo>
                <a:lnTo>
                  <a:pt x="74104" y="9829"/>
                </a:lnTo>
                <a:lnTo>
                  <a:pt x="78676" y="8039"/>
                </a:lnTo>
                <a:lnTo>
                  <a:pt x="78676" y="60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1" name="object 3821"/>
          <p:cNvSpPr/>
          <p:nvPr/>
        </p:nvSpPr>
        <p:spPr>
          <a:xfrm>
            <a:off x="4301360" y="3268063"/>
            <a:ext cx="202565" cy="67856"/>
          </a:xfrm>
          <a:custGeom>
            <a:avLst/>
            <a:gdLst/>
            <a:ahLst/>
            <a:cxnLst/>
            <a:rect l="l" t="t" r="r" b="b"/>
            <a:pathLst>
              <a:path w="202564" h="67856">
                <a:moveTo>
                  <a:pt x="146316" y="3797"/>
                </a:moveTo>
                <a:lnTo>
                  <a:pt x="117195" y="0"/>
                </a:lnTo>
                <a:lnTo>
                  <a:pt x="85496" y="0"/>
                </a:lnTo>
                <a:lnTo>
                  <a:pt x="42748" y="7708"/>
                </a:lnTo>
                <a:lnTo>
                  <a:pt x="17640" y="19430"/>
                </a:lnTo>
                <a:lnTo>
                  <a:pt x="0" y="32715"/>
                </a:lnTo>
                <a:lnTo>
                  <a:pt x="12611" y="46431"/>
                </a:lnTo>
                <a:lnTo>
                  <a:pt x="37617" y="58267"/>
                </a:lnTo>
                <a:lnTo>
                  <a:pt x="68643" y="66078"/>
                </a:lnTo>
                <a:lnTo>
                  <a:pt x="91960" y="67856"/>
                </a:lnTo>
                <a:lnTo>
                  <a:pt x="116522" y="67856"/>
                </a:lnTo>
                <a:lnTo>
                  <a:pt x="145757" y="64173"/>
                </a:lnTo>
                <a:lnTo>
                  <a:pt x="177571" y="53352"/>
                </a:lnTo>
                <a:lnTo>
                  <a:pt x="199771" y="38734"/>
                </a:lnTo>
                <a:lnTo>
                  <a:pt x="202565" y="32715"/>
                </a:lnTo>
                <a:lnTo>
                  <a:pt x="190842" y="23329"/>
                </a:lnTo>
                <a:lnTo>
                  <a:pt x="175323" y="13614"/>
                </a:lnTo>
                <a:lnTo>
                  <a:pt x="146316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2" name="object 3822"/>
          <p:cNvSpPr/>
          <p:nvPr/>
        </p:nvSpPr>
        <p:spPr>
          <a:xfrm>
            <a:off x="4365541" y="2486527"/>
            <a:ext cx="66624" cy="1127607"/>
          </a:xfrm>
          <a:custGeom>
            <a:avLst/>
            <a:gdLst/>
            <a:ahLst/>
            <a:cxnLst/>
            <a:rect l="l" t="t" r="r" b="b"/>
            <a:pathLst>
              <a:path w="66624" h="1127607">
                <a:moveTo>
                  <a:pt x="64617" y="635901"/>
                </a:moveTo>
                <a:lnTo>
                  <a:pt x="19304" y="637908"/>
                </a:lnTo>
                <a:lnTo>
                  <a:pt x="21323" y="850061"/>
                </a:lnTo>
                <a:lnTo>
                  <a:pt x="25666" y="851522"/>
                </a:lnTo>
                <a:lnTo>
                  <a:pt x="54356" y="851395"/>
                </a:lnTo>
                <a:lnTo>
                  <a:pt x="66624" y="850176"/>
                </a:lnTo>
                <a:lnTo>
                  <a:pt x="64617" y="635901"/>
                </a:lnTo>
                <a:close/>
              </a:path>
              <a:path w="66624" h="1127607">
                <a:moveTo>
                  <a:pt x="62725" y="300431"/>
                </a:moveTo>
                <a:lnTo>
                  <a:pt x="17411" y="300431"/>
                </a:lnTo>
                <a:lnTo>
                  <a:pt x="19304" y="502983"/>
                </a:lnTo>
                <a:lnTo>
                  <a:pt x="58369" y="502437"/>
                </a:lnTo>
                <a:lnTo>
                  <a:pt x="62598" y="500862"/>
                </a:lnTo>
                <a:lnTo>
                  <a:pt x="62725" y="300431"/>
                </a:lnTo>
                <a:close/>
              </a:path>
              <a:path w="66624" h="1127607">
                <a:moveTo>
                  <a:pt x="60934" y="0"/>
                </a:moveTo>
                <a:lnTo>
                  <a:pt x="15405" y="1790"/>
                </a:lnTo>
                <a:lnTo>
                  <a:pt x="17411" y="186829"/>
                </a:lnTo>
                <a:lnTo>
                  <a:pt x="54343" y="186156"/>
                </a:lnTo>
                <a:lnTo>
                  <a:pt x="60820" y="184823"/>
                </a:lnTo>
                <a:lnTo>
                  <a:pt x="60934" y="0"/>
                </a:lnTo>
                <a:close/>
              </a:path>
              <a:path w="66624" h="1127607">
                <a:moveTo>
                  <a:pt x="89827" y="1050937"/>
                </a:moveTo>
                <a:lnTo>
                  <a:pt x="67741" y="1049934"/>
                </a:lnTo>
                <a:lnTo>
                  <a:pt x="66624" y="969594"/>
                </a:lnTo>
                <a:lnTo>
                  <a:pt x="38836" y="969695"/>
                </a:lnTo>
                <a:lnTo>
                  <a:pt x="23215" y="971600"/>
                </a:lnTo>
                <a:lnTo>
                  <a:pt x="21983" y="1049947"/>
                </a:lnTo>
                <a:lnTo>
                  <a:pt x="0" y="1051052"/>
                </a:lnTo>
                <a:lnTo>
                  <a:pt x="44754" y="1127607"/>
                </a:lnTo>
                <a:lnTo>
                  <a:pt x="46977" y="1127607"/>
                </a:lnTo>
                <a:lnTo>
                  <a:pt x="89827" y="1050937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3" name="object 3823"/>
          <p:cNvSpPr/>
          <p:nvPr/>
        </p:nvSpPr>
        <p:spPr>
          <a:xfrm>
            <a:off x="4365095" y="3456445"/>
            <a:ext cx="91173" cy="160375"/>
          </a:xfrm>
          <a:custGeom>
            <a:avLst/>
            <a:gdLst/>
            <a:ahLst/>
            <a:cxnLst/>
            <a:rect l="l" t="t" r="r" b="b"/>
            <a:pathLst>
              <a:path w="91173" h="160375">
                <a:moveTo>
                  <a:pt x="67856" y="0"/>
                </a:moveTo>
                <a:lnTo>
                  <a:pt x="68414" y="81241"/>
                </a:lnTo>
                <a:lnTo>
                  <a:pt x="91173" y="81127"/>
                </a:lnTo>
                <a:lnTo>
                  <a:pt x="46101" y="160375"/>
                </a:lnTo>
                <a:lnTo>
                  <a:pt x="0" y="81800"/>
                </a:lnTo>
                <a:lnTo>
                  <a:pt x="22771" y="81584"/>
                </a:lnTo>
                <a:lnTo>
                  <a:pt x="22212" y="1892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4" name="object 3824"/>
          <p:cNvSpPr/>
          <p:nvPr/>
        </p:nvSpPr>
        <p:spPr>
          <a:xfrm>
            <a:off x="4385071" y="3124319"/>
            <a:ext cx="1447" cy="214947"/>
          </a:xfrm>
          <a:custGeom>
            <a:avLst/>
            <a:gdLst/>
            <a:ahLst/>
            <a:cxnLst/>
            <a:rect l="l" t="t" r="r" b="b"/>
            <a:pathLst>
              <a:path w="1447" h="214947">
                <a:moveTo>
                  <a:pt x="1447" y="214947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5" name="object 3825"/>
          <p:cNvSpPr/>
          <p:nvPr/>
        </p:nvSpPr>
        <p:spPr>
          <a:xfrm>
            <a:off x="4382728" y="2786848"/>
            <a:ext cx="1346" cy="203784"/>
          </a:xfrm>
          <a:custGeom>
            <a:avLst/>
            <a:gdLst/>
            <a:ahLst/>
            <a:cxnLst/>
            <a:rect l="l" t="t" r="r" b="b"/>
            <a:pathLst>
              <a:path w="1346" h="203784">
                <a:moveTo>
                  <a:pt x="0" y="0"/>
                </a:moveTo>
                <a:lnTo>
                  <a:pt x="1346" y="203784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6" name="object 3826"/>
          <p:cNvSpPr/>
          <p:nvPr/>
        </p:nvSpPr>
        <p:spPr>
          <a:xfrm>
            <a:off x="4380605" y="2488093"/>
            <a:ext cx="1346" cy="185928"/>
          </a:xfrm>
          <a:custGeom>
            <a:avLst/>
            <a:gdLst/>
            <a:ahLst/>
            <a:cxnLst/>
            <a:rect l="l" t="t" r="r" b="b"/>
            <a:pathLst>
              <a:path w="1346" h="185927">
                <a:moveTo>
                  <a:pt x="0" y="0"/>
                </a:moveTo>
                <a:lnTo>
                  <a:pt x="1346" y="185928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7" name="object 3827"/>
          <p:cNvSpPr/>
          <p:nvPr/>
        </p:nvSpPr>
        <p:spPr>
          <a:xfrm>
            <a:off x="4428369" y="2786733"/>
            <a:ext cx="1333" cy="202666"/>
          </a:xfrm>
          <a:custGeom>
            <a:avLst/>
            <a:gdLst/>
            <a:ahLst/>
            <a:cxnLst/>
            <a:rect l="l" t="t" r="r" b="b"/>
            <a:pathLst>
              <a:path w="1333" h="202666">
                <a:moveTo>
                  <a:pt x="0" y="0"/>
                </a:moveTo>
                <a:lnTo>
                  <a:pt x="1333" y="202666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8" name="object 3828"/>
          <p:cNvSpPr/>
          <p:nvPr/>
        </p:nvSpPr>
        <p:spPr>
          <a:xfrm>
            <a:off x="4426245" y="2487869"/>
            <a:ext cx="1346" cy="185483"/>
          </a:xfrm>
          <a:custGeom>
            <a:avLst/>
            <a:gdLst/>
            <a:ahLst/>
            <a:cxnLst/>
            <a:rect l="l" t="t" r="r" b="b"/>
            <a:pathLst>
              <a:path w="1346" h="185483">
                <a:moveTo>
                  <a:pt x="1346" y="185483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9" name="object 3829"/>
          <p:cNvSpPr/>
          <p:nvPr/>
        </p:nvSpPr>
        <p:spPr>
          <a:xfrm>
            <a:off x="4430605" y="3123773"/>
            <a:ext cx="1562" cy="213931"/>
          </a:xfrm>
          <a:custGeom>
            <a:avLst/>
            <a:gdLst/>
            <a:ahLst/>
            <a:cxnLst/>
            <a:rect l="l" t="t" r="r" b="b"/>
            <a:pathLst>
              <a:path w="1562" h="213931">
                <a:moveTo>
                  <a:pt x="1562" y="213931"/>
                </a:moveTo>
                <a:lnTo>
                  <a:pt x="0" y="0"/>
                </a:lnTo>
              </a:path>
            </a:pathLst>
          </a:custGeom>
          <a:ln w="19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0" name="object 3830"/>
          <p:cNvSpPr/>
          <p:nvPr/>
        </p:nvSpPr>
        <p:spPr>
          <a:xfrm>
            <a:off x="4255613" y="1865812"/>
            <a:ext cx="296189" cy="40986"/>
          </a:xfrm>
          <a:custGeom>
            <a:avLst/>
            <a:gdLst/>
            <a:ahLst/>
            <a:cxnLst/>
            <a:rect l="l" t="t" r="r" b="b"/>
            <a:pathLst>
              <a:path w="296189" h="40986">
                <a:moveTo>
                  <a:pt x="0" y="1676"/>
                </a:moveTo>
                <a:lnTo>
                  <a:pt x="11955" y="9901"/>
                </a:lnTo>
                <a:lnTo>
                  <a:pt x="20941" y="15098"/>
                </a:lnTo>
                <a:lnTo>
                  <a:pt x="31564" y="19701"/>
                </a:lnTo>
                <a:lnTo>
                  <a:pt x="53935" y="28123"/>
                </a:lnTo>
                <a:lnTo>
                  <a:pt x="64131" y="31325"/>
                </a:lnTo>
                <a:lnTo>
                  <a:pt x="74198" y="33566"/>
                </a:lnTo>
                <a:lnTo>
                  <a:pt x="87907" y="35922"/>
                </a:lnTo>
                <a:lnTo>
                  <a:pt x="106521" y="38899"/>
                </a:lnTo>
                <a:lnTo>
                  <a:pt x="117354" y="40257"/>
                </a:lnTo>
                <a:lnTo>
                  <a:pt x="127313" y="40858"/>
                </a:lnTo>
                <a:lnTo>
                  <a:pt x="139810" y="40986"/>
                </a:lnTo>
                <a:lnTo>
                  <a:pt x="148983" y="40957"/>
                </a:lnTo>
                <a:lnTo>
                  <a:pt x="164301" y="40791"/>
                </a:lnTo>
                <a:lnTo>
                  <a:pt x="175190" y="40357"/>
                </a:lnTo>
                <a:lnTo>
                  <a:pt x="185104" y="39327"/>
                </a:lnTo>
                <a:lnTo>
                  <a:pt x="197500" y="37369"/>
                </a:lnTo>
                <a:lnTo>
                  <a:pt x="221156" y="33109"/>
                </a:lnTo>
                <a:lnTo>
                  <a:pt x="231580" y="30786"/>
                </a:lnTo>
                <a:lnTo>
                  <a:pt x="241447" y="27701"/>
                </a:lnTo>
                <a:lnTo>
                  <a:pt x="254585" y="22704"/>
                </a:lnTo>
                <a:lnTo>
                  <a:pt x="270599" y="16133"/>
                </a:lnTo>
                <a:lnTo>
                  <a:pt x="279810" y="11396"/>
                </a:lnTo>
                <a:lnTo>
                  <a:pt x="289538" y="4855"/>
                </a:lnTo>
                <a:lnTo>
                  <a:pt x="29618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1" name="object 3831"/>
          <p:cNvSpPr/>
          <p:nvPr/>
        </p:nvSpPr>
        <p:spPr>
          <a:xfrm>
            <a:off x="4255609" y="1765594"/>
            <a:ext cx="296189" cy="40968"/>
          </a:xfrm>
          <a:custGeom>
            <a:avLst/>
            <a:gdLst/>
            <a:ahLst/>
            <a:cxnLst/>
            <a:rect l="l" t="t" r="r" b="b"/>
            <a:pathLst>
              <a:path w="296189" h="40968">
                <a:moveTo>
                  <a:pt x="296189" y="0"/>
                </a:moveTo>
                <a:lnTo>
                  <a:pt x="286473" y="5473"/>
                </a:lnTo>
                <a:lnTo>
                  <a:pt x="276656" y="10820"/>
                </a:lnTo>
                <a:lnTo>
                  <a:pt x="266941" y="16294"/>
                </a:lnTo>
                <a:lnTo>
                  <a:pt x="267068" y="18186"/>
                </a:lnTo>
                <a:lnTo>
                  <a:pt x="257238" y="21653"/>
                </a:lnTo>
                <a:lnTo>
                  <a:pt x="242950" y="26735"/>
                </a:lnTo>
                <a:lnTo>
                  <a:pt x="232835" y="30068"/>
                </a:lnTo>
                <a:lnTo>
                  <a:pt x="222902" y="32610"/>
                </a:lnTo>
                <a:lnTo>
                  <a:pt x="209159" y="35316"/>
                </a:lnTo>
                <a:lnTo>
                  <a:pt x="191208" y="38416"/>
                </a:lnTo>
                <a:lnTo>
                  <a:pt x="180396" y="39901"/>
                </a:lnTo>
                <a:lnTo>
                  <a:pt x="170458" y="40613"/>
                </a:lnTo>
                <a:lnTo>
                  <a:pt x="157940" y="40881"/>
                </a:lnTo>
                <a:lnTo>
                  <a:pt x="148983" y="40957"/>
                </a:lnTo>
                <a:lnTo>
                  <a:pt x="133636" y="40968"/>
                </a:lnTo>
                <a:lnTo>
                  <a:pt x="122706" y="40663"/>
                </a:lnTo>
                <a:lnTo>
                  <a:pt x="112778" y="39755"/>
                </a:lnTo>
                <a:lnTo>
                  <a:pt x="100437" y="37963"/>
                </a:lnTo>
                <a:lnTo>
                  <a:pt x="91401" y="36499"/>
                </a:lnTo>
                <a:lnTo>
                  <a:pt x="76531" y="33962"/>
                </a:lnTo>
                <a:lnTo>
                  <a:pt x="66062" y="31732"/>
                </a:lnTo>
                <a:lnTo>
                  <a:pt x="56201" y="28789"/>
                </a:lnTo>
                <a:lnTo>
                  <a:pt x="43151" y="24112"/>
                </a:lnTo>
                <a:lnTo>
                  <a:pt x="27220" y="17440"/>
                </a:lnTo>
                <a:lnTo>
                  <a:pt x="18689" y="12390"/>
                </a:lnTo>
                <a:lnTo>
                  <a:pt x="7550" y="5752"/>
                </a:lnTo>
                <a:lnTo>
                  <a:pt x="4572" y="4140"/>
                </a:lnTo>
                <a:lnTo>
                  <a:pt x="2235" y="2908"/>
                </a:lnTo>
                <a:lnTo>
                  <a:pt x="0" y="16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2" name="object 3832"/>
          <p:cNvSpPr/>
          <p:nvPr/>
        </p:nvSpPr>
        <p:spPr>
          <a:xfrm>
            <a:off x="4255947" y="1839588"/>
            <a:ext cx="318503" cy="68312"/>
          </a:xfrm>
          <a:custGeom>
            <a:avLst/>
            <a:gdLst/>
            <a:ahLst/>
            <a:cxnLst/>
            <a:rect l="l" t="t" r="r" b="b"/>
            <a:pathLst>
              <a:path w="318503" h="68312">
                <a:moveTo>
                  <a:pt x="0" y="28905"/>
                </a:moveTo>
                <a:lnTo>
                  <a:pt x="11965" y="37211"/>
                </a:lnTo>
                <a:lnTo>
                  <a:pt x="20945" y="42426"/>
                </a:lnTo>
                <a:lnTo>
                  <a:pt x="31487" y="47008"/>
                </a:lnTo>
                <a:lnTo>
                  <a:pt x="40068" y="50330"/>
                </a:lnTo>
                <a:lnTo>
                  <a:pt x="53876" y="55157"/>
                </a:lnTo>
                <a:lnTo>
                  <a:pt x="63867" y="57808"/>
                </a:lnTo>
                <a:lnTo>
                  <a:pt x="73619" y="59807"/>
                </a:lnTo>
                <a:lnTo>
                  <a:pt x="86711" y="62678"/>
                </a:lnTo>
                <a:lnTo>
                  <a:pt x="91401" y="63830"/>
                </a:lnTo>
                <a:lnTo>
                  <a:pt x="92964" y="64274"/>
                </a:lnTo>
                <a:lnTo>
                  <a:pt x="93078" y="63944"/>
                </a:lnTo>
                <a:lnTo>
                  <a:pt x="94869" y="64173"/>
                </a:lnTo>
                <a:lnTo>
                  <a:pt x="110125" y="65606"/>
                </a:lnTo>
                <a:lnTo>
                  <a:pt x="120688" y="66924"/>
                </a:lnTo>
                <a:lnTo>
                  <a:pt x="130680" y="67901"/>
                </a:lnTo>
                <a:lnTo>
                  <a:pt x="144225" y="68312"/>
                </a:lnTo>
                <a:lnTo>
                  <a:pt x="148653" y="68300"/>
                </a:lnTo>
                <a:lnTo>
                  <a:pt x="163980" y="68126"/>
                </a:lnTo>
                <a:lnTo>
                  <a:pt x="174859" y="67683"/>
                </a:lnTo>
                <a:lnTo>
                  <a:pt x="184783" y="66636"/>
                </a:lnTo>
                <a:lnTo>
                  <a:pt x="197246" y="64650"/>
                </a:lnTo>
                <a:lnTo>
                  <a:pt x="205689" y="63169"/>
                </a:lnTo>
                <a:lnTo>
                  <a:pt x="220531" y="60498"/>
                </a:lnTo>
                <a:lnTo>
                  <a:pt x="230940" y="58191"/>
                </a:lnTo>
                <a:lnTo>
                  <a:pt x="240805" y="55087"/>
                </a:lnTo>
                <a:lnTo>
                  <a:pt x="254015" y="50023"/>
                </a:lnTo>
                <a:lnTo>
                  <a:pt x="269119" y="43384"/>
                </a:lnTo>
                <a:lnTo>
                  <a:pt x="277651" y="38287"/>
                </a:lnTo>
                <a:lnTo>
                  <a:pt x="287298" y="32088"/>
                </a:lnTo>
                <a:lnTo>
                  <a:pt x="295071" y="27558"/>
                </a:lnTo>
                <a:lnTo>
                  <a:pt x="295300" y="27444"/>
                </a:lnTo>
                <a:lnTo>
                  <a:pt x="295516" y="27343"/>
                </a:lnTo>
                <a:lnTo>
                  <a:pt x="304475" y="16788"/>
                </a:lnTo>
                <a:lnTo>
                  <a:pt x="310936" y="9145"/>
                </a:lnTo>
                <a:lnTo>
                  <a:pt x="318173" y="558"/>
                </a:lnTo>
                <a:lnTo>
                  <a:pt x="318401" y="330"/>
                </a:lnTo>
                <a:lnTo>
                  <a:pt x="31850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3" name="object 3833"/>
          <p:cNvSpPr/>
          <p:nvPr/>
        </p:nvSpPr>
        <p:spPr>
          <a:xfrm>
            <a:off x="4286079" y="1627967"/>
            <a:ext cx="276326" cy="52138"/>
          </a:xfrm>
          <a:custGeom>
            <a:avLst/>
            <a:gdLst/>
            <a:ahLst/>
            <a:cxnLst/>
            <a:rect l="l" t="t" r="r" b="b"/>
            <a:pathLst>
              <a:path w="276326" h="52138">
                <a:moveTo>
                  <a:pt x="0" y="23017"/>
                </a:moveTo>
                <a:lnTo>
                  <a:pt x="3352" y="21011"/>
                </a:lnTo>
                <a:lnTo>
                  <a:pt x="3568" y="21011"/>
                </a:lnTo>
                <a:lnTo>
                  <a:pt x="7251" y="19664"/>
                </a:lnTo>
                <a:lnTo>
                  <a:pt x="19088" y="15321"/>
                </a:lnTo>
                <a:lnTo>
                  <a:pt x="19202" y="14318"/>
                </a:lnTo>
                <a:lnTo>
                  <a:pt x="31254" y="11638"/>
                </a:lnTo>
                <a:lnTo>
                  <a:pt x="46206" y="8109"/>
                </a:lnTo>
                <a:lnTo>
                  <a:pt x="56706" y="5697"/>
                </a:lnTo>
                <a:lnTo>
                  <a:pt x="66565" y="3965"/>
                </a:lnTo>
                <a:lnTo>
                  <a:pt x="79592" y="2476"/>
                </a:lnTo>
                <a:lnTo>
                  <a:pt x="100963" y="601"/>
                </a:lnTo>
                <a:lnTo>
                  <a:pt x="111839" y="0"/>
                </a:lnTo>
                <a:lnTo>
                  <a:pt x="121760" y="97"/>
                </a:lnTo>
                <a:lnTo>
                  <a:pt x="134145" y="872"/>
                </a:lnTo>
                <a:lnTo>
                  <a:pt x="143408" y="1592"/>
                </a:lnTo>
                <a:lnTo>
                  <a:pt x="158613" y="2814"/>
                </a:lnTo>
                <a:lnTo>
                  <a:pt x="169356" y="4021"/>
                </a:lnTo>
                <a:lnTo>
                  <a:pt x="179266" y="5857"/>
                </a:lnTo>
                <a:lnTo>
                  <a:pt x="191974" y="8967"/>
                </a:lnTo>
                <a:lnTo>
                  <a:pt x="212667" y="14503"/>
                </a:lnTo>
                <a:lnTo>
                  <a:pt x="222716" y="17765"/>
                </a:lnTo>
                <a:lnTo>
                  <a:pt x="232579" y="22112"/>
                </a:lnTo>
                <a:lnTo>
                  <a:pt x="244297" y="28148"/>
                </a:lnTo>
                <a:lnTo>
                  <a:pt x="256637" y="34989"/>
                </a:lnTo>
                <a:lnTo>
                  <a:pt x="265066" y="41153"/>
                </a:lnTo>
                <a:lnTo>
                  <a:pt x="274506" y="50277"/>
                </a:lnTo>
                <a:lnTo>
                  <a:pt x="276326" y="5213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4" name="object 3834"/>
          <p:cNvSpPr/>
          <p:nvPr/>
        </p:nvSpPr>
        <p:spPr>
          <a:xfrm>
            <a:off x="4256831" y="1763363"/>
            <a:ext cx="293738" cy="40631"/>
          </a:xfrm>
          <a:custGeom>
            <a:avLst/>
            <a:gdLst/>
            <a:ahLst/>
            <a:cxnLst/>
            <a:rect l="l" t="t" r="r" b="b"/>
            <a:pathLst>
              <a:path w="293738" h="40631">
                <a:moveTo>
                  <a:pt x="293738" y="0"/>
                </a:moveTo>
                <a:lnTo>
                  <a:pt x="281959" y="8424"/>
                </a:lnTo>
                <a:lnTo>
                  <a:pt x="273057" y="13724"/>
                </a:lnTo>
                <a:lnTo>
                  <a:pt x="262302" y="18511"/>
                </a:lnTo>
                <a:lnTo>
                  <a:pt x="241096" y="26869"/>
                </a:lnTo>
                <a:lnTo>
                  <a:pt x="231006" y="30179"/>
                </a:lnTo>
                <a:lnTo>
                  <a:pt x="220861" y="32530"/>
                </a:lnTo>
                <a:lnTo>
                  <a:pt x="206773" y="35094"/>
                </a:lnTo>
                <a:lnTo>
                  <a:pt x="189492" y="38092"/>
                </a:lnTo>
                <a:lnTo>
                  <a:pt x="178726" y="39580"/>
                </a:lnTo>
                <a:lnTo>
                  <a:pt x="168757" y="40286"/>
                </a:lnTo>
                <a:lnTo>
                  <a:pt x="156066" y="40553"/>
                </a:lnTo>
                <a:lnTo>
                  <a:pt x="132452" y="40631"/>
                </a:lnTo>
                <a:lnTo>
                  <a:pt x="121573" y="40313"/>
                </a:lnTo>
                <a:lnTo>
                  <a:pt x="111642" y="39383"/>
                </a:lnTo>
                <a:lnTo>
                  <a:pt x="99169" y="37549"/>
                </a:lnTo>
                <a:lnTo>
                  <a:pt x="75756" y="33631"/>
                </a:lnTo>
                <a:lnTo>
                  <a:pt x="65295" y="31441"/>
                </a:lnTo>
                <a:lnTo>
                  <a:pt x="55393" y="28490"/>
                </a:lnTo>
                <a:lnTo>
                  <a:pt x="42214" y="23684"/>
                </a:lnTo>
                <a:lnTo>
                  <a:pt x="26045" y="17321"/>
                </a:lnTo>
                <a:lnTo>
                  <a:pt x="16745" y="12768"/>
                </a:lnTo>
                <a:lnTo>
                  <a:pt x="6918" y="6482"/>
                </a:lnTo>
                <a:lnTo>
                  <a:pt x="0" y="166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5" name="object 3835"/>
          <p:cNvSpPr/>
          <p:nvPr/>
        </p:nvSpPr>
        <p:spPr>
          <a:xfrm>
            <a:off x="4291661" y="1636589"/>
            <a:ext cx="220294" cy="30467"/>
          </a:xfrm>
          <a:custGeom>
            <a:avLst/>
            <a:gdLst/>
            <a:ahLst/>
            <a:cxnLst/>
            <a:rect l="l" t="t" r="r" b="b"/>
            <a:pathLst>
              <a:path w="220294" h="30467">
                <a:moveTo>
                  <a:pt x="0" y="30467"/>
                </a:moveTo>
                <a:lnTo>
                  <a:pt x="11092" y="22630"/>
                </a:lnTo>
                <a:lnTo>
                  <a:pt x="20489" y="17829"/>
                </a:lnTo>
                <a:lnTo>
                  <a:pt x="29019" y="14401"/>
                </a:lnTo>
                <a:lnTo>
                  <a:pt x="42129" y="9326"/>
                </a:lnTo>
                <a:lnTo>
                  <a:pt x="51875" y="6582"/>
                </a:lnTo>
                <a:lnTo>
                  <a:pt x="65179" y="4089"/>
                </a:lnTo>
                <a:lnTo>
                  <a:pt x="81048" y="1392"/>
                </a:lnTo>
                <a:lnTo>
                  <a:pt x="91083" y="337"/>
                </a:lnTo>
                <a:lnTo>
                  <a:pt x="103203" y="38"/>
                </a:lnTo>
                <a:lnTo>
                  <a:pt x="109473" y="0"/>
                </a:lnTo>
                <a:lnTo>
                  <a:pt x="123875" y="160"/>
                </a:lnTo>
                <a:lnTo>
                  <a:pt x="133872" y="948"/>
                </a:lnTo>
                <a:lnTo>
                  <a:pt x="145858" y="2514"/>
                </a:lnTo>
                <a:lnTo>
                  <a:pt x="152222" y="3340"/>
                </a:lnTo>
                <a:lnTo>
                  <a:pt x="160248" y="4343"/>
                </a:lnTo>
                <a:lnTo>
                  <a:pt x="160362" y="5473"/>
                </a:lnTo>
                <a:lnTo>
                  <a:pt x="168389" y="7581"/>
                </a:lnTo>
                <a:lnTo>
                  <a:pt x="179438" y="10490"/>
                </a:lnTo>
                <a:lnTo>
                  <a:pt x="180454" y="9258"/>
                </a:lnTo>
                <a:lnTo>
                  <a:pt x="190614" y="13385"/>
                </a:lnTo>
                <a:lnTo>
                  <a:pt x="203068" y="18841"/>
                </a:lnTo>
                <a:lnTo>
                  <a:pt x="212121" y="23922"/>
                </a:lnTo>
                <a:lnTo>
                  <a:pt x="220294" y="292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6" name="object 3836"/>
          <p:cNvSpPr/>
          <p:nvPr/>
        </p:nvSpPr>
        <p:spPr>
          <a:xfrm>
            <a:off x="4282735" y="1728099"/>
            <a:ext cx="240944" cy="40489"/>
          </a:xfrm>
          <a:custGeom>
            <a:avLst/>
            <a:gdLst/>
            <a:ahLst/>
            <a:cxnLst/>
            <a:rect l="l" t="t" r="r" b="b"/>
            <a:pathLst>
              <a:path w="240944" h="40489">
                <a:moveTo>
                  <a:pt x="240944" y="0"/>
                </a:moveTo>
                <a:lnTo>
                  <a:pt x="231145" y="8873"/>
                </a:lnTo>
                <a:lnTo>
                  <a:pt x="222195" y="15303"/>
                </a:lnTo>
                <a:lnTo>
                  <a:pt x="217614" y="18300"/>
                </a:lnTo>
                <a:lnTo>
                  <a:pt x="210692" y="22872"/>
                </a:lnTo>
                <a:lnTo>
                  <a:pt x="209918" y="22542"/>
                </a:lnTo>
                <a:lnTo>
                  <a:pt x="201764" y="25780"/>
                </a:lnTo>
                <a:lnTo>
                  <a:pt x="193065" y="29235"/>
                </a:lnTo>
                <a:lnTo>
                  <a:pt x="183807" y="31813"/>
                </a:lnTo>
                <a:lnTo>
                  <a:pt x="169747" y="35107"/>
                </a:lnTo>
                <a:lnTo>
                  <a:pt x="159931" y="37120"/>
                </a:lnTo>
                <a:lnTo>
                  <a:pt x="147560" y="38641"/>
                </a:lnTo>
                <a:lnTo>
                  <a:pt x="128552" y="40245"/>
                </a:lnTo>
                <a:lnTo>
                  <a:pt x="118476" y="40489"/>
                </a:lnTo>
                <a:lnTo>
                  <a:pt x="106632" y="39831"/>
                </a:lnTo>
                <a:lnTo>
                  <a:pt x="99656" y="39293"/>
                </a:lnTo>
                <a:lnTo>
                  <a:pt x="85309" y="38098"/>
                </a:lnTo>
                <a:lnTo>
                  <a:pt x="75320" y="36621"/>
                </a:lnTo>
                <a:lnTo>
                  <a:pt x="63208" y="33700"/>
                </a:lnTo>
                <a:lnTo>
                  <a:pt x="45041" y="28792"/>
                </a:lnTo>
                <a:lnTo>
                  <a:pt x="35472" y="25173"/>
                </a:lnTo>
                <a:lnTo>
                  <a:pt x="24104" y="19431"/>
                </a:lnTo>
                <a:lnTo>
                  <a:pt x="12593" y="12796"/>
                </a:lnTo>
                <a:lnTo>
                  <a:pt x="4136" y="5528"/>
                </a:lnTo>
                <a:lnTo>
                  <a:pt x="0" y="134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7" name="object 3837"/>
          <p:cNvSpPr/>
          <p:nvPr/>
        </p:nvSpPr>
        <p:spPr>
          <a:xfrm>
            <a:off x="4312193" y="2443342"/>
            <a:ext cx="9702" cy="19748"/>
          </a:xfrm>
          <a:custGeom>
            <a:avLst/>
            <a:gdLst/>
            <a:ahLst/>
            <a:cxnLst/>
            <a:rect l="l" t="t" r="r" b="b"/>
            <a:pathLst>
              <a:path w="9702" h="19748">
                <a:moveTo>
                  <a:pt x="114" y="0"/>
                </a:moveTo>
                <a:lnTo>
                  <a:pt x="0" y="1333"/>
                </a:lnTo>
                <a:lnTo>
                  <a:pt x="0" y="1790"/>
                </a:lnTo>
                <a:lnTo>
                  <a:pt x="558" y="3009"/>
                </a:lnTo>
                <a:lnTo>
                  <a:pt x="4013" y="10274"/>
                </a:lnTo>
                <a:lnTo>
                  <a:pt x="4356" y="10147"/>
                </a:lnTo>
                <a:lnTo>
                  <a:pt x="8255" y="17297"/>
                </a:lnTo>
                <a:lnTo>
                  <a:pt x="8928" y="18529"/>
                </a:lnTo>
                <a:lnTo>
                  <a:pt x="9702" y="197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8" name="object 3838"/>
          <p:cNvSpPr/>
          <p:nvPr/>
        </p:nvSpPr>
        <p:spPr>
          <a:xfrm>
            <a:off x="4321900" y="2462204"/>
            <a:ext cx="162153" cy="28066"/>
          </a:xfrm>
          <a:custGeom>
            <a:avLst/>
            <a:gdLst/>
            <a:ahLst/>
            <a:cxnLst/>
            <a:rect l="l" t="t" r="r" b="b"/>
            <a:pathLst>
              <a:path w="162153" h="28066">
                <a:moveTo>
                  <a:pt x="0" y="889"/>
                </a:moveTo>
                <a:lnTo>
                  <a:pt x="7594" y="8369"/>
                </a:lnTo>
                <a:lnTo>
                  <a:pt x="8597" y="9144"/>
                </a:lnTo>
                <a:lnTo>
                  <a:pt x="18084" y="14287"/>
                </a:lnTo>
                <a:lnTo>
                  <a:pt x="28130" y="19748"/>
                </a:lnTo>
                <a:lnTo>
                  <a:pt x="29248" y="19862"/>
                </a:lnTo>
                <a:lnTo>
                  <a:pt x="40627" y="22872"/>
                </a:lnTo>
                <a:lnTo>
                  <a:pt x="53166" y="25827"/>
                </a:lnTo>
                <a:lnTo>
                  <a:pt x="64951" y="27129"/>
                </a:lnTo>
                <a:lnTo>
                  <a:pt x="67513" y="27343"/>
                </a:lnTo>
                <a:lnTo>
                  <a:pt x="80513" y="28066"/>
                </a:lnTo>
                <a:lnTo>
                  <a:pt x="91856" y="27457"/>
                </a:lnTo>
                <a:lnTo>
                  <a:pt x="95758" y="27114"/>
                </a:lnTo>
                <a:lnTo>
                  <a:pt x="108636" y="25802"/>
                </a:lnTo>
                <a:lnTo>
                  <a:pt x="120158" y="23088"/>
                </a:lnTo>
                <a:lnTo>
                  <a:pt x="133705" y="19304"/>
                </a:lnTo>
                <a:lnTo>
                  <a:pt x="133705" y="18186"/>
                </a:lnTo>
                <a:lnTo>
                  <a:pt x="144640" y="13614"/>
                </a:lnTo>
                <a:lnTo>
                  <a:pt x="145643" y="13169"/>
                </a:lnTo>
                <a:lnTo>
                  <a:pt x="145643" y="12954"/>
                </a:lnTo>
                <a:lnTo>
                  <a:pt x="146532" y="12280"/>
                </a:lnTo>
                <a:lnTo>
                  <a:pt x="154343" y="6146"/>
                </a:lnTo>
                <a:lnTo>
                  <a:pt x="162153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9" name="object 3839"/>
          <p:cNvSpPr/>
          <p:nvPr/>
        </p:nvSpPr>
        <p:spPr>
          <a:xfrm>
            <a:off x="4484056" y="2442328"/>
            <a:ext cx="9042" cy="19875"/>
          </a:xfrm>
          <a:custGeom>
            <a:avLst/>
            <a:gdLst/>
            <a:ahLst/>
            <a:cxnLst/>
            <a:rect l="l" t="t" r="r" b="b"/>
            <a:pathLst>
              <a:path w="9042" h="19875">
                <a:moveTo>
                  <a:pt x="0" y="19875"/>
                </a:moveTo>
                <a:lnTo>
                  <a:pt x="901" y="18757"/>
                </a:lnTo>
                <a:lnTo>
                  <a:pt x="1562" y="17424"/>
                </a:lnTo>
                <a:lnTo>
                  <a:pt x="5143" y="10274"/>
                </a:lnTo>
                <a:lnTo>
                  <a:pt x="5359" y="10274"/>
                </a:lnTo>
                <a:lnTo>
                  <a:pt x="8483" y="3022"/>
                </a:lnTo>
                <a:lnTo>
                  <a:pt x="9042" y="1689"/>
                </a:lnTo>
                <a:lnTo>
                  <a:pt x="9042" y="1346"/>
                </a:lnTo>
                <a:lnTo>
                  <a:pt x="904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0" name="object 3840"/>
          <p:cNvSpPr/>
          <p:nvPr/>
        </p:nvSpPr>
        <p:spPr>
          <a:xfrm>
            <a:off x="4324907" y="2456845"/>
            <a:ext cx="161163" cy="27799"/>
          </a:xfrm>
          <a:custGeom>
            <a:avLst/>
            <a:gdLst/>
            <a:ahLst/>
            <a:cxnLst/>
            <a:rect l="l" t="t" r="r" b="b"/>
            <a:pathLst>
              <a:path w="161162" h="27799">
                <a:moveTo>
                  <a:pt x="161162" y="0"/>
                </a:moveTo>
                <a:lnTo>
                  <a:pt x="154685" y="7035"/>
                </a:lnTo>
                <a:lnTo>
                  <a:pt x="153568" y="7924"/>
                </a:lnTo>
                <a:lnTo>
                  <a:pt x="145097" y="12611"/>
                </a:lnTo>
                <a:lnTo>
                  <a:pt x="134607" y="18415"/>
                </a:lnTo>
                <a:lnTo>
                  <a:pt x="133489" y="18643"/>
                </a:lnTo>
                <a:lnTo>
                  <a:pt x="121767" y="21869"/>
                </a:lnTo>
                <a:lnTo>
                  <a:pt x="109068" y="25082"/>
                </a:lnTo>
                <a:lnTo>
                  <a:pt x="97830" y="26524"/>
                </a:lnTo>
                <a:lnTo>
                  <a:pt x="93649" y="26898"/>
                </a:lnTo>
                <a:lnTo>
                  <a:pt x="80460" y="27799"/>
                </a:lnTo>
                <a:lnTo>
                  <a:pt x="69581" y="27435"/>
                </a:lnTo>
                <a:lnTo>
                  <a:pt x="63728" y="27000"/>
                </a:lnTo>
                <a:lnTo>
                  <a:pt x="50657" y="25819"/>
                </a:lnTo>
                <a:lnTo>
                  <a:pt x="39636" y="23426"/>
                </a:lnTo>
                <a:lnTo>
                  <a:pt x="35382" y="22313"/>
                </a:lnTo>
                <a:lnTo>
                  <a:pt x="23177" y="18727"/>
                </a:lnTo>
                <a:lnTo>
                  <a:pt x="11607" y="13284"/>
                </a:lnTo>
                <a:lnTo>
                  <a:pt x="5587" y="10261"/>
                </a:lnTo>
                <a:lnTo>
                  <a:pt x="4584" y="9588"/>
                </a:lnTo>
                <a:lnTo>
                  <a:pt x="0" y="45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1" name="object 3841"/>
          <p:cNvSpPr/>
          <p:nvPr/>
        </p:nvSpPr>
        <p:spPr>
          <a:xfrm>
            <a:off x="4228604" y="1825524"/>
            <a:ext cx="27012" cy="41960"/>
          </a:xfrm>
          <a:custGeom>
            <a:avLst/>
            <a:gdLst/>
            <a:ahLst/>
            <a:cxnLst/>
            <a:rect l="l" t="t" r="r" b="b"/>
            <a:pathLst>
              <a:path w="27012" h="41960">
                <a:moveTo>
                  <a:pt x="0" y="0"/>
                </a:moveTo>
                <a:lnTo>
                  <a:pt x="3009" y="15405"/>
                </a:lnTo>
                <a:lnTo>
                  <a:pt x="27012" y="4196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2" name="object 3842"/>
          <p:cNvSpPr/>
          <p:nvPr/>
        </p:nvSpPr>
        <p:spPr>
          <a:xfrm>
            <a:off x="4551799" y="1709792"/>
            <a:ext cx="26898" cy="156019"/>
          </a:xfrm>
          <a:custGeom>
            <a:avLst/>
            <a:gdLst/>
            <a:ahLst/>
            <a:cxnLst/>
            <a:rect l="l" t="t" r="r" b="b"/>
            <a:pathLst>
              <a:path w="26898" h="156019">
                <a:moveTo>
                  <a:pt x="0" y="156019"/>
                </a:moveTo>
                <a:lnTo>
                  <a:pt x="22771" y="129235"/>
                </a:lnTo>
                <a:lnTo>
                  <a:pt x="26898" y="100215"/>
                </a:lnTo>
                <a:lnTo>
                  <a:pt x="26898" y="0"/>
                </a:lnTo>
                <a:lnTo>
                  <a:pt x="22771" y="29019"/>
                </a:lnTo>
                <a:lnTo>
                  <a:pt x="0" y="558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3" name="object 3843"/>
          <p:cNvSpPr/>
          <p:nvPr/>
        </p:nvSpPr>
        <p:spPr>
          <a:xfrm>
            <a:off x="4226149" y="1711698"/>
            <a:ext cx="29794" cy="156794"/>
          </a:xfrm>
          <a:custGeom>
            <a:avLst/>
            <a:gdLst/>
            <a:ahLst/>
            <a:cxnLst/>
            <a:rect l="l" t="t" r="r" b="b"/>
            <a:pathLst>
              <a:path w="29794" h="156794">
                <a:moveTo>
                  <a:pt x="29463" y="55575"/>
                </a:moveTo>
                <a:lnTo>
                  <a:pt x="5473" y="29006"/>
                </a:lnTo>
                <a:lnTo>
                  <a:pt x="0" y="0"/>
                </a:lnTo>
                <a:lnTo>
                  <a:pt x="0" y="100317"/>
                </a:lnTo>
                <a:lnTo>
                  <a:pt x="5575" y="129895"/>
                </a:lnTo>
                <a:lnTo>
                  <a:pt x="5803" y="130340"/>
                </a:lnTo>
                <a:lnTo>
                  <a:pt x="29794" y="1567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4" name="object 3844"/>
          <p:cNvSpPr/>
          <p:nvPr/>
        </p:nvSpPr>
        <p:spPr>
          <a:xfrm>
            <a:off x="4574452" y="1839028"/>
            <a:ext cx="114" cy="558"/>
          </a:xfrm>
          <a:custGeom>
            <a:avLst/>
            <a:gdLst/>
            <a:ahLst/>
            <a:cxnLst/>
            <a:rect l="l" t="t" r="r" b="b"/>
            <a:pathLst>
              <a:path w="114" h="558">
                <a:moveTo>
                  <a:pt x="0" y="558"/>
                </a:moveTo>
                <a:lnTo>
                  <a:pt x="11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5" name="object 3845"/>
          <p:cNvSpPr/>
          <p:nvPr/>
        </p:nvSpPr>
        <p:spPr>
          <a:xfrm>
            <a:off x="4550567" y="1680110"/>
            <a:ext cx="26682" cy="83248"/>
          </a:xfrm>
          <a:custGeom>
            <a:avLst/>
            <a:gdLst/>
            <a:ahLst/>
            <a:cxnLst/>
            <a:rect l="l" t="t" r="r" b="b"/>
            <a:pathLst>
              <a:path w="26682" h="83248">
                <a:moveTo>
                  <a:pt x="11836" y="0"/>
                </a:moveTo>
                <a:lnTo>
                  <a:pt x="26682" y="27901"/>
                </a:lnTo>
                <a:lnTo>
                  <a:pt x="22555" y="56692"/>
                </a:lnTo>
                <a:lnTo>
                  <a:pt x="0" y="8324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6" name="object 3846"/>
          <p:cNvSpPr/>
          <p:nvPr/>
        </p:nvSpPr>
        <p:spPr>
          <a:xfrm>
            <a:off x="4226157" y="1650992"/>
            <a:ext cx="59931" cy="114046"/>
          </a:xfrm>
          <a:custGeom>
            <a:avLst/>
            <a:gdLst/>
            <a:ahLst/>
            <a:cxnLst/>
            <a:rect l="l" t="t" r="r" b="b"/>
            <a:pathLst>
              <a:path w="59931" h="114045">
                <a:moveTo>
                  <a:pt x="30683" y="114046"/>
                </a:moveTo>
                <a:lnTo>
                  <a:pt x="6807" y="87706"/>
                </a:lnTo>
                <a:lnTo>
                  <a:pt x="1447" y="58915"/>
                </a:lnTo>
                <a:lnTo>
                  <a:pt x="14960" y="30911"/>
                </a:lnTo>
                <a:lnTo>
                  <a:pt x="46088" y="6578"/>
                </a:lnTo>
                <a:lnTo>
                  <a:pt x="59931" y="0"/>
                </a:lnTo>
                <a:lnTo>
                  <a:pt x="45643" y="6578"/>
                </a:lnTo>
                <a:lnTo>
                  <a:pt x="14058" y="31356"/>
                </a:lnTo>
                <a:lnTo>
                  <a:pt x="114" y="60147"/>
                </a:lnTo>
                <a:lnTo>
                  <a:pt x="0" y="607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7" name="object 3847"/>
          <p:cNvSpPr/>
          <p:nvPr/>
        </p:nvSpPr>
        <p:spPr>
          <a:xfrm>
            <a:off x="4271567" y="1667056"/>
            <a:ext cx="20091" cy="41846"/>
          </a:xfrm>
          <a:custGeom>
            <a:avLst/>
            <a:gdLst/>
            <a:ahLst/>
            <a:cxnLst/>
            <a:rect l="l" t="t" r="r" b="b"/>
            <a:pathLst>
              <a:path w="20091" h="41846">
                <a:moveTo>
                  <a:pt x="228" y="41846"/>
                </a:moveTo>
                <a:lnTo>
                  <a:pt x="0" y="41516"/>
                </a:lnTo>
                <a:lnTo>
                  <a:pt x="3124" y="19862"/>
                </a:lnTo>
                <a:lnTo>
                  <a:pt x="2009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8" name="object 3848"/>
          <p:cNvSpPr/>
          <p:nvPr/>
        </p:nvSpPr>
        <p:spPr>
          <a:xfrm>
            <a:off x="4511960" y="1665828"/>
            <a:ext cx="21882" cy="62268"/>
          </a:xfrm>
          <a:custGeom>
            <a:avLst/>
            <a:gdLst/>
            <a:ahLst/>
            <a:cxnLst/>
            <a:rect l="l" t="t" r="r" b="b"/>
            <a:pathLst>
              <a:path w="21882" h="62268">
                <a:moveTo>
                  <a:pt x="0" y="0"/>
                </a:moveTo>
                <a:lnTo>
                  <a:pt x="17741" y="19748"/>
                </a:lnTo>
                <a:lnTo>
                  <a:pt x="21882" y="41287"/>
                </a:lnTo>
                <a:lnTo>
                  <a:pt x="11722" y="6226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9" name="object 3849"/>
          <p:cNvSpPr/>
          <p:nvPr/>
        </p:nvSpPr>
        <p:spPr>
          <a:xfrm>
            <a:off x="4271796" y="1708903"/>
            <a:ext cx="10934" cy="20535"/>
          </a:xfrm>
          <a:custGeom>
            <a:avLst/>
            <a:gdLst/>
            <a:ahLst/>
            <a:cxnLst/>
            <a:rect l="l" t="t" r="r" b="b"/>
            <a:pathLst>
              <a:path w="10934" h="20535">
                <a:moveTo>
                  <a:pt x="10934" y="2053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0" name="object 3850"/>
          <p:cNvSpPr/>
          <p:nvPr/>
        </p:nvSpPr>
        <p:spPr>
          <a:xfrm>
            <a:off x="4311073" y="1656665"/>
            <a:ext cx="172211" cy="91516"/>
          </a:xfrm>
          <a:custGeom>
            <a:avLst/>
            <a:gdLst/>
            <a:ahLst/>
            <a:cxnLst/>
            <a:rect l="l" t="t" r="r" b="b"/>
            <a:pathLst>
              <a:path w="172212" h="91516">
                <a:moveTo>
                  <a:pt x="95872" y="26568"/>
                </a:moveTo>
                <a:lnTo>
                  <a:pt x="149097" y="5359"/>
                </a:lnTo>
                <a:lnTo>
                  <a:pt x="148323" y="12509"/>
                </a:lnTo>
                <a:lnTo>
                  <a:pt x="95084" y="33705"/>
                </a:lnTo>
                <a:lnTo>
                  <a:pt x="95872" y="26568"/>
                </a:lnTo>
                <a:lnTo>
                  <a:pt x="53466" y="0"/>
                </a:lnTo>
                <a:lnTo>
                  <a:pt x="26784" y="10604"/>
                </a:lnTo>
                <a:lnTo>
                  <a:pt x="10833" y="16967"/>
                </a:lnTo>
                <a:lnTo>
                  <a:pt x="53238" y="43522"/>
                </a:lnTo>
                <a:lnTo>
                  <a:pt x="0" y="64731"/>
                </a:lnTo>
                <a:lnTo>
                  <a:pt x="33934" y="86055"/>
                </a:lnTo>
                <a:lnTo>
                  <a:pt x="87160" y="64846"/>
                </a:lnTo>
                <a:lnTo>
                  <a:pt x="129578" y="91516"/>
                </a:lnTo>
                <a:lnTo>
                  <a:pt x="172211" y="74548"/>
                </a:lnTo>
                <a:lnTo>
                  <a:pt x="129793" y="47878"/>
                </a:lnTo>
                <a:lnTo>
                  <a:pt x="123431" y="51447"/>
                </a:lnTo>
                <a:lnTo>
                  <a:pt x="123431" y="876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1" name="object 3851"/>
          <p:cNvSpPr/>
          <p:nvPr/>
        </p:nvSpPr>
        <p:spPr>
          <a:xfrm>
            <a:off x="4299024" y="1638155"/>
            <a:ext cx="25895" cy="7581"/>
          </a:xfrm>
          <a:custGeom>
            <a:avLst/>
            <a:gdLst/>
            <a:ahLst/>
            <a:cxnLst/>
            <a:rect l="l" t="t" r="r" b="b"/>
            <a:pathLst>
              <a:path w="25895" h="7581">
                <a:moveTo>
                  <a:pt x="0" y="7581"/>
                </a:moveTo>
                <a:lnTo>
                  <a:pt x="18084" y="1447"/>
                </a:lnTo>
                <a:lnTo>
                  <a:pt x="2589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2" name="object 3852"/>
          <p:cNvSpPr/>
          <p:nvPr/>
        </p:nvSpPr>
        <p:spPr>
          <a:xfrm>
            <a:off x="4312304" y="2443340"/>
            <a:ext cx="12611" cy="18084"/>
          </a:xfrm>
          <a:custGeom>
            <a:avLst/>
            <a:gdLst/>
            <a:ahLst/>
            <a:cxnLst/>
            <a:rect l="l" t="t" r="r" b="b"/>
            <a:pathLst>
              <a:path w="12611" h="18084">
                <a:moveTo>
                  <a:pt x="12611" y="18084"/>
                </a:moveTo>
                <a:lnTo>
                  <a:pt x="7594" y="1440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3" name="object 3853"/>
          <p:cNvSpPr/>
          <p:nvPr/>
        </p:nvSpPr>
        <p:spPr>
          <a:xfrm>
            <a:off x="4486075" y="2442336"/>
            <a:ext cx="7023" cy="14503"/>
          </a:xfrm>
          <a:custGeom>
            <a:avLst/>
            <a:gdLst/>
            <a:ahLst/>
            <a:cxnLst/>
            <a:rect l="l" t="t" r="r" b="b"/>
            <a:pathLst>
              <a:path w="7023" h="14503">
                <a:moveTo>
                  <a:pt x="7023" y="0"/>
                </a:moveTo>
                <a:lnTo>
                  <a:pt x="0" y="145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4" name="object 3854"/>
          <p:cNvSpPr/>
          <p:nvPr/>
        </p:nvSpPr>
        <p:spPr>
          <a:xfrm>
            <a:off x="4312079" y="1894156"/>
            <a:ext cx="228" cy="549186"/>
          </a:xfrm>
          <a:custGeom>
            <a:avLst/>
            <a:gdLst/>
            <a:ahLst/>
            <a:cxnLst/>
            <a:rect l="l" t="t" r="r" b="b"/>
            <a:pathLst>
              <a:path w="228" h="549186">
                <a:moveTo>
                  <a:pt x="228" y="549186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5" name="object 3855"/>
          <p:cNvSpPr/>
          <p:nvPr/>
        </p:nvSpPr>
        <p:spPr>
          <a:xfrm>
            <a:off x="4317775" y="1704547"/>
            <a:ext cx="52895" cy="27901"/>
          </a:xfrm>
          <a:custGeom>
            <a:avLst/>
            <a:gdLst/>
            <a:ahLst/>
            <a:cxnLst/>
            <a:rect l="l" t="t" r="r" b="b"/>
            <a:pathLst>
              <a:path w="52895" h="27901">
                <a:moveTo>
                  <a:pt x="0" y="21094"/>
                </a:moveTo>
                <a:lnTo>
                  <a:pt x="52895" y="0"/>
                </a:lnTo>
                <a:lnTo>
                  <a:pt x="52895" y="2790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6" name="object 3856"/>
          <p:cNvSpPr/>
          <p:nvPr/>
        </p:nvSpPr>
        <p:spPr>
          <a:xfrm>
            <a:off x="4328601" y="1663825"/>
            <a:ext cx="35153" cy="36042"/>
          </a:xfrm>
          <a:custGeom>
            <a:avLst/>
            <a:gdLst/>
            <a:ahLst/>
            <a:cxnLst/>
            <a:rect l="l" t="t" r="r" b="b"/>
            <a:pathLst>
              <a:path w="35153" h="36042">
                <a:moveTo>
                  <a:pt x="0" y="13944"/>
                </a:moveTo>
                <a:lnTo>
                  <a:pt x="35153" y="0"/>
                </a:lnTo>
                <a:lnTo>
                  <a:pt x="35153" y="360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7" name="object 3857"/>
          <p:cNvSpPr/>
          <p:nvPr/>
        </p:nvSpPr>
        <p:spPr>
          <a:xfrm>
            <a:off x="4337864" y="1633580"/>
            <a:ext cx="12941" cy="2336"/>
          </a:xfrm>
          <a:custGeom>
            <a:avLst/>
            <a:gdLst/>
            <a:ahLst/>
            <a:cxnLst/>
            <a:rect l="l" t="t" r="r" b="b"/>
            <a:pathLst>
              <a:path w="12941" h="2336">
                <a:moveTo>
                  <a:pt x="0" y="2336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8" name="object 3858"/>
          <p:cNvSpPr/>
          <p:nvPr/>
        </p:nvSpPr>
        <p:spPr>
          <a:xfrm>
            <a:off x="4370680" y="1723075"/>
            <a:ext cx="9144" cy="5803"/>
          </a:xfrm>
          <a:custGeom>
            <a:avLst/>
            <a:gdLst/>
            <a:ahLst/>
            <a:cxnLst/>
            <a:rect l="l" t="t" r="r" b="b"/>
            <a:pathLst>
              <a:path w="9144" h="5803">
                <a:moveTo>
                  <a:pt x="9144" y="5803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9" name="object 3859"/>
          <p:cNvSpPr/>
          <p:nvPr/>
        </p:nvSpPr>
        <p:spPr>
          <a:xfrm>
            <a:off x="4364311" y="1700197"/>
            <a:ext cx="6362" cy="4356"/>
          </a:xfrm>
          <a:custGeom>
            <a:avLst/>
            <a:gdLst/>
            <a:ahLst/>
            <a:cxnLst/>
            <a:rect l="l" t="t" r="r" b="b"/>
            <a:pathLst>
              <a:path w="6362" h="4356">
                <a:moveTo>
                  <a:pt x="0" y="0"/>
                </a:moveTo>
                <a:lnTo>
                  <a:pt x="6362" y="435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0" name="object 3860"/>
          <p:cNvSpPr/>
          <p:nvPr/>
        </p:nvSpPr>
        <p:spPr>
          <a:xfrm>
            <a:off x="4363760" y="1656674"/>
            <a:ext cx="42405" cy="69862"/>
          </a:xfrm>
          <a:custGeom>
            <a:avLst/>
            <a:gdLst/>
            <a:ahLst/>
            <a:cxnLst/>
            <a:rect l="l" t="t" r="r" b="b"/>
            <a:pathLst>
              <a:path w="42405" h="69862">
                <a:moveTo>
                  <a:pt x="774" y="0"/>
                </a:moveTo>
                <a:lnTo>
                  <a:pt x="0" y="7137"/>
                </a:lnTo>
                <a:lnTo>
                  <a:pt x="42405" y="33705"/>
                </a:lnTo>
                <a:lnTo>
                  <a:pt x="42405" y="6986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1" name="object 3861"/>
          <p:cNvSpPr/>
          <p:nvPr/>
        </p:nvSpPr>
        <p:spPr>
          <a:xfrm>
            <a:off x="4363754" y="1629896"/>
            <a:ext cx="12941" cy="1333"/>
          </a:xfrm>
          <a:custGeom>
            <a:avLst/>
            <a:gdLst/>
            <a:ahLst/>
            <a:cxnLst/>
            <a:rect l="l" t="t" r="r" b="b"/>
            <a:pathLst>
              <a:path w="12941" h="1333">
                <a:moveTo>
                  <a:pt x="0" y="1333"/>
                </a:moveTo>
                <a:lnTo>
                  <a:pt x="7924" y="0"/>
                </a:ln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2" name="object 3862"/>
          <p:cNvSpPr/>
          <p:nvPr/>
        </p:nvSpPr>
        <p:spPr>
          <a:xfrm>
            <a:off x="4389644" y="1629665"/>
            <a:ext cx="12941" cy="114"/>
          </a:xfrm>
          <a:custGeom>
            <a:avLst/>
            <a:gdLst/>
            <a:ahLst/>
            <a:cxnLst/>
            <a:rect l="l" t="t" r="r" b="b"/>
            <a:pathLst>
              <a:path w="12941" h="114">
                <a:moveTo>
                  <a:pt x="0" y="114"/>
                </a:moveTo>
                <a:lnTo>
                  <a:pt x="1294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3" name="object 3863"/>
          <p:cNvSpPr/>
          <p:nvPr/>
        </p:nvSpPr>
        <p:spPr>
          <a:xfrm>
            <a:off x="4424578" y="1734132"/>
            <a:ext cx="9931" cy="3898"/>
          </a:xfrm>
          <a:custGeom>
            <a:avLst/>
            <a:gdLst/>
            <a:ahLst/>
            <a:cxnLst/>
            <a:rect l="l" t="t" r="r" b="b"/>
            <a:pathLst>
              <a:path w="9931" h="3898">
                <a:moveTo>
                  <a:pt x="0" y="3898"/>
                </a:moveTo>
                <a:lnTo>
                  <a:pt x="993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4" name="object 3864"/>
          <p:cNvSpPr/>
          <p:nvPr/>
        </p:nvSpPr>
        <p:spPr>
          <a:xfrm>
            <a:off x="4428484" y="1629557"/>
            <a:ext cx="12941" cy="2006"/>
          </a:xfrm>
          <a:custGeom>
            <a:avLst/>
            <a:gdLst/>
            <a:ahLst/>
            <a:cxnLst/>
            <a:rect l="l" t="t" r="r" b="b"/>
            <a:pathLst>
              <a:path w="12941" h="2006">
                <a:moveTo>
                  <a:pt x="0" y="0"/>
                </a:moveTo>
                <a:lnTo>
                  <a:pt x="1117" y="0"/>
                </a:lnTo>
                <a:lnTo>
                  <a:pt x="12941" y="20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5" name="object 3865"/>
          <p:cNvSpPr/>
          <p:nvPr/>
        </p:nvSpPr>
        <p:spPr>
          <a:xfrm>
            <a:off x="4434504" y="1708123"/>
            <a:ext cx="41414" cy="26009"/>
          </a:xfrm>
          <a:custGeom>
            <a:avLst/>
            <a:gdLst/>
            <a:ahLst/>
            <a:cxnLst/>
            <a:rect l="l" t="t" r="r" b="b"/>
            <a:pathLst>
              <a:path w="41414" h="26009">
                <a:moveTo>
                  <a:pt x="0" y="0"/>
                </a:moveTo>
                <a:lnTo>
                  <a:pt x="41414" y="2600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6" name="object 3866"/>
          <p:cNvSpPr/>
          <p:nvPr/>
        </p:nvSpPr>
        <p:spPr>
          <a:xfrm>
            <a:off x="4440872" y="1662032"/>
            <a:ext cx="53238" cy="42519"/>
          </a:xfrm>
          <a:custGeom>
            <a:avLst/>
            <a:gdLst/>
            <a:ahLst/>
            <a:cxnLst/>
            <a:rect l="l" t="t" r="r" b="b"/>
            <a:pathLst>
              <a:path w="53238" h="42519">
                <a:moveTo>
                  <a:pt x="0" y="42519"/>
                </a:moveTo>
                <a:lnTo>
                  <a:pt x="53238" y="21310"/>
                </a:lnTo>
                <a:lnTo>
                  <a:pt x="19304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7" name="object 3867"/>
          <p:cNvSpPr/>
          <p:nvPr/>
        </p:nvSpPr>
        <p:spPr>
          <a:xfrm>
            <a:off x="4454375" y="1633686"/>
            <a:ext cx="12941" cy="2120"/>
          </a:xfrm>
          <a:custGeom>
            <a:avLst/>
            <a:gdLst/>
            <a:ahLst/>
            <a:cxnLst/>
            <a:rect l="l" t="t" r="r" b="b"/>
            <a:pathLst>
              <a:path w="12941" h="2120">
                <a:moveTo>
                  <a:pt x="0" y="0"/>
                </a:moveTo>
                <a:lnTo>
                  <a:pt x="12941" y="212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8" name="object 3868"/>
          <p:cNvSpPr/>
          <p:nvPr/>
        </p:nvSpPr>
        <p:spPr>
          <a:xfrm>
            <a:off x="4459396" y="1669181"/>
            <a:ext cx="27343" cy="28003"/>
          </a:xfrm>
          <a:custGeom>
            <a:avLst/>
            <a:gdLst/>
            <a:ahLst/>
            <a:cxnLst/>
            <a:rect l="l" t="t" r="r" b="b"/>
            <a:pathLst>
              <a:path w="27343" h="28003">
                <a:moveTo>
                  <a:pt x="27343" y="17068"/>
                </a:moveTo>
                <a:lnTo>
                  <a:pt x="0" y="0"/>
                </a:lnTo>
                <a:lnTo>
                  <a:pt x="0" y="28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9" name="object 3869"/>
          <p:cNvSpPr/>
          <p:nvPr/>
        </p:nvSpPr>
        <p:spPr>
          <a:xfrm>
            <a:off x="4492997" y="1894052"/>
            <a:ext cx="101" cy="548284"/>
          </a:xfrm>
          <a:custGeom>
            <a:avLst/>
            <a:gdLst/>
            <a:ahLst/>
            <a:cxnLst/>
            <a:rect l="l" t="t" r="r" b="b"/>
            <a:pathLst>
              <a:path w="101" h="548284">
                <a:moveTo>
                  <a:pt x="101" y="548284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0" name="object 3870"/>
          <p:cNvSpPr/>
          <p:nvPr/>
        </p:nvSpPr>
        <p:spPr>
          <a:xfrm>
            <a:off x="4480265" y="1637926"/>
            <a:ext cx="98425" cy="71869"/>
          </a:xfrm>
          <a:custGeom>
            <a:avLst/>
            <a:gdLst/>
            <a:ahLst/>
            <a:cxnLst/>
            <a:rect l="l" t="t" r="r" b="b"/>
            <a:pathLst>
              <a:path w="98425" h="71869">
                <a:moveTo>
                  <a:pt x="0" y="0"/>
                </a:moveTo>
                <a:lnTo>
                  <a:pt x="4356" y="673"/>
                </a:lnTo>
                <a:lnTo>
                  <a:pt x="50546" y="18186"/>
                </a:lnTo>
                <a:lnTo>
                  <a:pt x="83134" y="42633"/>
                </a:lnTo>
                <a:lnTo>
                  <a:pt x="98323" y="71310"/>
                </a:lnTo>
                <a:lnTo>
                  <a:pt x="98425" y="7186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1" name="object 3871"/>
          <p:cNvSpPr/>
          <p:nvPr/>
        </p:nvSpPr>
        <p:spPr>
          <a:xfrm>
            <a:off x="4240770" y="2692336"/>
            <a:ext cx="333908" cy="49428"/>
          </a:xfrm>
          <a:custGeom>
            <a:avLst/>
            <a:gdLst/>
            <a:ahLst/>
            <a:cxnLst/>
            <a:rect l="l" t="t" r="r" b="b"/>
            <a:pathLst>
              <a:path w="333908" h="49428">
                <a:moveTo>
                  <a:pt x="0" y="7797"/>
                </a:moveTo>
                <a:lnTo>
                  <a:pt x="12587" y="15900"/>
                </a:lnTo>
                <a:lnTo>
                  <a:pt x="21901" y="21165"/>
                </a:lnTo>
                <a:lnTo>
                  <a:pt x="31503" y="25362"/>
                </a:lnTo>
                <a:lnTo>
                  <a:pt x="44950" y="30260"/>
                </a:lnTo>
                <a:lnTo>
                  <a:pt x="61322" y="35927"/>
                </a:lnTo>
                <a:lnTo>
                  <a:pt x="71969" y="39135"/>
                </a:lnTo>
                <a:lnTo>
                  <a:pt x="81639" y="41315"/>
                </a:lnTo>
                <a:lnTo>
                  <a:pt x="93265" y="43258"/>
                </a:lnTo>
                <a:lnTo>
                  <a:pt x="106019" y="45186"/>
                </a:lnTo>
                <a:lnTo>
                  <a:pt x="120898" y="47096"/>
                </a:lnTo>
                <a:lnTo>
                  <a:pt x="131470" y="47736"/>
                </a:lnTo>
                <a:lnTo>
                  <a:pt x="141374" y="47841"/>
                </a:lnTo>
                <a:lnTo>
                  <a:pt x="154248" y="48141"/>
                </a:lnTo>
                <a:lnTo>
                  <a:pt x="161823" y="48526"/>
                </a:lnTo>
                <a:lnTo>
                  <a:pt x="166509" y="48755"/>
                </a:lnTo>
                <a:lnTo>
                  <a:pt x="166738" y="49428"/>
                </a:lnTo>
                <a:lnTo>
                  <a:pt x="171196" y="49085"/>
                </a:lnTo>
                <a:lnTo>
                  <a:pt x="186896" y="47909"/>
                </a:lnTo>
                <a:lnTo>
                  <a:pt x="198236" y="47250"/>
                </a:lnTo>
                <a:lnTo>
                  <a:pt x="207917" y="46535"/>
                </a:lnTo>
                <a:lnTo>
                  <a:pt x="218640" y="45189"/>
                </a:lnTo>
                <a:lnTo>
                  <a:pt x="233105" y="42642"/>
                </a:lnTo>
                <a:lnTo>
                  <a:pt x="250557" y="39140"/>
                </a:lnTo>
                <a:lnTo>
                  <a:pt x="261358" y="36612"/>
                </a:lnTo>
                <a:lnTo>
                  <a:pt x="270924" y="33601"/>
                </a:lnTo>
                <a:lnTo>
                  <a:pt x="282295" y="29115"/>
                </a:lnTo>
                <a:lnTo>
                  <a:pt x="291731" y="25095"/>
                </a:lnTo>
                <a:lnTo>
                  <a:pt x="305231" y="19149"/>
                </a:lnTo>
                <a:lnTo>
                  <a:pt x="314611" y="14203"/>
                </a:lnTo>
                <a:lnTo>
                  <a:pt x="323595" y="8032"/>
                </a:lnTo>
                <a:lnTo>
                  <a:pt x="33390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2" name="object 3872"/>
          <p:cNvSpPr/>
          <p:nvPr/>
        </p:nvSpPr>
        <p:spPr>
          <a:xfrm>
            <a:off x="4240775" y="2739419"/>
            <a:ext cx="333908" cy="49445"/>
          </a:xfrm>
          <a:custGeom>
            <a:avLst/>
            <a:gdLst/>
            <a:ahLst/>
            <a:cxnLst/>
            <a:rect l="l" t="t" r="r" b="b"/>
            <a:pathLst>
              <a:path w="333908" h="49445">
                <a:moveTo>
                  <a:pt x="333908" y="0"/>
                </a:moveTo>
                <a:lnTo>
                  <a:pt x="322273" y="9036"/>
                </a:lnTo>
                <a:lnTo>
                  <a:pt x="313463" y="14947"/>
                </a:lnTo>
                <a:lnTo>
                  <a:pt x="303765" y="19926"/>
                </a:lnTo>
                <a:lnTo>
                  <a:pt x="291718" y="25209"/>
                </a:lnTo>
                <a:lnTo>
                  <a:pt x="277658" y="31080"/>
                </a:lnTo>
                <a:lnTo>
                  <a:pt x="267311" y="34873"/>
                </a:lnTo>
                <a:lnTo>
                  <a:pt x="257634" y="37575"/>
                </a:lnTo>
                <a:lnTo>
                  <a:pt x="245585" y="40173"/>
                </a:lnTo>
                <a:lnTo>
                  <a:pt x="235470" y="42189"/>
                </a:lnTo>
                <a:lnTo>
                  <a:pt x="220155" y="45146"/>
                </a:lnTo>
                <a:lnTo>
                  <a:pt x="208962" y="46998"/>
                </a:lnTo>
                <a:lnTo>
                  <a:pt x="199167" y="48059"/>
                </a:lnTo>
                <a:lnTo>
                  <a:pt x="188041" y="48645"/>
                </a:lnTo>
                <a:lnTo>
                  <a:pt x="172859" y="49069"/>
                </a:lnTo>
                <a:lnTo>
                  <a:pt x="155550" y="49445"/>
                </a:lnTo>
                <a:lnTo>
                  <a:pt x="144150" y="49433"/>
                </a:lnTo>
                <a:lnTo>
                  <a:pt x="134324" y="48902"/>
                </a:lnTo>
                <a:lnTo>
                  <a:pt x="123401" y="47681"/>
                </a:lnTo>
                <a:lnTo>
                  <a:pt x="108712" y="45596"/>
                </a:lnTo>
                <a:lnTo>
                  <a:pt x="106019" y="45199"/>
                </a:lnTo>
                <a:lnTo>
                  <a:pt x="90669" y="42959"/>
                </a:lnTo>
                <a:lnTo>
                  <a:pt x="79646" y="41044"/>
                </a:lnTo>
                <a:lnTo>
                  <a:pt x="70003" y="38702"/>
                </a:lnTo>
                <a:lnTo>
                  <a:pt x="58794" y="35181"/>
                </a:lnTo>
                <a:lnTo>
                  <a:pt x="46761" y="31026"/>
                </a:lnTo>
                <a:lnTo>
                  <a:pt x="32691" y="25930"/>
                </a:lnTo>
                <a:lnTo>
                  <a:pt x="22846" y="21714"/>
                </a:lnTo>
                <a:lnTo>
                  <a:pt x="13669" y="16639"/>
                </a:lnTo>
                <a:lnTo>
                  <a:pt x="1606" y="8969"/>
                </a:lnTo>
                <a:lnTo>
                  <a:pt x="0" y="792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3" name="object 3873"/>
          <p:cNvSpPr/>
          <p:nvPr/>
        </p:nvSpPr>
        <p:spPr>
          <a:xfrm>
            <a:off x="4216220" y="2542560"/>
            <a:ext cx="164833" cy="63385"/>
          </a:xfrm>
          <a:custGeom>
            <a:avLst/>
            <a:gdLst/>
            <a:ahLst/>
            <a:cxnLst/>
            <a:rect l="l" t="t" r="r" b="b"/>
            <a:pathLst>
              <a:path w="164833" h="63385">
                <a:moveTo>
                  <a:pt x="0" y="63385"/>
                </a:moveTo>
                <a:lnTo>
                  <a:pt x="6248" y="55460"/>
                </a:lnTo>
                <a:lnTo>
                  <a:pt x="6578" y="55016"/>
                </a:lnTo>
                <a:lnTo>
                  <a:pt x="14287" y="48539"/>
                </a:lnTo>
                <a:lnTo>
                  <a:pt x="22987" y="41173"/>
                </a:lnTo>
                <a:lnTo>
                  <a:pt x="23431" y="40068"/>
                </a:lnTo>
                <a:lnTo>
                  <a:pt x="33261" y="35039"/>
                </a:lnTo>
                <a:lnTo>
                  <a:pt x="46902" y="28071"/>
                </a:lnTo>
                <a:lnTo>
                  <a:pt x="56571" y="23262"/>
                </a:lnTo>
                <a:lnTo>
                  <a:pt x="65928" y="19355"/>
                </a:lnTo>
                <a:lnTo>
                  <a:pt x="78635" y="15097"/>
                </a:lnTo>
                <a:lnTo>
                  <a:pt x="83146" y="13715"/>
                </a:lnTo>
                <a:lnTo>
                  <a:pt x="97864" y="9488"/>
                </a:lnTo>
                <a:lnTo>
                  <a:pt x="108622" y="6943"/>
                </a:lnTo>
                <a:lnTo>
                  <a:pt x="118220" y="5283"/>
                </a:lnTo>
                <a:lnTo>
                  <a:pt x="129458" y="3708"/>
                </a:lnTo>
                <a:lnTo>
                  <a:pt x="144297" y="1549"/>
                </a:lnTo>
                <a:lnTo>
                  <a:pt x="154012" y="114"/>
                </a:lnTo>
                <a:lnTo>
                  <a:pt x="154901" y="0"/>
                </a:lnTo>
                <a:lnTo>
                  <a:pt x="164833" y="111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4" name="object 3874"/>
          <p:cNvSpPr/>
          <p:nvPr/>
        </p:nvSpPr>
        <p:spPr>
          <a:xfrm>
            <a:off x="4427138" y="2610298"/>
            <a:ext cx="36372" cy="16294"/>
          </a:xfrm>
          <a:custGeom>
            <a:avLst/>
            <a:gdLst/>
            <a:ahLst/>
            <a:cxnLst/>
            <a:rect l="l" t="t" r="r" b="b"/>
            <a:pathLst>
              <a:path w="36372" h="16294">
                <a:moveTo>
                  <a:pt x="0" y="0"/>
                </a:moveTo>
                <a:lnTo>
                  <a:pt x="2349" y="0"/>
                </a:lnTo>
                <a:lnTo>
                  <a:pt x="2679" y="0"/>
                </a:lnTo>
                <a:lnTo>
                  <a:pt x="5029" y="774"/>
                </a:lnTo>
                <a:lnTo>
                  <a:pt x="14185" y="3568"/>
                </a:lnTo>
                <a:lnTo>
                  <a:pt x="14960" y="3009"/>
                </a:lnTo>
                <a:lnTo>
                  <a:pt x="23329" y="7251"/>
                </a:lnTo>
                <a:lnTo>
                  <a:pt x="30137" y="10604"/>
                </a:lnTo>
                <a:lnTo>
                  <a:pt x="30924" y="11163"/>
                </a:lnTo>
                <a:lnTo>
                  <a:pt x="36372" y="1629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5" name="object 3875"/>
          <p:cNvSpPr/>
          <p:nvPr/>
        </p:nvSpPr>
        <p:spPr>
          <a:xfrm>
            <a:off x="4347452" y="2658949"/>
            <a:ext cx="113842" cy="16967"/>
          </a:xfrm>
          <a:custGeom>
            <a:avLst/>
            <a:gdLst/>
            <a:ahLst/>
            <a:cxnLst/>
            <a:rect l="l" t="t" r="r" b="b"/>
            <a:pathLst>
              <a:path w="113842" h="16967">
                <a:moveTo>
                  <a:pt x="113842" y="0"/>
                </a:moveTo>
                <a:lnTo>
                  <a:pt x="107480" y="5029"/>
                </a:lnTo>
                <a:lnTo>
                  <a:pt x="106819" y="5473"/>
                </a:lnTo>
                <a:lnTo>
                  <a:pt x="99453" y="8597"/>
                </a:lnTo>
                <a:lnTo>
                  <a:pt x="90512" y="12395"/>
                </a:lnTo>
                <a:lnTo>
                  <a:pt x="89839" y="12509"/>
                </a:lnTo>
                <a:lnTo>
                  <a:pt x="80251" y="14401"/>
                </a:lnTo>
                <a:lnTo>
                  <a:pt x="69646" y="16522"/>
                </a:lnTo>
                <a:lnTo>
                  <a:pt x="69202" y="16522"/>
                </a:lnTo>
                <a:lnTo>
                  <a:pt x="58369" y="16751"/>
                </a:lnTo>
                <a:lnTo>
                  <a:pt x="47434" y="16967"/>
                </a:lnTo>
                <a:lnTo>
                  <a:pt x="46875" y="16967"/>
                </a:lnTo>
                <a:lnTo>
                  <a:pt x="36055" y="15405"/>
                </a:lnTo>
                <a:lnTo>
                  <a:pt x="26009" y="13957"/>
                </a:lnTo>
                <a:lnTo>
                  <a:pt x="25450" y="13957"/>
                </a:lnTo>
                <a:lnTo>
                  <a:pt x="15963" y="10604"/>
                </a:lnTo>
                <a:lnTo>
                  <a:pt x="7823" y="7708"/>
                </a:lnTo>
                <a:lnTo>
                  <a:pt x="7150" y="7365"/>
                </a:lnTo>
                <a:lnTo>
                  <a:pt x="0" y="26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6" name="object 3876"/>
          <p:cNvSpPr/>
          <p:nvPr/>
        </p:nvSpPr>
        <p:spPr>
          <a:xfrm>
            <a:off x="4339090" y="2609743"/>
            <a:ext cx="42405" cy="19748"/>
          </a:xfrm>
          <a:custGeom>
            <a:avLst/>
            <a:gdLst/>
            <a:ahLst/>
            <a:cxnLst/>
            <a:rect l="l" t="t" r="r" b="b"/>
            <a:pathLst>
              <a:path w="42405" h="19748">
                <a:moveTo>
                  <a:pt x="0" y="19748"/>
                </a:moveTo>
                <a:lnTo>
                  <a:pt x="2120" y="17068"/>
                </a:lnTo>
                <a:lnTo>
                  <a:pt x="4800" y="14731"/>
                </a:lnTo>
                <a:lnTo>
                  <a:pt x="7810" y="12153"/>
                </a:lnTo>
                <a:lnTo>
                  <a:pt x="7924" y="11823"/>
                </a:lnTo>
                <a:lnTo>
                  <a:pt x="11277" y="10147"/>
                </a:lnTo>
                <a:lnTo>
                  <a:pt x="19418" y="6019"/>
                </a:lnTo>
                <a:lnTo>
                  <a:pt x="19761" y="5575"/>
                </a:lnTo>
                <a:lnTo>
                  <a:pt x="28346" y="2781"/>
                </a:lnTo>
                <a:lnTo>
                  <a:pt x="34937" y="660"/>
                </a:lnTo>
                <a:lnTo>
                  <a:pt x="35496" y="558"/>
                </a:lnTo>
                <a:lnTo>
                  <a:pt x="42405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7" name="object 3877"/>
          <p:cNvSpPr/>
          <p:nvPr/>
        </p:nvSpPr>
        <p:spPr>
          <a:xfrm>
            <a:off x="4426585" y="2542669"/>
            <a:ext cx="154787" cy="54686"/>
          </a:xfrm>
          <a:custGeom>
            <a:avLst/>
            <a:gdLst/>
            <a:ahLst/>
            <a:cxnLst/>
            <a:rect l="l" t="t" r="r" b="b"/>
            <a:pathLst>
              <a:path w="154787" h="54686">
                <a:moveTo>
                  <a:pt x="0" y="0"/>
                </a:moveTo>
                <a:lnTo>
                  <a:pt x="15545" y="901"/>
                </a:lnTo>
                <a:lnTo>
                  <a:pt x="26817" y="1862"/>
                </a:lnTo>
                <a:lnTo>
                  <a:pt x="36610" y="3294"/>
                </a:lnTo>
                <a:lnTo>
                  <a:pt x="47717" y="5610"/>
                </a:lnTo>
                <a:lnTo>
                  <a:pt x="62611" y="9144"/>
                </a:lnTo>
                <a:lnTo>
                  <a:pt x="77499" y="12749"/>
                </a:lnTo>
                <a:lnTo>
                  <a:pt x="88107" y="15701"/>
                </a:lnTo>
                <a:lnTo>
                  <a:pt x="97591" y="19212"/>
                </a:lnTo>
                <a:lnTo>
                  <a:pt x="109108" y="24496"/>
                </a:lnTo>
                <a:lnTo>
                  <a:pt x="116281" y="28016"/>
                </a:lnTo>
                <a:lnTo>
                  <a:pt x="129269" y="34686"/>
                </a:lnTo>
                <a:lnTo>
                  <a:pt x="138245" y="40294"/>
                </a:lnTo>
                <a:lnTo>
                  <a:pt x="146970" y="47469"/>
                </a:lnTo>
                <a:lnTo>
                  <a:pt x="154787" y="5468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8" name="object 3878"/>
          <p:cNvSpPr/>
          <p:nvPr/>
        </p:nvSpPr>
        <p:spPr>
          <a:xfrm>
            <a:off x="4203053" y="2638191"/>
            <a:ext cx="37719" cy="61937"/>
          </a:xfrm>
          <a:custGeom>
            <a:avLst/>
            <a:gdLst/>
            <a:ahLst/>
            <a:cxnLst/>
            <a:rect l="l" t="t" r="r" b="b"/>
            <a:pathLst>
              <a:path w="37719" h="61937">
                <a:moveTo>
                  <a:pt x="2006" y="54800"/>
                </a:moveTo>
                <a:lnTo>
                  <a:pt x="0" y="47104"/>
                </a:lnTo>
                <a:lnTo>
                  <a:pt x="0" y="0"/>
                </a:lnTo>
                <a:lnTo>
                  <a:pt x="8597" y="32588"/>
                </a:lnTo>
                <a:lnTo>
                  <a:pt x="37719" y="6193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9" name="object 3879"/>
          <p:cNvSpPr/>
          <p:nvPr/>
        </p:nvSpPr>
        <p:spPr>
          <a:xfrm>
            <a:off x="4574683" y="2628821"/>
            <a:ext cx="25895" cy="110604"/>
          </a:xfrm>
          <a:custGeom>
            <a:avLst/>
            <a:gdLst/>
            <a:ahLst/>
            <a:cxnLst/>
            <a:rect l="l" t="t" r="r" b="b"/>
            <a:pathLst>
              <a:path w="25895" h="110604">
                <a:moveTo>
                  <a:pt x="0" y="63500"/>
                </a:moveTo>
                <a:lnTo>
                  <a:pt x="23545" y="32816"/>
                </a:lnTo>
                <a:lnTo>
                  <a:pt x="25895" y="0"/>
                </a:lnTo>
                <a:lnTo>
                  <a:pt x="25895" y="47091"/>
                </a:lnTo>
                <a:lnTo>
                  <a:pt x="23545" y="79908"/>
                </a:lnTo>
                <a:lnTo>
                  <a:pt x="0" y="11060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0" name="object 3880"/>
          <p:cNvSpPr/>
          <p:nvPr/>
        </p:nvSpPr>
        <p:spPr>
          <a:xfrm>
            <a:off x="4205057" y="2692996"/>
            <a:ext cx="35712" cy="54343"/>
          </a:xfrm>
          <a:custGeom>
            <a:avLst/>
            <a:gdLst/>
            <a:ahLst/>
            <a:cxnLst/>
            <a:rect l="l" t="t" r="r" b="b"/>
            <a:pathLst>
              <a:path w="35712" h="54343">
                <a:moveTo>
                  <a:pt x="35712" y="54343"/>
                </a:moveTo>
                <a:lnTo>
                  <a:pt x="6591" y="24891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1" name="object 3881"/>
          <p:cNvSpPr/>
          <p:nvPr/>
        </p:nvSpPr>
        <p:spPr>
          <a:xfrm>
            <a:off x="4203044" y="2605951"/>
            <a:ext cx="13182" cy="32245"/>
          </a:xfrm>
          <a:custGeom>
            <a:avLst/>
            <a:gdLst/>
            <a:ahLst/>
            <a:cxnLst/>
            <a:rect l="l" t="t" r="r" b="b"/>
            <a:pathLst>
              <a:path w="13182" h="32245">
                <a:moveTo>
                  <a:pt x="0" y="32245"/>
                </a:moveTo>
                <a:lnTo>
                  <a:pt x="1318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2" name="object 3882"/>
          <p:cNvSpPr/>
          <p:nvPr/>
        </p:nvSpPr>
        <p:spPr>
          <a:xfrm>
            <a:off x="4461302" y="2626592"/>
            <a:ext cx="8801" cy="32359"/>
          </a:xfrm>
          <a:custGeom>
            <a:avLst/>
            <a:gdLst/>
            <a:ahLst/>
            <a:cxnLst/>
            <a:rect l="l" t="t" r="r" b="b"/>
            <a:pathLst>
              <a:path w="8801" h="32359">
                <a:moveTo>
                  <a:pt x="2222" y="0"/>
                </a:moveTo>
                <a:lnTo>
                  <a:pt x="8801" y="10718"/>
                </a:lnTo>
                <a:lnTo>
                  <a:pt x="8026" y="21869"/>
                </a:lnTo>
                <a:lnTo>
                  <a:pt x="0" y="323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3" name="object 3883"/>
          <p:cNvSpPr/>
          <p:nvPr/>
        </p:nvSpPr>
        <p:spPr>
          <a:xfrm>
            <a:off x="4334633" y="2629489"/>
            <a:ext cx="12827" cy="32143"/>
          </a:xfrm>
          <a:custGeom>
            <a:avLst/>
            <a:gdLst/>
            <a:ahLst/>
            <a:cxnLst/>
            <a:rect l="l" t="t" r="r" b="b"/>
            <a:pathLst>
              <a:path w="12826" h="32143">
                <a:moveTo>
                  <a:pt x="12826" y="32143"/>
                </a:moveTo>
                <a:lnTo>
                  <a:pt x="2895" y="22097"/>
                </a:lnTo>
                <a:lnTo>
                  <a:pt x="0" y="11048"/>
                </a:lnTo>
                <a:lnTo>
                  <a:pt x="4457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4" name="object 3884"/>
          <p:cNvSpPr/>
          <p:nvPr/>
        </p:nvSpPr>
        <p:spPr>
          <a:xfrm>
            <a:off x="4354603" y="2656832"/>
            <a:ext cx="27228" cy="8369"/>
          </a:xfrm>
          <a:custGeom>
            <a:avLst/>
            <a:gdLst/>
            <a:ahLst/>
            <a:cxnLst/>
            <a:rect l="l" t="t" r="r" b="b"/>
            <a:pathLst>
              <a:path w="27228" h="8369">
                <a:moveTo>
                  <a:pt x="0" y="8369"/>
                </a:moveTo>
                <a:lnTo>
                  <a:pt x="12839" y="2895"/>
                </a:lnTo>
                <a:lnTo>
                  <a:pt x="272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5" name="object 3885"/>
          <p:cNvSpPr/>
          <p:nvPr/>
        </p:nvSpPr>
        <p:spPr>
          <a:xfrm>
            <a:off x="4427476" y="2657504"/>
            <a:ext cx="23545" cy="7581"/>
          </a:xfrm>
          <a:custGeom>
            <a:avLst/>
            <a:gdLst/>
            <a:ahLst/>
            <a:cxnLst/>
            <a:rect l="l" t="t" r="r" b="b"/>
            <a:pathLst>
              <a:path w="23545" h="7581">
                <a:moveTo>
                  <a:pt x="23545" y="7581"/>
                </a:moveTo>
                <a:lnTo>
                  <a:pt x="22986" y="7150"/>
                </a:lnTo>
                <a:lnTo>
                  <a:pt x="4686" y="67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6" name="object 3886"/>
          <p:cNvSpPr/>
          <p:nvPr/>
        </p:nvSpPr>
        <p:spPr>
          <a:xfrm>
            <a:off x="4581373" y="2597349"/>
            <a:ext cx="19202" cy="31470"/>
          </a:xfrm>
          <a:custGeom>
            <a:avLst/>
            <a:gdLst/>
            <a:ahLst/>
            <a:cxnLst/>
            <a:rect l="l" t="t" r="r" b="b"/>
            <a:pathLst>
              <a:path w="19202" h="31470">
                <a:moveTo>
                  <a:pt x="0" y="0"/>
                </a:moveTo>
                <a:lnTo>
                  <a:pt x="19202" y="3147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7" name="object 3887"/>
          <p:cNvSpPr/>
          <p:nvPr/>
        </p:nvSpPr>
        <p:spPr>
          <a:xfrm>
            <a:off x="4229065" y="3050669"/>
            <a:ext cx="329209" cy="52146"/>
          </a:xfrm>
          <a:custGeom>
            <a:avLst/>
            <a:gdLst/>
            <a:ahLst/>
            <a:cxnLst/>
            <a:rect l="l" t="t" r="r" b="b"/>
            <a:pathLst>
              <a:path w="329209" h="52146">
                <a:moveTo>
                  <a:pt x="329209" y="13614"/>
                </a:moveTo>
                <a:lnTo>
                  <a:pt x="316399" y="21339"/>
                </a:lnTo>
                <a:lnTo>
                  <a:pt x="306940" y="26371"/>
                </a:lnTo>
                <a:lnTo>
                  <a:pt x="283890" y="34910"/>
                </a:lnTo>
                <a:lnTo>
                  <a:pt x="266741" y="40371"/>
                </a:lnTo>
                <a:lnTo>
                  <a:pt x="256011" y="43358"/>
                </a:lnTo>
                <a:lnTo>
                  <a:pt x="234596" y="47062"/>
                </a:lnTo>
                <a:lnTo>
                  <a:pt x="221970" y="48653"/>
                </a:lnTo>
                <a:lnTo>
                  <a:pt x="206456" y="50574"/>
                </a:lnTo>
                <a:lnTo>
                  <a:pt x="195157" y="51697"/>
                </a:lnTo>
                <a:lnTo>
                  <a:pt x="185349" y="52146"/>
                </a:lnTo>
                <a:lnTo>
                  <a:pt x="174310" y="52048"/>
                </a:lnTo>
                <a:lnTo>
                  <a:pt x="159316" y="51528"/>
                </a:lnTo>
                <a:lnTo>
                  <a:pt x="141639" y="50742"/>
                </a:lnTo>
                <a:lnTo>
                  <a:pt x="130357" y="49971"/>
                </a:lnTo>
                <a:lnTo>
                  <a:pt x="109471" y="46683"/>
                </a:lnTo>
                <a:lnTo>
                  <a:pt x="94297" y="43408"/>
                </a:lnTo>
                <a:lnTo>
                  <a:pt x="79320" y="40073"/>
                </a:lnTo>
                <a:lnTo>
                  <a:pt x="68646" y="37330"/>
                </a:lnTo>
                <a:lnTo>
                  <a:pt x="47542" y="29162"/>
                </a:lnTo>
                <a:lnTo>
                  <a:pt x="26622" y="19360"/>
                </a:lnTo>
                <a:lnTo>
                  <a:pt x="8570" y="7288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8" name="object 3888"/>
          <p:cNvSpPr/>
          <p:nvPr/>
        </p:nvSpPr>
        <p:spPr>
          <a:xfrm>
            <a:off x="4229050" y="2987842"/>
            <a:ext cx="329222" cy="52125"/>
          </a:xfrm>
          <a:custGeom>
            <a:avLst/>
            <a:gdLst/>
            <a:ahLst/>
            <a:cxnLst/>
            <a:rect l="l" t="t" r="r" b="b"/>
            <a:pathLst>
              <a:path w="329222" h="52125">
                <a:moveTo>
                  <a:pt x="0" y="0"/>
                </a:moveTo>
                <a:lnTo>
                  <a:pt x="11169" y="9386"/>
                </a:lnTo>
                <a:lnTo>
                  <a:pt x="29622" y="20851"/>
                </a:lnTo>
                <a:lnTo>
                  <a:pt x="39839" y="25666"/>
                </a:lnTo>
                <a:lnTo>
                  <a:pt x="53662" y="31836"/>
                </a:lnTo>
                <a:lnTo>
                  <a:pt x="63838" y="35799"/>
                </a:lnTo>
                <a:lnTo>
                  <a:pt x="85925" y="41564"/>
                </a:lnTo>
                <a:lnTo>
                  <a:pt x="109527" y="46648"/>
                </a:lnTo>
                <a:lnTo>
                  <a:pt x="120625" y="48693"/>
                </a:lnTo>
                <a:lnTo>
                  <a:pt x="141705" y="50671"/>
                </a:lnTo>
                <a:lnTo>
                  <a:pt x="157238" y="51333"/>
                </a:lnTo>
                <a:lnTo>
                  <a:pt x="172858" y="51942"/>
                </a:lnTo>
                <a:lnTo>
                  <a:pt x="184209" y="52125"/>
                </a:lnTo>
                <a:lnTo>
                  <a:pt x="194017" y="51762"/>
                </a:lnTo>
                <a:lnTo>
                  <a:pt x="205005" y="50733"/>
                </a:lnTo>
                <a:lnTo>
                  <a:pt x="219896" y="48916"/>
                </a:lnTo>
                <a:lnTo>
                  <a:pt x="237330" y="46699"/>
                </a:lnTo>
                <a:lnTo>
                  <a:pt x="248372" y="44984"/>
                </a:lnTo>
                <a:lnTo>
                  <a:pt x="269354" y="39505"/>
                </a:lnTo>
                <a:lnTo>
                  <a:pt x="281444" y="35598"/>
                </a:lnTo>
                <a:lnTo>
                  <a:pt x="295678" y="30831"/>
                </a:lnTo>
                <a:lnTo>
                  <a:pt x="314940" y="22157"/>
                </a:lnTo>
                <a:lnTo>
                  <a:pt x="327075" y="14929"/>
                </a:lnTo>
                <a:lnTo>
                  <a:pt x="329222" y="1361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9" name="object 3889"/>
          <p:cNvSpPr/>
          <p:nvPr/>
        </p:nvSpPr>
        <p:spPr>
          <a:xfrm>
            <a:off x="4428709" y="2843315"/>
            <a:ext cx="129565" cy="36944"/>
          </a:xfrm>
          <a:custGeom>
            <a:avLst/>
            <a:gdLst/>
            <a:ahLst/>
            <a:cxnLst/>
            <a:rect l="l" t="t" r="r" b="b"/>
            <a:pathLst>
              <a:path w="129565" h="36944">
                <a:moveTo>
                  <a:pt x="129565" y="36944"/>
                </a:moveTo>
                <a:lnTo>
                  <a:pt x="116747" y="29231"/>
                </a:lnTo>
                <a:lnTo>
                  <a:pt x="107281" y="24233"/>
                </a:lnTo>
                <a:lnTo>
                  <a:pt x="97614" y="20288"/>
                </a:lnTo>
                <a:lnTo>
                  <a:pt x="84193" y="15732"/>
                </a:lnTo>
                <a:lnTo>
                  <a:pt x="67250" y="10419"/>
                </a:lnTo>
                <a:lnTo>
                  <a:pt x="56643" y="7701"/>
                </a:lnTo>
                <a:lnTo>
                  <a:pt x="47067" y="5891"/>
                </a:lnTo>
                <a:lnTo>
                  <a:pt x="35610" y="4087"/>
                </a:lnTo>
                <a:lnTo>
                  <a:pt x="22326" y="1904"/>
                </a:lnTo>
                <a:lnTo>
                  <a:pt x="11709" y="114"/>
                </a:lnTo>
                <a:lnTo>
                  <a:pt x="10706" y="0"/>
                </a:lnTo>
                <a:lnTo>
                  <a:pt x="0" y="100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0" name="object 3890"/>
          <p:cNvSpPr/>
          <p:nvPr/>
        </p:nvSpPr>
        <p:spPr>
          <a:xfrm>
            <a:off x="4229050" y="2842994"/>
            <a:ext cx="154012" cy="50876"/>
          </a:xfrm>
          <a:custGeom>
            <a:avLst/>
            <a:gdLst/>
            <a:ahLst/>
            <a:cxnLst/>
            <a:rect l="l" t="t" r="r" b="b"/>
            <a:pathLst>
              <a:path w="154012" h="50876">
                <a:moveTo>
                  <a:pt x="0" y="50876"/>
                </a:moveTo>
                <a:lnTo>
                  <a:pt x="11181" y="41476"/>
                </a:lnTo>
                <a:lnTo>
                  <a:pt x="19789" y="35357"/>
                </a:lnTo>
                <a:lnTo>
                  <a:pt x="29668" y="30060"/>
                </a:lnTo>
                <a:lnTo>
                  <a:pt x="39839" y="25323"/>
                </a:lnTo>
                <a:lnTo>
                  <a:pt x="53655" y="19109"/>
                </a:lnTo>
                <a:lnTo>
                  <a:pt x="63827" y="15138"/>
                </a:lnTo>
                <a:lnTo>
                  <a:pt x="73517" y="12266"/>
                </a:lnTo>
                <a:lnTo>
                  <a:pt x="85889" y="9350"/>
                </a:lnTo>
                <a:lnTo>
                  <a:pt x="94297" y="7467"/>
                </a:lnTo>
                <a:lnTo>
                  <a:pt x="109393" y="4195"/>
                </a:lnTo>
                <a:lnTo>
                  <a:pt x="120306" y="2179"/>
                </a:lnTo>
                <a:lnTo>
                  <a:pt x="130157" y="1037"/>
                </a:lnTo>
                <a:lnTo>
                  <a:pt x="142066" y="388"/>
                </a:lnTo>
                <a:lnTo>
                  <a:pt x="154012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1" name="object 3891"/>
          <p:cNvSpPr/>
          <p:nvPr/>
        </p:nvSpPr>
        <p:spPr>
          <a:xfrm>
            <a:off x="4298803" y="3094631"/>
            <a:ext cx="196862" cy="31165"/>
          </a:xfrm>
          <a:custGeom>
            <a:avLst/>
            <a:gdLst/>
            <a:ahLst/>
            <a:cxnLst/>
            <a:rect l="l" t="t" r="r" b="b"/>
            <a:pathLst>
              <a:path w="196862" h="31165">
                <a:moveTo>
                  <a:pt x="196862" y="8153"/>
                </a:moveTo>
                <a:lnTo>
                  <a:pt x="185306" y="14905"/>
                </a:lnTo>
                <a:lnTo>
                  <a:pt x="175366" y="18991"/>
                </a:lnTo>
                <a:lnTo>
                  <a:pt x="168287" y="21323"/>
                </a:lnTo>
                <a:lnTo>
                  <a:pt x="155070" y="25409"/>
                </a:lnTo>
                <a:lnTo>
                  <a:pt x="145117" y="27486"/>
                </a:lnTo>
                <a:lnTo>
                  <a:pt x="132689" y="29133"/>
                </a:lnTo>
                <a:lnTo>
                  <a:pt x="118693" y="30741"/>
                </a:lnTo>
                <a:lnTo>
                  <a:pt x="108685" y="31165"/>
                </a:lnTo>
                <a:lnTo>
                  <a:pt x="95005" y="30734"/>
                </a:lnTo>
                <a:lnTo>
                  <a:pt x="80028" y="29995"/>
                </a:lnTo>
                <a:lnTo>
                  <a:pt x="70026" y="28773"/>
                </a:lnTo>
                <a:lnTo>
                  <a:pt x="56349" y="26009"/>
                </a:lnTo>
                <a:lnTo>
                  <a:pt x="42987" y="22901"/>
                </a:lnTo>
                <a:lnTo>
                  <a:pt x="33232" y="19474"/>
                </a:lnTo>
                <a:lnTo>
                  <a:pt x="23875" y="15290"/>
                </a:lnTo>
                <a:lnTo>
                  <a:pt x="12176" y="9485"/>
                </a:lnTo>
                <a:lnTo>
                  <a:pt x="2937" y="251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2" name="object 3892"/>
          <p:cNvSpPr/>
          <p:nvPr/>
        </p:nvSpPr>
        <p:spPr>
          <a:xfrm>
            <a:off x="4429037" y="2892309"/>
            <a:ext cx="63284" cy="24206"/>
          </a:xfrm>
          <a:custGeom>
            <a:avLst/>
            <a:gdLst/>
            <a:ahLst/>
            <a:cxnLst/>
            <a:rect l="l" t="t" r="r" b="b"/>
            <a:pathLst>
              <a:path w="63284" h="24206">
                <a:moveTo>
                  <a:pt x="0" y="0"/>
                </a:moveTo>
                <a:lnTo>
                  <a:pt x="7035" y="0"/>
                </a:lnTo>
                <a:lnTo>
                  <a:pt x="7708" y="0"/>
                </a:lnTo>
                <a:lnTo>
                  <a:pt x="14516" y="1778"/>
                </a:lnTo>
                <a:lnTo>
                  <a:pt x="27344" y="5045"/>
                </a:lnTo>
                <a:lnTo>
                  <a:pt x="37490" y="8688"/>
                </a:lnTo>
                <a:lnTo>
                  <a:pt x="42748" y="11049"/>
                </a:lnTo>
                <a:lnTo>
                  <a:pt x="53352" y="15849"/>
                </a:lnTo>
                <a:lnTo>
                  <a:pt x="54470" y="16637"/>
                </a:lnTo>
                <a:lnTo>
                  <a:pt x="63284" y="2420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3" name="object 3893"/>
          <p:cNvSpPr/>
          <p:nvPr/>
        </p:nvSpPr>
        <p:spPr>
          <a:xfrm>
            <a:off x="4322014" y="2965182"/>
            <a:ext cx="170307" cy="26961"/>
          </a:xfrm>
          <a:custGeom>
            <a:avLst/>
            <a:gdLst/>
            <a:ahLst/>
            <a:cxnLst/>
            <a:rect l="l" t="t" r="r" b="b"/>
            <a:pathLst>
              <a:path w="170307" h="26961">
                <a:moveTo>
                  <a:pt x="170307" y="0"/>
                </a:moveTo>
                <a:lnTo>
                  <a:pt x="161493" y="7594"/>
                </a:lnTo>
                <a:lnTo>
                  <a:pt x="149771" y="13284"/>
                </a:lnTo>
                <a:lnTo>
                  <a:pt x="137658" y="18378"/>
                </a:lnTo>
                <a:lnTo>
                  <a:pt x="126927" y="21244"/>
                </a:lnTo>
                <a:lnTo>
                  <a:pt x="108281" y="25142"/>
                </a:lnTo>
                <a:lnTo>
                  <a:pt x="97884" y="26165"/>
                </a:lnTo>
                <a:lnTo>
                  <a:pt x="89065" y="26555"/>
                </a:lnTo>
                <a:lnTo>
                  <a:pt x="75454" y="26961"/>
                </a:lnTo>
                <a:lnTo>
                  <a:pt x="65208" y="26319"/>
                </a:lnTo>
                <a:lnTo>
                  <a:pt x="55460" y="25107"/>
                </a:lnTo>
                <a:lnTo>
                  <a:pt x="42132" y="23297"/>
                </a:lnTo>
                <a:lnTo>
                  <a:pt x="31805" y="20688"/>
                </a:lnTo>
                <a:lnTo>
                  <a:pt x="24777" y="18415"/>
                </a:lnTo>
                <a:lnTo>
                  <a:pt x="12596" y="14029"/>
                </a:lnTo>
                <a:lnTo>
                  <a:pt x="2177" y="8347"/>
                </a:lnTo>
                <a:lnTo>
                  <a:pt x="0" y="7035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4" name="object 3894"/>
          <p:cNvSpPr/>
          <p:nvPr/>
        </p:nvSpPr>
        <p:spPr>
          <a:xfrm>
            <a:off x="4322015" y="2890851"/>
            <a:ext cx="61379" cy="18643"/>
          </a:xfrm>
          <a:custGeom>
            <a:avLst/>
            <a:gdLst/>
            <a:ahLst/>
            <a:cxnLst/>
            <a:rect l="l" t="t" r="r" b="b"/>
            <a:pathLst>
              <a:path w="61379" h="18643">
                <a:moveTo>
                  <a:pt x="0" y="18643"/>
                </a:moveTo>
                <a:lnTo>
                  <a:pt x="11271" y="12257"/>
                </a:lnTo>
                <a:lnTo>
                  <a:pt x="22366" y="8063"/>
                </a:lnTo>
                <a:lnTo>
                  <a:pt x="24777" y="7264"/>
                </a:lnTo>
                <a:lnTo>
                  <a:pt x="37390" y="3722"/>
                </a:lnTo>
                <a:lnTo>
                  <a:pt x="47684" y="1934"/>
                </a:lnTo>
                <a:lnTo>
                  <a:pt x="55460" y="558"/>
                </a:lnTo>
                <a:lnTo>
                  <a:pt x="58254" y="0"/>
                </a:lnTo>
                <a:lnTo>
                  <a:pt x="58585" y="0"/>
                </a:lnTo>
                <a:lnTo>
                  <a:pt x="61379" y="34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5" name="object 3895"/>
          <p:cNvSpPr/>
          <p:nvPr/>
        </p:nvSpPr>
        <p:spPr>
          <a:xfrm>
            <a:off x="4558275" y="2940852"/>
            <a:ext cx="41630" cy="123431"/>
          </a:xfrm>
          <a:custGeom>
            <a:avLst/>
            <a:gdLst/>
            <a:ahLst/>
            <a:cxnLst/>
            <a:rect l="l" t="t" r="r" b="b"/>
            <a:pathLst>
              <a:path w="41630" h="123431">
                <a:moveTo>
                  <a:pt x="41630" y="0"/>
                </a:moveTo>
                <a:lnTo>
                  <a:pt x="41630" y="62941"/>
                </a:lnTo>
                <a:lnTo>
                  <a:pt x="31026" y="94856"/>
                </a:lnTo>
                <a:lnTo>
                  <a:pt x="0" y="1234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6" name="object 3896"/>
          <p:cNvSpPr/>
          <p:nvPr/>
        </p:nvSpPr>
        <p:spPr>
          <a:xfrm>
            <a:off x="4205288" y="2940856"/>
            <a:ext cx="23761" cy="109816"/>
          </a:xfrm>
          <a:custGeom>
            <a:avLst/>
            <a:gdLst/>
            <a:ahLst/>
            <a:cxnLst/>
            <a:rect l="l" t="t" r="r" b="b"/>
            <a:pathLst>
              <a:path w="23761" h="109816">
                <a:moveTo>
                  <a:pt x="23761" y="109816"/>
                </a:moveTo>
                <a:lnTo>
                  <a:pt x="2666" y="79121"/>
                </a:lnTo>
                <a:lnTo>
                  <a:pt x="0" y="62941"/>
                </a:lnTo>
                <a:lnTo>
                  <a:pt x="0" y="0"/>
                </a:lnTo>
                <a:lnTo>
                  <a:pt x="2666" y="16294"/>
                </a:lnTo>
                <a:lnTo>
                  <a:pt x="23761" y="4699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7" name="object 3897"/>
          <p:cNvSpPr/>
          <p:nvPr/>
        </p:nvSpPr>
        <p:spPr>
          <a:xfrm>
            <a:off x="4558275" y="2880257"/>
            <a:ext cx="41630" cy="121196"/>
          </a:xfrm>
          <a:custGeom>
            <a:avLst/>
            <a:gdLst/>
            <a:ahLst/>
            <a:cxnLst/>
            <a:rect l="l" t="t" r="r" b="b"/>
            <a:pathLst>
              <a:path w="41630" h="121196">
                <a:moveTo>
                  <a:pt x="0" y="121196"/>
                </a:moveTo>
                <a:lnTo>
                  <a:pt x="31026" y="92633"/>
                </a:lnTo>
                <a:lnTo>
                  <a:pt x="41630" y="60591"/>
                </a:lnTo>
                <a:lnTo>
                  <a:pt x="31026" y="28575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8" name="object 3898"/>
          <p:cNvSpPr/>
          <p:nvPr/>
        </p:nvSpPr>
        <p:spPr>
          <a:xfrm>
            <a:off x="4205282" y="2893862"/>
            <a:ext cx="23761" cy="46990"/>
          </a:xfrm>
          <a:custGeom>
            <a:avLst/>
            <a:gdLst/>
            <a:ahLst/>
            <a:cxnLst/>
            <a:rect l="l" t="t" r="r" b="b"/>
            <a:pathLst>
              <a:path w="23761" h="46989">
                <a:moveTo>
                  <a:pt x="0" y="46990"/>
                </a:moveTo>
                <a:lnTo>
                  <a:pt x="2679" y="30810"/>
                </a:lnTo>
                <a:lnTo>
                  <a:pt x="2376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9" name="object 3899"/>
          <p:cNvSpPr/>
          <p:nvPr/>
        </p:nvSpPr>
        <p:spPr>
          <a:xfrm>
            <a:off x="4495662" y="3084484"/>
            <a:ext cx="18859" cy="18300"/>
          </a:xfrm>
          <a:custGeom>
            <a:avLst/>
            <a:gdLst/>
            <a:ahLst/>
            <a:cxnLst/>
            <a:rect l="l" t="t" r="r" b="b"/>
            <a:pathLst>
              <a:path w="18859" h="18300">
                <a:moveTo>
                  <a:pt x="18859" y="0"/>
                </a:moveTo>
                <a:lnTo>
                  <a:pt x="18529" y="1231"/>
                </a:lnTo>
                <a:lnTo>
                  <a:pt x="0" y="1830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0" name="object 3900"/>
          <p:cNvSpPr/>
          <p:nvPr/>
        </p:nvSpPr>
        <p:spPr>
          <a:xfrm>
            <a:off x="4291333" y="3083593"/>
            <a:ext cx="7467" cy="11049"/>
          </a:xfrm>
          <a:custGeom>
            <a:avLst/>
            <a:gdLst/>
            <a:ahLst/>
            <a:cxnLst/>
            <a:rect l="l" t="t" r="r" b="b"/>
            <a:pathLst>
              <a:path w="7467" h="11049">
                <a:moveTo>
                  <a:pt x="7467" y="11049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1" name="object 3901"/>
          <p:cNvSpPr/>
          <p:nvPr/>
        </p:nvSpPr>
        <p:spPr>
          <a:xfrm>
            <a:off x="4492321" y="2916523"/>
            <a:ext cx="10934" cy="48666"/>
          </a:xfrm>
          <a:custGeom>
            <a:avLst/>
            <a:gdLst/>
            <a:ahLst/>
            <a:cxnLst/>
            <a:rect l="l" t="t" r="r" b="b"/>
            <a:pathLst>
              <a:path w="10934" h="48666">
                <a:moveTo>
                  <a:pt x="0" y="0"/>
                </a:moveTo>
                <a:lnTo>
                  <a:pt x="10934" y="15963"/>
                </a:lnTo>
                <a:lnTo>
                  <a:pt x="10934" y="32702"/>
                </a:lnTo>
                <a:lnTo>
                  <a:pt x="0" y="4866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2" name="object 3902"/>
          <p:cNvSpPr/>
          <p:nvPr/>
        </p:nvSpPr>
        <p:spPr>
          <a:xfrm>
            <a:off x="4300476" y="2909492"/>
            <a:ext cx="21539" cy="62725"/>
          </a:xfrm>
          <a:custGeom>
            <a:avLst/>
            <a:gdLst/>
            <a:ahLst/>
            <a:cxnLst/>
            <a:rect l="l" t="t" r="r" b="b"/>
            <a:pathLst>
              <a:path w="21539" h="62725">
                <a:moveTo>
                  <a:pt x="21539" y="62725"/>
                </a:moveTo>
                <a:lnTo>
                  <a:pt x="5575" y="47993"/>
                </a:lnTo>
                <a:lnTo>
                  <a:pt x="0" y="31356"/>
                </a:lnTo>
                <a:lnTo>
                  <a:pt x="5575" y="14846"/>
                </a:lnTo>
                <a:lnTo>
                  <a:pt x="21539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3" name="object 3903"/>
          <p:cNvSpPr/>
          <p:nvPr/>
        </p:nvSpPr>
        <p:spPr>
          <a:xfrm>
            <a:off x="4163209" y="3348532"/>
            <a:ext cx="454215" cy="71869"/>
          </a:xfrm>
          <a:custGeom>
            <a:avLst/>
            <a:gdLst/>
            <a:ahLst/>
            <a:cxnLst/>
            <a:rect l="l" t="t" r="r" b="b"/>
            <a:pathLst>
              <a:path w="454215" h="71869">
                <a:moveTo>
                  <a:pt x="0" y="0"/>
                </a:moveTo>
                <a:lnTo>
                  <a:pt x="11781" y="9972"/>
                </a:lnTo>
                <a:lnTo>
                  <a:pt x="20913" y="17095"/>
                </a:lnTo>
                <a:lnTo>
                  <a:pt x="29414" y="22657"/>
                </a:lnTo>
                <a:lnTo>
                  <a:pt x="39303" y="27945"/>
                </a:lnTo>
                <a:lnTo>
                  <a:pt x="52601" y="34250"/>
                </a:lnTo>
                <a:lnTo>
                  <a:pt x="69541" y="41963"/>
                </a:lnTo>
                <a:lnTo>
                  <a:pt x="80776" y="46712"/>
                </a:lnTo>
                <a:lnTo>
                  <a:pt x="90402" y="50203"/>
                </a:lnTo>
                <a:lnTo>
                  <a:pt x="100089" y="53024"/>
                </a:lnTo>
                <a:lnTo>
                  <a:pt x="111504" y="55762"/>
                </a:lnTo>
                <a:lnTo>
                  <a:pt x="126318" y="59005"/>
                </a:lnTo>
                <a:lnTo>
                  <a:pt x="145853" y="63146"/>
                </a:lnTo>
                <a:lnTo>
                  <a:pt x="158151" y="65376"/>
                </a:lnTo>
                <a:lnTo>
                  <a:pt x="168371" y="66810"/>
                </a:lnTo>
                <a:lnTo>
                  <a:pt x="177979" y="67766"/>
                </a:lnTo>
                <a:lnTo>
                  <a:pt x="188443" y="68562"/>
                </a:lnTo>
                <a:lnTo>
                  <a:pt x="201229" y="69516"/>
                </a:lnTo>
                <a:lnTo>
                  <a:pt x="216954" y="70866"/>
                </a:lnTo>
                <a:lnTo>
                  <a:pt x="227672" y="71869"/>
                </a:lnTo>
                <a:lnTo>
                  <a:pt x="228104" y="70421"/>
                </a:lnTo>
                <a:lnTo>
                  <a:pt x="239382" y="69964"/>
                </a:lnTo>
                <a:lnTo>
                  <a:pt x="255228" y="69551"/>
                </a:lnTo>
                <a:lnTo>
                  <a:pt x="266754" y="69624"/>
                </a:lnTo>
                <a:lnTo>
                  <a:pt x="276505" y="69694"/>
                </a:lnTo>
                <a:lnTo>
                  <a:pt x="287022" y="69275"/>
                </a:lnTo>
                <a:lnTo>
                  <a:pt x="300849" y="67879"/>
                </a:lnTo>
                <a:lnTo>
                  <a:pt x="306222" y="67170"/>
                </a:lnTo>
                <a:lnTo>
                  <a:pt x="322370" y="64951"/>
                </a:lnTo>
                <a:lnTo>
                  <a:pt x="334773" y="63170"/>
                </a:lnTo>
                <a:lnTo>
                  <a:pt x="344989" y="61429"/>
                </a:lnTo>
                <a:lnTo>
                  <a:pt x="354580" y="59333"/>
                </a:lnTo>
                <a:lnTo>
                  <a:pt x="365104" y="56483"/>
                </a:lnTo>
                <a:lnTo>
                  <a:pt x="378123" y="52483"/>
                </a:lnTo>
                <a:lnTo>
                  <a:pt x="388251" y="49212"/>
                </a:lnTo>
                <a:lnTo>
                  <a:pt x="403248" y="44222"/>
                </a:lnTo>
                <a:lnTo>
                  <a:pt x="414460" y="40158"/>
                </a:lnTo>
                <a:lnTo>
                  <a:pt x="423758" y="36163"/>
                </a:lnTo>
                <a:lnTo>
                  <a:pt x="433013" y="31381"/>
                </a:lnTo>
                <a:lnTo>
                  <a:pt x="444094" y="24957"/>
                </a:lnTo>
                <a:lnTo>
                  <a:pt x="454215" y="1885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4" name="object 3904"/>
          <p:cNvSpPr/>
          <p:nvPr/>
        </p:nvSpPr>
        <p:spPr>
          <a:xfrm>
            <a:off x="4163206" y="3387812"/>
            <a:ext cx="454215" cy="71437"/>
          </a:xfrm>
          <a:custGeom>
            <a:avLst/>
            <a:gdLst/>
            <a:ahLst/>
            <a:cxnLst/>
            <a:rect l="l" t="t" r="r" b="b"/>
            <a:pathLst>
              <a:path w="454215" h="71437">
                <a:moveTo>
                  <a:pt x="454215" y="18859"/>
                </a:moveTo>
                <a:lnTo>
                  <a:pt x="440670" y="26994"/>
                </a:lnTo>
                <a:lnTo>
                  <a:pt x="430294" y="32870"/>
                </a:lnTo>
                <a:lnTo>
                  <a:pt x="421217" y="37343"/>
                </a:lnTo>
                <a:lnTo>
                  <a:pt x="411567" y="41270"/>
                </a:lnTo>
                <a:lnTo>
                  <a:pt x="399476" y="45505"/>
                </a:lnTo>
                <a:lnTo>
                  <a:pt x="388251" y="49212"/>
                </a:lnTo>
                <a:lnTo>
                  <a:pt x="372848" y="54166"/>
                </a:lnTo>
                <a:lnTo>
                  <a:pt x="360917" y="57739"/>
                </a:lnTo>
                <a:lnTo>
                  <a:pt x="350896" y="60311"/>
                </a:lnTo>
                <a:lnTo>
                  <a:pt x="341225" y="62261"/>
                </a:lnTo>
                <a:lnTo>
                  <a:pt x="330342" y="63969"/>
                </a:lnTo>
                <a:lnTo>
                  <a:pt x="316687" y="65815"/>
                </a:lnTo>
                <a:lnTo>
                  <a:pt x="306235" y="67183"/>
                </a:lnTo>
                <a:lnTo>
                  <a:pt x="290362" y="69024"/>
                </a:lnTo>
                <a:lnTo>
                  <a:pt x="278324" y="69907"/>
                </a:lnTo>
                <a:lnTo>
                  <a:pt x="268317" y="70152"/>
                </a:lnTo>
                <a:lnTo>
                  <a:pt x="258538" y="70086"/>
                </a:lnTo>
                <a:lnTo>
                  <a:pt x="247181" y="70031"/>
                </a:lnTo>
                <a:lnTo>
                  <a:pt x="232443" y="70311"/>
                </a:lnTo>
                <a:lnTo>
                  <a:pt x="226440" y="70535"/>
                </a:lnTo>
                <a:lnTo>
                  <a:pt x="221640" y="70637"/>
                </a:lnTo>
                <a:lnTo>
                  <a:pt x="221411" y="71437"/>
                </a:lnTo>
                <a:lnTo>
                  <a:pt x="216954" y="70866"/>
                </a:lnTo>
                <a:lnTo>
                  <a:pt x="200584" y="69224"/>
                </a:lnTo>
                <a:lnTo>
                  <a:pt x="187942" y="68192"/>
                </a:lnTo>
                <a:lnTo>
                  <a:pt x="177568" y="67418"/>
                </a:lnTo>
                <a:lnTo>
                  <a:pt x="168003" y="66549"/>
                </a:lnTo>
                <a:lnTo>
                  <a:pt x="157784" y="65233"/>
                </a:lnTo>
                <a:lnTo>
                  <a:pt x="145454" y="63115"/>
                </a:lnTo>
                <a:lnTo>
                  <a:pt x="130009" y="59944"/>
                </a:lnTo>
                <a:lnTo>
                  <a:pt x="114281" y="56469"/>
                </a:lnTo>
                <a:lnTo>
                  <a:pt x="102296" y="53638"/>
                </a:lnTo>
                <a:lnTo>
                  <a:pt x="92389" y="50862"/>
                </a:lnTo>
                <a:lnTo>
                  <a:pt x="82893" y="47551"/>
                </a:lnTo>
                <a:lnTo>
                  <a:pt x="72144" y="43117"/>
                </a:lnTo>
                <a:lnTo>
                  <a:pt x="58474" y="36973"/>
                </a:lnTo>
                <a:lnTo>
                  <a:pt x="41034" y="28821"/>
                </a:lnTo>
                <a:lnTo>
                  <a:pt x="30763" y="23480"/>
                </a:lnTo>
                <a:lnTo>
                  <a:pt x="22184" y="18055"/>
                </a:lnTo>
                <a:lnTo>
                  <a:pt x="13277" y="11244"/>
                </a:lnTo>
                <a:lnTo>
                  <a:pt x="2022" y="1743"/>
                </a:ln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5" name="object 3905"/>
          <p:cNvSpPr/>
          <p:nvPr/>
        </p:nvSpPr>
        <p:spPr>
          <a:xfrm>
            <a:off x="4129549" y="3261366"/>
            <a:ext cx="4528" cy="84035"/>
          </a:xfrm>
          <a:custGeom>
            <a:avLst/>
            <a:gdLst/>
            <a:ahLst/>
            <a:cxnLst/>
            <a:rect l="l" t="t" r="r" b="b"/>
            <a:pathLst>
              <a:path w="4528" h="84035">
                <a:moveTo>
                  <a:pt x="4528" y="84035"/>
                </a:moveTo>
                <a:lnTo>
                  <a:pt x="1633" y="73444"/>
                </a:lnTo>
                <a:lnTo>
                  <a:pt x="845" y="61721"/>
                </a:lnTo>
                <a:lnTo>
                  <a:pt x="38" y="47567"/>
                </a:lnTo>
                <a:lnTo>
                  <a:pt x="0" y="37625"/>
                </a:lnTo>
                <a:lnTo>
                  <a:pt x="731" y="24245"/>
                </a:lnTo>
                <a:lnTo>
                  <a:pt x="845" y="22440"/>
                </a:lnTo>
                <a:lnTo>
                  <a:pt x="1518" y="11391"/>
                </a:lnTo>
                <a:lnTo>
                  <a:pt x="1620" y="10718"/>
                </a:lnTo>
                <a:lnTo>
                  <a:pt x="452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6" name="object 3906"/>
          <p:cNvSpPr/>
          <p:nvPr/>
        </p:nvSpPr>
        <p:spPr>
          <a:xfrm>
            <a:off x="4163209" y="3147870"/>
            <a:ext cx="221970" cy="71094"/>
          </a:xfrm>
          <a:custGeom>
            <a:avLst/>
            <a:gdLst/>
            <a:ahLst/>
            <a:cxnLst/>
            <a:rect l="l" t="t" r="r" b="b"/>
            <a:pathLst>
              <a:path w="221970" h="71094">
                <a:moveTo>
                  <a:pt x="0" y="71094"/>
                </a:moveTo>
                <a:lnTo>
                  <a:pt x="11780" y="61116"/>
                </a:lnTo>
                <a:lnTo>
                  <a:pt x="20911" y="53990"/>
                </a:lnTo>
                <a:lnTo>
                  <a:pt x="29411" y="48427"/>
                </a:lnTo>
                <a:lnTo>
                  <a:pt x="39299" y="43138"/>
                </a:lnTo>
                <a:lnTo>
                  <a:pt x="52593" y="36835"/>
                </a:lnTo>
                <a:lnTo>
                  <a:pt x="69541" y="29168"/>
                </a:lnTo>
                <a:lnTo>
                  <a:pt x="80776" y="24449"/>
                </a:lnTo>
                <a:lnTo>
                  <a:pt x="90402" y="20968"/>
                </a:lnTo>
                <a:lnTo>
                  <a:pt x="100089" y="18138"/>
                </a:lnTo>
                <a:lnTo>
                  <a:pt x="111504" y="15374"/>
                </a:lnTo>
                <a:lnTo>
                  <a:pt x="126318" y="12087"/>
                </a:lnTo>
                <a:lnTo>
                  <a:pt x="145789" y="8045"/>
                </a:lnTo>
                <a:lnTo>
                  <a:pt x="158037" y="5972"/>
                </a:lnTo>
                <a:lnTo>
                  <a:pt x="168210" y="4693"/>
                </a:lnTo>
                <a:lnTo>
                  <a:pt x="177763" y="3841"/>
                </a:lnTo>
                <a:lnTo>
                  <a:pt x="188152" y="3050"/>
                </a:lnTo>
                <a:lnTo>
                  <a:pt x="200832" y="1956"/>
                </a:lnTo>
                <a:lnTo>
                  <a:pt x="216954" y="228"/>
                </a:lnTo>
                <a:lnTo>
                  <a:pt x="219303" y="0"/>
                </a:lnTo>
                <a:lnTo>
                  <a:pt x="219633" y="0"/>
                </a:lnTo>
                <a:lnTo>
                  <a:pt x="221970" y="45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7" name="object 3907"/>
          <p:cNvSpPr/>
          <p:nvPr/>
        </p:nvSpPr>
        <p:spPr>
          <a:xfrm>
            <a:off x="4431383" y="3229676"/>
            <a:ext cx="70980" cy="27127"/>
          </a:xfrm>
          <a:custGeom>
            <a:avLst/>
            <a:gdLst/>
            <a:ahLst/>
            <a:cxnLst/>
            <a:rect l="l" t="t" r="r" b="b"/>
            <a:pathLst>
              <a:path w="70980" h="27127">
                <a:moveTo>
                  <a:pt x="0" y="0"/>
                </a:moveTo>
                <a:lnTo>
                  <a:pt x="8140" y="0"/>
                </a:lnTo>
                <a:lnTo>
                  <a:pt x="8813" y="114"/>
                </a:lnTo>
                <a:lnTo>
                  <a:pt x="16738" y="2120"/>
                </a:lnTo>
                <a:lnTo>
                  <a:pt x="29922" y="5463"/>
                </a:lnTo>
                <a:lnTo>
                  <a:pt x="39639" y="8694"/>
                </a:lnTo>
                <a:lnTo>
                  <a:pt x="47993" y="12382"/>
                </a:lnTo>
                <a:lnTo>
                  <a:pt x="59596" y="18223"/>
                </a:lnTo>
                <a:lnTo>
                  <a:pt x="69038" y="25456"/>
                </a:lnTo>
                <a:lnTo>
                  <a:pt x="70980" y="27127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8" name="object 3908"/>
          <p:cNvSpPr/>
          <p:nvPr/>
        </p:nvSpPr>
        <p:spPr>
          <a:xfrm>
            <a:off x="4313083" y="3310807"/>
            <a:ext cx="189280" cy="29920"/>
          </a:xfrm>
          <a:custGeom>
            <a:avLst/>
            <a:gdLst/>
            <a:ahLst/>
            <a:cxnLst/>
            <a:rect l="l" t="t" r="r" b="b"/>
            <a:pathLst>
              <a:path w="189280" h="29920">
                <a:moveTo>
                  <a:pt x="189280" y="0"/>
                </a:moveTo>
                <a:lnTo>
                  <a:pt x="179167" y="8087"/>
                </a:lnTo>
                <a:lnTo>
                  <a:pt x="168619" y="13654"/>
                </a:lnTo>
                <a:lnTo>
                  <a:pt x="153941" y="20027"/>
                </a:lnTo>
                <a:lnTo>
                  <a:pt x="143828" y="22931"/>
                </a:lnTo>
                <a:lnTo>
                  <a:pt x="135026" y="24892"/>
                </a:lnTo>
                <a:lnTo>
                  <a:pt x="121434" y="27662"/>
                </a:lnTo>
                <a:lnTo>
                  <a:pt x="111368" y="28833"/>
                </a:lnTo>
                <a:lnTo>
                  <a:pt x="98869" y="29451"/>
                </a:lnTo>
                <a:lnTo>
                  <a:pt x="84896" y="29920"/>
                </a:lnTo>
                <a:lnTo>
                  <a:pt x="74858" y="29474"/>
                </a:lnTo>
                <a:lnTo>
                  <a:pt x="61721" y="27901"/>
                </a:lnTo>
                <a:lnTo>
                  <a:pt x="48006" y="26077"/>
                </a:lnTo>
                <a:lnTo>
                  <a:pt x="38036" y="23789"/>
                </a:lnTo>
                <a:lnTo>
                  <a:pt x="27457" y="20421"/>
                </a:lnTo>
                <a:lnTo>
                  <a:pt x="14908" y="16006"/>
                </a:lnTo>
                <a:lnTo>
                  <a:pt x="5197" y="10942"/>
                </a:lnTo>
                <a:lnTo>
                  <a:pt x="0" y="781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9" name="object 3909"/>
          <p:cNvSpPr/>
          <p:nvPr/>
        </p:nvSpPr>
        <p:spPr>
          <a:xfrm>
            <a:off x="4313088" y="3227889"/>
            <a:ext cx="72644" cy="21094"/>
          </a:xfrm>
          <a:custGeom>
            <a:avLst/>
            <a:gdLst/>
            <a:ahLst/>
            <a:cxnLst/>
            <a:rect l="l" t="t" r="r" b="b"/>
            <a:pathLst>
              <a:path w="72644" h="21094">
                <a:moveTo>
                  <a:pt x="0" y="21094"/>
                </a:moveTo>
                <a:lnTo>
                  <a:pt x="11467" y="14385"/>
                </a:lnTo>
                <a:lnTo>
                  <a:pt x="21631" y="10300"/>
                </a:lnTo>
                <a:lnTo>
                  <a:pt x="27457" y="8369"/>
                </a:lnTo>
                <a:lnTo>
                  <a:pt x="40409" y="4601"/>
                </a:lnTo>
                <a:lnTo>
                  <a:pt x="50312" y="2764"/>
                </a:lnTo>
                <a:lnTo>
                  <a:pt x="61722" y="888"/>
                </a:lnTo>
                <a:lnTo>
                  <a:pt x="66840" y="0"/>
                </a:lnTo>
                <a:lnTo>
                  <a:pt x="67398" y="0"/>
                </a:lnTo>
                <a:lnTo>
                  <a:pt x="72644" y="444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0" name="object 3910"/>
          <p:cNvSpPr/>
          <p:nvPr/>
        </p:nvSpPr>
        <p:spPr>
          <a:xfrm>
            <a:off x="4313088" y="3267179"/>
            <a:ext cx="72872" cy="21082"/>
          </a:xfrm>
          <a:custGeom>
            <a:avLst/>
            <a:gdLst/>
            <a:ahLst/>
            <a:cxnLst/>
            <a:rect l="l" t="t" r="r" b="b"/>
            <a:pathLst>
              <a:path w="72872" h="21082">
                <a:moveTo>
                  <a:pt x="72872" y="444"/>
                </a:moveTo>
                <a:lnTo>
                  <a:pt x="67513" y="0"/>
                </a:lnTo>
                <a:lnTo>
                  <a:pt x="66954" y="0"/>
                </a:lnTo>
                <a:lnTo>
                  <a:pt x="61709" y="876"/>
                </a:lnTo>
                <a:lnTo>
                  <a:pt x="48056" y="3117"/>
                </a:lnTo>
                <a:lnTo>
                  <a:pt x="38238" y="5134"/>
                </a:lnTo>
                <a:lnTo>
                  <a:pt x="27457" y="8369"/>
                </a:lnTo>
                <a:lnTo>
                  <a:pt x="14921" y="12782"/>
                </a:lnTo>
                <a:lnTo>
                  <a:pt x="5231" y="17884"/>
                </a:lnTo>
                <a:lnTo>
                  <a:pt x="0" y="2108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1" name="object 3911"/>
          <p:cNvSpPr/>
          <p:nvPr/>
        </p:nvSpPr>
        <p:spPr>
          <a:xfrm>
            <a:off x="4431614" y="3269068"/>
            <a:ext cx="70751" cy="27012"/>
          </a:xfrm>
          <a:custGeom>
            <a:avLst/>
            <a:gdLst/>
            <a:ahLst/>
            <a:cxnLst/>
            <a:rect l="l" t="t" r="r" b="b"/>
            <a:pathLst>
              <a:path w="70751" h="27012">
                <a:moveTo>
                  <a:pt x="0" y="0"/>
                </a:moveTo>
                <a:lnTo>
                  <a:pt x="8026" y="0"/>
                </a:lnTo>
                <a:lnTo>
                  <a:pt x="8813" y="0"/>
                </a:lnTo>
                <a:lnTo>
                  <a:pt x="16510" y="2019"/>
                </a:lnTo>
                <a:lnTo>
                  <a:pt x="29694" y="5362"/>
                </a:lnTo>
                <a:lnTo>
                  <a:pt x="39410" y="8592"/>
                </a:lnTo>
                <a:lnTo>
                  <a:pt x="47764" y="12280"/>
                </a:lnTo>
                <a:lnTo>
                  <a:pt x="59370" y="18117"/>
                </a:lnTo>
                <a:lnTo>
                  <a:pt x="68816" y="25347"/>
                </a:lnTo>
                <a:lnTo>
                  <a:pt x="70751" y="2701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2" name="object 3912"/>
          <p:cNvSpPr/>
          <p:nvPr/>
        </p:nvSpPr>
        <p:spPr>
          <a:xfrm>
            <a:off x="4430821" y="3149341"/>
            <a:ext cx="186601" cy="50879"/>
          </a:xfrm>
          <a:custGeom>
            <a:avLst/>
            <a:gdLst/>
            <a:ahLst/>
            <a:cxnLst/>
            <a:rect l="l" t="t" r="r" b="b"/>
            <a:pathLst>
              <a:path w="186601" h="50879">
                <a:moveTo>
                  <a:pt x="0" y="879"/>
                </a:moveTo>
                <a:lnTo>
                  <a:pt x="13961" y="0"/>
                </a:lnTo>
                <a:lnTo>
                  <a:pt x="24081" y="373"/>
                </a:lnTo>
                <a:lnTo>
                  <a:pt x="37531" y="2258"/>
                </a:lnTo>
                <a:lnTo>
                  <a:pt x="38620" y="2428"/>
                </a:lnTo>
                <a:lnTo>
                  <a:pt x="54727" y="4979"/>
                </a:lnTo>
                <a:lnTo>
                  <a:pt x="67097" y="6889"/>
                </a:lnTo>
                <a:lnTo>
                  <a:pt x="77271" y="8609"/>
                </a:lnTo>
                <a:lnTo>
                  <a:pt x="86792" y="10587"/>
                </a:lnTo>
                <a:lnTo>
                  <a:pt x="97203" y="13273"/>
                </a:lnTo>
                <a:lnTo>
                  <a:pt x="110045" y="17115"/>
                </a:lnTo>
                <a:lnTo>
                  <a:pt x="120637" y="20513"/>
                </a:lnTo>
                <a:lnTo>
                  <a:pt x="135632" y="25458"/>
                </a:lnTo>
                <a:lnTo>
                  <a:pt x="146844" y="29495"/>
                </a:lnTo>
                <a:lnTo>
                  <a:pt x="156142" y="33482"/>
                </a:lnTo>
                <a:lnTo>
                  <a:pt x="165395" y="38277"/>
                </a:lnTo>
                <a:lnTo>
                  <a:pt x="176475" y="44736"/>
                </a:lnTo>
                <a:lnTo>
                  <a:pt x="186601" y="50879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3" name="object 3913"/>
          <p:cNvSpPr/>
          <p:nvPr/>
        </p:nvSpPr>
        <p:spPr>
          <a:xfrm>
            <a:off x="4130398" y="3283802"/>
            <a:ext cx="32816" cy="64731"/>
          </a:xfrm>
          <a:custGeom>
            <a:avLst/>
            <a:gdLst/>
            <a:ahLst/>
            <a:cxnLst/>
            <a:rect l="l" t="t" r="r" b="b"/>
            <a:pathLst>
              <a:path w="32816" h="64731">
                <a:moveTo>
                  <a:pt x="0" y="0"/>
                </a:moveTo>
                <a:lnTo>
                  <a:pt x="3682" y="22326"/>
                </a:lnTo>
                <a:lnTo>
                  <a:pt x="32816" y="64731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4" name="object 3914"/>
          <p:cNvSpPr/>
          <p:nvPr/>
        </p:nvSpPr>
        <p:spPr>
          <a:xfrm>
            <a:off x="4617421" y="3283803"/>
            <a:ext cx="57365" cy="122872"/>
          </a:xfrm>
          <a:custGeom>
            <a:avLst/>
            <a:gdLst/>
            <a:ahLst/>
            <a:cxnLst/>
            <a:rect l="l" t="t" r="r" b="b"/>
            <a:pathLst>
              <a:path w="57365" h="122872">
                <a:moveTo>
                  <a:pt x="0" y="83591"/>
                </a:moveTo>
                <a:lnTo>
                  <a:pt x="42633" y="44195"/>
                </a:lnTo>
                <a:lnTo>
                  <a:pt x="57365" y="0"/>
                </a:lnTo>
                <a:lnTo>
                  <a:pt x="57365" y="39281"/>
                </a:lnTo>
                <a:lnTo>
                  <a:pt x="42633" y="83477"/>
                </a:lnTo>
                <a:lnTo>
                  <a:pt x="0" y="122872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5" name="object 3915"/>
          <p:cNvSpPr/>
          <p:nvPr/>
        </p:nvSpPr>
        <p:spPr>
          <a:xfrm>
            <a:off x="4134088" y="3345412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29121" y="42405"/>
                </a:moveTo>
                <a:lnTo>
                  <a:pt x="0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6" name="object 3916"/>
          <p:cNvSpPr/>
          <p:nvPr/>
        </p:nvSpPr>
        <p:spPr>
          <a:xfrm>
            <a:off x="4134078" y="3218966"/>
            <a:ext cx="29121" cy="42405"/>
          </a:xfrm>
          <a:custGeom>
            <a:avLst/>
            <a:gdLst/>
            <a:ahLst/>
            <a:cxnLst/>
            <a:rect l="l" t="t" r="r" b="b"/>
            <a:pathLst>
              <a:path w="29121" h="42405">
                <a:moveTo>
                  <a:pt x="0" y="42405"/>
                </a:moveTo>
                <a:lnTo>
                  <a:pt x="29121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7" name="object 3917"/>
          <p:cNvSpPr/>
          <p:nvPr/>
        </p:nvSpPr>
        <p:spPr>
          <a:xfrm>
            <a:off x="4502364" y="3256796"/>
            <a:ext cx="12052" cy="54013"/>
          </a:xfrm>
          <a:custGeom>
            <a:avLst/>
            <a:gdLst/>
            <a:ahLst/>
            <a:cxnLst/>
            <a:rect l="l" t="t" r="r" b="b"/>
            <a:pathLst>
              <a:path w="12052" h="54013">
                <a:moveTo>
                  <a:pt x="0" y="0"/>
                </a:moveTo>
                <a:lnTo>
                  <a:pt x="12052" y="17627"/>
                </a:lnTo>
                <a:lnTo>
                  <a:pt x="12052" y="36271"/>
                </a:lnTo>
                <a:lnTo>
                  <a:pt x="0" y="5401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8" name="object 3918"/>
          <p:cNvSpPr/>
          <p:nvPr/>
        </p:nvSpPr>
        <p:spPr>
          <a:xfrm>
            <a:off x="4289200" y="3248986"/>
            <a:ext cx="23888" cy="69634"/>
          </a:xfrm>
          <a:custGeom>
            <a:avLst/>
            <a:gdLst/>
            <a:ahLst/>
            <a:cxnLst/>
            <a:rect l="l" t="t" r="r" b="b"/>
            <a:pathLst>
              <a:path w="23888" h="69634">
                <a:moveTo>
                  <a:pt x="23888" y="69634"/>
                </a:moveTo>
                <a:lnTo>
                  <a:pt x="6146" y="53225"/>
                </a:lnTo>
                <a:lnTo>
                  <a:pt x="0" y="34810"/>
                </a:lnTo>
                <a:lnTo>
                  <a:pt x="6146" y="16395"/>
                </a:lnTo>
                <a:lnTo>
                  <a:pt x="23888" y="0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9" name="object 3919"/>
          <p:cNvSpPr/>
          <p:nvPr/>
        </p:nvSpPr>
        <p:spPr>
          <a:xfrm>
            <a:off x="4296680" y="3288270"/>
            <a:ext cx="16408" cy="15176"/>
          </a:xfrm>
          <a:custGeom>
            <a:avLst/>
            <a:gdLst/>
            <a:ahLst/>
            <a:cxnLst/>
            <a:rect l="l" t="t" r="r" b="b"/>
            <a:pathLst>
              <a:path w="16408" h="15176">
                <a:moveTo>
                  <a:pt x="16408" y="0"/>
                </a:moveTo>
                <a:lnTo>
                  <a:pt x="0" y="15176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0" name="object 3920"/>
          <p:cNvSpPr/>
          <p:nvPr/>
        </p:nvSpPr>
        <p:spPr>
          <a:xfrm>
            <a:off x="4502364" y="3296081"/>
            <a:ext cx="5016" cy="7353"/>
          </a:xfrm>
          <a:custGeom>
            <a:avLst/>
            <a:gdLst/>
            <a:ahLst/>
            <a:cxnLst/>
            <a:rect l="l" t="t" r="r" b="b"/>
            <a:pathLst>
              <a:path w="5016" h="7353">
                <a:moveTo>
                  <a:pt x="0" y="0"/>
                </a:moveTo>
                <a:lnTo>
                  <a:pt x="5016" y="7353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1" name="object 3921"/>
          <p:cNvSpPr/>
          <p:nvPr/>
        </p:nvSpPr>
        <p:spPr>
          <a:xfrm>
            <a:off x="4617421" y="3200218"/>
            <a:ext cx="57365" cy="83578"/>
          </a:xfrm>
          <a:custGeom>
            <a:avLst/>
            <a:gdLst/>
            <a:ahLst/>
            <a:cxnLst/>
            <a:rect l="l" t="t" r="r" b="b"/>
            <a:pathLst>
              <a:path w="57365" h="83578">
                <a:moveTo>
                  <a:pt x="0" y="0"/>
                </a:moveTo>
                <a:lnTo>
                  <a:pt x="42633" y="39395"/>
                </a:lnTo>
                <a:lnTo>
                  <a:pt x="57365" y="83578"/>
                </a:lnTo>
              </a:path>
            </a:pathLst>
          </a:custGeom>
          <a:ln w="138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2" name="object 3922"/>
          <p:cNvSpPr/>
          <p:nvPr/>
        </p:nvSpPr>
        <p:spPr>
          <a:xfrm>
            <a:off x="4788947" y="1792848"/>
            <a:ext cx="379704" cy="379704"/>
          </a:xfrm>
          <a:custGeom>
            <a:avLst/>
            <a:gdLst/>
            <a:ahLst/>
            <a:cxnLst/>
            <a:rect l="l" t="t" r="r" b="b"/>
            <a:pathLst>
              <a:path w="379704" h="379704">
                <a:moveTo>
                  <a:pt x="189852" y="379704"/>
                </a:moveTo>
                <a:lnTo>
                  <a:pt x="205422" y="379075"/>
                </a:lnTo>
                <a:lnTo>
                  <a:pt x="220647" y="377219"/>
                </a:lnTo>
                <a:lnTo>
                  <a:pt x="235475" y="374186"/>
                </a:lnTo>
                <a:lnTo>
                  <a:pt x="249859" y="370025"/>
                </a:lnTo>
                <a:lnTo>
                  <a:pt x="263750" y="364784"/>
                </a:lnTo>
                <a:lnTo>
                  <a:pt x="277099" y="358513"/>
                </a:lnTo>
                <a:lnTo>
                  <a:pt x="289857" y="351260"/>
                </a:lnTo>
                <a:lnTo>
                  <a:pt x="301976" y="343073"/>
                </a:lnTo>
                <a:lnTo>
                  <a:pt x="313405" y="334003"/>
                </a:lnTo>
                <a:lnTo>
                  <a:pt x="324097" y="324097"/>
                </a:lnTo>
                <a:lnTo>
                  <a:pt x="334003" y="313405"/>
                </a:lnTo>
                <a:lnTo>
                  <a:pt x="343073" y="301976"/>
                </a:lnTo>
                <a:lnTo>
                  <a:pt x="351260" y="289857"/>
                </a:lnTo>
                <a:lnTo>
                  <a:pt x="358513" y="277099"/>
                </a:lnTo>
                <a:lnTo>
                  <a:pt x="364784" y="263750"/>
                </a:lnTo>
                <a:lnTo>
                  <a:pt x="370025" y="249859"/>
                </a:lnTo>
                <a:lnTo>
                  <a:pt x="374186" y="235475"/>
                </a:lnTo>
                <a:lnTo>
                  <a:pt x="377219" y="220647"/>
                </a:lnTo>
                <a:lnTo>
                  <a:pt x="379075" y="205422"/>
                </a:lnTo>
                <a:lnTo>
                  <a:pt x="379704" y="189852"/>
                </a:lnTo>
                <a:lnTo>
                  <a:pt x="379075" y="174281"/>
                </a:lnTo>
                <a:lnTo>
                  <a:pt x="377219" y="159057"/>
                </a:lnTo>
                <a:lnTo>
                  <a:pt x="374186" y="144229"/>
                </a:lnTo>
                <a:lnTo>
                  <a:pt x="370025" y="129844"/>
                </a:lnTo>
                <a:lnTo>
                  <a:pt x="364784" y="115953"/>
                </a:lnTo>
                <a:lnTo>
                  <a:pt x="358513" y="102604"/>
                </a:lnTo>
                <a:lnTo>
                  <a:pt x="351260" y="89846"/>
                </a:lnTo>
                <a:lnTo>
                  <a:pt x="343073" y="77728"/>
                </a:lnTo>
                <a:lnTo>
                  <a:pt x="334003" y="66299"/>
                </a:lnTo>
                <a:lnTo>
                  <a:pt x="324097" y="55606"/>
                </a:lnTo>
                <a:lnTo>
                  <a:pt x="313405" y="45701"/>
                </a:lnTo>
                <a:lnTo>
                  <a:pt x="301976" y="36630"/>
                </a:lnTo>
                <a:lnTo>
                  <a:pt x="289857" y="28444"/>
                </a:lnTo>
                <a:lnTo>
                  <a:pt x="277099" y="21191"/>
                </a:lnTo>
                <a:lnTo>
                  <a:pt x="263750" y="14919"/>
                </a:lnTo>
                <a:lnTo>
                  <a:pt x="249859" y="9678"/>
                </a:lnTo>
                <a:lnTo>
                  <a:pt x="235475" y="5517"/>
                </a:lnTo>
                <a:lnTo>
                  <a:pt x="220647" y="2484"/>
                </a:lnTo>
                <a:lnTo>
                  <a:pt x="205422" y="629"/>
                </a:lnTo>
                <a:lnTo>
                  <a:pt x="189852" y="0"/>
                </a:lnTo>
                <a:lnTo>
                  <a:pt x="174281" y="629"/>
                </a:lnTo>
                <a:lnTo>
                  <a:pt x="159057" y="2484"/>
                </a:lnTo>
                <a:lnTo>
                  <a:pt x="144229" y="5517"/>
                </a:lnTo>
                <a:lnTo>
                  <a:pt x="129844" y="9678"/>
                </a:lnTo>
                <a:lnTo>
                  <a:pt x="115953" y="14919"/>
                </a:lnTo>
                <a:lnTo>
                  <a:pt x="102604" y="21191"/>
                </a:lnTo>
                <a:lnTo>
                  <a:pt x="89846" y="28444"/>
                </a:lnTo>
                <a:lnTo>
                  <a:pt x="77728" y="36630"/>
                </a:lnTo>
                <a:lnTo>
                  <a:pt x="66299" y="45701"/>
                </a:lnTo>
                <a:lnTo>
                  <a:pt x="55606" y="55606"/>
                </a:lnTo>
                <a:lnTo>
                  <a:pt x="45701" y="66299"/>
                </a:lnTo>
                <a:lnTo>
                  <a:pt x="36630" y="77728"/>
                </a:lnTo>
                <a:lnTo>
                  <a:pt x="28444" y="89846"/>
                </a:lnTo>
                <a:lnTo>
                  <a:pt x="21191" y="102604"/>
                </a:lnTo>
                <a:lnTo>
                  <a:pt x="14919" y="115953"/>
                </a:lnTo>
                <a:lnTo>
                  <a:pt x="9678" y="129844"/>
                </a:lnTo>
                <a:lnTo>
                  <a:pt x="5517" y="144229"/>
                </a:lnTo>
                <a:lnTo>
                  <a:pt x="2484" y="159057"/>
                </a:lnTo>
                <a:lnTo>
                  <a:pt x="629" y="174281"/>
                </a:lnTo>
                <a:lnTo>
                  <a:pt x="0" y="189852"/>
                </a:lnTo>
                <a:lnTo>
                  <a:pt x="629" y="205422"/>
                </a:lnTo>
                <a:lnTo>
                  <a:pt x="2484" y="220647"/>
                </a:lnTo>
                <a:lnTo>
                  <a:pt x="5517" y="235475"/>
                </a:lnTo>
                <a:lnTo>
                  <a:pt x="9678" y="249859"/>
                </a:lnTo>
                <a:lnTo>
                  <a:pt x="14919" y="263750"/>
                </a:lnTo>
                <a:lnTo>
                  <a:pt x="21191" y="277099"/>
                </a:lnTo>
                <a:lnTo>
                  <a:pt x="28444" y="289857"/>
                </a:lnTo>
                <a:lnTo>
                  <a:pt x="36630" y="301976"/>
                </a:lnTo>
                <a:lnTo>
                  <a:pt x="45701" y="313405"/>
                </a:lnTo>
                <a:lnTo>
                  <a:pt x="55606" y="324097"/>
                </a:lnTo>
                <a:lnTo>
                  <a:pt x="66299" y="334003"/>
                </a:lnTo>
                <a:lnTo>
                  <a:pt x="77728" y="343073"/>
                </a:lnTo>
                <a:lnTo>
                  <a:pt x="89846" y="351260"/>
                </a:lnTo>
                <a:lnTo>
                  <a:pt x="102604" y="358513"/>
                </a:lnTo>
                <a:lnTo>
                  <a:pt x="115953" y="364784"/>
                </a:lnTo>
                <a:lnTo>
                  <a:pt x="129844" y="370025"/>
                </a:lnTo>
                <a:lnTo>
                  <a:pt x="144229" y="374186"/>
                </a:lnTo>
                <a:lnTo>
                  <a:pt x="159057" y="377219"/>
                </a:lnTo>
                <a:lnTo>
                  <a:pt x="174281" y="379075"/>
                </a:lnTo>
                <a:lnTo>
                  <a:pt x="189852" y="37970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3" name="object 3923"/>
          <p:cNvSpPr/>
          <p:nvPr/>
        </p:nvSpPr>
        <p:spPr>
          <a:xfrm>
            <a:off x="4681524" y="2132370"/>
            <a:ext cx="174879" cy="227647"/>
          </a:xfrm>
          <a:custGeom>
            <a:avLst/>
            <a:gdLst/>
            <a:ahLst/>
            <a:cxnLst/>
            <a:rect l="l" t="t" r="r" b="b"/>
            <a:pathLst>
              <a:path w="174878" h="227647">
                <a:moveTo>
                  <a:pt x="174878" y="0"/>
                </a:moveTo>
                <a:lnTo>
                  <a:pt x="0" y="227647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8" name="object 3388"/>
          <p:cNvSpPr/>
          <p:nvPr/>
        </p:nvSpPr>
        <p:spPr>
          <a:xfrm>
            <a:off x="457200" y="5083911"/>
            <a:ext cx="3358794" cy="1215148"/>
          </a:xfrm>
          <a:custGeom>
            <a:avLst/>
            <a:gdLst/>
            <a:ahLst/>
            <a:cxnLst/>
            <a:rect l="l" t="t" r="r" b="b"/>
            <a:pathLst>
              <a:path w="3358794" h="1215148">
                <a:moveTo>
                  <a:pt x="0" y="1215148"/>
                </a:moveTo>
                <a:lnTo>
                  <a:pt x="3358794" y="1215148"/>
                </a:lnTo>
                <a:lnTo>
                  <a:pt x="3358794" y="0"/>
                </a:lnTo>
                <a:lnTo>
                  <a:pt x="0" y="0"/>
                </a:lnTo>
                <a:lnTo>
                  <a:pt x="0" y="1215148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9" name="object 3389"/>
          <p:cNvSpPr/>
          <p:nvPr/>
        </p:nvSpPr>
        <p:spPr>
          <a:xfrm>
            <a:off x="1058621" y="566360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0" name="object 3390"/>
          <p:cNvSpPr/>
          <p:nvPr/>
        </p:nvSpPr>
        <p:spPr>
          <a:xfrm>
            <a:off x="506247" y="566360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1" name="object 3391"/>
          <p:cNvSpPr/>
          <p:nvPr/>
        </p:nvSpPr>
        <p:spPr>
          <a:xfrm>
            <a:off x="506615" y="566399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2" name="object 3392"/>
          <p:cNvSpPr/>
          <p:nvPr/>
        </p:nvSpPr>
        <p:spPr>
          <a:xfrm>
            <a:off x="860013" y="5715055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3" name="object 3393"/>
          <p:cNvSpPr/>
          <p:nvPr/>
        </p:nvSpPr>
        <p:spPr>
          <a:xfrm>
            <a:off x="860021" y="5917770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4" name="object 3394"/>
          <p:cNvSpPr/>
          <p:nvPr/>
        </p:nvSpPr>
        <p:spPr>
          <a:xfrm>
            <a:off x="694321" y="5712783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5" name="object 3395"/>
          <p:cNvSpPr/>
          <p:nvPr/>
        </p:nvSpPr>
        <p:spPr>
          <a:xfrm>
            <a:off x="560664" y="5712783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6" name="object 3396"/>
          <p:cNvSpPr/>
          <p:nvPr/>
        </p:nvSpPr>
        <p:spPr>
          <a:xfrm>
            <a:off x="723713" y="5729298"/>
            <a:ext cx="3048" cy="3035"/>
          </a:xfrm>
          <a:custGeom>
            <a:avLst/>
            <a:gdLst/>
            <a:ahLst/>
            <a:cxnLst/>
            <a:rect l="l" t="t" r="r" b="b"/>
            <a:pathLst>
              <a:path w="3048" h="3035">
                <a:moveTo>
                  <a:pt x="0" y="723"/>
                </a:moveTo>
                <a:lnTo>
                  <a:pt x="3048" y="3035"/>
                </a:lnTo>
                <a:lnTo>
                  <a:pt x="0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7" name="object 3397"/>
          <p:cNvSpPr/>
          <p:nvPr/>
        </p:nvSpPr>
        <p:spPr>
          <a:xfrm>
            <a:off x="732743" y="5739029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78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8" name="object 3398"/>
          <p:cNvSpPr/>
          <p:nvPr/>
        </p:nvSpPr>
        <p:spPr>
          <a:xfrm>
            <a:off x="649392" y="5751835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9" name="object 3399"/>
          <p:cNvSpPr/>
          <p:nvPr/>
        </p:nvSpPr>
        <p:spPr>
          <a:xfrm>
            <a:off x="743097" y="5758980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89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0" name="object 3400"/>
          <p:cNvSpPr/>
          <p:nvPr/>
        </p:nvSpPr>
        <p:spPr>
          <a:xfrm>
            <a:off x="744514" y="5767863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1" name="object 3401"/>
          <p:cNvSpPr/>
          <p:nvPr/>
        </p:nvSpPr>
        <p:spPr>
          <a:xfrm>
            <a:off x="745796" y="577770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2" name="object 3402"/>
          <p:cNvSpPr/>
          <p:nvPr/>
        </p:nvSpPr>
        <p:spPr>
          <a:xfrm>
            <a:off x="723243" y="5780629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3" name="object 3403"/>
          <p:cNvSpPr/>
          <p:nvPr/>
        </p:nvSpPr>
        <p:spPr>
          <a:xfrm>
            <a:off x="698818" y="5843704"/>
            <a:ext cx="1028" cy="203"/>
          </a:xfrm>
          <a:custGeom>
            <a:avLst/>
            <a:gdLst/>
            <a:ahLst/>
            <a:cxnLst/>
            <a:rect l="l" t="t" r="r" b="b"/>
            <a:pathLst>
              <a:path w="1028" h="203">
                <a:moveTo>
                  <a:pt x="0" y="126"/>
                </a:moveTo>
                <a:lnTo>
                  <a:pt x="838" y="203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4" name="object 3404"/>
          <p:cNvSpPr/>
          <p:nvPr/>
        </p:nvSpPr>
        <p:spPr>
          <a:xfrm>
            <a:off x="693560" y="5845553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52"/>
                </a:moveTo>
                <a:lnTo>
                  <a:pt x="825" y="241"/>
                </a:lnTo>
                <a:lnTo>
                  <a:pt x="1016" y="0"/>
                </a:lnTo>
                <a:lnTo>
                  <a:pt x="0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5" name="object 3405"/>
          <p:cNvSpPr/>
          <p:nvPr/>
        </p:nvSpPr>
        <p:spPr>
          <a:xfrm>
            <a:off x="730868" y="5939518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590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6" name="object 3406"/>
          <p:cNvSpPr/>
          <p:nvPr/>
        </p:nvSpPr>
        <p:spPr>
          <a:xfrm>
            <a:off x="649399" y="5954551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7" name="object 3407"/>
          <p:cNvSpPr/>
          <p:nvPr/>
        </p:nvSpPr>
        <p:spPr>
          <a:xfrm>
            <a:off x="741738" y="5959068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2997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8" name="object 3408"/>
          <p:cNvSpPr/>
          <p:nvPr/>
        </p:nvSpPr>
        <p:spPr>
          <a:xfrm>
            <a:off x="743640" y="5981183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397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9" name="object 3409"/>
          <p:cNvSpPr/>
          <p:nvPr/>
        </p:nvSpPr>
        <p:spPr>
          <a:xfrm>
            <a:off x="734970" y="6007600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0" name="object 3410"/>
          <p:cNvSpPr/>
          <p:nvPr/>
        </p:nvSpPr>
        <p:spPr>
          <a:xfrm>
            <a:off x="723713" y="6027413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35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1" name="object 3411"/>
          <p:cNvSpPr/>
          <p:nvPr/>
        </p:nvSpPr>
        <p:spPr>
          <a:xfrm>
            <a:off x="560664" y="6048753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2" name="object 3412"/>
          <p:cNvSpPr/>
          <p:nvPr/>
        </p:nvSpPr>
        <p:spPr>
          <a:xfrm>
            <a:off x="649778" y="5752227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3" name="object 3413"/>
          <p:cNvSpPr/>
          <p:nvPr/>
        </p:nvSpPr>
        <p:spPr>
          <a:xfrm>
            <a:off x="649785" y="5954914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4" name="object 3414"/>
          <p:cNvSpPr/>
          <p:nvPr/>
        </p:nvSpPr>
        <p:spPr>
          <a:xfrm>
            <a:off x="620662" y="5819528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5" name="object 3415"/>
          <p:cNvSpPr/>
          <p:nvPr/>
        </p:nvSpPr>
        <p:spPr>
          <a:xfrm>
            <a:off x="607808" y="5776374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7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6" name="object 3416"/>
          <p:cNvSpPr/>
          <p:nvPr/>
        </p:nvSpPr>
        <p:spPr>
          <a:xfrm>
            <a:off x="859716" y="598278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7" name="object 3417"/>
          <p:cNvSpPr/>
          <p:nvPr/>
        </p:nvSpPr>
        <p:spPr>
          <a:xfrm>
            <a:off x="873406" y="602263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8" name="object 3418"/>
          <p:cNvSpPr/>
          <p:nvPr/>
        </p:nvSpPr>
        <p:spPr>
          <a:xfrm>
            <a:off x="873624" y="6022873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9" name="object 3419"/>
          <p:cNvSpPr/>
          <p:nvPr/>
        </p:nvSpPr>
        <p:spPr>
          <a:xfrm>
            <a:off x="859712" y="5942867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0" name="object 3420"/>
          <p:cNvSpPr/>
          <p:nvPr/>
        </p:nvSpPr>
        <p:spPr>
          <a:xfrm>
            <a:off x="860122" y="5942865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6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1" name="object 3421"/>
          <p:cNvSpPr/>
          <p:nvPr/>
        </p:nvSpPr>
        <p:spPr>
          <a:xfrm>
            <a:off x="859716" y="5779825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2" name="object 3422"/>
          <p:cNvSpPr/>
          <p:nvPr/>
        </p:nvSpPr>
        <p:spPr>
          <a:xfrm>
            <a:off x="859712" y="5739951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3" name="object 3423"/>
          <p:cNvSpPr/>
          <p:nvPr/>
        </p:nvSpPr>
        <p:spPr>
          <a:xfrm>
            <a:off x="859716" y="5739956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4" name="object 3424"/>
          <p:cNvSpPr/>
          <p:nvPr/>
        </p:nvSpPr>
        <p:spPr>
          <a:xfrm>
            <a:off x="873406" y="5716893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7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5" name="object 3425"/>
          <p:cNvSpPr/>
          <p:nvPr/>
        </p:nvSpPr>
        <p:spPr>
          <a:xfrm>
            <a:off x="873624" y="5716887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6" name="object 3426"/>
          <p:cNvSpPr/>
          <p:nvPr/>
        </p:nvSpPr>
        <p:spPr>
          <a:xfrm>
            <a:off x="908701" y="5839355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7" name="object 3427"/>
          <p:cNvSpPr/>
          <p:nvPr/>
        </p:nvSpPr>
        <p:spPr>
          <a:xfrm>
            <a:off x="968706" y="5993432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7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8" name="object 3428"/>
          <p:cNvSpPr/>
          <p:nvPr/>
        </p:nvSpPr>
        <p:spPr>
          <a:xfrm>
            <a:off x="968771" y="5935155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9" name="object 3429"/>
          <p:cNvSpPr/>
          <p:nvPr/>
        </p:nvSpPr>
        <p:spPr>
          <a:xfrm>
            <a:off x="968771" y="5790520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0" name="object 3430"/>
          <p:cNvSpPr/>
          <p:nvPr/>
        </p:nvSpPr>
        <p:spPr>
          <a:xfrm>
            <a:off x="968706" y="5732180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7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1" name="object 3431"/>
          <p:cNvSpPr/>
          <p:nvPr/>
        </p:nvSpPr>
        <p:spPr>
          <a:xfrm>
            <a:off x="506638" y="5664166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2" name="object 3432"/>
          <p:cNvSpPr/>
          <p:nvPr/>
        </p:nvSpPr>
        <p:spPr>
          <a:xfrm>
            <a:off x="506633" y="6097049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3" name="object 3433"/>
          <p:cNvSpPr/>
          <p:nvPr/>
        </p:nvSpPr>
        <p:spPr>
          <a:xfrm>
            <a:off x="506638" y="6097046"/>
            <a:ext cx="0" cy="1016"/>
          </a:xfrm>
          <a:custGeom>
            <a:avLst/>
            <a:gdLst/>
            <a:ahLst/>
            <a:cxnLst/>
            <a:rect l="l" t="t" r="r" b="b"/>
            <a:pathLst>
              <a:path h="1015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4" name="object 3434"/>
          <p:cNvSpPr/>
          <p:nvPr/>
        </p:nvSpPr>
        <p:spPr>
          <a:xfrm>
            <a:off x="506638" y="5687052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5" name="object 3435"/>
          <p:cNvSpPr/>
          <p:nvPr/>
        </p:nvSpPr>
        <p:spPr>
          <a:xfrm>
            <a:off x="506638" y="5712870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6" name="object 3436"/>
          <p:cNvSpPr/>
          <p:nvPr/>
        </p:nvSpPr>
        <p:spPr>
          <a:xfrm>
            <a:off x="506638" y="569207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7" name="object 3437"/>
          <p:cNvSpPr/>
          <p:nvPr/>
        </p:nvSpPr>
        <p:spPr>
          <a:xfrm>
            <a:off x="506638" y="566416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8" name="object 3438"/>
          <p:cNvSpPr/>
          <p:nvPr/>
        </p:nvSpPr>
        <p:spPr>
          <a:xfrm>
            <a:off x="594658" y="6098407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9" name="object 3439"/>
          <p:cNvSpPr/>
          <p:nvPr/>
        </p:nvSpPr>
        <p:spPr>
          <a:xfrm>
            <a:off x="594658" y="5664161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0" name="object 3440"/>
          <p:cNvSpPr/>
          <p:nvPr/>
        </p:nvSpPr>
        <p:spPr>
          <a:xfrm>
            <a:off x="608829" y="5985291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1" name="object 3441"/>
          <p:cNvSpPr/>
          <p:nvPr/>
        </p:nvSpPr>
        <p:spPr>
          <a:xfrm>
            <a:off x="608135" y="5979287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2" name="object 3442"/>
          <p:cNvSpPr/>
          <p:nvPr/>
        </p:nvSpPr>
        <p:spPr>
          <a:xfrm>
            <a:off x="608180" y="5960234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3" name="object 3443"/>
          <p:cNvSpPr/>
          <p:nvPr/>
        </p:nvSpPr>
        <p:spPr>
          <a:xfrm>
            <a:off x="610734" y="5798753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4" name="object 3444"/>
          <p:cNvSpPr/>
          <p:nvPr/>
        </p:nvSpPr>
        <p:spPr>
          <a:xfrm>
            <a:off x="608180" y="5776374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5" name="object 3445"/>
          <p:cNvSpPr/>
          <p:nvPr/>
        </p:nvSpPr>
        <p:spPr>
          <a:xfrm>
            <a:off x="608180" y="5754733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6" name="object 3446"/>
          <p:cNvSpPr/>
          <p:nvPr/>
        </p:nvSpPr>
        <p:spPr>
          <a:xfrm>
            <a:off x="610731" y="6001636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3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7" name="object 3447"/>
          <p:cNvSpPr/>
          <p:nvPr/>
        </p:nvSpPr>
        <p:spPr>
          <a:xfrm>
            <a:off x="611766" y="5955220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8" name="object 3448"/>
          <p:cNvSpPr/>
          <p:nvPr/>
        </p:nvSpPr>
        <p:spPr>
          <a:xfrm>
            <a:off x="610729" y="5798751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9" name="object 3449"/>
          <p:cNvSpPr/>
          <p:nvPr/>
        </p:nvSpPr>
        <p:spPr>
          <a:xfrm>
            <a:off x="614207" y="5942694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0" name="object 3450"/>
          <p:cNvSpPr/>
          <p:nvPr/>
        </p:nvSpPr>
        <p:spPr>
          <a:xfrm>
            <a:off x="612827" y="5712870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1" name="object 3451"/>
          <p:cNvSpPr/>
          <p:nvPr/>
        </p:nvSpPr>
        <p:spPr>
          <a:xfrm>
            <a:off x="612997" y="5736560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2" name="object 3452"/>
          <p:cNvSpPr/>
          <p:nvPr/>
        </p:nvSpPr>
        <p:spPr>
          <a:xfrm>
            <a:off x="620661" y="6022435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3" name="object 3453"/>
          <p:cNvSpPr/>
          <p:nvPr/>
        </p:nvSpPr>
        <p:spPr>
          <a:xfrm>
            <a:off x="621874" y="5935657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4" name="object 3454"/>
          <p:cNvSpPr/>
          <p:nvPr/>
        </p:nvSpPr>
        <p:spPr>
          <a:xfrm>
            <a:off x="620668" y="5819532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5" name="object 3455"/>
          <p:cNvSpPr/>
          <p:nvPr/>
        </p:nvSpPr>
        <p:spPr>
          <a:xfrm>
            <a:off x="625157" y="5721036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6" name="object 3456"/>
          <p:cNvSpPr/>
          <p:nvPr/>
        </p:nvSpPr>
        <p:spPr>
          <a:xfrm>
            <a:off x="627231" y="5914329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7" name="object 3457"/>
          <p:cNvSpPr/>
          <p:nvPr/>
        </p:nvSpPr>
        <p:spPr>
          <a:xfrm>
            <a:off x="629737" y="5922412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8" name="object 3458"/>
          <p:cNvSpPr/>
          <p:nvPr/>
        </p:nvSpPr>
        <p:spPr>
          <a:xfrm>
            <a:off x="637707" y="5836465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9" name="object 3459"/>
          <p:cNvSpPr/>
          <p:nvPr/>
        </p:nvSpPr>
        <p:spPr>
          <a:xfrm>
            <a:off x="644771" y="5914739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0" name="object 3460"/>
          <p:cNvSpPr/>
          <p:nvPr/>
        </p:nvSpPr>
        <p:spPr>
          <a:xfrm>
            <a:off x="649500" y="5987794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1" name="object 3461"/>
          <p:cNvSpPr/>
          <p:nvPr/>
        </p:nvSpPr>
        <p:spPr>
          <a:xfrm>
            <a:off x="649069" y="598038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2" name="object 3462"/>
          <p:cNvSpPr/>
          <p:nvPr/>
        </p:nvSpPr>
        <p:spPr>
          <a:xfrm>
            <a:off x="648680" y="5957764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3" name="object 3463"/>
          <p:cNvSpPr/>
          <p:nvPr/>
        </p:nvSpPr>
        <p:spPr>
          <a:xfrm>
            <a:off x="649500" y="597109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4" name="object 3464"/>
          <p:cNvSpPr/>
          <p:nvPr/>
        </p:nvSpPr>
        <p:spPr>
          <a:xfrm>
            <a:off x="649503" y="5784800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0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5" name="object 3465"/>
          <p:cNvSpPr/>
          <p:nvPr/>
        </p:nvSpPr>
        <p:spPr>
          <a:xfrm>
            <a:off x="648675" y="5760540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7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6" name="object 3466"/>
          <p:cNvSpPr/>
          <p:nvPr/>
        </p:nvSpPr>
        <p:spPr>
          <a:xfrm>
            <a:off x="649069" y="5777472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7" name="object 3467"/>
          <p:cNvSpPr/>
          <p:nvPr/>
        </p:nvSpPr>
        <p:spPr>
          <a:xfrm>
            <a:off x="649500" y="5768183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8" name="object 3468"/>
          <p:cNvSpPr/>
          <p:nvPr/>
        </p:nvSpPr>
        <p:spPr>
          <a:xfrm>
            <a:off x="652465" y="59960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9" name="object 3469"/>
          <p:cNvSpPr/>
          <p:nvPr/>
        </p:nvSpPr>
        <p:spPr>
          <a:xfrm>
            <a:off x="652465" y="5963451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0" name="object 3470"/>
          <p:cNvSpPr/>
          <p:nvPr/>
        </p:nvSpPr>
        <p:spPr>
          <a:xfrm>
            <a:off x="652465" y="579316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1" name="object 3471"/>
          <p:cNvSpPr/>
          <p:nvPr/>
        </p:nvSpPr>
        <p:spPr>
          <a:xfrm>
            <a:off x="652459" y="5751897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2" name="object 3472"/>
          <p:cNvSpPr/>
          <p:nvPr/>
        </p:nvSpPr>
        <p:spPr>
          <a:xfrm>
            <a:off x="654792" y="5714857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3" name="object 3473"/>
          <p:cNvSpPr/>
          <p:nvPr/>
        </p:nvSpPr>
        <p:spPr>
          <a:xfrm>
            <a:off x="657298" y="6098407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4" name="object 3474"/>
          <p:cNvSpPr/>
          <p:nvPr/>
        </p:nvSpPr>
        <p:spPr>
          <a:xfrm>
            <a:off x="658140" y="6003324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5" name="object 3475"/>
          <p:cNvSpPr/>
          <p:nvPr/>
        </p:nvSpPr>
        <p:spPr>
          <a:xfrm>
            <a:off x="658140" y="5954826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6" name="object 3476"/>
          <p:cNvSpPr/>
          <p:nvPr/>
        </p:nvSpPr>
        <p:spPr>
          <a:xfrm>
            <a:off x="658136" y="5800413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7" name="object 3477"/>
          <p:cNvSpPr/>
          <p:nvPr/>
        </p:nvSpPr>
        <p:spPr>
          <a:xfrm>
            <a:off x="658140" y="5754838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8" name="object 3478"/>
          <p:cNvSpPr/>
          <p:nvPr/>
        </p:nvSpPr>
        <p:spPr>
          <a:xfrm>
            <a:off x="665835" y="6008331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9" name="object 3479"/>
          <p:cNvSpPr/>
          <p:nvPr/>
        </p:nvSpPr>
        <p:spPr>
          <a:xfrm>
            <a:off x="665830" y="5954833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0" name="object 3480"/>
          <p:cNvSpPr/>
          <p:nvPr/>
        </p:nvSpPr>
        <p:spPr>
          <a:xfrm>
            <a:off x="665830" y="5751897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1" name="object 3481"/>
          <p:cNvSpPr/>
          <p:nvPr/>
        </p:nvSpPr>
        <p:spPr>
          <a:xfrm>
            <a:off x="669827" y="5914419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2" name="object 3482"/>
          <p:cNvSpPr/>
          <p:nvPr/>
        </p:nvSpPr>
        <p:spPr>
          <a:xfrm>
            <a:off x="674838" y="5990297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3" name="object 3483"/>
          <p:cNvSpPr/>
          <p:nvPr/>
        </p:nvSpPr>
        <p:spPr>
          <a:xfrm>
            <a:off x="674838" y="5807393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4" name="object 3484"/>
          <p:cNvSpPr/>
          <p:nvPr/>
        </p:nvSpPr>
        <p:spPr>
          <a:xfrm>
            <a:off x="674838" y="5954833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3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5" name="object 3485"/>
          <p:cNvSpPr/>
          <p:nvPr/>
        </p:nvSpPr>
        <p:spPr>
          <a:xfrm>
            <a:off x="674838" y="5751922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6" name="object 3486"/>
          <p:cNvSpPr/>
          <p:nvPr/>
        </p:nvSpPr>
        <p:spPr>
          <a:xfrm>
            <a:off x="677339" y="5842991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7" name="object 3487"/>
          <p:cNvSpPr/>
          <p:nvPr/>
        </p:nvSpPr>
        <p:spPr>
          <a:xfrm>
            <a:off x="687365" y="6006670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2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8" name="object 3488"/>
          <p:cNvSpPr/>
          <p:nvPr/>
        </p:nvSpPr>
        <p:spPr>
          <a:xfrm>
            <a:off x="687365" y="5803736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9" name="object 3489"/>
          <p:cNvSpPr/>
          <p:nvPr/>
        </p:nvSpPr>
        <p:spPr>
          <a:xfrm>
            <a:off x="687365" y="575390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0" name="object 3490"/>
          <p:cNvSpPr/>
          <p:nvPr/>
        </p:nvSpPr>
        <p:spPr>
          <a:xfrm>
            <a:off x="687363" y="5956847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1" name="object 3491"/>
          <p:cNvSpPr/>
          <p:nvPr/>
        </p:nvSpPr>
        <p:spPr>
          <a:xfrm>
            <a:off x="693694" y="6033457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2" name="object 3492"/>
          <p:cNvSpPr/>
          <p:nvPr/>
        </p:nvSpPr>
        <p:spPr>
          <a:xfrm>
            <a:off x="694883" y="6000327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3" name="object 3493"/>
          <p:cNvSpPr/>
          <p:nvPr/>
        </p:nvSpPr>
        <p:spPr>
          <a:xfrm>
            <a:off x="694883" y="5961161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4" name="object 3494"/>
          <p:cNvSpPr/>
          <p:nvPr/>
        </p:nvSpPr>
        <p:spPr>
          <a:xfrm>
            <a:off x="694883" y="5916320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5" name="object 3495"/>
          <p:cNvSpPr/>
          <p:nvPr/>
        </p:nvSpPr>
        <p:spPr>
          <a:xfrm>
            <a:off x="694883" y="5758251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6" name="object 3496"/>
          <p:cNvSpPr/>
          <p:nvPr/>
        </p:nvSpPr>
        <p:spPr>
          <a:xfrm>
            <a:off x="693694" y="5712870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7" name="object 3497"/>
          <p:cNvSpPr/>
          <p:nvPr/>
        </p:nvSpPr>
        <p:spPr>
          <a:xfrm>
            <a:off x="694883" y="5797327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8" name="object 3498"/>
          <p:cNvSpPr/>
          <p:nvPr/>
        </p:nvSpPr>
        <p:spPr>
          <a:xfrm>
            <a:off x="694883" y="5712870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9" name="object 3499"/>
          <p:cNvSpPr/>
          <p:nvPr/>
        </p:nvSpPr>
        <p:spPr>
          <a:xfrm>
            <a:off x="699350" y="6000258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0" name="object 3500"/>
          <p:cNvSpPr/>
          <p:nvPr/>
        </p:nvSpPr>
        <p:spPr>
          <a:xfrm>
            <a:off x="698642" y="5761574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1" name="object 3501"/>
          <p:cNvSpPr/>
          <p:nvPr/>
        </p:nvSpPr>
        <p:spPr>
          <a:xfrm>
            <a:off x="697386" y="5714560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2" name="object 3502"/>
          <p:cNvSpPr/>
          <p:nvPr/>
        </p:nvSpPr>
        <p:spPr>
          <a:xfrm>
            <a:off x="697388" y="5664161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3" name="object 3503"/>
          <p:cNvSpPr/>
          <p:nvPr/>
        </p:nvSpPr>
        <p:spPr>
          <a:xfrm>
            <a:off x="704231" y="5975264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4" name="object 3504"/>
          <p:cNvSpPr/>
          <p:nvPr/>
        </p:nvSpPr>
        <p:spPr>
          <a:xfrm>
            <a:off x="702400" y="5842251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5" name="object 3505"/>
          <p:cNvSpPr/>
          <p:nvPr/>
        </p:nvSpPr>
        <p:spPr>
          <a:xfrm>
            <a:off x="703889" y="5828541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6" name="object 3506"/>
          <p:cNvSpPr/>
          <p:nvPr/>
        </p:nvSpPr>
        <p:spPr>
          <a:xfrm>
            <a:off x="704235" y="5774781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7" name="object 3507"/>
          <p:cNvSpPr/>
          <p:nvPr/>
        </p:nvSpPr>
        <p:spPr>
          <a:xfrm>
            <a:off x="704213" y="5772273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8" name="object 3508"/>
          <p:cNvSpPr/>
          <p:nvPr/>
        </p:nvSpPr>
        <p:spPr>
          <a:xfrm>
            <a:off x="709941" y="5922284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9" name="object 3509"/>
          <p:cNvSpPr/>
          <p:nvPr/>
        </p:nvSpPr>
        <p:spPr>
          <a:xfrm>
            <a:off x="714842" y="60404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0" name="object 3510"/>
          <p:cNvSpPr/>
          <p:nvPr/>
        </p:nvSpPr>
        <p:spPr>
          <a:xfrm>
            <a:off x="716481" y="5926105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1" name="object 3511"/>
          <p:cNvSpPr/>
          <p:nvPr/>
        </p:nvSpPr>
        <p:spPr>
          <a:xfrm>
            <a:off x="717951" y="5724663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2" name="object 3512"/>
          <p:cNvSpPr/>
          <p:nvPr/>
        </p:nvSpPr>
        <p:spPr>
          <a:xfrm>
            <a:off x="724971" y="5825642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3" name="object 3513"/>
          <p:cNvSpPr/>
          <p:nvPr/>
        </p:nvSpPr>
        <p:spPr>
          <a:xfrm>
            <a:off x="727477" y="5802961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4" name="object 3514"/>
          <p:cNvSpPr/>
          <p:nvPr/>
        </p:nvSpPr>
        <p:spPr>
          <a:xfrm>
            <a:off x="729183" y="601620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4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5" name="object 3515"/>
          <p:cNvSpPr/>
          <p:nvPr/>
        </p:nvSpPr>
        <p:spPr>
          <a:xfrm>
            <a:off x="729983" y="5736283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6" name="object 3516"/>
          <p:cNvSpPr/>
          <p:nvPr/>
        </p:nvSpPr>
        <p:spPr>
          <a:xfrm>
            <a:off x="733507" y="5943037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7" name="object 3517"/>
          <p:cNvSpPr/>
          <p:nvPr/>
        </p:nvSpPr>
        <p:spPr>
          <a:xfrm>
            <a:off x="734496" y="5742202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8" name="object 3518"/>
          <p:cNvSpPr/>
          <p:nvPr/>
        </p:nvSpPr>
        <p:spPr>
          <a:xfrm>
            <a:off x="741258" y="5995380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9" name="object 3519"/>
          <p:cNvSpPr/>
          <p:nvPr/>
        </p:nvSpPr>
        <p:spPr>
          <a:xfrm>
            <a:off x="741279" y="5782350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0" name="object 3520"/>
          <p:cNvSpPr/>
          <p:nvPr/>
        </p:nvSpPr>
        <p:spPr>
          <a:xfrm>
            <a:off x="742510" y="5758402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1" name="object 3521"/>
          <p:cNvSpPr/>
          <p:nvPr/>
        </p:nvSpPr>
        <p:spPr>
          <a:xfrm>
            <a:off x="743591" y="5965244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2" name="object 3522"/>
          <p:cNvSpPr/>
          <p:nvPr/>
        </p:nvSpPr>
        <p:spPr>
          <a:xfrm>
            <a:off x="744454" y="5769763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3" name="object 3523"/>
          <p:cNvSpPr/>
          <p:nvPr/>
        </p:nvSpPr>
        <p:spPr>
          <a:xfrm>
            <a:off x="745599" y="5779782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4" name="object 3524"/>
          <p:cNvSpPr/>
          <p:nvPr/>
        </p:nvSpPr>
        <p:spPr>
          <a:xfrm>
            <a:off x="750027" y="6049700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5" name="object 3525"/>
          <p:cNvSpPr/>
          <p:nvPr/>
        </p:nvSpPr>
        <p:spPr>
          <a:xfrm>
            <a:off x="757544" y="5712870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6" name="object 3526"/>
          <p:cNvSpPr/>
          <p:nvPr/>
        </p:nvSpPr>
        <p:spPr>
          <a:xfrm>
            <a:off x="780461" y="5664161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7" name="object 3527"/>
          <p:cNvSpPr/>
          <p:nvPr/>
        </p:nvSpPr>
        <p:spPr>
          <a:xfrm>
            <a:off x="790722" y="5712871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8" name="object 3528"/>
          <p:cNvSpPr/>
          <p:nvPr/>
        </p:nvSpPr>
        <p:spPr>
          <a:xfrm>
            <a:off x="790722" y="573469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9" name="object 3529"/>
          <p:cNvSpPr/>
          <p:nvPr/>
        </p:nvSpPr>
        <p:spPr>
          <a:xfrm>
            <a:off x="831308" y="6098407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0" name="object 3530"/>
          <p:cNvSpPr/>
          <p:nvPr/>
        </p:nvSpPr>
        <p:spPr>
          <a:xfrm>
            <a:off x="831308" y="5664161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1" name="object 3531"/>
          <p:cNvSpPr/>
          <p:nvPr/>
        </p:nvSpPr>
        <p:spPr>
          <a:xfrm>
            <a:off x="852759" y="5664161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2" name="object 3532"/>
          <p:cNvSpPr/>
          <p:nvPr/>
        </p:nvSpPr>
        <p:spPr>
          <a:xfrm>
            <a:off x="855654" y="5913991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3" name="object 3533"/>
          <p:cNvSpPr/>
          <p:nvPr/>
        </p:nvSpPr>
        <p:spPr>
          <a:xfrm>
            <a:off x="855657" y="5711079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4" name="object 3534"/>
          <p:cNvSpPr/>
          <p:nvPr/>
        </p:nvSpPr>
        <p:spPr>
          <a:xfrm>
            <a:off x="859712" y="598278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5" name="object 3535"/>
          <p:cNvSpPr/>
          <p:nvPr/>
        </p:nvSpPr>
        <p:spPr>
          <a:xfrm>
            <a:off x="859716" y="5980277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6" name="object 3536"/>
          <p:cNvSpPr/>
          <p:nvPr/>
        </p:nvSpPr>
        <p:spPr>
          <a:xfrm>
            <a:off x="859712" y="5779829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7" name="object 3537"/>
          <p:cNvSpPr/>
          <p:nvPr/>
        </p:nvSpPr>
        <p:spPr>
          <a:xfrm>
            <a:off x="873903" y="5982782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8" name="object 3538"/>
          <p:cNvSpPr/>
          <p:nvPr/>
        </p:nvSpPr>
        <p:spPr>
          <a:xfrm>
            <a:off x="878695" y="5980281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9" name="object 3539"/>
          <p:cNvSpPr/>
          <p:nvPr/>
        </p:nvSpPr>
        <p:spPr>
          <a:xfrm>
            <a:off x="873903" y="5939256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1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0" name="object 3540"/>
          <p:cNvSpPr/>
          <p:nvPr/>
        </p:nvSpPr>
        <p:spPr>
          <a:xfrm>
            <a:off x="873406" y="5928375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1" name="object 3541"/>
          <p:cNvSpPr/>
          <p:nvPr/>
        </p:nvSpPr>
        <p:spPr>
          <a:xfrm>
            <a:off x="873909" y="5769674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2" name="object 3542"/>
          <p:cNvSpPr/>
          <p:nvPr/>
        </p:nvSpPr>
        <p:spPr>
          <a:xfrm>
            <a:off x="877835" y="5992891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3" name="object 3543"/>
          <p:cNvSpPr/>
          <p:nvPr/>
        </p:nvSpPr>
        <p:spPr>
          <a:xfrm>
            <a:off x="875328" y="5769677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4" name="object 3544"/>
          <p:cNvSpPr/>
          <p:nvPr/>
        </p:nvSpPr>
        <p:spPr>
          <a:xfrm>
            <a:off x="881161" y="5789982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5" name="object 3545"/>
          <p:cNvSpPr/>
          <p:nvPr/>
        </p:nvSpPr>
        <p:spPr>
          <a:xfrm>
            <a:off x="881161" y="5729088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6" name="object 3546"/>
          <p:cNvSpPr/>
          <p:nvPr/>
        </p:nvSpPr>
        <p:spPr>
          <a:xfrm>
            <a:off x="882846" y="5769677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7" name="object 3547"/>
          <p:cNvSpPr/>
          <p:nvPr/>
        </p:nvSpPr>
        <p:spPr>
          <a:xfrm>
            <a:off x="882846" y="5992891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8" name="object 3548"/>
          <p:cNvSpPr/>
          <p:nvPr/>
        </p:nvSpPr>
        <p:spPr>
          <a:xfrm>
            <a:off x="889132" y="5919800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9" name="object 3549"/>
          <p:cNvSpPr/>
          <p:nvPr/>
        </p:nvSpPr>
        <p:spPr>
          <a:xfrm>
            <a:off x="889132" y="5834197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0" name="object 3550"/>
          <p:cNvSpPr/>
          <p:nvPr/>
        </p:nvSpPr>
        <p:spPr>
          <a:xfrm>
            <a:off x="897879" y="5769677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1" name="object 3551"/>
          <p:cNvSpPr/>
          <p:nvPr/>
        </p:nvSpPr>
        <p:spPr>
          <a:xfrm>
            <a:off x="900385" y="5789982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2" name="object 3552"/>
          <p:cNvSpPr/>
          <p:nvPr/>
        </p:nvSpPr>
        <p:spPr>
          <a:xfrm>
            <a:off x="905396" y="5789982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3" name="object 3553"/>
          <p:cNvSpPr/>
          <p:nvPr/>
        </p:nvSpPr>
        <p:spPr>
          <a:xfrm>
            <a:off x="902891" y="5736352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4" name="object 3554"/>
          <p:cNvSpPr/>
          <p:nvPr/>
        </p:nvSpPr>
        <p:spPr>
          <a:xfrm>
            <a:off x="908701" y="6045682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5" name="object 3555"/>
          <p:cNvSpPr/>
          <p:nvPr/>
        </p:nvSpPr>
        <p:spPr>
          <a:xfrm>
            <a:off x="908702" y="591802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6" name="object 3556"/>
          <p:cNvSpPr/>
          <p:nvPr/>
        </p:nvSpPr>
        <p:spPr>
          <a:xfrm>
            <a:off x="908702" y="5842778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7" name="object 3557"/>
          <p:cNvSpPr/>
          <p:nvPr/>
        </p:nvSpPr>
        <p:spPr>
          <a:xfrm>
            <a:off x="930456" y="5839359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8" name="object 3558"/>
          <p:cNvSpPr/>
          <p:nvPr/>
        </p:nvSpPr>
        <p:spPr>
          <a:xfrm>
            <a:off x="908706" y="5715120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9" name="object 3559"/>
          <p:cNvSpPr/>
          <p:nvPr/>
        </p:nvSpPr>
        <p:spPr>
          <a:xfrm>
            <a:off x="914490" y="6030389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0" name="object 3560"/>
          <p:cNvSpPr/>
          <p:nvPr/>
        </p:nvSpPr>
        <p:spPr>
          <a:xfrm>
            <a:off x="914490" y="602538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1" name="object 3561"/>
          <p:cNvSpPr/>
          <p:nvPr/>
        </p:nvSpPr>
        <p:spPr>
          <a:xfrm>
            <a:off x="914490" y="5937660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2" name="object 3562"/>
          <p:cNvSpPr/>
          <p:nvPr/>
        </p:nvSpPr>
        <p:spPr>
          <a:xfrm>
            <a:off x="914490" y="5935150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3" name="object 3563"/>
          <p:cNvSpPr/>
          <p:nvPr/>
        </p:nvSpPr>
        <p:spPr>
          <a:xfrm>
            <a:off x="914490" y="5932027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4" name="object 3564"/>
          <p:cNvSpPr/>
          <p:nvPr/>
        </p:nvSpPr>
        <p:spPr>
          <a:xfrm>
            <a:off x="914490" y="5932023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5" name="object 3565"/>
          <p:cNvSpPr/>
          <p:nvPr/>
        </p:nvSpPr>
        <p:spPr>
          <a:xfrm>
            <a:off x="917924" y="5711977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6" name="object 3566"/>
          <p:cNvSpPr/>
          <p:nvPr/>
        </p:nvSpPr>
        <p:spPr>
          <a:xfrm>
            <a:off x="919242" y="591802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7" name="object 3567"/>
          <p:cNvSpPr/>
          <p:nvPr/>
        </p:nvSpPr>
        <p:spPr>
          <a:xfrm>
            <a:off x="919242" y="5844522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8" name="object 3568"/>
          <p:cNvSpPr/>
          <p:nvPr/>
        </p:nvSpPr>
        <p:spPr>
          <a:xfrm>
            <a:off x="922935" y="5830545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9" name="object 3569"/>
          <p:cNvSpPr/>
          <p:nvPr/>
        </p:nvSpPr>
        <p:spPr>
          <a:xfrm>
            <a:off x="922935" y="6033479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0" name="object 3570"/>
          <p:cNvSpPr/>
          <p:nvPr/>
        </p:nvSpPr>
        <p:spPr>
          <a:xfrm>
            <a:off x="922935" y="5847977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1" name="object 3571"/>
          <p:cNvSpPr/>
          <p:nvPr/>
        </p:nvSpPr>
        <p:spPr>
          <a:xfrm>
            <a:off x="925440" y="6033479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2" name="object 3572"/>
          <p:cNvSpPr/>
          <p:nvPr/>
        </p:nvSpPr>
        <p:spPr>
          <a:xfrm>
            <a:off x="927947" y="6033479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3" name="object 3573"/>
          <p:cNvSpPr/>
          <p:nvPr/>
        </p:nvSpPr>
        <p:spPr>
          <a:xfrm>
            <a:off x="925446" y="5932020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4" name="object 3574"/>
          <p:cNvSpPr/>
          <p:nvPr/>
        </p:nvSpPr>
        <p:spPr>
          <a:xfrm>
            <a:off x="925441" y="5729090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5" name="object 3575"/>
          <p:cNvSpPr/>
          <p:nvPr/>
        </p:nvSpPr>
        <p:spPr>
          <a:xfrm>
            <a:off x="929999" y="6042296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6" name="object 3576"/>
          <p:cNvSpPr/>
          <p:nvPr/>
        </p:nvSpPr>
        <p:spPr>
          <a:xfrm>
            <a:off x="929999" y="5715115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7" name="object 3577"/>
          <p:cNvSpPr/>
          <p:nvPr/>
        </p:nvSpPr>
        <p:spPr>
          <a:xfrm>
            <a:off x="930452" y="5992889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8" name="object 3578"/>
          <p:cNvSpPr/>
          <p:nvPr/>
        </p:nvSpPr>
        <p:spPr>
          <a:xfrm>
            <a:off x="930452" y="5827408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9" name="object 3579"/>
          <p:cNvSpPr/>
          <p:nvPr/>
        </p:nvSpPr>
        <p:spPr>
          <a:xfrm>
            <a:off x="934793" y="5789985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4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0" name="object 3580"/>
          <p:cNvSpPr/>
          <p:nvPr/>
        </p:nvSpPr>
        <p:spPr>
          <a:xfrm>
            <a:off x="929691" y="5822381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1" name="object 3581"/>
          <p:cNvSpPr/>
          <p:nvPr/>
        </p:nvSpPr>
        <p:spPr>
          <a:xfrm>
            <a:off x="934793" y="5736348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2" name="object 3582"/>
          <p:cNvSpPr/>
          <p:nvPr/>
        </p:nvSpPr>
        <p:spPr>
          <a:xfrm>
            <a:off x="934793" y="5729673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3" name="object 3583"/>
          <p:cNvSpPr/>
          <p:nvPr/>
        </p:nvSpPr>
        <p:spPr>
          <a:xfrm>
            <a:off x="939524" y="6098407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4" name="object 3584"/>
          <p:cNvSpPr/>
          <p:nvPr/>
        </p:nvSpPr>
        <p:spPr>
          <a:xfrm>
            <a:off x="937969" y="5992891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5" name="object 3585"/>
          <p:cNvSpPr/>
          <p:nvPr/>
        </p:nvSpPr>
        <p:spPr>
          <a:xfrm>
            <a:off x="939524" y="5972587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6" name="object 3586"/>
          <p:cNvSpPr/>
          <p:nvPr/>
        </p:nvSpPr>
        <p:spPr>
          <a:xfrm>
            <a:off x="937969" y="578998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7" name="object 3587"/>
          <p:cNvSpPr/>
          <p:nvPr/>
        </p:nvSpPr>
        <p:spPr>
          <a:xfrm>
            <a:off x="940017" y="5713520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8" name="object 3588"/>
          <p:cNvSpPr/>
          <p:nvPr/>
        </p:nvSpPr>
        <p:spPr>
          <a:xfrm>
            <a:off x="950497" y="5923210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9" name="object 3589"/>
          <p:cNvSpPr/>
          <p:nvPr/>
        </p:nvSpPr>
        <p:spPr>
          <a:xfrm>
            <a:off x="950497" y="5827612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0" name="object 3590"/>
          <p:cNvSpPr/>
          <p:nvPr/>
        </p:nvSpPr>
        <p:spPr>
          <a:xfrm>
            <a:off x="950497" y="5720299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1" name="object 3591"/>
          <p:cNvSpPr/>
          <p:nvPr/>
        </p:nvSpPr>
        <p:spPr>
          <a:xfrm>
            <a:off x="950713" y="6030521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4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2" name="object 3592"/>
          <p:cNvSpPr/>
          <p:nvPr/>
        </p:nvSpPr>
        <p:spPr>
          <a:xfrm>
            <a:off x="950713" y="5923274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4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3" name="object 3593"/>
          <p:cNvSpPr/>
          <p:nvPr/>
        </p:nvSpPr>
        <p:spPr>
          <a:xfrm>
            <a:off x="950713" y="5720364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4">
                <a:moveTo>
                  <a:pt x="0" y="0"/>
                </a:moveTo>
                <a:lnTo>
                  <a:pt x="9436" y="5092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4" name="object 3594"/>
          <p:cNvSpPr/>
          <p:nvPr/>
        </p:nvSpPr>
        <p:spPr>
          <a:xfrm>
            <a:off x="968035" y="5769677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5" name="object 3595"/>
          <p:cNvSpPr/>
          <p:nvPr/>
        </p:nvSpPr>
        <p:spPr>
          <a:xfrm>
            <a:off x="968122" y="5972583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6" name="object 3596"/>
          <p:cNvSpPr/>
          <p:nvPr/>
        </p:nvSpPr>
        <p:spPr>
          <a:xfrm>
            <a:off x="968033" y="5972587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7" name="object 3597"/>
          <p:cNvSpPr/>
          <p:nvPr/>
        </p:nvSpPr>
        <p:spPr>
          <a:xfrm>
            <a:off x="968119" y="5787307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8" name="object 3598"/>
          <p:cNvSpPr/>
          <p:nvPr/>
        </p:nvSpPr>
        <p:spPr>
          <a:xfrm>
            <a:off x="973043" y="5769677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9" name="object 3599"/>
          <p:cNvSpPr/>
          <p:nvPr/>
        </p:nvSpPr>
        <p:spPr>
          <a:xfrm>
            <a:off x="974254" y="5768426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0" name="object 3600"/>
          <p:cNvSpPr/>
          <p:nvPr/>
        </p:nvSpPr>
        <p:spPr>
          <a:xfrm>
            <a:off x="990586" y="6098407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1" name="object 3601"/>
          <p:cNvSpPr/>
          <p:nvPr/>
        </p:nvSpPr>
        <p:spPr>
          <a:xfrm>
            <a:off x="988686" y="5972764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2" name="object 3602"/>
          <p:cNvSpPr/>
          <p:nvPr/>
        </p:nvSpPr>
        <p:spPr>
          <a:xfrm>
            <a:off x="988686" y="5769768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3" name="object 3603"/>
          <p:cNvSpPr/>
          <p:nvPr/>
        </p:nvSpPr>
        <p:spPr>
          <a:xfrm>
            <a:off x="1023160" y="6095563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4" name="object 3604"/>
          <p:cNvSpPr/>
          <p:nvPr/>
        </p:nvSpPr>
        <p:spPr>
          <a:xfrm>
            <a:off x="1023160" y="5664161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5" name="object 3605"/>
          <p:cNvSpPr/>
          <p:nvPr/>
        </p:nvSpPr>
        <p:spPr>
          <a:xfrm>
            <a:off x="1058562" y="6075507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6" name="object 3606"/>
          <p:cNvSpPr/>
          <p:nvPr/>
        </p:nvSpPr>
        <p:spPr>
          <a:xfrm>
            <a:off x="1058562" y="6062986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7" name="object 3607"/>
          <p:cNvSpPr/>
          <p:nvPr/>
        </p:nvSpPr>
        <p:spPr>
          <a:xfrm>
            <a:off x="1058562" y="606298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8" name="object 3608"/>
          <p:cNvSpPr/>
          <p:nvPr/>
        </p:nvSpPr>
        <p:spPr>
          <a:xfrm>
            <a:off x="1058562" y="5887546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9" name="object 3609"/>
          <p:cNvSpPr/>
          <p:nvPr/>
        </p:nvSpPr>
        <p:spPr>
          <a:xfrm>
            <a:off x="1058562" y="5900077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0" name="object 3610"/>
          <p:cNvSpPr/>
          <p:nvPr/>
        </p:nvSpPr>
        <p:spPr>
          <a:xfrm>
            <a:off x="1058562" y="5881349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1" name="object 3611"/>
          <p:cNvSpPr/>
          <p:nvPr/>
        </p:nvSpPr>
        <p:spPr>
          <a:xfrm>
            <a:off x="1058562" y="5881344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2" name="object 3612"/>
          <p:cNvSpPr/>
          <p:nvPr/>
        </p:nvSpPr>
        <p:spPr>
          <a:xfrm>
            <a:off x="1121597" y="5151528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3" name="object 3613"/>
          <p:cNvSpPr/>
          <p:nvPr/>
        </p:nvSpPr>
        <p:spPr>
          <a:xfrm>
            <a:off x="1127947" y="515787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4" name="object 3614"/>
          <p:cNvSpPr/>
          <p:nvPr/>
        </p:nvSpPr>
        <p:spPr>
          <a:xfrm>
            <a:off x="1736973" y="5151528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5" name="object 3615"/>
          <p:cNvSpPr/>
          <p:nvPr/>
        </p:nvSpPr>
        <p:spPr>
          <a:xfrm>
            <a:off x="1736973" y="515787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6" name="object 3616"/>
          <p:cNvSpPr/>
          <p:nvPr/>
        </p:nvSpPr>
        <p:spPr>
          <a:xfrm>
            <a:off x="2345999" y="5151528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7" name="object 3617"/>
          <p:cNvSpPr/>
          <p:nvPr/>
        </p:nvSpPr>
        <p:spPr>
          <a:xfrm>
            <a:off x="2345999" y="515787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8" name="object 3618"/>
          <p:cNvSpPr/>
          <p:nvPr/>
        </p:nvSpPr>
        <p:spPr>
          <a:xfrm>
            <a:off x="3042224" y="5151528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9" name="object 3619"/>
          <p:cNvSpPr/>
          <p:nvPr/>
        </p:nvSpPr>
        <p:spPr>
          <a:xfrm>
            <a:off x="3042224" y="515787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0" name="object 3620"/>
          <p:cNvSpPr/>
          <p:nvPr/>
        </p:nvSpPr>
        <p:spPr>
          <a:xfrm>
            <a:off x="3738446" y="515787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1" name="object 3621"/>
          <p:cNvSpPr/>
          <p:nvPr/>
        </p:nvSpPr>
        <p:spPr>
          <a:xfrm>
            <a:off x="1121597" y="5511496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2" name="object 3622"/>
          <p:cNvSpPr/>
          <p:nvPr/>
        </p:nvSpPr>
        <p:spPr>
          <a:xfrm>
            <a:off x="1127947" y="551784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3" name="object 3623"/>
          <p:cNvSpPr/>
          <p:nvPr/>
        </p:nvSpPr>
        <p:spPr>
          <a:xfrm>
            <a:off x="1736973" y="5511496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4" name="object 3624"/>
          <p:cNvSpPr/>
          <p:nvPr/>
        </p:nvSpPr>
        <p:spPr>
          <a:xfrm>
            <a:off x="1736973" y="551784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5" name="object 3625"/>
          <p:cNvSpPr/>
          <p:nvPr/>
        </p:nvSpPr>
        <p:spPr>
          <a:xfrm>
            <a:off x="2345999" y="5511496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6" name="object 3626"/>
          <p:cNvSpPr/>
          <p:nvPr/>
        </p:nvSpPr>
        <p:spPr>
          <a:xfrm>
            <a:off x="2345999" y="551784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7" name="object 3627"/>
          <p:cNvSpPr/>
          <p:nvPr/>
        </p:nvSpPr>
        <p:spPr>
          <a:xfrm>
            <a:off x="3042224" y="5511496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8" name="object 3628"/>
          <p:cNvSpPr/>
          <p:nvPr/>
        </p:nvSpPr>
        <p:spPr>
          <a:xfrm>
            <a:off x="3042224" y="551784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9" name="object 3629"/>
          <p:cNvSpPr/>
          <p:nvPr/>
        </p:nvSpPr>
        <p:spPr>
          <a:xfrm>
            <a:off x="3738446" y="551784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0" name="object 3630"/>
          <p:cNvSpPr/>
          <p:nvPr/>
        </p:nvSpPr>
        <p:spPr>
          <a:xfrm>
            <a:off x="1121597" y="5871462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1" name="object 3631"/>
          <p:cNvSpPr/>
          <p:nvPr/>
        </p:nvSpPr>
        <p:spPr>
          <a:xfrm>
            <a:off x="1127947" y="587781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2" name="object 3632"/>
          <p:cNvSpPr/>
          <p:nvPr/>
        </p:nvSpPr>
        <p:spPr>
          <a:xfrm>
            <a:off x="1736973" y="5871462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3" name="object 3633"/>
          <p:cNvSpPr/>
          <p:nvPr/>
        </p:nvSpPr>
        <p:spPr>
          <a:xfrm>
            <a:off x="1736973" y="587781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4" name="object 3634"/>
          <p:cNvSpPr/>
          <p:nvPr/>
        </p:nvSpPr>
        <p:spPr>
          <a:xfrm>
            <a:off x="2345999" y="5871462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5" name="object 3635"/>
          <p:cNvSpPr/>
          <p:nvPr/>
        </p:nvSpPr>
        <p:spPr>
          <a:xfrm>
            <a:off x="2345999" y="587781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6" name="object 3636"/>
          <p:cNvSpPr/>
          <p:nvPr/>
        </p:nvSpPr>
        <p:spPr>
          <a:xfrm>
            <a:off x="3042224" y="5871462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7" name="object 3637"/>
          <p:cNvSpPr/>
          <p:nvPr/>
        </p:nvSpPr>
        <p:spPr>
          <a:xfrm>
            <a:off x="3042224" y="587781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8" name="object 3638"/>
          <p:cNvSpPr/>
          <p:nvPr/>
        </p:nvSpPr>
        <p:spPr>
          <a:xfrm>
            <a:off x="3738446" y="587781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9" name="object 3639"/>
          <p:cNvSpPr/>
          <p:nvPr/>
        </p:nvSpPr>
        <p:spPr>
          <a:xfrm>
            <a:off x="1121597" y="6231428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0" name="object 3640"/>
          <p:cNvSpPr/>
          <p:nvPr/>
        </p:nvSpPr>
        <p:spPr>
          <a:xfrm>
            <a:off x="1736973" y="6231428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1" name="object 3641"/>
          <p:cNvSpPr/>
          <p:nvPr/>
        </p:nvSpPr>
        <p:spPr>
          <a:xfrm>
            <a:off x="2345999" y="6231428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2" name="object 3642"/>
          <p:cNvSpPr/>
          <p:nvPr/>
        </p:nvSpPr>
        <p:spPr>
          <a:xfrm>
            <a:off x="3042224" y="6231428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457200" y="1395006"/>
            <a:ext cx="3371494" cy="1604645"/>
          </a:xfrm>
          <a:custGeom>
            <a:avLst/>
            <a:gdLst/>
            <a:ahLst/>
            <a:cxnLst/>
            <a:rect l="l" t="t" r="r" b="b"/>
            <a:pathLst>
              <a:path w="3371494" h="1604645">
                <a:moveTo>
                  <a:pt x="0" y="1604645"/>
                </a:moveTo>
                <a:lnTo>
                  <a:pt x="3371494" y="1604645"/>
                </a:lnTo>
                <a:lnTo>
                  <a:pt x="3371494" y="0"/>
                </a:lnTo>
                <a:lnTo>
                  <a:pt x="0" y="0"/>
                </a:lnTo>
                <a:lnTo>
                  <a:pt x="0" y="16046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1399324" y="1453690"/>
            <a:ext cx="1488147" cy="1486827"/>
          </a:xfrm>
          <a:custGeom>
            <a:avLst/>
            <a:gdLst/>
            <a:ahLst/>
            <a:cxnLst/>
            <a:rect l="l" t="t" r="r" b="b"/>
            <a:pathLst>
              <a:path w="1488147" h="1486827">
                <a:moveTo>
                  <a:pt x="814552" y="2425"/>
                </a:moveTo>
                <a:lnTo>
                  <a:pt x="763879" y="0"/>
                </a:lnTo>
                <a:lnTo>
                  <a:pt x="723912" y="0"/>
                </a:lnTo>
                <a:lnTo>
                  <a:pt x="673227" y="2425"/>
                </a:lnTo>
                <a:lnTo>
                  <a:pt x="596595" y="13576"/>
                </a:lnTo>
                <a:lnTo>
                  <a:pt x="532345" y="29705"/>
                </a:lnTo>
                <a:lnTo>
                  <a:pt x="461949" y="54419"/>
                </a:lnTo>
                <a:lnTo>
                  <a:pt x="393890" y="86474"/>
                </a:lnTo>
                <a:lnTo>
                  <a:pt x="333387" y="122326"/>
                </a:lnTo>
                <a:lnTo>
                  <a:pt x="278968" y="161861"/>
                </a:lnTo>
                <a:lnTo>
                  <a:pt x="227050" y="207619"/>
                </a:lnTo>
                <a:lnTo>
                  <a:pt x="176885" y="261302"/>
                </a:lnTo>
                <a:lnTo>
                  <a:pt x="128041" y="324891"/>
                </a:lnTo>
                <a:lnTo>
                  <a:pt x="89179" y="388620"/>
                </a:lnTo>
                <a:lnTo>
                  <a:pt x="57721" y="454837"/>
                </a:lnTo>
                <a:lnTo>
                  <a:pt x="32118" y="524357"/>
                </a:lnTo>
                <a:lnTo>
                  <a:pt x="14820" y="593598"/>
                </a:lnTo>
                <a:lnTo>
                  <a:pt x="3746" y="666559"/>
                </a:lnTo>
                <a:lnTo>
                  <a:pt x="0" y="735787"/>
                </a:lnTo>
                <a:lnTo>
                  <a:pt x="0" y="751484"/>
                </a:lnTo>
                <a:lnTo>
                  <a:pt x="3746" y="820635"/>
                </a:lnTo>
                <a:lnTo>
                  <a:pt x="13639" y="887450"/>
                </a:lnTo>
                <a:lnTo>
                  <a:pt x="30873" y="957922"/>
                </a:lnTo>
                <a:lnTo>
                  <a:pt x="54343" y="1024661"/>
                </a:lnTo>
                <a:lnTo>
                  <a:pt x="85293" y="1091323"/>
                </a:lnTo>
                <a:lnTo>
                  <a:pt x="125044" y="1157909"/>
                </a:lnTo>
                <a:lnTo>
                  <a:pt x="170586" y="1218641"/>
                </a:lnTo>
                <a:lnTo>
                  <a:pt x="201599" y="1253185"/>
                </a:lnTo>
                <a:lnTo>
                  <a:pt x="242303" y="1292783"/>
                </a:lnTo>
                <a:lnTo>
                  <a:pt x="270840" y="1318666"/>
                </a:lnTo>
                <a:lnTo>
                  <a:pt x="328917" y="1361859"/>
                </a:lnTo>
                <a:lnTo>
                  <a:pt x="385749" y="1396479"/>
                </a:lnTo>
                <a:lnTo>
                  <a:pt x="454914" y="1429994"/>
                </a:lnTo>
                <a:lnTo>
                  <a:pt x="526478" y="1456029"/>
                </a:lnTo>
                <a:lnTo>
                  <a:pt x="595718" y="1473339"/>
                </a:lnTo>
                <a:lnTo>
                  <a:pt x="672426" y="1484414"/>
                </a:lnTo>
                <a:lnTo>
                  <a:pt x="723099" y="1486827"/>
                </a:lnTo>
                <a:lnTo>
                  <a:pt x="764679" y="1486827"/>
                </a:lnTo>
                <a:lnTo>
                  <a:pt x="815365" y="1484414"/>
                </a:lnTo>
                <a:lnTo>
                  <a:pt x="892073" y="1473339"/>
                </a:lnTo>
                <a:lnTo>
                  <a:pt x="961301" y="1456029"/>
                </a:lnTo>
                <a:lnTo>
                  <a:pt x="1034567" y="1429181"/>
                </a:lnTo>
                <a:lnTo>
                  <a:pt x="1101953" y="1396479"/>
                </a:lnTo>
                <a:lnTo>
                  <a:pt x="1158862" y="1361859"/>
                </a:lnTo>
                <a:lnTo>
                  <a:pt x="1216952" y="1318666"/>
                </a:lnTo>
                <a:lnTo>
                  <a:pt x="1260729" y="1279588"/>
                </a:lnTo>
                <a:lnTo>
                  <a:pt x="1317205" y="1218641"/>
                </a:lnTo>
                <a:lnTo>
                  <a:pt x="1346822" y="1179106"/>
                </a:lnTo>
                <a:lnTo>
                  <a:pt x="1402854" y="1090523"/>
                </a:lnTo>
                <a:lnTo>
                  <a:pt x="1433728" y="1023708"/>
                </a:lnTo>
                <a:lnTo>
                  <a:pt x="1457198" y="956970"/>
                </a:lnTo>
                <a:lnTo>
                  <a:pt x="1474508" y="886574"/>
                </a:lnTo>
                <a:lnTo>
                  <a:pt x="1484401" y="819835"/>
                </a:lnTo>
                <a:lnTo>
                  <a:pt x="1488147" y="750608"/>
                </a:lnTo>
                <a:lnTo>
                  <a:pt x="1485658" y="685927"/>
                </a:lnTo>
                <a:lnTo>
                  <a:pt x="1473339" y="594474"/>
                </a:lnTo>
                <a:lnTo>
                  <a:pt x="1456029" y="525246"/>
                </a:lnTo>
                <a:lnTo>
                  <a:pt x="1430058" y="454837"/>
                </a:lnTo>
                <a:lnTo>
                  <a:pt x="1399120" y="389343"/>
                </a:lnTo>
                <a:lnTo>
                  <a:pt x="1359738" y="324891"/>
                </a:lnTo>
                <a:lnTo>
                  <a:pt x="1318882" y="270548"/>
                </a:lnTo>
                <a:lnTo>
                  <a:pt x="1291602" y="239737"/>
                </a:lnTo>
                <a:lnTo>
                  <a:pt x="1260729" y="207619"/>
                </a:lnTo>
                <a:lnTo>
                  <a:pt x="1237335" y="186499"/>
                </a:lnTo>
                <a:lnTo>
                  <a:pt x="1223772" y="174104"/>
                </a:lnTo>
                <a:lnTo>
                  <a:pt x="1203896" y="158191"/>
                </a:lnTo>
                <a:lnTo>
                  <a:pt x="1154391" y="122326"/>
                </a:lnTo>
                <a:lnTo>
                  <a:pt x="1093889" y="86474"/>
                </a:lnTo>
                <a:lnTo>
                  <a:pt x="1025829" y="54419"/>
                </a:lnTo>
                <a:lnTo>
                  <a:pt x="955433" y="29705"/>
                </a:lnTo>
                <a:lnTo>
                  <a:pt x="891184" y="13576"/>
                </a:lnTo>
                <a:lnTo>
                  <a:pt x="814552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1400577" y="1454936"/>
            <a:ext cx="1485646" cy="1484414"/>
          </a:xfrm>
          <a:custGeom>
            <a:avLst/>
            <a:gdLst/>
            <a:ahLst/>
            <a:cxnLst/>
            <a:rect l="l" t="t" r="r" b="b"/>
            <a:pathLst>
              <a:path w="1485646" h="1484414">
                <a:moveTo>
                  <a:pt x="812050" y="2425"/>
                </a:moveTo>
                <a:lnTo>
                  <a:pt x="761377" y="0"/>
                </a:lnTo>
                <a:lnTo>
                  <a:pt x="723900" y="0"/>
                </a:lnTo>
                <a:lnTo>
                  <a:pt x="673227" y="2425"/>
                </a:lnTo>
                <a:lnTo>
                  <a:pt x="596582" y="13576"/>
                </a:lnTo>
                <a:lnTo>
                  <a:pt x="532345" y="29629"/>
                </a:lnTo>
                <a:lnTo>
                  <a:pt x="461937" y="54419"/>
                </a:lnTo>
                <a:lnTo>
                  <a:pt x="393890" y="86474"/>
                </a:lnTo>
                <a:lnTo>
                  <a:pt x="333311" y="122326"/>
                </a:lnTo>
                <a:lnTo>
                  <a:pt x="278968" y="161861"/>
                </a:lnTo>
                <a:lnTo>
                  <a:pt x="227050" y="207619"/>
                </a:lnTo>
                <a:lnTo>
                  <a:pt x="176885" y="261302"/>
                </a:lnTo>
                <a:lnTo>
                  <a:pt x="128041" y="324891"/>
                </a:lnTo>
                <a:lnTo>
                  <a:pt x="89103" y="388620"/>
                </a:lnTo>
                <a:lnTo>
                  <a:pt x="57708" y="454761"/>
                </a:lnTo>
                <a:lnTo>
                  <a:pt x="32118" y="524357"/>
                </a:lnTo>
                <a:lnTo>
                  <a:pt x="14808" y="593598"/>
                </a:lnTo>
                <a:lnTo>
                  <a:pt x="3733" y="666559"/>
                </a:lnTo>
                <a:lnTo>
                  <a:pt x="0" y="735787"/>
                </a:lnTo>
                <a:lnTo>
                  <a:pt x="0" y="748995"/>
                </a:lnTo>
                <a:lnTo>
                  <a:pt x="3733" y="818222"/>
                </a:lnTo>
                <a:lnTo>
                  <a:pt x="13563" y="884961"/>
                </a:lnTo>
                <a:lnTo>
                  <a:pt x="30873" y="955433"/>
                </a:lnTo>
                <a:lnTo>
                  <a:pt x="54330" y="1022172"/>
                </a:lnTo>
                <a:lnTo>
                  <a:pt x="85280" y="1088834"/>
                </a:lnTo>
                <a:lnTo>
                  <a:pt x="124955" y="1155420"/>
                </a:lnTo>
                <a:lnTo>
                  <a:pt x="170573" y="1216152"/>
                </a:lnTo>
                <a:lnTo>
                  <a:pt x="201599" y="1250683"/>
                </a:lnTo>
                <a:lnTo>
                  <a:pt x="242227" y="1290358"/>
                </a:lnTo>
                <a:lnTo>
                  <a:pt x="270827" y="1316177"/>
                </a:lnTo>
                <a:lnTo>
                  <a:pt x="328904" y="1359446"/>
                </a:lnTo>
                <a:lnTo>
                  <a:pt x="385749" y="1393990"/>
                </a:lnTo>
                <a:lnTo>
                  <a:pt x="454825" y="1427505"/>
                </a:lnTo>
                <a:lnTo>
                  <a:pt x="526478" y="1453540"/>
                </a:lnTo>
                <a:lnTo>
                  <a:pt x="595706" y="1470837"/>
                </a:lnTo>
                <a:lnTo>
                  <a:pt x="672350" y="1481912"/>
                </a:lnTo>
                <a:lnTo>
                  <a:pt x="723023" y="1484414"/>
                </a:lnTo>
                <a:lnTo>
                  <a:pt x="762177" y="1484414"/>
                </a:lnTo>
                <a:lnTo>
                  <a:pt x="812863" y="1481912"/>
                </a:lnTo>
                <a:lnTo>
                  <a:pt x="889571" y="1470837"/>
                </a:lnTo>
                <a:lnTo>
                  <a:pt x="958799" y="1453540"/>
                </a:lnTo>
                <a:lnTo>
                  <a:pt x="1032065" y="1426692"/>
                </a:lnTo>
                <a:lnTo>
                  <a:pt x="1099451" y="1393990"/>
                </a:lnTo>
                <a:lnTo>
                  <a:pt x="1156373" y="1359446"/>
                </a:lnTo>
                <a:lnTo>
                  <a:pt x="1214450" y="1316177"/>
                </a:lnTo>
                <a:lnTo>
                  <a:pt x="1258227" y="1277162"/>
                </a:lnTo>
                <a:lnTo>
                  <a:pt x="1314704" y="1216152"/>
                </a:lnTo>
                <a:lnTo>
                  <a:pt x="1344320" y="1176616"/>
                </a:lnTo>
                <a:lnTo>
                  <a:pt x="1400352" y="1088021"/>
                </a:lnTo>
                <a:lnTo>
                  <a:pt x="1431226" y="1021219"/>
                </a:lnTo>
                <a:lnTo>
                  <a:pt x="1454696" y="954481"/>
                </a:lnTo>
                <a:lnTo>
                  <a:pt x="1472082" y="884072"/>
                </a:lnTo>
                <a:lnTo>
                  <a:pt x="1481912" y="817333"/>
                </a:lnTo>
                <a:lnTo>
                  <a:pt x="1485646" y="736600"/>
                </a:lnTo>
                <a:lnTo>
                  <a:pt x="1481912" y="667372"/>
                </a:lnTo>
                <a:lnTo>
                  <a:pt x="1470837" y="594474"/>
                </a:lnTo>
                <a:lnTo>
                  <a:pt x="1453527" y="525246"/>
                </a:lnTo>
                <a:lnTo>
                  <a:pt x="1427568" y="454761"/>
                </a:lnTo>
                <a:lnTo>
                  <a:pt x="1396695" y="389280"/>
                </a:lnTo>
                <a:lnTo>
                  <a:pt x="1357236" y="324891"/>
                </a:lnTo>
                <a:lnTo>
                  <a:pt x="1316380" y="270548"/>
                </a:lnTo>
                <a:lnTo>
                  <a:pt x="1289100" y="239737"/>
                </a:lnTo>
                <a:lnTo>
                  <a:pt x="1258227" y="207619"/>
                </a:lnTo>
                <a:lnTo>
                  <a:pt x="1234833" y="186499"/>
                </a:lnTo>
                <a:lnTo>
                  <a:pt x="1221270" y="174104"/>
                </a:lnTo>
                <a:lnTo>
                  <a:pt x="1201394" y="158191"/>
                </a:lnTo>
                <a:lnTo>
                  <a:pt x="1151890" y="122326"/>
                </a:lnTo>
                <a:lnTo>
                  <a:pt x="1091387" y="86474"/>
                </a:lnTo>
                <a:lnTo>
                  <a:pt x="1023327" y="54419"/>
                </a:lnTo>
                <a:lnTo>
                  <a:pt x="952931" y="29629"/>
                </a:lnTo>
                <a:lnTo>
                  <a:pt x="888682" y="13576"/>
                </a:lnTo>
                <a:lnTo>
                  <a:pt x="812050" y="242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2318531" y="1732667"/>
            <a:ext cx="21844" cy="19583"/>
          </a:xfrm>
          <a:custGeom>
            <a:avLst/>
            <a:gdLst/>
            <a:ahLst/>
            <a:cxnLst/>
            <a:rect l="l" t="t" r="r" b="b"/>
            <a:pathLst>
              <a:path w="21843" h="19583">
                <a:moveTo>
                  <a:pt x="1168" y="6819"/>
                </a:moveTo>
                <a:lnTo>
                  <a:pt x="1828" y="0"/>
                </a:lnTo>
                <a:lnTo>
                  <a:pt x="292" y="1765"/>
                </a:lnTo>
                <a:lnTo>
                  <a:pt x="0" y="8140"/>
                </a:lnTo>
                <a:lnTo>
                  <a:pt x="16421" y="17678"/>
                </a:lnTo>
                <a:lnTo>
                  <a:pt x="21844" y="19583"/>
                </a:lnTo>
                <a:lnTo>
                  <a:pt x="17665" y="16421"/>
                </a:lnTo>
                <a:lnTo>
                  <a:pt x="1168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1606800" y="1845671"/>
            <a:ext cx="351790" cy="703224"/>
          </a:xfrm>
          <a:custGeom>
            <a:avLst/>
            <a:gdLst/>
            <a:ahLst/>
            <a:cxnLst/>
            <a:rect l="l" t="t" r="r" b="b"/>
            <a:pathLst>
              <a:path w="351790" h="703224">
                <a:moveTo>
                  <a:pt x="322745" y="19951"/>
                </a:moveTo>
                <a:lnTo>
                  <a:pt x="322745" y="36969"/>
                </a:lnTo>
                <a:lnTo>
                  <a:pt x="325310" y="42989"/>
                </a:lnTo>
                <a:lnTo>
                  <a:pt x="337781" y="64096"/>
                </a:lnTo>
                <a:lnTo>
                  <a:pt x="337629" y="66814"/>
                </a:lnTo>
                <a:lnTo>
                  <a:pt x="312483" y="85077"/>
                </a:lnTo>
                <a:lnTo>
                  <a:pt x="274053" y="123291"/>
                </a:lnTo>
                <a:lnTo>
                  <a:pt x="250952" y="153504"/>
                </a:lnTo>
                <a:lnTo>
                  <a:pt x="248831" y="153136"/>
                </a:lnTo>
                <a:lnTo>
                  <a:pt x="225132" y="139496"/>
                </a:lnTo>
                <a:lnTo>
                  <a:pt x="217728" y="136931"/>
                </a:lnTo>
                <a:lnTo>
                  <a:pt x="207467" y="136994"/>
                </a:lnTo>
                <a:lnTo>
                  <a:pt x="202476" y="138176"/>
                </a:lnTo>
                <a:lnTo>
                  <a:pt x="193827" y="143167"/>
                </a:lnTo>
                <a:lnTo>
                  <a:pt x="188760" y="149174"/>
                </a:lnTo>
                <a:lnTo>
                  <a:pt x="185534" y="157099"/>
                </a:lnTo>
                <a:lnTo>
                  <a:pt x="185534" y="171615"/>
                </a:lnTo>
                <a:lnTo>
                  <a:pt x="186715" y="176669"/>
                </a:lnTo>
                <a:lnTo>
                  <a:pt x="188175" y="178879"/>
                </a:lnTo>
                <a:lnTo>
                  <a:pt x="194335" y="186359"/>
                </a:lnTo>
                <a:lnTo>
                  <a:pt x="221475" y="202565"/>
                </a:lnTo>
                <a:lnTo>
                  <a:pt x="220218" y="206590"/>
                </a:lnTo>
                <a:lnTo>
                  <a:pt x="204089" y="248615"/>
                </a:lnTo>
                <a:lnTo>
                  <a:pt x="193827" y="292760"/>
                </a:lnTo>
                <a:lnTo>
                  <a:pt x="190588" y="322834"/>
                </a:lnTo>
                <a:lnTo>
                  <a:pt x="161696" y="323646"/>
                </a:lnTo>
                <a:lnTo>
                  <a:pt x="152971" y="324815"/>
                </a:lnTo>
                <a:lnTo>
                  <a:pt x="148056" y="327304"/>
                </a:lnTo>
                <a:lnTo>
                  <a:pt x="141820" y="332143"/>
                </a:lnTo>
                <a:lnTo>
                  <a:pt x="135013" y="342785"/>
                </a:lnTo>
                <a:lnTo>
                  <a:pt x="112636" y="260642"/>
                </a:lnTo>
                <a:lnTo>
                  <a:pt x="107289" y="260578"/>
                </a:lnTo>
                <a:lnTo>
                  <a:pt x="0" y="289471"/>
                </a:lnTo>
                <a:lnTo>
                  <a:pt x="431" y="291147"/>
                </a:lnTo>
                <a:lnTo>
                  <a:pt x="108673" y="261747"/>
                </a:lnTo>
                <a:lnTo>
                  <a:pt x="111315" y="261747"/>
                </a:lnTo>
                <a:lnTo>
                  <a:pt x="129946" y="329806"/>
                </a:lnTo>
                <a:lnTo>
                  <a:pt x="134569" y="349605"/>
                </a:lnTo>
                <a:lnTo>
                  <a:pt x="136105" y="362000"/>
                </a:lnTo>
                <a:lnTo>
                  <a:pt x="139852" y="369328"/>
                </a:lnTo>
                <a:lnTo>
                  <a:pt x="148640" y="399110"/>
                </a:lnTo>
                <a:lnTo>
                  <a:pt x="148577" y="401815"/>
                </a:lnTo>
                <a:lnTo>
                  <a:pt x="47155" y="429031"/>
                </a:lnTo>
                <a:lnTo>
                  <a:pt x="38125" y="430352"/>
                </a:lnTo>
                <a:lnTo>
                  <a:pt x="1244" y="292760"/>
                </a:lnTo>
                <a:lnTo>
                  <a:pt x="0" y="292468"/>
                </a:lnTo>
                <a:lnTo>
                  <a:pt x="36804" y="431596"/>
                </a:lnTo>
                <a:lnTo>
                  <a:pt x="44361" y="431228"/>
                </a:lnTo>
                <a:lnTo>
                  <a:pt x="149745" y="403136"/>
                </a:lnTo>
                <a:lnTo>
                  <a:pt x="149745" y="397713"/>
                </a:lnTo>
                <a:lnTo>
                  <a:pt x="143002" y="373075"/>
                </a:lnTo>
                <a:lnTo>
                  <a:pt x="152171" y="378053"/>
                </a:lnTo>
                <a:lnTo>
                  <a:pt x="160896" y="379234"/>
                </a:lnTo>
                <a:lnTo>
                  <a:pt x="190588" y="380403"/>
                </a:lnTo>
                <a:lnTo>
                  <a:pt x="193014" y="405193"/>
                </a:lnTo>
                <a:lnTo>
                  <a:pt x="202844" y="451027"/>
                </a:lnTo>
                <a:lnTo>
                  <a:pt x="220218" y="496646"/>
                </a:lnTo>
                <a:lnTo>
                  <a:pt x="221475" y="500672"/>
                </a:lnTo>
                <a:lnTo>
                  <a:pt x="194335" y="516953"/>
                </a:lnTo>
                <a:lnTo>
                  <a:pt x="187667" y="525094"/>
                </a:lnTo>
                <a:lnTo>
                  <a:pt x="185534" y="531622"/>
                </a:lnTo>
                <a:lnTo>
                  <a:pt x="185534" y="546138"/>
                </a:lnTo>
                <a:lnTo>
                  <a:pt x="188099" y="553478"/>
                </a:lnTo>
                <a:lnTo>
                  <a:pt x="191846" y="558393"/>
                </a:lnTo>
                <a:lnTo>
                  <a:pt x="199174" y="563448"/>
                </a:lnTo>
                <a:lnTo>
                  <a:pt x="206578" y="565950"/>
                </a:lnTo>
                <a:lnTo>
                  <a:pt x="218605" y="565950"/>
                </a:lnTo>
                <a:lnTo>
                  <a:pt x="230784" y="560806"/>
                </a:lnTo>
                <a:lnTo>
                  <a:pt x="249555" y="549592"/>
                </a:lnTo>
                <a:lnTo>
                  <a:pt x="250952" y="549732"/>
                </a:lnTo>
                <a:lnTo>
                  <a:pt x="270979" y="576872"/>
                </a:lnTo>
                <a:lnTo>
                  <a:pt x="309333" y="615226"/>
                </a:lnTo>
                <a:lnTo>
                  <a:pt x="337629" y="636422"/>
                </a:lnTo>
                <a:lnTo>
                  <a:pt x="337781" y="639140"/>
                </a:lnTo>
                <a:lnTo>
                  <a:pt x="330885" y="651014"/>
                </a:lnTo>
                <a:lnTo>
                  <a:pt x="322745" y="666343"/>
                </a:lnTo>
                <a:lnTo>
                  <a:pt x="322745" y="683361"/>
                </a:lnTo>
                <a:lnTo>
                  <a:pt x="324065" y="688200"/>
                </a:lnTo>
                <a:lnTo>
                  <a:pt x="327812" y="694359"/>
                </a:lnTo>
                <a:lnTo>
                  <a:pt x="334048" y="699274"/>
                </a:lnTo>
                <a:lnTo>
                  <a:pt x="339979" y="701903"/>
                </a:lnTo>
                <a:lnTo>
                  <a:pt x="350100" y="703224"/>
                </a:lnTo>
                <a:lnTo>
                  <a:pt x="351790" y="702716"/>
                </a:lnTo>
                <a:lnTo>
                  <a:pt x="337566" y="699414"/>
                </a:lnTo>
                <a:lnTo>
                  <a:pt x="329057" y="693115"/>
                </a:lnTo>
                <a:lnTo>
                  <a:pt x="325310" y="686943"/>
                </a:lnTo>
                <a:lnTo>
                  <a:pt x="324002" y="682117"/>
                </a:lnTo>
                <a:lnTo>
                  <a:pt x="324002" y="667588"/>
                </a:lnTo>
                <a:lnTo>
                  <a:pt x="332130" y="652259"/>
                </a:lnTo>
                <a:lnTo>
                  <a:pt x="340207" y="637959"/>
                </a:lnTo>
                <a:lnTo>
                  <a:pt x="340271" y="636270"/>
                </a:lnTo>
                <a:lnTo>
                  <a:pt x="310502" y="613981"/>
                </a:lnTo>
                <a:lnTo>
                  <a:pt x="272224" y="575703"/>
                </a:lnTo>
                <a:lnTo>
                  <a:pt x="251320" y="547319"/>
                </a:lnTo>
                <a:lnTo>
                  <a:pt x="229539" y="559562"/>
                </a:lnTo>
                <a:lnTo>
                  <a:pt x="217360" y="564692"/>
                </a:lnTo>
                <a:lnTo>
                  <a:pt x="207835" y="564692"/>
                </a:lnTo>
                <a:lnTo>
                  <a:pt x="200418" y="562203"/>
                </a:lnTo>
                <a:lnTo>
                  <a:pt x="193090" y="557149"/>
                </a:lnTo>
                <a:lnTo>
                  <a:pt x="189357" y="552234"/>
                </a:lnTo>
                <a:lnTo>
                  <a:pt x="186715" y="544969"/>
                </a:lnTo>
                <a:lnTo>
                  <a:pt x="186778" y="532866"/>
                </a:lnTo>
                <a:lnTo>
                  <a:pt x="188912" y="526338"/>
                </a:lnTo>
                <a:lnTo>
                  <a:pt x="195580" y="518210"/>
                </a:lnTo>
                <a:lnTo>
                  <a:pt x="223964" y="500976"/>
                </a:lnTo>
                <a:lnTo>
                  <a:pt x="215239" y="479412"/>
                </a:lnTo>
                <a:lnTo>
                  <a:pt x="204012" y="449783"/>
                </a:lnTo>
                <a:lnTo>
                  <a:pt x="194259" y="403948"/>
                </a:lnTo>
                <a:lnTo>
                  <a:pt x="191846" y="379158"/>
                </a:lnTo>
                <a:lnTo>
                  <a:pt x="163309" y="377977"/>
                </a:lnTo>
                <a:lnTo>
                  <a:pt x="153416" y="376809"/>
                </a:lnTo>
                <a:lnTo>
                  <a:pt x="144907" y="371754"/>
                </a:lnTo>
                <a:lnTo>
                  <a:pt x="139852" y="365658"/>
                </a:lnTo>
                <a:lnTo>
                  <a:pt x="137287" y="360743"/>
                </a:lnTo>
                <a:lnTo>
                  <a:pt x="135661" y="350850"/>
                </a:lnTo>
                <a:lnTo>
                  <a:pt x="137287" y="342493"/>
                </a:lnTo>
                <a:lnTo>
                  <a:pt x="142417" y="333984"/>
                </a:lnTo>
                <a:lnTo>
                  <a:pt x="149301" y="328549"/>
                </a:lnTo>
                <a:lnTo>
                  <a:pt x="154216" y="326059"/>
                </a:lnTo>
                <a:lnTo>
                  <a:pt x="164198" y="324891"/>
                </a:lnTo>
                <a:lnTo>
                  <a:pt x="191846" y="324078"/>
                </a:lnTo>
                <a:lnTo>
                  <a:pt x="195072" y="293941"/>
                </a:lnTo>
                <a:lnTo>
                  <a:pt x="205333" y="249859"/>
                </a:lnTo>
                <a:lnTo>
                  <a:pt x="222719" y="205346"/>
                </a:lnTo>
                <a:lnTo>
                  <a:pt x="223964" y="202336"/>
                </a:lnTo>
                <a:lnTo>
                  <a:pt x="195580" y="185102"/>
                </a:lnTo>
                <a:lnTo>
                  <a:pt x="189420" y="177634"/>
                </a:lnTo>
                <a:lnTo>
                  <a:pt x="187960" y="175425"/>
                </a:lnTo>
                <a:lnTo>
                  <a:pt x="186778" y="170370"/>
                </a:lnTo>
                <a:lnTo>
                  <a:pt x="186715" y="158343"/>
                </a:lnTo>
                <a:lnTo>
                  <a:pt x="190004" y="150418"/>
                </a:lnTo>
                <a:lnTo>
                  <a:pt x="195072" y="144411"/>
                </a:lnTo>
                <a:lnTo>
                  <a:pt x="203720" y="139420"/>
                </a:lnTo>
                <a:lnTo>
                  <a:pt x="208635" y="138239"/>
                </a:lnTo>
                <a:lnTo>
                  <a:pt x="216560" y="138176"/>
                </a:lnTo>
                <a:lnTo>
                  <a:pt x="223888" y="140741"/>
                </a:lnTo>
                <a:lnTo>
                  <a:pt x="249859" y="155702"/>
                </a:lnTo>
                <a:lnTo>
                  <a:pt x="251828" y="155549"/>
                </a:lnTo>
                <a:lnTo>
                  <a:pt x="274713" y="125120"/>
                </a:lnTo>
                <a:lnTo>
                  <a:pt x="313728" y="86321"/>
                </a:lnTo>
                <a:lnTo>
                  <a:pt x="340271" y="67030"/>
                </a:lnTo>
                <a:lnTo>
                  <a:pt x="337629" y="60363"/>
                </a:lnTo>
                <a:lnTo>
                  <a:pt x="326567" y="41732"/>
                </a:lnTo>
                <a:lnTo>
                  <a:pt x="324002" y="35725"/>
                </a:lnTo>
                <a:lnTo>
                  <a:pt x="324002" y="21196"/>
                </a:lnTo>
                <a:lnTo>
                  <a:pt x="325907" y="15697"/>
                </a:lnTo>
                <a:lnTo>
                  <a:pt x="330301" y="8953"/>
                </a:lnTo>
                <a:lnTo>
                  <a:pt x="338442" y="3530"/>
                </a:lnTo>
                <a:lnTo>
                  <a:pt x="351790" y="520"/>
                </a:lnTo>
                <a:lnTo>
                  <a:pt x="351421" y="0"/>
                </a:lnTo>
                <a:lnTo>
                  <a:pt x="340868" y="1028"/>
                </a:lnTo>
                <a:lnTo>
                  <a:pt x="337197" y="2286"/>
                </a:lnTo>
                <a:lnTo>
                  <a:pt x="329057" y="7708"/>
                </a:lnTo>
                <a:lnTo>
                  <a:pt x="324650" y="14452"/>
                </a:lnTo>
                <a:lnTo>
                  <a:pt x="322745" y="199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1742464" y="1797282"/>
            <a:ext cx="801420" cy="799731"/>
          </a:xfrm>
          <a:custGeom>
            <a:avLst/>
            <a:gdLst/>
            <a:ahLst/>
            <a:cxnLst/>
            <a:rect l="l" t="t" r="r" b="b"/>
            <a:pathLst>
              <a:path w="801420" h="799731">
                <a:moveTo>
                  <a:pt x="748258" y="574738"/>
                </a:moveTo>
                <a:lnTo>
                  <a:pt x="742238" y="567181"/>
                </a:lnTo>
                <a:lnTo>
                  <a:pt x="713574" y="549948"/>
                </a:lnTo>
                <a:lnTo>
                  <a:pt x="713498" y="547966"/>
                </a:lnTo>
                <a:lnTo>
                  <a:pt x="718553" y="536740"/>
                </a:lnTo>
                <a:lnTo>
                  <a:pt x="733437" y="497293"/>
                </a:lnTo>
                <a:lnTo>
                  <a:pt x="743267" y="451523"/>
                </a:lnTo>
                <a:lnTo>
                  <a:pt x="745324" y="427545"/>
                </a:lnTo>
                <a:lnTo>
                  <a:pt x="773772" y="426377"/>
                </a:lnTo>
                <a:lnTo>
                  <a:pt x="783755" y="425195"/>
                </a:lnTo>
                <a:lnTo>
                  <a:pt x="792264" y="420141"/>
                </a:lnTo>
                <a:lnTo>
                  <a:pt x="797686" y="413245"/>
                </a:lnTo>
                <a:lnTo>
                  <a:pt x="800252" y="408330"/>
                </a:lnTo>
                <a:lnTo>
                  <a:pt x="801420" y="399237"/>
                </a:lnTo>
                <a:lnTo>
                  <a:pt x="800252" y="391680"/>
                </a:lnTo>
                <a:lnTo>
                  <a:pt x="795337" y="382955"/>
                </a:lnTo>
                <a:lnTo>
                  <a:pt x="790282" y="378193"/>
                </a:lnTo>
                <a:lnTo>
                  <a:pt x="782942" y="374446"/>
                </a:lnTo>
                <a:lnTo>
                  <a:pt x="772972" y="373278"/>
                </a:lnTo>
                <a:lnTo>
                  <a:pt x="745324" y="372465"/>
                </a:lnTo>
                <a:lnTo>
                  <a:pt x="742099" y="342328"/>
                </a:lnTo>
                <a:lnTo>
                  <a:pt x="732193" y="299135"/>
                </a:lnTo>
                <a:lnTo>
                  <a:pt x="714882" y="254622"/>
                </a:lnTo>
                <a:lnTo>
                  <a:pt x="713206" y="250736"/>
                </a:lnTo>
                <a:lnTo>
                  <a:pt x="742238" y="232905"/>
                </a:lnTo>
                <a:lnTo>
                  <a:pt x="749211" y="223812"/>
                </a:lnTo>
                <a:lnTo>
                  <a:pt x="750747" y="217944"/>
                </a:lnTo>
                <a:lnTo>
                  <a:pt x="750747" y="207606"/>
                </a:lnTo>
                <a:lnTo>
                  <a:pt x="747153" y="198805"/>
                </a:lnTo>
                <a:lnTo>
                  <a:pt x="742099" y="192798"/>
                </a:lnTo>
                <a:lnTo>
                  <a:pt x="733437" y="187807"/>
                </a:lnTo>
                <a:lnTo>
                  <a:pt x="728459" y="186639"/>
                </a:lnTo>
                <a:lnTo>
                  <a:pt x="720610" y="186562"/>
                </a:lnTo>
                <a:lnTo>
                  <a:pt x="713270" y="189128"/>
                </a:lnTo>
                <a:lnTo>
                  <a:pt x="687311" y="204088"/>
                </a:lnTo>
                <a:lnTo>
                  <a:pt x="685266" y="203936"/>
                </a:lnTo>
                <a:lnTo>
                  <a:pt x="663117" y="174167"/>
                </a:lnTo>
                <a:lnTo>
                  <a:pt x="623442" y="134708"/>
                </a:lnTo>
                <a:lnTo>
                  <a:pt x="597407" y="116090"/>
                </a:lnTo>
                <a:lnTo>
                  <a:pt x="597331" y="112864"/>
                </a:lnTo>
                <a:lnTo>
                  <a:pt x="611047" y="89395"/>
                </a:lnTo>
                <a:lnTo>
                  <a:pt x="613613" y="83235"/>
                </a:lnTo>
                <a:lnTo>
                  <a:pt x="613536" y="70472"/>
                </a:lnTo>
                <a:lnTo>
                  <a:pt x="611263" y="64096"/>
                </a:lnTo>
                <a:lnTo>
                  <a:pt x="607517" y="57861"/>
                </a:lnTo>
                <a:lnTo>
                  <a:pt x="598728" y="51917"/>
                </a:lnTo>
                <a:lnTo>
                  <a:pt x="585304" y="48907"/>
                </a:lnTo>
                <a:lnTo>
                  <a:pt x="584492" y="48907"/>
                </a:lnTo>
                <a:lnTo>
                  <a:pt x="573938" y="53530"/>
                </a:lnTo>
                <a:lnTo>
                  <a:pt x="567258" y="59181"/>
                </a:lnTo>
                <a:lnTo>
                  <a:pt x="551268" y="86537"/>
                </a:lnTo>
                <a:lnTo>
                  <a:pt x="548043" y="86601"/>
                </a:lnTo>
                <a:lnTo>
                  <a:pt x="525754" y="77876"/>
                </a:lnTo>
                <a:lnTo>
                  <a:pt x="494880" y="66725"/>
                </a:lnTo>
                <a:lnTo>
                  <a:pt x="449110" y="56832"/>
                </a:lnTo>
                <a:lnTo>
                  <a:pt x="431812" y="55651"/>
                </a:lnTo>
                <a:lnTo>
                  <a:pt x="427710" y="54775"/>
                </a:lnTo>
                <a:lnTo>
                  <a:pt x="426897" y="22212"/>
                </a:lnTo>
                <a:lnTo>
                  <a:pt x="423227" y="12318"/>
                </a:lnTo>
                <a:lnTo>
                  <a:pt x="418388" y="6007"/>
                </a:lnTo>
                <a:lnTo>
                  <a:pt x="405930" y="0"/>
                </a:lnTo>
                <a:lnTo>
                  <a:pt x="395579" y="0"/>
                </a:lnTo>
                <a:lnTo>
                  <a:pt x="389420" y="2412"/>
                </a:lnTo>
                <a:lnTo>
                  <a:pt x="381863" y="7251"/>
                </a:lnTo>
                <a:lnTo>
                  <a:pt x="377469" y="14008"/>
                </a:lnTo>
                <a:lnTo>
                  <a:pt x="374967" y="21335"/>
                </a:lnTo>
                <a:lnTo>
                  <a:pt x="373799" y="54775"/>
                </a:lnTo>
                <a:lnTo>
                  <a:pt x="369696" y="55651"/>
                </a:lnTo>
                <a:lnTo>
                  <a:pt x="352386" y="56832"/>
                </a:lnTo>
                <a:lnTo>
                  <a:pt x="306628" y="66725"/>
                </a:lnTo>
                <a:lnTo>
                  <a:pt x="265849" y="81622"/>
                </a:lnTo>
                <a:lnTo>
                  <a:pt x="253453" y="86601"/>
                </a:lnTo>
                <a:lnTo>
                  <a:pt x="250228" y="86537"/>
                </a:lnTo>
                <a:lnTo>
                  <a:pt x="234238" y="59181"/>
                </a:lnTo>
                <a:lnTo>
                  <a:pt x="229184" y="54343"/>
                </a:lnTo>
                <a:lnTo>
                  <a:pt x="217004" y="48907"/>
                </a:lnTo>
                <a:lnTo>
                  <a:pt x="216128" y="48907"/>
                </a:lnTo>
                <a:lnTo>
                  <a:pt x="202780" y="51917"/>
                </a:lnTo>
                <a:lnTo>
                  <a:pt x="194640" y="57340"/>
                </a:lnTo>
                <a:lnTo>
                  <a:pt x="190233" y="64096"/>
                </a:lnTo>
                <a:lnTo>
                  <a:pt x="188328" y="69595"/>
                </a:lnTo>
                <a:lnTo>
                  <a:pt x="188328" y="84112"/>
                </a:lnTo>
                <a:lnTo>
                  <a:pt x="190893" y="90131"/>
                </a:lnTo>
                <a:lnTo>
                  <a:pt x="201968" y="108750"/>
                </a:lnTo>
                <a:lnTo>
                  <a:pt x="204609" y="115430"/>
                </a:lnTo>
                <a:lnTo>
                  <a:pt x="178066" y="134708"/>
                </a:lnTo>
                <a:lnTo>
                  <a:pt x="139052" y="173507"/>
                </a:lnTo>
                <a:lnTo>
                  <a:pt x="116166" y="203936"/>
                </a:lnTo>
                <a:lnTo>
                  <a:pt x="114185" y="204088"/>
                </a:lnTo>
                <a:lnTo>
                  <a:pt x="88226" y="189128"/>
                </a:lnTo>
                <a:lnTo>
                  <a:pt x="80898" y="186562"/>
                </a:lnTo>
                <a:lnTo>
                  <a:pt x="72974" y="186639"/>
                </a:lnTo>
                <a:lnTo>
                  <a:pt x="68059" y="187807"/>
                </a:lnTo>
                <a:lnTo>
                  <a:pt x="59410" y="192798"/>
                </a:lnTo>
                <a:lnTo>
                  <a:pt x="54343" y="198805"/>
                </a:lnTo>
                <a:lnTo>
                  <a:pt x="51041" y="206730"/>
                </a:lnTo>
                <a:lnTo>
                  <a:pt x="51117" y="218757"/>
                </a:lnTo>
                <a:lnTo>
                  <a:pt x="52285" y="223812"/>
                </a:lnTo>
                <a:lnTo>
                  <a:pt x="53759" y="226021"/>
                </a:lnTo>
                <a:lnTo>
                  <a:pt x="59918" y="233502"/>
                </a:lnTo>
                <a:lnTo>
                  <a:pt x="88303" y="250736"/>
                </a:lnTo>
                <a:lnTo>
                  <a:pt x="87058" y="253733"/>
                </a:lnTo>
                <a:lnTo>
                  <a:pt x="69672" y="298259"/>
                </a:lnTo>
                <a:lnTo>
                  <a:pt x="59410" y="342328"/>
                </a:lnTo>
                <a:lnTo>
                  <a:pt x="56184" y="372465"/>
                </a:lnTo>
                <a:lnTo>
                  <a:pt x="28536" y="373278"/>
                </a:lnTo>
                <a:lnTo>
                  <a:pt x="18554" y="374446"/>
                </a:lnTo>
                <a:lnTo>
                  <a:pt x="13639" y="376948"/>
                </a:lnTo>
                <a:lnTo>
                  <a:pt x="6756" y="382371"/>
                </a:lnTo>
                <a:lnTo>
                  <a:pt x="1612" y="390880"/>
                </a:lnTo>
                <a:lnTo>
                  <a:pt x="0" y="399237"/>
                </a:lnTo>
                <a:lnTo>
                  <a:pt x="1612" y="409130"/>
                </a:lnTo>
                <a:lnTo>
                  <a:pt x="4178" y="414058"/>
                </a:lnTo>
                <a:lnTo>
                  <a:pt x="9245" y="420141"/>
                </a:lnTo>
                <a:lnTo>
                  <a:pt x="17754" y="425195"/>
                </a:lnTo>
                <a:lnTo>
                  <a:pt x="27647" y="426377"/>
                </a:lnTo>
                <a:lnTo>
                  <a:pt x="56184" y="427545"/>
                </a:lnTo>
                <a:lnTo>
                  <a:pt x="58597" y="452335"/>
                </a:lnTo>
                <a:lnTo>
                  <a:pt x="68351" y="498170"/>
                </a:lnTo>
                <a:lnTo>
                  <a:pt x="79578" y="527799"/>
                </a:lnTo>
                <a:lnTo>
                  <a:pt x="88303" y="549363"/>
                </a:lnTo>
                <a:lnTo>
                  <a:pt x="59918" y="566597"/>
                </a:lnTo>
                <a:lnTo>
                  <a:pt x="53251" y="574738"/>
                </a:lnTo>
                <a:lnTo>
                  <a:pt x="51117" y="581266"/>
                </a:lnTo>
                <a:lnTo>
                  <a:pt x="51041" y="593356"/>
                </a:lnTo>
                <a:lnTo>
                  <a:pt x="53682" y="600621"/>
                </a:lnTo>
                <a:lnTo>
                  <a:pt x="57429" y="605535"/>
                </a:lnTo>
                <a:lnTo>
                  <a:pt x="64757" y="610590"/>
                </a:lnTo>
                <a:lnTo>
                  <a:pt x="72174" y="613092"/>
                </a:lnTo>
                <a:lnTo>
                  <a:pt x="81699" y="613092"/>
                </a:lnTo>
                <a:lnTo>
                  <a:pt x="93878" y="607948"/>
                </a:lnTo>
                <a:lnTo>
                  <a:pt x="115658" y="595706"/>
                </a:lnTo>
                <a:lnTo>
                  <a:pt x="136550" y="624090"/>
                </a:lnTo>
                <a:lnTo>
                  <a:pt x="174840" y="662368"/>
                </a:lnTo>
                <a:lnTo>
                  <a:pt x="204609" y="684669"/>
                </a:lnTo>
                <a:lnTo>
                  <a:pt x="204546" y="686346"/>
                </a:lnTo>
                <a:lnTo>
                  <a:pt x="196468" y="700646"/>
                </a:lnTo>
                <a:lnTo>
                  <a:pt x="188328" y="715975"/>
                </a:lnTo>
                <a:lnTo>
                  <a:pt x="188328" y="730503"/>
                </a:lnTo>
                <a:lnTo>
                  <a:pt x="189649" y="735342"/>
                </a:lnTo>
                <a:lnTo>
                  <a:pt x="193395" y="741502"/>
                </a:lnTo>
                <a:lnTo>
                  <a:pt x="201904" y="747801"/>
                </a:lnTo>
                <a:lnTo>
                  <a:pt x="216128" y="751103"/>
                </a:lnTo>
                <a:lnTo>
                  <a:pt x="217004" y="751103"/>
                </a:lnTo>
                <a:lnTo>
                  <a:pt x="230504" y="744575"/>
                </a:lnTo>
                <a:lnTo>
                  <a:pt x="237756" y="735774"/>
                </a:lnTo>
                <a:lnTo>
                  <a:pt x="250888" y="712977"/>
                </a:lnTo>
                <a:lnTo>
                  <a:pt x="300761" y="731748"/>
                </a:lnTo>
                <a:lnTo>
                  <a:pt x="351510" y="742822"/>
                </a:lnTo>
                <a:lnTo>
                  <a:pt x="368807" y="744067"/>
                </a:lnTo>
                <a:lnTo>
                  <a:pt x="373799" y="745235"/>
                </a:lnTo>
                <a:lnTo>
                  <a:pt x="374967" y="778675"/>
                </a:lnTo>
                <a:lnTo>
                  <a:pt x="376148" y="783666"/>
                </a:lnTo>
                <a:lnTo>
                  <a:pt x="378637" y="788581"/>
                </a:lnTo>
                <a:lnTo>
                  <a:pt x="383705" y="794600"/>
                </a:lnTo>
                <a:lnTo>
                  <a:pt x="394703" y="799731"/>
                </a:lnTo>
                <a:lnTo>
                  <a:pt x="406806" y="799731"/>
                </a:lnTo>
                <a:lnTo>
                  <a:pt x="418388" y="794003"/>
                </a:lnTo>
                <a:lnTo>
                  <a:pt x="423227" y="787704"/>
                </a:lnTo>
                <a:lnTo>
                  <a:pt x="426897" y="777798"/>
                </a:lnTo>
                <a:lnTo>
                  <a:pt x="427710" y="745235"/>
                </a:lnTo>
                <a:lnTo>
                  <a:pt x="432688" y="744067"/>
                </a:lnTo>
                <a:lnTo>
                  <a:pt x="449999" y="742822"/>
                </a:lnTo>
                <a:lnTo>
                  <a:pt x="500748" y="731748"/>
                </a:lnTo>
                <a:lnTo>
                  <a:pt x="550544" y="712977"/>
                </a:lnTo>
                <a:lnTo>
                  <a:pt x="564260" y="736511"/>
                </a:lnTo>
                <a:lnTo>
                  <a:pt x="571588" y="745172"/>
                </a:lnTo>
                <a:lnTo>
                  <a:pt x="584492" y="751103"/>
                </a:lnTo>
                <a:lnTo>
                  <a:pt x="585304" y="751103"/>
                </a:lnTo>
                <a:lnTo>
                  <a:pt x="599605" y="747801"/>
                </a:lnTo>
                <a:lnTo>
                  <a:pt x="608622" y="740765"/>
                </a:lnTo>
                <a:lnTo>
                  <a:pt x="612292" y="734606"/>
                </a:lnTo>
                <a:lnTo>
                  <a:pt x="613536" y="729614"/>
                </a:lnTo>
                <a:lnTo>
                  <a:pt x="613613" y="716787"/>
                </a:lnTo>
                <a:lnTo>
                  <a:pt x="605027" y="700646"/>
                </a:lnTo>
                <a:lnTo>
                  <a:pt x="597331" y="687158"/>
                </a:lnTo>
                <a:lnTo>
                  <a:pt x="597407" y="683933"/>
                </a:lnTo>
                <a:lnTo>
                  <a:pt x="626592" y="662368"/>
                </a:lnTo>
                <a:lnTo>
                  <a:pt x="665454" y="623277"/>
                </a:lnTo>
                <a:lnTo>
                  <a:pt x="685850" y="595706"/>
                </a:lnTo>
                <a:lnTo>
                  <a:pt x="707631" y="607948"/>
                </a:lnTo>
                <a:lnTo>
                  <a:pt x="719734" y="613092"/>
                </a:lnTo>
                <a:lnTo>
                  <a:pt x="729335" y="613092"/>
                </a:lnTo>
                <a:lnTo>
                  <a:pt x="736739" y="610590"/>
                </a:lnTo>
                <a:lnTo>
                  <a:pt x="744512" y="604799"/>
                </a:lnTo>
                <a:lnTo>
                  <a:pt x="748258" y="599808"/>
                </a:lnTo>
                <a:lnTo>
                  <a:pt x="750747" y="592480"/>
                </a:lnTo>
                <a:lnTo>
                  <a:pt x="750747" y="582142"/>
                </a:lnTo>
                <a:lnTo>
                  <a:pt x="748258" y="5747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2319703" y="1668569"/>
            <a:ext cx="62255" cy="83680"/>
          </a:xfrm>
          <a:custGeom>
            <a:avLst/>
            <a:gdLst/>
            <a:ahLst/>
            <a:cxnLst/>
            <a:rect l="l" t="t" r="r" b="b"/>
            <a:pathLst>
              <a:path w="62255" h="83680">
                <a:moveTo>
                  <a:pt x="53606" y="7556"/>
                </a:moveTo>
                <a:lnTo>
                  <a:pt x="39966" y="0"/>
                </a:lnTo>
                <a:lnTo>
                  <a:pt x="38277" y="0"/>
                </a:lnTo>
                <a:lnTo>
                  <a:pt x="24193" y="23317"/>
                </a:lnTo>
                <a:lnTo>
                  <a:pt x="23685" y="27508"/>
                </a:lnTo>
                <a:lnTo>
                  <a:pt x="20967" y="29489"/>
                </a:lnTo>
                <a:lnTo>
                  <a:pt x="19215" y="31978"/>
                </a:lnTo>
                <a:lnTo>
                  <a:pt x="18770" y="36156"/>
                </a:lnTo>
                <a:lnTo>
                  <a:pt x="16052" y="38138"/>
                </a:lnTo>
                <a:lnTo>
                  <a:pt x="15328" y="38938"/>
                </a:lnTo>
                <a:lnTo>
                  <a:pt x="13055" y="43053"/>
                </a:lnTo>
                <a:lnTo>
                  <a:pt x="12763" y="46355"/>
                </a:lnTo>
                <a:lnTo>
                  <a:pt x="10922" y="46570"/>
                </a:lnTo>
                <a:lnTo>
                  <a:pt x="9245" y="49212"/>
                </a:lnTo>
                <a:lnTo>
                  <a:pt x="9093" y="52514"/>
                </a:lnTo>
                <a:lnTo>
                  <a:pt x="5638" y="55448"/>
                </a:lnTo>
                <a:lnTo>
                  <a:pt x="5130" y="59626"/>
                </a:lnTo>
                <a:lnTo>
                  <a:pt x="2413" y="61607"/>
                </a:lnTo>
                <a:lnTo>
                  <a:pt x="660" y="64096"/>
                </a:lnTo>
                <a:lnTo>
                  <a:pt x="0" y="70916"/>
                </a:lnTo>
                <a:lnTo>
                  <a:pt x="16497" y="80530"/>
                </a:lnTo>
                <a:lnTo>
                  <a:pt x="20675" y="83680"/>
                </a:lnTo>
                <a:lnTo>
                  <a:pt x="22656" y="83464"/>
                </a:lnTo>
                <a:lnTo>
                  <a:pt x="24485" y="79933"/>
                </a:lnTo>
                <a:lnTo>
                  <a:pt x="25006" y="75755"/>
                </a:lnTo>
                <a:lnTo>
                  <a:pt x="27711" y="73850"/>
                </a:lnTo>
                <a:lnTo>
                  <a:pt x="29476" y="71361"/>
                </a:lnTo>
                <a:lnTo>
                  <a:pt x="29921" y="67106"/>
                </a:lnTo>
                <a:lnTo>
                  <a:pt x="32854" y="65417"/>
                </a:lnTo>
                <a:lnTo>
                  <a:pt x="34544" y="62776"/>
                </a:lnTo>
                <a:lnTo>
                  <a:pt x="34683" y="59474"/>
                </a:lnTo>
                <a:lnTo>
                  <a:pt x="36296" y="58889"/>
                </a:lnTo>
                <a:lnTo>
                  <a:pt x="38785" y="56324"/>
                </a:lnTo>
                <a:lnTo>
                  <a:pt x="39382" y="54127"/>
                </a:lnTo>
                <a:lnTo>
                  <a:pt x="39598" y="50825"/>
                </a:lnTo>
                <a:lnTo>
                  <a:pt x="43116" y="47815"/>
                </a:lnTo>
                <a:lnTo>
                  <a:pt x="43561" y="43637"/>
                </a:lnTo>
                <a:lnTo>
                  <a:pt x="46266" y="41732"/>
                </a:lnTo>
                <a:lnTo>
                  <a:pt x="48183" y="39243"/>
                </a:lnTo>
                <a:lnTo>
                  <a:pt x="46418" y="35788"/>
                </a:lnTo>
                <a:lnTo>
                  <a:pt x="27419" y="24866"/>
                </a:lnTo>
                <a:lnTo>
                  <a:pt x="26035" y="23469"/>
                </a:lnTo>
                <a:lnTo>
                  <a:pt x="28816" y="23545"/>
                </a:lnTo>
                <a:lnTo>
                  <a:pt x="49136" y="35864"/>
                </a:lnTo>
                <a:lnTo>
                  <a:pt x="52362" y="31470"/>
                </a:lnTo>
                <a:lnTo>
                  <a:pt x="62255" y="13563"/>
                </a:lnTo>
                <a:lnTo>
                  <a:pt x="53606" y="755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2373750" y="1725479"/>
            <a:ext cx="50673" cy="58966"/>
          </a:xfrm>
          <a:custGeom>
            <a:avLst/>
            <a:gdLst/>
            <a:ahLst/>
            <a:cxnLst/>
            <a:rect l="l" t="t" r="r" b="b"/>
            <a:pathLst>
              <a:path w="50673" h="58966">
                <a:moveTo>
                  <a:pt x="24853" y="57784"/>
                </a:moveTo>
                <a:lnTo>
                  <a:pt x="25158" y="54495"/>
                </a:lnTo>
                <a:lnTo>
                  <a:pt x="28524" y="51485"/>
                </a:lnTo>
                <a:lnTo>
                  <a:pt x="28816" y="48259"/>
                </a:lnTo>
                <a:lnTo>
                  <a:pt x="32270" y="45326"/>
                </a:lnTo>
                <a:lnTo>
                  <a:pt x="32778" y="41147"/>
                </a:lnTo>
                <a:lnTo>
                  <a:pt x="35420" y="39090"/>
                </a:lnTo>
                <a:lnTo>
                  <a:pt x="37909" y="36448"/>
                </a:lnTo>
                <a:lnTo>
                  <a:pt x="38506" y="34251"/>
                </a:lnTo>
                <a:lnTo>
                  <a:pt x="38722" y="30949"/>
                </a:lnTo>
                <a:lnTo>
                  <a:pt x="42164" y="28016"/>
                </a:lnTo>
                <a:lnTo>
                  <a:pt x="42608" y="23837"/>
                </a:lnTo>
                <a:lnTo>
                  <a:pt x="45542" y="21780"/>
                </a:lnTo>
                <a:lnTo>
                  <a:pt x="47447" y="16205"/>
                </a:lnTo>
                <a:lnTo>
                  <a:pt x="49136" y="15697"/>
                </a:lnTo>
                <a:lnTo>
                  <a:pt x="50673" y="12395"/>
                </a:lnTo>
                <a:lnTo>
                  <a:pt x="29184" y="0"/>
                </a:lnTo>
                <a:lnTo>
                  <a:pt x="24930" y="876"/>
                </a:lnTo>
                <a:lnTo>
                  <a:pt x="23241" y="3517"/>
                </a:lnTo>
                <a:lnTo>
                  <a:pt x="22809" y="7696"/>
                </a:lnTo>
                <a:lnTo>
                  <a:pt x="20091" y="9613"/>
                </a:lnTo>
                <a:lnTo>
                  <a:pt x="18338" y="12179"/>
                </a:lnTo>
                <a:lnTo>
                  <a:pt x="17894" y="16357"/>
                </a:lnTo>
                <a:lnTo>
                  <a:pt x="15176" y="18338"/>
                </a:lnTo>
                <a:lnTo>
                  <a:pt x="14376" y="19075"/>
                </a:lnTo>
                <a:lnTo>
                  <a:pt x="12103" y="23177"/>
                </a:lnTo>
                <a:lnTo>
                  <a:pt x="11950" y="26403"/>
                </a:lnTo>
                <a:lnTo>
                  <a:pt x="9969" y="27063"/>
                </a:lnTo>
                <a:lnTo>
                  <a:pt x="9169" y="31165"/>
                </a:lnTo>
                <a:lnTo>
                  <a:pt x="6451" y="33070"/>
                </a:lnTo>
                <a:lnTo>
                  <a:pt x="4699" y="35648"/>
                </a:lnTo>
                <a:lnTo>
                  <a:pt x="4254" y="39827"/>
                </a:lnTo>
                <a:lnTo>
                  <a:pt x="1460" y="41732"/>
                </a:lnTo>
                <a:lnTo>
                  <a:pt x="736" y="42532"/>
                </a:lnTo>
                <a:lnTo>
                  <a:pt x="0" y="45465"/>
                </a:lnTo>
                <a:lnTo>
                  <a:pt x="20675" y="56908"/>
                </a:lnTo>
                <a:lnTo>
                  <a:pt x="22225" y="58966"/>
                </a:lnTo>
                <a:lnTo>
                  <a:pt x="24853" y="5778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2099696" y="2469178"/>
            <a:ext cx="3213" cy="20840"/>
          </a:xfrm>
          <a:custGeom>
            <a:avLst/>
            <a:gdLst/>
            <a:ahLst/>
            <a:cxnLst/>
            <a:rect l="l" t="t" r="r" b="b"/>
            <a:pathLst>
              <a:path w="3213" h="20840">
                <a:moveTo>
                  <a:pt x="63" y="368"/>
                </a:moveTo>
                <a:lnTo>
                  <a:pt x="0" y="20764"/>
                </a:lnTo>
                <a:lnTo>
                  <a:pt x="3213" y="20840"/>
                </a:lnTo>
                <a:lnTo>
                  <a:pt x="2997" y="0"/>
                </a:lnTo>
                <a:lnTo>
                  <a:pt x="63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2329896" y="1703693"/>
            <a:ext cx="26250" cy="36817"/>
          </a:xfrm>
          <a:custGeom>
            <a:avLst/>
            <a:gdLst/>
            <a:ahLst/>
            <a:cxnLst/>
            <a:rect l="l" t="t" r="r" b="b"/>
            <a:pathLst>
              <a:path w="26250" h="36817">
                <a:moveTo>
                  <a:pt x="21120" y="812"/>
                </a:moveTo>
                <a:lnTo>
                  <a:pt x="17526" y="0"/>
                </a:lnTo>
                <a:lnTo>
                  <a:pt x="0" y="29705"/>
                </a:lnTo>
                <a:lnTo>
                  <a:pt x="76" y="32931"/>
                </a:lnTo>
                <a:lnTo>
                  <a:pt x="6451" y="36753"/>
                </a:lnTo>
                <a:lnTo>
                  <a:pt x="8280" y="36817"/>
                </a:lnTo>
                <a:lnTo>
                  <a:pt x="26250" y="7416"/>
                </a:lnTo>
                <a:lnTo>
                  <a:pt x="26250" y="4559"/>
                </a:lnTo>
                <a:lnTo>
                  <a:pt x="21120" y="81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2385479" y="1735458"/>
            <a:ext cx="27432" cy="37172"/>
          </a:xfrm>
          <a:custGeom>
            <a:avLst/>
            <a:gdLst/>
            <a:ahLst/>
            <a:cxnLst/>
            <a:rect l="l" t="t" r="r" b="b"/>
            <a:pathLst>
              <a:path w="27431" h="37172">
                <a:moveTo>
                  <a:pt x="27431" y="4762"/>
                </a:moveTo>
                <a:lnTo>
                  <a:pt x="18122" y="0"/>
                </a:lnTo>
                <a:lnTo>
                  <a:pt x="0" y="31305"/>
                </a:lnTo>
                <a:lnTo>
                  <a:pt x="152" y="33286"/>
                </a:lnTo>
                <a:lnTo>
                  <a:pt x="6451" y="37109"/>
                </a:lnTo>
                <a:lnTo>
                  <a:pt x="9613" y="37172"/>
                </a:lnTo>
                <a:lnTo>
                  <a:pt x="27431" y="476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2400881" y="1700842"/>
            <a:ext cx="36664" cy="35496"/>
          </a:xfrm>
          <a:custGeom>
            <a:avLst/>
            <a:gdLst/>
            <a:ahLst/>
            <a:cxnLst/>
            <a:rect l="l" t="t" r="r" b="b"/>
            <a:pathLst>
              <a:path w="36664" h="35496">
                <a:moveTo>
                  <a:pt x="28016" y="7404"/>
                </a:moveTo>
                <a:lnTo>
                  <a:pt x="14516" y="0"/>
                </a:lnTo>
                <a:lnTo>
                  <a:pt x="12026" y="1689"/>
                </a:lnTo>
                <a:lnTo>
                  <a:pt x="0" y="22732"/>
                </a:lnTo>
                <a:lnTo>
                  <a:pt x="3378" y="23469"/>
                </a:lnTo>
                <a:lnTo>
                  <a:pt x="24498" y="35496"/>
                </a:lnTo>
                <a:lnTo>
                  <a:pt x="36664" y="13487"/>
                </a:lnTo>
                <a:lnTo>
                  <a:pt x="28016" y="740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1607233" y="2107413"/>
            <a:ext cx="148221" cy="168605"/>
          </a:xfrm>
          <a:custGeom>
            <a:avLst/>
            <a:gdLst/>
            <a:ahLst/>
            <a:cxnLst/>
            <a:rect l="l" t="t" r="r" b="b"/>
            <a:pathLst>
              <a:path w="148221" h="168605">
                <a:moveTo>
                  <a:pt x="812" y="31026"/>
                </a:moveTo>
                <a:lnTo>
                  <a:pt x="37693" y="168605"/>
                </a:lnTo>
                <a:lnTo>
                  <a:pt x="46723" y="167284"/>
                </a:lnTo>
                <a:lnTo>
                  <a:pt x="148145" y="140081"/>
                </a:lnTo>
                <a:lnTo>
                  <a:pt x="148221" y="137363"/>
                </a:lnTo>
                <a:lnTo>
                  <a:pt x="139420" y="107594"/>
                </a:lnTo>
                <a:lnTo>
                  <a:pt x="135674" y="100253"/>
                </a:lnTo>
                <a:lnTo>
                  <a:pt x="134137" y="87858"/>
                </a:lnTo>
                <a:lnTo>
                  <a:pt x="129514" y="68059"/>
                </a:lnTo>
                <a:lnTo>
                  <a:pt x="110883" y="0"/>
                </a:lnTo>
                <a:lnTo>
                  <a:pt x="108242" y="0"/>
                </a:lnTo>
                <a:lnTo>
                  <a:pt x="0" y="29413"/>
                </a:lnTo>
                <a:lnTo>
                  <a:pt x="812" y="3102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2102703" y="1904635"/>
            <a:ext cx="81026" cy="22301"/>
          </a:xfrm>
          <a:custGeom>
            <a:avLst/>
            <a:gdLst/>
            <a:ahLst/>
            <a:cxnLst/>
            <a:rect l="l" t="t" r="r" b="b"/>
            <a:pathLst>
              <a:path w="81025" h="22301">
                <a:moveTo>
                  <a:pt x="215" y="0"/>
                </a:moveTo>
                <a:lnTo>
                  <a:pt x="0" y="20827"/>
                </a:lnTo>
                <a:lnTo>
                  <a:pt x="1600" y="22301"/>
                </a:lnTo>
                <a:lnTo>
                  <a:pt x="79413" y="22301"/>
                </a:lnTo>
                <a:lnTo>
                  <a:pt x="81025" y="20827"/>
                </a:lnTo>
                <a:lnTo>
                  <a:pt x="80810" y="0"/>
                </a:lnTo>
                <a:lnTo>
                  <a:pt x="79489" y="0"/>
                </a:lnTo>
                <a:lnTo>
                  <a:pt x="68859" y="1473"/>
                </a:lnTo>
                <a:lnTo>
                  <a:pt x="67754" y="2933"/>
                </a:lnTo>
                <a:lnTo>
                  <a:pt x="13195" y="2933"/>
                </a:lnTo>
                <a:lnTo>
                  <a:pt x="12166" y="1473"/>
                </a:lnTo>
                <a:lnTo>
                  <a:pt x="1536" y="0"/>
                </a:lnTo>
                <a:lnTo>
                  <a:pt x="21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2102700" y="2467720"/>
            <a:ext cx="81038" cy="22288"/>
          </a:xfrm>
          <a:custGeom>
            <a:avLst/>
            <a:gdLst/>
            <a:ahLst/>
            <a:cxnLst/>
            <a:rect l="l" t="t" r="r" b="b"/>
            <a:pathLst>
              <a:path w="81038" h="22288">
                <a:moveTo>
                  <a:pt x="79425" y="0"/>
                </a:moveTo>
                <a:lnTo>
                  <a:pt x="1612" y="0"/>
                </a:lnTo>
                <a:lnTo>
                  <a:pt x="0" y="1460"/>
                </a:lnTo>
                <a:lnTo>
                  <a:pt x="215" y="22288"/>
                </a:lnTo>
                <a:lnTo>
                  <a:pt x="1536" y="22288"/>
                </a:lnTo>
                <a:lnTo>
                  <a:pt x="12166" y="20751"/>
                </a:lnTo>
                <a:lnTo>
                  <a:pt x="13195" y="19354"/>
                </a:lnTo>
                <a:lnTo>
                  <a:pt x="67754" y="19354"/>
                </a:lnTo>
                <a:lnTo>
                  <a:pt x="68859" y="20751"/>
                </a:lnTo>
                <a:lnTo>
                  <a:pt x="78981" y="21780"/>
                </a:lnTo>
                <a:lnTo>
                  <a:pt x="80810" y="22288"/>
                </a:lnTo>
                <a:lnTo>
                  <a:pt x="81038" y="1460"/>
                </a:lnTo>
                <a:lnTo>
                  <a:pt x="7942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2335763" y="1711981"/>
            <a:ext cx="14224" cy="20104"/>
          </a:xfrm>
          <a:custGeom>
            <a:avLst/>
            <a:gdLst/>
            <a:ahLst/>
            <a:cxnLst/>
            <a:rect l="l" t="t" r="r" b="b"/>
            <a:pathLst>
              <a:path w="14224" h="20104">
                <a:moveTo>
                  <a:pt x="14224" y="2425"/>
                </a:moveTo>
                <a:lnTo>
                  <a:pt x="10414" y="0"/>
                </a:lnTo>
                <a:lnTo>
                  <a:pt x="9169" y="368"/>
                </a:lnTo>
                <a:lnTo>
                  <a:pt x="1689" y="12763"/>
                </a:lnTo>
                <a:lnTo>
                  <a:pt x="0" y="17602"/>
                </a:lnTo>
                <a:lnTo>
                  <a:pt x="5499" y="20104"/>
                </a:lnTo>
                <a:lnTo>
                  <a:pt x="14224" y="5359"/>
                </a:lnTo>
                <a:lnTo>
                  <a:pt x="14224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2391345" y="1744031"/>
            <a:ext cx="15405" cy="20027"/>
          </a:xfrm>
          <a:custGeom>
            <a:avLst/>
            <a:gdLst/>
            <a:ahLst/>
            <a:cxnLst/>
            <a:rect l="l" t="t" r="r" b="b"/>
            <a:pathLst>
              <a:path w="15405" h="20027">
                <a:moveTo>
                  <a:pt x="15405" y="3670"/>
                </a:moveTo>
                <a:lnTo>
                  <a:pt x="10413" y="0"/>
                </a:lnTo>
                <a:lnTo>
                  <a:pt x="9753" y="76"/>
                </a:lnTo>
                <a:lnTo>
                  <a:pt x="1104" y="14820"/>
                </a:lnTo>
                <a:lnTo>
                  <a:pt x="0" y="17678"/>
                </a:lnTo>
                <a:lnTo>
                  <a:pt x="4254" y="20027"/>
                </a:lnTo>
                <a:lnTo>
                  <a:pt x="6235" y="19951"/>
                </a:lnTo>
                <a:lnTo>
                  <a:pt x="15405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2183507" y="1904641"/>
            <a:ext cx="3238" cy="20828"/>
          </a:xfrm>
          <a:custGeom>
            <a:avLst/>
            <a:gdLst/>
            <a:ahLst/>
            <a:cxnLst/>
            <a:rect l="l" t="t" r="r" b="b"/>
            <a:pathLst>
              <a:path w="3238" h="20827">
                <a:moveTo>
                  <a:pt x="0" y="0"/>
                </a:moveTo>
                <a:lnTo>
                  <a:pt x="228" y="20828"/>
                </a:lnTo>
                <a:lnTo>
                  <a:pt x="3162" y="20396"/>
                </a:lnTo>
                <a:lnTo>
                  <a:pt x="3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2099691" y="1904641"/>
            <a:ext cx="3225" cy="20828"/>
          </a:xfrm>
          <a:custGeom>
            <a:avLst/>
            <a:gdLst/>
            <a:ahLst/>
            <a:cxnLst/>
            <a:rect l="l" t="t" r="r" b="b"/>
            <a:pathLst>
              <a:path w="3225" h="20827">
                <a:moveTo>
                  <a:pt x="0" y="0"/>
                </a:moveTo>
                <a:lnTo>
                  <a:pt x="63" y="20396"/>
                </a:lnTo>
                <a:lnTo>
                  <a:pt x="3009" y="20828"/>
                </a:lnTo>
                <a:lnTo>
                  <a:pt x="322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1899925" y="1952972"/>
            <a:ext cx="486956" cy="488276"/>
          </a:xfrm>
          <a:custGeom>
            <a:avLst/>
            <a:gdLst/>
            <a:ahLst/>
            <a:cxnLst/>
            <a:rect l="l" t="t" r="r" b="b"/>
            <a:pathLst>
              <a:path w="486956" h="488276">
                <a:moveTo>
                  <a:pt x="305295" y="7404"/>
                </a:moveTo>
                <a:lnTo>
                  <a:pt x="260781" y="0"/>
                </a:lnTo>
                <a:lnTo>
                  <a:pt x="225793" y="0"/>
                </a:lnTo>
                <a:lnTo>
                  <a:pt x="181279" y="7404"/>
                </a:lnTo>
                <a:lnTo>
                  <a:pt x="143002" y="21043"/>
                </a:lnTo>
                <a:lnTo>
                  <a:pt x="108750" y="39966"/>
                </a:lnTo>
                <a:lnTo>
                  <a:pt x="77444" y="64312"/>
                </a:lnTo>
                <a:lnTo>
                  <a:pt x="47078" y="98196"/>
                </a:lnTo>
                <a:lnTo>
                  <a:pt x="26098" y="131559"/>
                </a:lnTo>
                <a:lnTo>
                  <a:pt x="10706" y="168160"/>
                </a:lnTo>
                <a:lnTo>
                  <a:pt x="1168" y="209295"/>
                </a:lnTo>
                <a:lnTo>
                  <a:pt x="0" y="226606"/>
                </a:lnTo>
                <a:lnTo>
                  <a:pt x="0" y="264515"/>
                </a:lnTo>
                <a:lnTo>
                  <a:pt x="4838" y="299211"/>
                </a:lnTo>
                <a:lnTo>
                  <a:pt x="15989" y="335000"/>
                </a:lnTo>
                <a:lnTo>
                  <a:pt x="34607" y="372109"/>
                </a:lnTo>
                <a:lnTo>
                  <a:pt x="59397" y="406577"/>
                </a:lnTo>
                <a:lnTo>
                  <a:pt x="62992" y="409143"/>
                </a:lnTo>
                <a:lnTo>
                  <a:pt x="86601" y="432536"/>
                </a:lnTo>
                <a:lnTo>
                  <a:pt x="122466" y="457174"/>
                </a:lnTo>
                <a:lnTo>
                  <a:pt x="160680" y="474624"/>
                </a:lnTo>
                <a:lnTo>
                  <a:pt x="187807" y="482117"/>
                </a:lnTo>
                <a:lnTo>
                  <a:pt x="205193" y="485774"/>
                </a:lnTo>
                <a:lnTo>
                  <a:pt x="233565" y="488276"/>
                </a:lnTo>
                <a:lnTo>
                  <a:pt x="253009" y="488276"/>
                </a:lnTo>
                <a:lnTo>
                  <a:pt x="287985" y="484974"/>
                </a:lnTo>
                <a:lnTo>
                  <a:pt x="325907" y="474624"/>
                </a:lnTo>
                <a:lnTo>
                  <a:pt x="364769" y="456666"/>
                </a:lnTo>
                <a:lnTo>
                  <a:pt x="399973" y="432536"/>
                </a:lnTo>
                <a:lnTo>
                  <a:pt x="423519" y="409143"/>
                </a:lnTo>
                <a:lnTo>
                  <a:pt x="427621" y="405841"/>
                </a:lnTo>
                <a:lnTo>
                  <a:pt x="452412" y="371220"/>
                </a:lnTo>
                <a:lnTo>
                  <a:pt x="470814" y="334124"/>
                </a:lnTo>
                <a:lnTo>
                  <a:pt x="482041" y="298335"/>
                </a:lnTo>
                <a:lnTo>
                  <a:pt x="486956" y="263715"/>
                </a:lnTo>
                <a:lnTo>
                  <a:pt x="486956" y="227482"/>
                </a:lnTo>
                <a:lnTo>
                  <a:pt x="485698" y="210184"/>
                </a:lnTo>
                <a:lnTo>
                  <a:pt x="475805" y="168160"/>
                </a:lnTo>
                <a:lnTo>
                  <a:pt x="460984" y="132295"/>
                </a:lnTo>
                <a:lnTo>
                  <a:pt x="440169" y="98780"/>
                </a:lnTo>
                <a:lnTo>
                  <a:pt x="417715" y="72961"/>
                </a:lnTo>
                <a:lnTo>
                  <a:pt x="379437" y="40779"/>
                </a:lnTo>
                <a:lnTo>
                  <a:pt x="343573" y="21043"/>
                </a:lnTo>
                <a:lnTo>
                  <a:pt x="305295" y="7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1958957" y="1964113"/>
            <a:ext cx="13347" cy="19075"/>
          </a:xfrm>
          <a:custGeom>
            <a:avLst/>
            <a:gdLst/>
            <a:ahLst/>
            <a:cxnLst/>
            <a:rect l="l" t="t" r="r" b="b"/>
            <a:pathLst>
              <a:path w="13347" h="19075">
                <a:moveTo>
                  <a:pt x="3225" y="736"/>
                </a:moveTo>
                <a:lnTo>
                  <a:pt x="3149" y="0"/>
                </a:lnTo>
                <a:lnTo>
                  <a:pt x="0" y="1181"/>
                </a:lnTo>
                <a:lnTo>
                  <a:pt x="9905" y="19075"/>
                </a:lnTo>
                <a:lnTo>
                  <a:pt x="13347" y="18262"/>
                </a:lnTo>
                <a:lnTo>
                  <a:pt x="3225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1849899" y="2157724"/>
            <a:ext cx="1625" cy="79209"/>
          </a:xfrm>
          <a:custGeom>
            <a:avLst/>
            <a:gdLst/>
            <a:ahLst/>
            <a:cxnLst/>
            <a:rect l="l" t="t" r="r" b="b"/>
            <a:pathLst>
              <a:path w="1625" h="79209">
                <a:moveTo>
                  <a:pt x="1549" y="66446"/>
                </a:moveTo>
                <a:lnTo>
                  <a:pt x="1625" y="10629"/>
                </a:lnTo>
                <a:lnTo>
                  <a:pt x="444" y="444"/>
                </a:lnTo>
                <a:lnTo>
                  <a:pt x="0" y="0"/>
                </a:lnTo>
                <a:lnTo>
                  <a:pt x="0" y="79209"/>
                </a:lnTo>
                <a:lnTo>
                  <a:pt x="1625" y="68503"/>
                </a:lnTo>
                <a:lnTo>
                  <a:pt x="1549" y="664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1958809" y="2411468"/>
            <a:ext cx="13500" cy="18999"/>
          </a:xfrm>
          <a:custGeom>
            <a:avLst/>
            <a:gdLst/>
            <a:ahLst/>
            <a:cxnLst/>
            <a:rect l="l" t="t" r="r" b="b"/>
            <a:pathLst>
              <a:path w="13500" h="18999">
                <a:moveTo>
                  <a:pt x="0" y="17310"/>
                </a:moveTo>
                <a:lnTo>
                  <a:pt x="3302" y="18999"/>
                </a:lnTo>
                <a:lnTo>
                  <a:pt x="10998" y="4914"/>
                </a:lnTo>
                <a:lnTo>
                  <a:pt x="13500" y="736"/>
                </a:lnTo>
                <a:lnTo>
                  <a:pt x="10045" y="0"/>
                </a:lnTo>
                <a:lnTo>
                  <a:pt x="0" y="173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2242177" y="2453125"/>
            <a:ext cx="11671" cy="19062"/>
          </a:xfrm>
          <a:custGeom>
            <a:avLst/>
            <a:gdLst/>
            <a:ahLst/>
            <a:cxnLst/>
            <a:rect l="l" t="t" r="r" b="b"/>
            <a:pathLst>
              <a:path w="11671" h="19062">
                <a:moveTo>
                  <a:pt x="0" y="876"/>
                </a:moveTo>
                <a:lnTo>
                  <a:pt x="76" y="4025"/>
                </a:lnTo>
                <a:lnTo>
                  <a:pt x="8813" y="19062"/>
                </a:lnTo>
                <a:lnTo>
                  <a:pt x="11671" y="18414"/>
                </a:lnTo>
                <a:lnTo>
                  <a:pt x="8877" y="12687"/>
                </a:lnTo>
                <a:lnTo>
                  <a:pt x="1625" y="0"/>
                </a:lnTo>
                <a:lnTo>
                  <a:pt x="0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2183518" y="2469177"/>
            <a:ext cx="3225" cy="20840"/>
          </a:xfrm>
          <a:custGeom>
            <a:avLst/>
            <a:gdLst/>
            <a:ahLst/>
            <a:cxnLst/>
            <a:rect l="l" t="t" r="r" b="b"/>
            <a:pathLst>
              <a:path w="3225" h="20840">
                <a:moveTo>
                  <a:pt x="0" y="20840"/>
                </a:moveTo>
                <a:lnTo>
                  <a:pt x="3225" y="20764"/>
                </a:lnTo>
                <a:lnTo>
                  <a:pt x="3149" y="368"/>
                </a:lnTo>
                <a:lnTo>
                  <a:pt x="215" y="0"/>
                </a:lnTo>
                <a:lnTo>
                  <a:pt x="0" y="208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1689661" y="1745207"/>
            <a:ext cx="21196" cy="21272"/>
          </a:xfrm>
          <a:custGeom>
            <a:avLst/>
            <a:gdLst/>
            <a:ahLst/>
            <a:cxnLst/>
            <a:rect l="l" t="t" r="r" b="b"/>
            <a:pathLst>
              <a:path w="21196" h="21272">
                <a:moveTo>
                  <a:pt x="15036" y="1320"/>
                </a:moveTo>
                <a:lnTo>
                  <a:pt x="8369" y="0"/>
                </a:lnTo>
                <a:lnTo>
                  <a:pt x="2641" y="3073"/>
                </a:lnTo>
                <a:lnTo>
                  <a:pt x="0" y="7924"/>
                </a:lnTo>
                <a:lnTo>
                  <a:pt x="0" y="12534"/>
                </a:lnTo>
                <a:lnTo>
                  <a:pt x="1473" y="16129"/>
                </a:lnTo>
                <a:lnTo>
                  <a:pt x="6235" y="20027"/>
                </a:lnTo>
                <a:lnTo>
                  <a:pt x="13347" y="21272"/>
                </a:lnTo>
                <a:lnTo>
                  <a:pt x="18262" y="18630"/>
                </a:lnTo>
                <a:lnTo>
                  <a:pt x="21196" y="14224"/>
                </a:lnTo>
                <a:lnTo>
                  <a:pt x="21196" y="7480"/>
                </a:lnTo>
                <a:lnTo>
                  <a:pt x="15036" y="13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2312657" y="1748951"/>
            <a:ext cx="19799" cy="16281"/>
          </a:xfrm>
          <a:custGeom>
            <a:avLst/>
            <a:gdLst/>
            <a:ahLst/>
            <a:cxnLst/>
            <a:rect l="l" t="t" r="r" b="b"/>
            <a:pathLst>
              <a:path w="19799" h="16281">
                <a:moveTo>
                  <a:pt x="17310" y="5130"/>
                </a:moveTo>
                <a:lnTo>
                  <a:pt x="8801" y="76"/>
                </a:lnTo>
                <a:lnTo>
                  <a:pt x="2057" y="0"/>
                </a:lnTo>
                <a:lnTo>
                  <a:pt x="0" y="2933"/>
                </a:lnTo>
                <a:lnTo>
                  <a:pt x="76" y="8724"/>
                </a:lnTo>
                <a:lnTo>
                  <a:pt x="5130" y="13639"/>
                </a:lnTo>
                <a:lnTo>
                  <a:pt x="11150" y="16281"/>
                </a:lnTo>
                <a:lnTo>
                  <a:pt x="15773" y="16281"/>
                </a:lnTo>
                <a:lnTo>
                  <a:pt x="18630" y="14147"/>
                </a:lnTo>
                <a:lnTo>
                  <a:pt x="19799" y="9829"/>
                </a:lnTo>
                <a:lnTo>
                  <a:pt x="17310" y="513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1683500" y="1762658"/>
            <a:ext cx="18707" cy="20980"/>
          </a:xfrm>
          <a:custGeom>
            <a:avLst/>
            <a:gdLst/>
            <a:ahLst/>
            <a:cxnLst/>
            <a:rect l="l" t="t" r="r" b="b"/>
            <a:pathLst>
              <a:path w="18707" h="20980">
                <a:moveTo>
                  <a:pt x="5067" y="20980"/>
                </a:moveTo>
                <a:lnTo>
                  <a:pt x="13284" y="20980"/>
                </a:lnTo>
                <a:lnTo>
                  <a:pt x="18707" y="10934"/>
                </a:lnTo>
                <a:lnTo>
                  <a:pt x="7556" y="3670"/>
                </a:lnTo>
                <a:lnTo>
                  <a:pt x="1396" y="0"/>
                </a:lnTo>
                <a:lnTo>
                  <a:pt x="0" y="2425"/>
                </a:lnTo>
                <a:lnTo>
                  <a:pt x="6388" y="6235"/>
                </a:lnTo>
                <a:lnTo>
                  <a:pt x="6527" y="7772"/>
                </a:lnTo>
                <a:lnTo>
                  <a:pt x="3886" y="11595"/>
                </a:lnTo>
                <a:lnTo>
                  <a:pt x="3822" y="19799"/>
                </a:lnTo>
                <a:lnTo>
                  <a:pt x="5067" y="209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2368392" y="1781138"/>
            <a:ext cx="19875" cy="16281"/>
          </a:xfrm>
          <a:custGeom>
            <a:avLst/>
            <a:gdLst/>
            <a:ahLst/>
            <a:cxnLst/>
            <a:rect l="l" t="t" r="r" b="b"/>
            <a:pathLst>
              <a:path w="19875" h="16281">
                <a:moveTo>
                  <a:pt x="17310" y="4991"/>
                </a:moveTo>
                <a:lnTo>
                  <a:pt x="8661" y="0"/>
                </a:lnTo>
                <a:lnTo>
                  <a:pt x="3149" y="0"/>
                </a:lnTo>
                <a:lnTo>
                  <a:pt x="0" y="2933"/>
                </a:lnTo>
                <a:lnTo>
                  <a:pt x="0" y="8661"/>
                </a:lnTo>
                <a:lnTo>
                  <a:pt x="4991" y="13576"/>
                </a:lnTo>
                <a:lnTo>
                  <a:pt x="11074" y="16217"/>
                </a:lnTo>
                <a:lnTo>
                  <a:pt x="15697" y="16281"/>
                </a:lnTo>
                <a:lnTo>
                  <a:pt x="19430" y="12471"/>
                </a:lnTo>
                <a:lnTo>
                  <a:pt x="19875" y="8737"/>
                </a:lnTo>
                <a:lnTo>
                  <a:pt x="17310" y="4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1677413" y="1828079"/>
            <a:ext cx="17462" cy="22517"/>
          </a:xfrm>
          <a:custGeom>
            <a:avLst/>
            <a:gdLst/>
            <a:ahLst/>
            <a:cxnLst/>
            <a:rect l="l" t="t" r="r" b="b"/>
            <a:pathLst>
              <a:path w="17462" h="22517">
                <a:moveTo>
                  <a:pt x="17386" y="10045"/>
                </a:moveTo>
                <a:lnTo>
                  <a:pt x="0" y="0"/>
                </a:lnTo>
                <a:lnTo>
                  <a:pt x="0" y="3733"/>
                </a:lnTo>
                <a:lnTo>
                  <a:pt x="4991" y="6299"/>
                </a:lnTo>
                <a:lnTo>
                  <a:pt x="5143" y="7848"/>
                </a:lnTo>
                <a:lnTo>
                  <a:pt x="2425" y="12763"/>
                </a:lnTo>
                <a:lnTo>
                  <a:pt x="2501" y="19875"/>
                </a:lnTo>
                <a:lnTo>
                  <a:pt x="6172" y="22517"/>
                </a:lnTo>
                <a:lnTo>
                  <a:pt x="9537" y="22517"/>
                </a:lnTo>
                <a:lnTo>
                  <a:pt x="13639" y="19062"/>
                </a:lnTo>
                <a:lnTo>
                  <a:pt x="17462" y="12827"/>
                </a:lnTo>
                <a:lnTo>
                  <a:pt x="17386" y="100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1617498" y="1861444"/>
            <a:ext cx="24130" cy="18630"/>
          </a:xfrm>
          <a:custGeom>
            <a:avLst/>
            <a:gdLst/>
            <a:ahLst/>
            <a:cxnLst/>
            <a:rect l="l" t="t" r="r" b="b"/>
            <a:pathLst>
              <a:path w="24130" h="18630">
                <a:moveTo>
                  <a:pt x="24130" y="17310"/>
                </a:moveTo>
                <a:lnTo>
                  <a:pt x="10629" y="0"/>
                </a:lnTo>
                <a:lnTo>
                  <a:pt x="9245" y="444"/>
                </a:lnTo>
                <a:lnTo>
                  <a:pt x="9245" y="3746"/>
                </a:lnTo>
                <a:lnTo>
                  <a:pt x="11887" y="6235"/>
                </a:lnTo>
                <a:lnTo>
                  <a:pt x="11887" y="9169"/>
                </a:lnTo>
                <a:lnTo>
                  <a:pt x="9245" y="14084"/>
                </a:lnTo>
                <a:lnTo>
                  <a:pt x="1181" y="14884"/>
                </a:lnTo>
                <a:lnTo>
                  <a:pt x="0" y="16065"/>
                </a:lnTo>
                <a:lnTo>
                  <a:pt x="14236" y="18630"/>
                </a:lnTo>
                <a:lnTo>
                  <a:pt x="23837" y="18630"/>
                </a:lnTo>
                <a:lnTo>
                  <a:pt x="24130" y="173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1624242" y="1913290"/>
            <a:ext cx="22301" cy="21272"/>
          </a:xfrm>
          <a:custGeom>
            <a:avLst/>
            <a:gdLst/>
            <a:ahLst/>
            <a:cxnLst/>
            <a:rect l="l" t="t" r="r" b="b"/>
            <a:pathLst>
              <a:path w="22301" h="21272">
                <a:moveTo>
                  <a:pt x="17386" y="6311"/>
                </a:moveTo>
                <a:lnTo>
                  <a:pt x="6235" y="0"/>
                </a:lnTo>
                <a:lnTo>
                  <a:pt x="4559" y="0"/>
                </a:lnTo>
                <a:lnTo>
                  <a:pt x="0" y="6680"/>
                </a:lnTo>
                <a:lnTo>
                  <a:pt x="76" y="14960"/>
                </a:lnTo>
                <a:lnTo>
                  <a:pt x="3822" y="18630"/>
                </a:lnTo>
                <a:lnTo>
                  <a:pt x="8661" y="21272"/>
                </a:lnTo>
                <a:lnTo>
                  <a:pt x="13284" y="21272"/>
                </a:lnTo>
                <a:lnTo>
                  <a:pt x="18262" y="17525"/>
                </a:lnTo>
                <a:lnTo>
                  <a:pt x="22301" y="9905"/>
                </a:lnTo>
                <a:lnTo>
                  <a:pt x="17386" y="63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1674849" y="2080059"/>
            <a:ext cx="22440" cy="31242"/>
          </a:xfrm>
          <a:custGeom>
            <a:avLst/>
            <a:gdLst/>
            <a:ahLst/>
            <a:cxnLst/>
            <a:rect l="l" t="t" r="r" b="b"/>
            <a:pathLst>
              <a:path w="22440" h="31242">
                <a:moveTo>
                  <a:pt x="152" y="17970"/>
                </a:moveTo>
                <a:lnTo>
                  <a:pt x="0" y="27508"/>
                </a:lnTo>
                <a:lnTo>
                  <a:pt x="3746" y="31242"/>
                </a:lnTo>
                <a:lnTo>
                  <a:pt x="10858" y="31165"/>
                </a:lnTo>
                <a:lnTo>
                  <a:pt x="20904" y="28829"/>
                </a:lnTo>
                <a:lnTo>
                  <a:pt x="22440" y="27724"/>
                </a:lnTo>
                <a:lnTo>
                  <a:pt x="19875" y="15113"/>
                </a:lnTo>
                <a:lnTo>
                  <a:pt x="16357" y="1397"/>
                </a:lnTo>
                <a:lnTo>
                  <a:pt x="15036" y="0"/>
                </a:lnTo>
                <a:lnTo>
                  <a:pt x="12026" y="228"/>
                </a:lnTo>
                <a:lnTo>
                  <a:pt x="13716" y="7708"/>
                </a:lnTo>
                <a:lnTo>
                  <a:pt x="13347" y="12687"/>
                </a:lnTo>
                <a:lnTo>
                  <a:pt x="7480" y="14160"/>
                </a:lnTo>
                <a:lnTo>
                  <a:pt x="152" y="179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1851442" y="2170412"/>
            <a:ext cx="1993" cy="53759"/>
          </a:xfrm>
          <a:custGeom>
            <a:avLst/>
            <a:gdLst/>
            <a:ahLst/>
            <a:cxnLst/>
            <a:rect l="l" t="t" r="r" b="b"/>
            <a:pathLst>
              <a:path w="1993" h="53759">
                <a:moveTo>
                  <a:pt x="1473" y="48768"/>
                </a:moveTo>
                <a:lnTo>
                  <a:pt x="1244" y="1320"/>
                </a:lnTo>
                <a:lnTo>
                  <a:pt x="0" y="0"/>
                </a:lnTo>
                <a:lnTo>
                  <a:pt x="0" y="53759"/>
                </a:lnTo>
                <a:lnTo>
                  <a:pt x="1993" y="53238"/>
                </a:lnTo>
                <a:lnTo>
                  <a:pt x="1473" y="487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1581786" y="2181628"/>
            <a:ext cx="31457" cy="23622"/>
          </a:xfrm>
          <a:custGeom>
            <a:avLst/>
            <a:gdLst/>
            <a:ahLst/>
            <a:cxnLst/>
            <a:rect l="l" t="t" r="r" b="b"/>
            <a:pathLst>
              <a:path w="31457" h="23622">
                <a:moveTo>
                  <a:pt x="28968" y="1104"/>
                </a:moveTo>
                <a:lnTo>
                  <a:pt x="27940" y="0"/>
                </a:lnTo>
                <a:lnTo>
                  <a:pt x="0" y="7480"/>
                </a:lnTo>
                <a:lnTo>
                  <a:pt x="292" y="9905"/>
                </a:lnTo>
                <a:lnTo>
                  <a:pt x="6311" y="9982"/>
                </a:lnTo>
                <a:lnTo>
                  <a:pt x="11734" y="8432"/>
                </a:lnTo>
                <a:lnTo>
                  <a:pt x="12903" y="9753"/>
                </a:lnTo>
                <a:lnTo>
                  <a:pt x="14008" y="14960"/>
                </a:lnTo>
                <a:lnTo>
                  <a:pt x="16649" y="20980"/>
                </a:lnTo>
                <a:lnTo>
                  <a:pt x="20167" y="23621"/>
                </a:lnTo>
                <a:lnTo>
                  <a:pt x="27355" y="23621"/>
                </a:lnTo>
                <a:lnTo>
                  <a:pt x="31457" y="20319"/>
                </a:lnTo>
                <a:lnTo>
                  <a:pt x="31394" y="11150"/>
                </a:lnTo>
                <a:lnTo>
                  <a:pt x="28968" y="11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1589189" y="2208700"/>
            <a:ext cx="31470" cy="23685"/>
          </a:xfrm>
          <a:custGeom>
            <a:avLst/>
            <a:gdLst/>
            <a:ahLst/>
            <a:cxnLst/>
            <a:rect l="l" t="t" r="r" b="b"/>
            <a:pathLst>
              <a:path w="31470" h="23685">
                <a:moveTo>
                  <a:pt x="29121" y="21780"/>
                </a:moveTo>
                <a:lnTo>
                  <a:pt x="31470" y="19138"/>
                </a:lnTo>
                <a:lnTo>
                  <a:pt x="31394" y="11214"/>
                </a:lnTo>
                <a:lnTo>
                  <a:pt x="27584" y="63"/>
                </a:lnTo>
                <a:lnTo>
                  <a:pt x="24866" y="0"/>
                </a:lnTo>
                <a:lnTo>
                  <a:pt x="0" y="7620"/>
                </a:lnTo>
                <a:lnTo>
                  <a:pt x="444" y="10045"/>
                </a:lnTo>
                <a:lnTo>
                  <a:pt x="3822" y="10109"/>
                </a:lnTo>
                <a:lnTo>
                  <a:pt x="11734" y="8572"/>
                </a:lnTo>
                <a:lnTo>
                  <a:pt x="12992" y="9893"/>
                </a:lnTo>
                <a:lnTo>
                  <a:pt x="14008" y="15024"/>
                </a:lnTo>
                <a:lnTo>
                  <a:pt x="17830" y="22364"/>
                </a:lnTo>
                <a:lnTo>
                  <a:pt x="23545" y="23685"/>
                </a:lnTo>
                <a:lnTo>
                  <a:pt x="29121" y="217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2358713" y="1681768"/>
            <a:ext cx="8572" cy="10121"/>
          </a:xfrm>
          <a:custGeom>
            <a:avLst/>
            <a:gdLst/>
            <a:ahLst/>
            <a:cxnLst/>
            <a:rect l="l" t="t" r="r" b="b"/>
            <a:pathLst>
              <a:path w="8572" h="10121">
                <a:moveTo>
                  <a:pt x="8572" y="5880"/>
                </a:moveTo>
                <a:lnTo>
                  <a:pt x="8508" y="3086"/>
                </a:lnTo>
                <a:lnTo>
                  <a:pt x="3670" y="0"/>
                </a:lnTo>
                <a:lnTo>
                  <a:pt x="2781" y="0"/>
                </a:lnTo>
                <a:lnTo>
                  <a:pt x="2273" y="2209"/>
                </a:lnTo>
                <a:lnTo>
                  <a:pt x="0" y="5283"/>
                </a:lnTo>
                <a:lnTo>
                  <a:pt x="0" y="6235"/>
                </a:lnTo>
                <a:lnTo>
                  <a:pt x="3517" y="7924"/>
                </a:lnTo>
                <a:lnTo>
                  <a:pt x="6159" y="10121"/>
                </a:lnTo>
                <a:lnTo>
                  <a:pt x="8572" y="588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2414297" y="1715505"/>
            <a:ext cx="8585" cy="8661"/>
          </a:xfrm>
          <a:custGeom>
            <a:avLst/>
            <a:gdLst/>
            <a:ahLst/>
            <a:cxnLst/>
            <a:rect l="l" t="t" r="r" b="b"/>
            <a:pathLst>
              <a:path w="8585" h="8661">
                <a:moveTo>
                  <a:pt x="3238" y="152"/>
                </a:moveTo>
                <a:lnTo>
                  <a:pt x="88" y="3670"/>
                </a:lnTo>
                <a:lnTo>
                  <a:pt x="0" y="4622"/>
                </a:lnTo>
                <a:lnTo>
                  <a:pt x="3530" y="6299"/>
                </a:lnTo>
                <a:lnTo>
                  <a:pt x="6248" y="8661"/>
                </a:lnTo>
                <a:lnTo>
                  <a:pt x="8585" y="4254"/>
                </a:lnTo>
                <a:lnTo>
                  <a:pt x="8521" y="1549"/>
                </a:lnTo>
                <a:lnTo>
                  <a:pt x="5943" y="0"/>
                </a:lnTo>
                <a:lnTo>
                  <a:pt x="3238" y="1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1680571" y="2131542"/>
            <a:ext cx="34607" cy="34620"/>
          </a:xfrm>
          <a:custGeom>
            <a:avLst/>
            <a:gdLst/>
            <a:ahLst/>
            <a:cxnLst/>
            <a:rect l="l" t="t" r="r" b="b"/>
            <a:pathLst>
              <a:path w="34607" h="34620">
                <a:moveTo>
                  <a:pt x="29552" y="5283"/>
                </a:moveTo>
                <a:lnTo>
                  <a:pt x="20751" y="0"/>
                </a:lnTo>
                <a:lnTo>
                  <a:pt x="14592" y="0"/>
                </a:lnTo>
                <a:lnTo>
                  <a:pt x="13195" y="444"/>
                </a:lnTo>
                <a:lnTo>
                  <a:pt x="9893" y="1473"/>
                </a:lnTo>
                <a:lnTo>
                  <a:pt x="6235" y="4254"/>
                </a:lnTo>
                <a:lnTo>
                  <a:pt x="812" y="11442"/>
                </a:lnTo>
                <a:lnTo>
                  <a:pt x="0" y="15036"/>
                </a:lnTo>
                <a:lnTo>
                  <a:pt x="0" y="18783"/>
                </a:lnTo>
                <a:lnTo>
                  <a:pt x="507" y="19215"/>
                </a:lnTo>
                <a:lnTo>
                  <a:pt x="952" y="23545"/>
                </a:lnTo>
                <a:lnTo>
                  <a:pt x="4330" y="29044"/>
                </a:lnTo>
                <a:lnTo>
                  <a:pt x="11074" y="33667"/>
                </a:lnTo>
                <a:lnTo>
                  <a:pt x="15836" y="34620"/>
                </a:lnTo>
                <a:lnTo>
                  <a:pt x="18338" y="34620"/>
                </a:lnTo>
                <a:lnTo>
                  <a:pt x="23025" y="33591"/>
                </a:lnTo>
                <a:lnTo>
                  <a:pt x="29108" y="29629"/>
                </a:lnTo>
                <a:lnTo>
                  <a:pt x="33146" y="24714"/>
                </a:lnTo>
                <a:lnTo>
                  <a:pt x="34175" y="21412"/>
                </a:lnTo>
                <a:lnTo>
                  <a:pt x="34607" y="20027"/>
                </a:lnTo>
                <a:lnTo>
                  <a:pt x="34607" y="15113"/>
                </a:lnTo>
                <a:lnTo>
                  <a:pt x="34175" y="13716"/>
                </a:lnTo>
                <a:lnTo>
                  <a:pt x="33146" y="10490"/>
                </a:lnTo>
                <a:lnTo>
                  <a:pt x="31673" y="7556"/>
                </a:lnTo>
                <a:lnTo>
                  <a:pt x="29552" y="528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1629455" y="2145038"/>
            <a:ext cx="33807" cy="34759"/>
          </a:xfrm>
          <a:custGeom>
            <a:avLst/>
            <a:gdLst/>
            <a:ahLst/>
            <a:cxnLst/>
            <a:rect l="l" t="t" r="r" b="b"/>
            <a:pathLst>
              <a:path w="33807" h="34759">
                <a:moveTo>
                  <a:pt x="23393" y="1612"/>
                </a:moveTo>
                <a:lnTo>
                  <a:pt x="20091" y="584"/>
                </a:lnTo>
                <a:lnTo>
                  <a:pt x="17449" y="0"/>
                </a:lnTo>
                <a:lnTo>
                  <a:pt x="13792" y="368"/>
                </a:lnTo>
                <a:lnTo>
                  <a:pt x="10121" y="1396"/>
                </a:lnTo>
                <a:lnTo>
                  <a:pt x="5499" y="4470"/>
                </a:lnTo>
                <a:lnTo>
                  <a:pt x="0" y="12763"/>
                </a:lnTo>
                <a:lnTo>
                  <a:pt x="0" y="22580"/>
                </a:lnTo>
                <a:lnTo>
                  <a:pt x="4838" y="30365"/>
                </a:lnTo>
                <a:lnTo>
                  <a:pt x="10337" y="33731"/>
                </a:lnTo>
                <a:lnTo>
                  <a:pt x="13716" y="34759"/>
                </a:lnTo>
                <a:lnTo>
                  <a:pt x="20015" y="34759"/>
                </a:lnTo>
                <a:lnTo>
                  <a:pt x="23393" y="33731"/>
                </a:lnTo>
                <a:lnTo>
                  <a:pt x="31902" y="25882"/>
                </a:lnTo>
                <a:lnTo>
                  <a:pt x="33591" y="22364"/>
                </a:lnTo>
                <a:lnTo>
                  <a:pt x="33807" y="14008"/>
                </a:lnTo>
                <a:lnTo>
                  <a:pt x="31026" y="7556"/>
                </a:lnTo>
                <a:lnTo>
                  <a:pt x="28740" y="5422"/>
                </a:lnTo>
                <a:lnTo>
                  <a:pt x="23393" y="161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1662163" y="2225744"/>
            <a:ext cx="1689" cy="0"/>
          </a:xfrm>
          <a:custGeom>
            <a:avLst/>
            <a:gdLst/>
            <a:ahLst/>
            <a:cxnLst/>
            <a:rect l="l" t="t" r="r" b="b"/>
            <a:pathLst>
              <a:path w="1689">
                <a:moveTo>
                  <a:pt x="0" y="0"/>
                </a:moveTo>
                <a:lnTo>
                  <a:pt x="1689" y="0"/>
                </a:lnTo>
              </a:path>
            </a:pathLst>
          </a:custGeom>
          <a:ln w="2959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2338539" y="1714263"/>
            <a:ext cx="10134" cy="15100"/>
          </a:xfrm>
          <a:custGeom>
            <a:avLst/>
            <a:gdLst/>
            <a:ahLst/>
            <a:cxnLst/>
            <a:rect l="l" t="t" r="r" b="b"/>
            <a:pathLst>
              <a:path w="10134" h="15100">
                <a:moveTo>
                  <a:pt x="7124" y="0"/>
                </a:moveTo>
                <a:lnTo>
                  <a:pt x="0" y="11658"/>
                </a:lnTo>
                <a:lnTo>
                  <a:pt x="88" y="15100"/>
                </a:lnTo>
                <a:lnTo>
                  <a:pt x="2133" y="15100"/>
                </a:lnTo>
                <a:lnTo>
                  <a:pt x="10134" y="1168"/>
                </a:lnTo>
                <a:lnTo>
                  <a:pt x="7124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2394132" y="1746530"/>
            <a:ext cx="10121" cy="15392"/>
          </a:xfrm>
          <a:custGeom>
            <a:avLst/>
            <a:gdLst/>
            <a:ahLst/>
            <a:cxnLst/>
            <a:rect l="l" t="t" r="r" b="b"/>
            <a:pathLst>
              <a:path w="10121" h="15392">
                <a:moveTo>
                  <a:pt x="7264" y="0"/>
                </a:moveTo>
                <a:lnTo>
                  <a:pt x="0" y="12827"/>
                </a:lnTo>
                <a:lnTo>
                  <a:pt x="2565" y="15392"/>
                </a:lnTo>
                <a:lnTo>
                  <a:pt x="10121" y="1028"/>
                </a:lnTo>
                <a:lnTo>
                  <a:pt x="7264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2243802" y="1924003"/>
            <a:ext cx="80518" cy="58369"/>
          </a:xfrm>
          <a:custGeom>
            <a:avLst/>
            <a:gdLst/>
            <a:ahLst/>
            <a:cxnLst/>
            <a:rect l="l" t="t" r="r" b="b"/>
            <a:pathLst>
              <a:path w="80518" h="58369">
                <a:moveTo>
                  <a:pt x="12090" y="1689"/>
                </a:moveTo>
                <a:lnTo>
                  <a:pt x="11582" y="0"/>
                </a:lnTo>
                <a:lnTo>
                  <a:pt x="9677" y="876"/>
                </a:lnTo>
                <a:lnTo>
                  <a:pt x="0" y="17449"/>
                </a:lnTo>
                <a:lnTo>
                  <a:pt x="1016" y="19062"/>
                </a:lnTo>
                <a:lnTo>
                  <a:pt x="66370" y="57492"/>
                </a:lnTo>
                <a:lnTo>
                  <a:pt x="70319" y="58369"/>
                </a:lnTo>
                <a:lnTo>
                  <a:pt x="80149" y="41656"/>
                </a:lnTo>
                <a:lnTo>
                  <a:pt x="80518" y="40119"/>
                </a:lnTo>
                <a:lnTo>
                  <a:pt x="77736" y="40182"/>
                </a:lnTo>
                <a:lnTo>
                  <a:pt x="71501" y="36449"/>
                </a:lnTo>
                <a:lnTo>
                  <a:pt x="68046" y="35636"/>
                </a:lnTo>
                <a:lnTo>
                  <a:pt x="66954" y="35636"/>
                </a:lnTo>
                <a:lnTo>
                  <a:pt x="60134" y="32562"/>
                </a:lnTo>
                <a:lnTo>
                  <a:pt x="59105" y="28892"/>
                </a:lnTo>
                <a:lnTo>
                  <a:pt x="54038" y="29184"/>
                </a:lnTo>
                <a:lnTo>
                  <a:pt x="51181" y="26111"/>
                </a:lnTo>
                <a:lnTo>
                  <a:pt x="48323" y="24561"/>
                </a:lnTo>
                <a:lnTo>
                  <a:pt x="45389" y="24206"/>
                </a:lnTo>
                <a:lnTo>
                  <a:pt x="42456" y="21120"/>
                </a:lnTo>
                <a:lnTo>
                  <a:pt x="39674" y="19659"/>
                </a:lnTo>
                <a:lnTo>
                  <a:pt x="36741" y="19291"/>
                </a:lnTo>
                <a:lnTo>
                  <a:pt x="33515" y="16205"/>
                </a:lnTo>
                <a:lnTo>
                  <a:pt x="28308" y="14008"/>
                </a:lnTo>
                <a:lnTo>
                  <a:pt x="21920" y="10414"/>
                </a:lnTo>
                <a:lnTo>
                  <a:pt x="21259" y="7848"/>
                </a:lnTo>
                <a:lnTo>
                  <a:pt x="12090" y="168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1962184" y="1923116"/>
            <a:ext cx="80454" cy="59258"/>
          </a:xfrm>
          <a:custGeom>
            <a:avLst/>
            <a:gdLst/>
            <a:ahLst/>
            <a:cxnLst/>
            <a:rect l="l" t="t" r="r" b="b"/>
            <a:pathLst>
              <a:path w="80454" h="59258">
                <a:moveTo>
                  <a:pt x="10121" y="59258"/>
                </a:moveTo>
                <a:lnTo>
                  <a:pt x="15621" y="57505"/>
                </a:lnTo>
                <a:lnTo>
                  <a:pt x="79425" y="19951"/>
                </a:lnTo>
                <a:lnTo>
                  <a:pt x="80454" y="18338"/>
                </a:lnTo>
                <a:lnTo>
                  <a:pt x="70548" y="812"/>
                </a:lnTo>
                <a:lnTo>
                  <a:pt x="70396" y="0"/>
                </a:lnTo>
                <a:lnTo>
                  <a:pt x="68351" y="2578"/>
                </a:lnTo>
                <a:lnTo>
                  <a:pt x="59182" y="8737"/>
                </a:lnTo>
                <a:lnTo>
                  <a:pt x="58889" y="10642"/>
                </a:lnTo>
                <a:lnTo>
                  <a:pt x="52146" y="14897"/>
                </a:lnTo>
                <a:lnTo>
                  <a:pt x="46939" y="17094"/>
                </a:lnTo>
                <a:lnTo>
                  <a:pt x="45389" y="19215"/>
                </a:lnTo>
                <a:lnTo>
                  <a:pt x="40703" y="20535"/>
                </a:lnTo>
                <a:lnTo>
                  <a:pt x="37909" y="22009"/>
                </a:lnTo>
                <a:lnTo>
                  <a:pt x="36741" y="24206"/>
                </a:lnTo>
                <a:lnTo>
                  <a:pt x="32042" y="25450"/>
                </a:lnTo>
                <a:lnTo>
                  <a:pt x="29260" y="27000"/>
                </a:lnTo>
                <a:lnTo>
                  <a:pt x="28816" y="28536"/>
                </a:lnTo>
                <a:lnTo>
                  <a:pt x="13487" y="36525"/>
                </a:lnTo>
                <a:lnTo>
                  <a:pt x="12395" y="36525"/>
                </a:lnTo>
                <a:lnTo>
                  <a:pt x="8940" y="37337"/>
                </a:lnTo>
                <a:lnTo>
                  <a:pt x="2641" y="41071"/>
                </a:lnTo>
                <a:lnTo>
                  <a:pt x="0" y="41732"/>
                </a:lnTo>
                <a:lnTo>
                  <a:pt x="10121" y="5925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1869334" y="2015374"/>
            <a:ext cx="59334" cy="81915"/>
          </a:xfrm>
          <a:custGeom>
            <a:avLst/>
            <a:gdLst/>
            <a:ahLst/>
            <a:cxnLst/>
            <a:rect l="l" t="t" r="r" b="b"/>
            <a:pathLst>
              <a:path w="59334" h="81914">
                <a:moveTo>
                  <a:pt x="40627" y="3454"/>
                </a:moveTo>
                <a:lnTo>
                  <a:pt x="37630" y="8077"/>
                </a:lnTo>
                <a:lnTo>
                  <a:pt x="34836" y="16281"/>
                </a:lnTo>
                <a:lnTo>
                  <a:pt x="29489" y="27063"/>
                </a:lnTo>
                <a:lnTo>
                  <a:pt x="26923" y="27279"/>
                </a:lnTo>
                <a:lnTo>
                  <a:pt x="27139" y="29921"/>
                </a:lnTo>
                <a:lnTo>
                  <a:pt x="25666" y="34544"/>
                </a:lnTo>
                <a:lnTo>
                  <a:pt x="23545" y="35725"/>
                </a:lnTo>
                <a:lnTo>
                  <a:pt x="22085" y="38582"/>
                </a:lnTo>
                <a:lnTo>
                  <a:pt x="19811" y="41948"/>
                </a:lnTo>
                <a:lnTo>
                  <a:pt x="18414" y="44818"/>
                </a:lnTo>
                <a:lnTo>
                  <a:pt x="18338" y="46799"/>
                </a:lnTo>
                <a:lnTo>
                  <a:pt x="9982" y="59486"/>
                </a:lnTo>
                <a:lnTo>
                  <a:pt x="8000" y="61239"/>
                </a:lnTo>
                <a:lnTo>
                  <a:pt x="3454" y="67919"/>
                </a:lnTo>
                <a:lnTo>
                  <a:pt x="0" y="70561"/>
                </a:lnTo>
                <a:lnTo>
                  <a:pt x="15773" y="79654"/>
                </a:lnTo>
                <a:lnTo>
                  <a:pt x="17678" y="81915"/>
                </a:lnTo>
                <a:lnTo>
                  <a:pt x="23177" y="75247"/>
                </a:lnTo>
                <a:lnTo>
                  <a:pt x="59118" y="13500"/>
                </a:lnTo>
                <a:lnTo>
                  <a:pt x="59334" y="10198"/>
                </a:lnTo>
                <a:lnTo>
                  <a:pt x="43052" y="1765"/>
                </a:lnTo>
                <a:lnTo>
                  <a:pt x="40855" y="0"/>
                </a:lnTo>
                <a:lnTo>
                  <a:pt x="40627" y="3454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2357767" y="2016556"/>
            <a:ext cx="59321" cy="80746"/>
          </a:xfrm>
          <a:custGeom>
            <a:avLst/>
            <a:gdLst/>
            <a:ahLst/>
            <a:cxnLst/>
            <a:rect l="l" t="t" r="r" b="b"/>
            <a:pathLst>
              <a:path w="59321" h="80746">
                <a:moveTo>
                  <a:pt x="36664" y="74726"/>
                </a:moveTo>
                <a:lnTo>
                  <a:pt x="41643" y="80746"/>
                </a:lnTo>
                <a:lnTo>
                  <a:pt x="45173" y="77736"/>
                </a:lnTo>
                <a:lnTo>
                  <a:pt x="59321" y="69367"/>
                </a:lnTo>
                <a:lnTo>
                  <a:pt x="56464" y="67462"/>
                </a:lnTo>
                <a:lnTo>
                  <a:pt x="51333" y="60058"/>
                </a:lnTo>
                <a:lnTo>
                  <a:pt x="49276" y="58305"/>
                </a:lnTo>
                <a:lnTo>
                  <a:pt x="41351" y="46494"/>
                </a:lnTo>
                <a:lnTo>
                  <a:pt x="40919" y="43637"/>
                </a:lnTo>
                <a:lnTo>
                  <a:pt x="39522" y="40767"/>
                </a:lnTo>
                <a:lnTo>
                  <a:pt x="37757" y="40335"/>
                </a:lnTo>
                <a:lnTo>
                  <a:pt x="37249" y="37401"/>
                </a:lnTo>
                <a:lnTo>
                  <a:pt x="35788" y="34531"/>
                </a:lnTo>
                <a:lnTo>
                  <a:pt x="34163" y="34099"/>
                </a:lnTo>
                <a:lnTo>
                  <a:pt x="32194" y="28740"/>
                </a:lnTo>
                <a:lnTo>
                  <a:pt x="32410" y="26098"/>
                </a:lnTo>
                <a:lnTo>
                  <a:pt x="29260" y="25590"/>
                </a:lnTo>
                <a:lnTo>
                  <a:pt x="26543" y="20459"/>
                </a:lnTo>
                <a:lnTo>
                  <a:pt x="26619" y="15684"/>
                </a:lnTo>
                <a:lnTo>
                  <a:pt x="23761" y="14732"/>
                </a:lnTo>
                <a:lnTo>
                  <a:pt x="23025" y="9309"/>
                </a:lnTo>
                <a:lnTo>
                  <a:pt x="19062" y="3149"/>
                </a:lnTo>
                <a:lnTo>
                  <a:pt x="19354" y="215"/>
                </a:lnTo>
                <a:lnTo>
                  <a:pt x="17005" y="0"/>
                </a:lnTo>
                <a:lnTo>
                  <a:pt x="0" y="9017"/>
                </a:lnTo>
                <a:lnTo>
                  <a:pt x="723" y="12979"/>
                </a:lnTo>
                <a:lnTo>
                  <a:pt x="36664" y="74726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1849828" y="2156327"/>
            <a:ext cx="22440" cy="81927"/>
          </a:xfrm>
          <a:custGeom>
            <a:avLst/>
            <a:gdLst/>
            <a:ahLst/>
            <a:cxnLst/>
            <a:rect l="l" t="t" r="r" b="b"/>
            <a:pathLst>
              <a:path w="22440" h="81927">
                <a:moveTo>
                  <a:pt x="21932" y="0"/>
                </a:moveTo>
                <a:lnTo>
                  <a:pt x="0" y="0"/>
                </a:lnTo>
                <a:lnTo>
                  <a:pt x="76" y="1397"/>
                </a:lnTo>
                <a:lnTo>
                  <a:pt x="520" y="1841"/>
                </a:lnTo>
                <a:lnTo>
                  <a:pt x="1689" y="12026"/>
                </a:lnTo>
                <a:lnTo>
                  <a:pt x="4330" y="15328"/>
                </a:lnTo>
                <a:lnTo>
                  <a:pt x="4330" y="66662"/>
                </a:lnTo>
                <a:lnTo>
                  <a:pt x="3594" y="67322"/>
                </a:lnTo>
                <a:lnTo>
                  <a:pt x="1689" y="69888"/>
                </a:lnTo>
                <a:lnTo>
                  <a:pt x="76" y="80606"/>
                </a:lnTo>
                <a:lnTo>
                  <a:pt x="0" y="81927"/>
                </a:lnTo>
                <a:lnTo>
                  <a:pt x="21932" y="81927"/>
                </a:lnTo>
                <a:lnTo>
                  <a:pt x="22440" y="80606"/>
                </a:lnTo>
                <a:lnTo>
                  <a:pt x="22440" y="1397"/>
                </a:lnTo>
                <a:lnTo>
                  <a:pt x="2193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2414160" y="2156327"/>
            <a:ext cx="22364" cy="81927"/>
          </a:xfrm>
          <a:custGeom>
            <a:avLst/>
            <a:gdLst/>
            <a:ahLst/>
            <a:cxnLst/>
            <a:rect l="l" t="t" r="r" b="b"/>
            <a:pathLst>
              <a:path w="22364" h="81927">
                <a:moveTo>
                  <a:pt x="22364" y="0"/>
                </a:moveTo>
                <a:lnTo>
                  <a:pt x="431" y="0"/>
                </a:lnTo>
                <a:lnTo>
                  <a:pt x="0" y="1397"/>
                </a:lnTo>
                <a:lnTo>
                  <a:pt x="0" y="80606"/>
                </a:lnTo>
                <a:lnTo>
                  <a:pt x="431" y="81927"/>
                </a:lnTo>
                <a:lnTo>
                  <a:pt x="22364" y="81927"/>
                </a:lnTo>
                <a:lnTo>
                  <a:pt x="22364" y="80606"/>
                </a:lnTo>
                <a:lnTo>
                  <a:pt x="20751" y="69888"/>
                </a:lnTo>
                <a:lnTo>
                  <a:pt x="18033" y="66662"/>
                </a:lnTo>
                <a:lnTo>
                  <a:pt x="18033" y="15328"/>
                </a:lnTo>
                <a:lnTo>
                  <a:pt x="18846" y="14605"/>
                </a:lnTo>
                <a:lnTo>
                  <a:pt x="20751" y="12026"/>
                </a:lnTo>
                <a:lnTo>
                  <a:pt x="22364" y="1397"/>
                </a:lnTo>
                <a:lnTo>
                  <a:pt x="22364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2357766" y="2298894"/>
            <a:ext cx="59321" cy="80378"/>
          </a:xfrm>
          <a:custGeom>
            <a:avLst/>
            <a:gdLst/>
            <a:ahLst/>
            <a:cxnLst/>
            <a:rect l="l" t="t" r="r" b="b"/>
            <a:pathLst>
              <a:path w="59321" h="80378">
                <a:moveTo>
                  <a:pt x="23761" y="64465"/>
                </a:moveTo>
                <a:lnTo>
                  <a:pt x="26758" y="61975"/>
                </a:lnTo>
                <a:lnTo>
                  <a:pt x="26543" y="58673"/>
                </a:lnTo>
                <a:lnTo>
                  <a:pt x="31902" y="50457"/>
                </a:lnTo>
                <a:lnTo>
                  <a:pt x="34163" y="45110"/>
                </a:lnTo>
                <a:lnTo>
                  <a:pt x="35775" y="44589"/>
                </a:lnTo>
                <a:lnTo>
                  <a:pt x="37249" y="41808"/>
                </a:lnTo>
                <a:lnTo>
                  <a:pt x="37769" y="38874"/>
                </a:lnTo>
                <a:lnTo>
                  <a:pt x="39522" y="38430"/>
                </a:lnTo>
                <a:lnTo>
                  <a:pt x="40919" y="35572"/>
                </a:lnTo>
                <a:lnTo>
                  <a:pt x="42303" y="31102"/>
                </a:lnTo>
                <a:lnTo>
                  <a:pt x="49276" y="20827"/>
                </a:lnTo>
                <a:lnTo>
                  <a:pt x="53975" y="15544"/>
                </a:lnTo>
                <a:lnTo>
                  <a:pt x="57200" y="11302"/>
                </a:lnTo>
                <a:lnTo>
                  <a:pt x="59321" y="9829"/>
                </a:lnTo>
                <a:lnTo>
                  <a:pt x="42824" y="76"/>
                </a:lnTo>
                <a:lnTo>
                  <a:pt x="39674" y="0"/>
                </a:lnTo>
                <a:lnTo>
                  <a:pt x="723" y="66154"/>
                </a:lnTo>
                <a:lnTo>
                  <a:pt x="0" y="70116"/>
                </a:lnTo>
                <a:lnTo>
                  <a:pt x="1981" y="70624"/>
                </a:lnTo>
                <a:lnTo>
                  <a:pt x="18402" y="80378"/>
                </a:lnTo>
                <a:lnTo>
                  <a:pt x="19354" y="78917"/>
                </a:lnTo>
                <a:lnTo>
                  <a:pt x="19062" y="75984"/>
                </a:lnTo>
                <a:lnTo>
                  <a:pt x="23025" y="69888"/>
                </a:lnTo>
                <a:lnTo>
                  <a:pt x="23761" y="6446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1869334" y="2298161"/>
            <a:ext cx="59334" cy="81114"/>
          </a:xfrm>
          <a:custGeom>
            <a:avLst/>
            <a:gdLst/>
            <a:ahLst/>
            <a:cxnLst/>
            <a:rect l="l" t="t" r="r" b="b"/>
            <a:pathLst>
              <a:path w="59334" h="81114">
                <a:moveTo>
                  <a:pt x="17170" y="0"/>
                </a:moveTo>
                <a:lnTo>
                  <a:pt x="0" y="10566"/>
                </a:lnTo>
                <a:lnTo>
                  <a:pt x="2133" y="12026"/>
                </a:lnTo>
                <a:lnTo>
                  <a:pt x="5803" y="17017"/>
                </a:lnTo>
                <a:lnTo>
                  <a:pt x="9982" y="21564"/>
                </a:lnTo>
                <a:lnTo>
                  <a:pt x="17018" y="31838"/>
                </a:lnTo>
                <a:lnTo>
                  <a:pt x="18415" y="36309"/>
                </a:lnTo>
                <a:lnTo>
                  <a:pt x="19812" y="39166"/>
                </a:lnTo>
                <a:lnTo>
                  <a:pt x="22085" y="42532"/>
                </a:lnTo>
                <a:lnTo>
                  <a:pt x="23545" y="45326"/>
                </a:lnTo>
                <a:lnTo>
                  <a:pt x="25666" y="46494"/>
                </a:lnTo>
                <a:lnTo>
                  <a:pt x="27355" y="51193"/>
                </a:lnTo>
                <a:lnTo>
                  <a:pt x="28536" y="52438"/>
                </a:lnTo>
                <a:lnTo>
                  <a:pt x="34836" y="64757"/>
                </a:lnTo>
                <a:lnTo>
                  <a:pt x="36677" y="71437"/>
                </a:lnTo>
                <a:lnTo>
                  <a:pt x="40627" y="77596"/>
                </a:lnTo>
                <a:lnTo>
                  <a:pt x="40855" y="81114"/>
                </a:lnTo>
                <a:lnTo>
                  <a:pt x="57353" y="71361"/>
                </a:lnTo>
                <a:lnTo>
                  <a:pt x="59334" y="70853"/>
                </a:lnTo>
                <a:lnTo>
                  <a:pt x="59118" y="67627"/>
                </a:lnTo>
                <a:lnTo>
                  <a:pt x="19659" y="736"/>
                </a:lnTo>
                <a:lnTo>
                  <a:pt x="1717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2243797" y="2412204"/>
            <a:ext cx="80518" cy="59321"/>
          </a:xfrm>
          <a:custGeom>
            <a:avLst/>
            <a:gdLst/>
            <a:ahLst/>
            <a:cxnLst/>
            <a:rect l="l" t="t" r="r" b="b"/>
            <a:pathLst>
              <a:path w="80518" h="59321">
                <a:moveTo>
                  <a:pt x="43637" y="35128"/>
                </a:moveTo>
                <a:lnTo>
                  <a:pt x="48323" y="33807"/>
                </a:lnTo>
                <a:lnTo>
                  <a:pt x="51193" y="32334"/>
                </a:lnTo>
                <a:lnTo>
                  <a:pt x="52362" y="30213"/>
                </a:lnTo>
                <a:lnTo>
                  <a:pt x="66954" y="22809"/>
                </a:lnTo>
                <a:lnTo>
                  <a:pt x="68059" y="22809"/>
                </a:lnTo>
                <a:lnTo>
                  <a:pt x="76339" y="19507"/>
                </a:lnTo>
                <a:lnTo>
                  <a:pt x="78981" y="18110"/>
                </a:lnTo>
                <a:lnTo>
                  <a:pt x="80518" y="18262"/>
                </a:lnTo>
                <a:lnTo>
                  <a:pt x="72821" y="4178"/>
                </a:lnTo>
                <a:lnTo>
                  <a:pt x="70332" y="0"/>
                </a:lnTo>
                <a:lnTo>
                  <a:pt x="67246" y="507"/>
                </a:lnTo>
                <a:lnTo>
                  <a:pt x="4622" y="36817"/>
                </a:lnTo>
                <a:lnTo>
                  <a:pt x="0" y="40919"/>
                </a:lnTo>
                <a:lnTo>
                  <a:pt x="7264" y="53606"/>
                </a:lnTo>
                <a:lnTo>
                  <a:pt x="10045" y="59321"/>
                </a:lnTo>
                <a:lnTo>
                  <a:pt x="11582" y="58369"/>
                </a:lnTo>
                <a:lnTo>
                  <a:pt x="14147" y="54927"/>
                </a:lnTo>
                <a:lnTo>
                  <a:pt x="21259" y="50596"/>
                </a:lnTo>
                <a:lnTo>
                  <a:pt x="22656" y="47447"/>
                </a:lnTo>
                <a:lnTo>
                  <a:pt x="31318" y="42608"/>
                </a:lnTo>
                <a:lnTo>
                  <a:pt x="33515" y="42163"/>
                </a:lnTo>
                <a:lnTo>
                  <a:pt x="36741" y="39154"/>
                </a:lnTo>
                <a:lnTo>
                  <a:pt x="39674" y="38798"/>
                </a:lnTo>
                <a:lnTo>
                  <a:pt x="42456" y="37249"/>
                </a:lnTo>
                <a:lnTo>
                  <a:pt x="43637" y="3512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1962106" y="2412207"/>
            <a:ext cx="80530" cy="59321"/>
          </a:xfrm>
          <a:custGeom>
            <a:avLst/>
            <a:gdLst/>
            <a:ahLst/>
            <a:cxnLst/>
            <a:rect l="l" t="t" r="r" b="b"/>
            <a:pathLst>
              <a:path w="80530" h="59321">
                <a:moveTo>
                  <a:pt x="7708" y="4178"/>
                </a:moveTo>
                <a:lnTo>
                  <a:pt x="0" y="18262"/>
                </a:lnTo>
                <a:lnTo>
                  <a:pt x="2133" y="17894"/>
                </a:lnTo>
                <a:lnTo>
                  <a:pt x="5791" y="20383"/>
                </a:lnTo>
                <a:lnTo>
                  <a:pt x="12471" y="22809"/>
                </a:lnTo>
                <a:lnTo>
                  <a:pt x="13563" y="22809"/>
                </a:lnTo>
                <a:lnTo>
                  <a:pt x="28168" y="30213"/>
                </a:lnTo>
                <a:lnTo>
                  <a:pt x="29337" y="32334"/>
                </a:lnTo>
                <a:lnTo>
                  <a:pt x="32118" y="33807"/>
                </a:lnTo>
                <a:lnTo>
                  <a:pt x="36817" y="35128"/>
                </a:lnTo>
                <a:lnTo>
                  <a:pt x="37985" y="37249"/>
                </a:lnTo>
                <a:lnTo>
                  <a:pt x="40779" y="38785"/>
                </a:lnTo>
                <a:lnTo>
                  <a:pt x="45466" y="40043"/>
                </a:lnTo>
                <a:lnTo>
                  <a:pt x="49212" y="42608"/>
                </a:lnTo>
                <a:lnTo>
                  <a:pt x="57861" y="47447"/>
                </a:lnTo>
                <a:lnTo>
                  <a:pt x="59258" y="50596"/>
                </a:lnTo>
                <a:lnTo>
                  <a:pt x="66370" y="54927"/>
                </a:lnTo>
                <a:lnTo>
                  <a:pt x="68935" y="58369"/>
                </a:lnTo>
                <a:lnTo>
                  <a:pt x="70472" y="59321"/>
                </a:lnTo>
                <a:lnTo>
                  <a:pt x="73266" y="53606"/>
                </a:lnTo>
                <a:lnTo>
                  <a:pt x="80530" y="40919"/>
                </a:lnTo>
                <a:lnTo>
                  <a:pt x="77520" y="37617"/>
                </a:lnTo>
                <a:lnTo>
                  <a:pt x="13271" y="507"/>
                </a:lnTo>
                <a:lnTo>
                  <a:pt x="10198" y="0"/>
                </a:lnTo>
                <a:lnTo>
                  <a:pt x="7708" y="417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1691713" y="1749019"/>
            <a:ext cx="16725" cy="13639"/>
          </a:xfrm>
          <a:custGeom>
            <a:avLst/>
            <a:gdLst/>
            <a:ahLst/>
            <a:cxnLst/>
            <a:rect l="l" t="t" r="r" b="b"/>
            <a:pathLst>
              <a:path w="16725" h="13639">
                <a:moveTo>
                  <a:pt x="16725" y="4914"/>
                </a:moveTo>
                <a:lnTo>
                  <a:pt x="10490" y="0"/>
                </a:lnTo>
                <a:lnTo>
                  <a:pt x="3746" y="0"/>
                </a:lnTo>
                <a:lnTo>
                  <a:pt x="0" y="4991"/>
                </a:lnTo>
                <a:lnTo>
                  <a:pt x="1841" y="11150"/>
                </a:lnTo>
                <a:lnTo>
                  <a:pt x="5575" y="13563"/>
                </a:lnTo>
                <a:lnTo>
                  <a:pt x="13716" y="13639"/>
                </a:lnTo>
                <a:lnTo>
                  <a:pt x="16725" y="10413"/>
                </a:lnTo>
                <a:lnTo>
                  <a:pt x="16725" y="491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2315077" y="1751511"/>
            <a:ext cx="15113" cy="11290"/>
          </a:xfrm>
          <a:custGeom>
            <a:avLst/>
            <a:gdLst/>
            <a:ahLst/>
            <a:cxnLst/>
            <a:rect l="l" t="t" r="r" b="b"/>
            <a:pathLst>
              <a:path w="15112" h="11290">
                <a:moveTo>
                  <a:pt x="0" y="368"/>
                </a:moveTo>
                <a:lnTo>
                  <a:pt x="0" y="5067"/>
                </a:lnTo>
                <a:lnTo>
                  <a:pt x="2489" y="7492"/>
                </a:lnTo>
                <a:lnTo>
                  <a:pt x="10045" y="11290"/>
                </a:lnTo>
                <a:lnTo>
                  <a:pt x="13271" y="11226"/>
                </a:lnTo>
                <a:lnTo>
                  <a:pt x="15113" y="9105"/>
                </a:lnTo>
                <a:lnTo>
                  <a:pt x="13792" y="4914"/>
                </a:lnTo>
                <a:lnTo>
                  <a:pt x="8737" y="1333"/>
                </a:lnTo>
                <a:lnTo>
                  <a:pt x="5067" y="0"/>
                </a:lnTo>
                <a:lnTo>
                  <a:pt x="0" y="36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1689740" y="1771089"/>
            <a:ext cx="8940" cy="10490"/>
          </a:xfrm>
          <a:custGeom>
            <a:avLst/>
            <a:gdLst/>
            <a:ahLst/>
            <a:cxnLst/>
            <a:rect l="l" t="t" r="r" b="b"/>
            <a:pathLst>
              <a:path w="8940" h="10490">
                <a:moveTo>
                  <a:pt x="2197" y="152"/>
                </a:moveTo>
                <a:lnTo>
                  <a:pt x="0" y="4254"/>
                </a:lnTo>
                <a:lnTo>
                  <a:pt x="0" y="10198"/>
                </a:lnTo>
                <a:lnTo>
                  <a:pt x="4914" y="10490"/>
                </a:lnTo>
                <a:lnTo>
                  <a:pt x="8940" y="4254"/>
                </a:lnTo>
                <a:lnTo>
                  <a:pt x="8724" y="2717"/>
                </a:lnTo>
                <a:lnTo>
                  <a:pt x="3746" y="0"/>
                </a:lnTo>
                <a:lnTo>
                  <a:pt x="2197" y="15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2370742" y="1783557"/>
            <a:ext cx="15113" cy="11366"/>
          </a:xfrm>
          <a:custGeom>
            <a:avLst/>
            <a:gdLst/>
            <a:ahLst/>
            <a:cxnLst/>
            <a:rect l="l" t="t" r="r" b="b"/>
            <a:pathLst>
              <a:path w="15112" h="11366">
                <a:moveTo>
                  <a:pt x="0" y="520"/>
                </a:moveTo>
                <a:lnTo>
                  <a:pt x="76" y="4991"/>
                </a:lnTo>
                <a:lnTo>
                  <a:pt x="3886" y="8661"/>
                </a:lnTo>
                <a:lnTo>
                  <a:pt x="9982" y="11366"/>
                </a:lnTo>
                <a:lnTo>
                  <a:pt x="13208" y="11303"/>
                </a:lnTo>
                <a:lnTo>
                  <a:pt x="15113" y="9169"/>
                </a:lnTo>
                <a:lnTo>
                  <a:pt x="15113" y="6311"/>
                </a:lnTo>
                <a:lnTo>
                  <a:pt x="9982" y="2565"/>
                </a:lnTo>
                <a:lnTo>
                  <a:pt x="5067" y="0"/>
                </a:lnTo>
                <a:lnTo>
                  <a:pt x="0" y="52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1682259" y="1836731"/>
            <a:ext cx="8940" cy="9969"/>
          </a:xfrm>
          <a:custGeom>
            <a:avLst/>
            <a:gdLst/>
            <a:ahLst/>
            <a:cxnLst/>
            <a:rect l="l" t="t" r="r" b="b"/>
            <a:pathLst>
              <a:path w="8940" h="9969">
                <a:moveTo>
                  <a:pt x="76" y="5422"/>
                </a:moveTo>
                <a:lnTo>
                  <a:pt x="0" y="9969"/>
                </a:lnTo>
                <a:lnTo>
                  <a:pt x="5854" y="9969"/>
                </a:lnTo>
                <a:lnTo>
                  <a:pt x="8940" y="5359"/>
                </a:lnTo>
                <a:lnTo>
                  <a:pt x="8864" y="2641"/>
                </a:lnTo>
                <a:lnTo>
                  <a:pt x="3213" y="0"/>
                </a:lnTo>
                <a:lnTo>
                  <a:pt x="76" y="542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1628717" y="1871275"/>
            <a:ext cx="9309" cy="6375"/>
          </a:xfrm>
          <a:custGeom>
            <a:avLst/>
            <a:gdLst/>
            <a:ahLst/>
            <a:cxnLst/>
            <a:rect l="l" t="t" r="r" b="b"/>
            <a:pathLst>
              <a:path w="9309" h="6375">
                <a:moveTo>
                  <a:pt x="0" y="5054"/>
                </a:moveTo>
                <a:lnTo>
                  <a:pt x="4178" y="6375"/>
                </a:lnTo>
                <a:lnTo>
                  <a:pt x="9309" y="6299"/>
                </a:lnTo>
                <a:lnTo>
                  <a:pt x="4038" y="76"/>
                </a:lnTo>
                <a:lnTo>
                  <a:pt x="2717" y="0"/>
                </a:lnTo>
                <a:lnTo>
                  <a:pt x="0" y="505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1626748" y="1916962"/>
            <a:ext cx="16129" cy="13855"/>
          </a:xfrm>
          <a:custGeom>
            <a:avLst/>
            <a:gdLst/>
            <a:ahLst/>
            <a:cxnLst/>
            <a:rect l="l" t="t" r="r" b="b"/>
            <a:pathLst>
              <a:path w="16129" h="13855">
                <a:moveTo>
                  <a:pt x="16129" y="7480"/>
                </a:moveTo>
                <a:lnTo>
                  <a:pt x="4902" y="0"/>
                </a:lnTo>
                <a:lnTo>
                  <a:pt x="2197" y="152"/>
                </a:lnTo>
                <a:lnTo>
                  <a:pt x="0" y="4254"/>
                </a:lnTo>
                <a:lnTo>
                  <a:pt x="63" y="10045"/>
                </a:lnTo>
                <a:lnTo>
                  <a:pt x="4838" y="13855"/>
                </a:lnTo>
                <a:lnTo>
                  <a:pt x="13195" y="13792"/>
                </a:lnTo>
                <a:lnTo>
                  <a:pt x="16129" y="748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1901169" y="1954220"/>
            <a:ext cx="484454" cy="485775"/>
          </a:xfrm>
          <a:custGeom>
            <a:avLst/>
            <a:gdLst/>
            <a:ahLst/>
            <a:cxnLst/>
            <a:rect l="l" t="t" r="r" b="b"/>
            <a:pathLst>
              <a:path w="484454" h="485775">
                <a:moveTo>
                  <a:pt x="302806" y="7404"/>
                </a:moveTo>
                <a:lnTo>
                  <a:pt x="258292" y="0"/>
                </a:lnTo>
                <a:lnTo>
                  <a:pt x="225805" y="0"/>
                </a:lnTo>
                <a:lnTo>
                  <a:pt x="181216" y="7404"/>
                </a:lnTo>
                <a:lnTo>
                  <a:pt x="142925" y="21043"/>
                </a:lnTo>
                <a:lnTo>
                  <a:pt x="108762" y="39966"/>
                </a:lnTo>
                <a:lnTo>
                  <a:pt x="77444" y="64312"/>
                </a:lnTo>
                <a:lnTo>
                  <a:pt x="47002" y="98120"/>
                </a:lnTo>
                <a:lnTo>
                  <a:pt x="26111" y="131559"/>
                </a:lnTo>
                <a:lnTo>
                  <a:pt x="10706" y="168084"/>
                </a:lnTo>
                <a:lnTo>
                  <a:pt x="1168" y="209219"/>
                </a:lnTo>
                <a:lnTo>
                  <a:pt x="0" y="226606"/>
                </a:lnTo>
                <a:lnTo>
                  <a:pt x="0" y="262026"/>
                </a:lnTo>
                <a:lnTo>
                  <a:pt x="4838" y="296722"/>
                </a:lnTo>
                <a:lnTo>
                  <a:pt x="15989" y="332574"/>
                </a:lnTo>
                <a:lnTo>
                  <a:pt x="34543" y="369608"/>
                </a:lnTo>
                <a:lnTo>
                  <a:pt x="59397" y="404075"/>
                </a:lnTo>
                <a:lnTo>
                  <a:pt x="62991" y="406653"/>
                </a:lnTo>
                <a:lnTo>
                  <a:pt x="86613" y="430034"/>
                </a:lnTo>
                <a:lnTo>
                  <a:pt x="122466" y="454685"/>
                </a:lnTo>
                <a:lnTo>
                  <a:pt x="160604" y="472211"/>
                </a:lnTo>
                <a:lnTo>
                  <a:pt x="187744" y="479691"/>
                </a:lnTo>
                <a:lnTo>
                  <a:pt x="205193" y="483285"/>
                </a:lnTo>
                <a:lnTo>
                  <a:pt x="233578" y="485774"/>
                </a:lnTo>
                <a:lnTo>
                  <a:pt x="250520" y="485774"/>
                </a:lnTo>
                <a:lnTo>
                  <a:pt x="285495" y="482472"/>
                </a:lnTo>
                <a:lnTo>
                  <a:pt x="323418" y="472211"/>
                </a:lnTo>
                <a:lnTo>
                  <a:pt x="362280" y="454164"/>
                </a:lnTo>
                <a:lnTo>
                  <a:pt x="397484" y="430034"/>
                </a:lnTo>
                <a:lnTo>
                  <a:pt x="421017" y="406653"/>
                </a:lnTo>
                <a:lnTo>
                  <a:pt x="425132" y="403351"/>
                </a:lnTo>
                <a:lnTo>
                  <a:pt x="449922" y="368731"/>
                </a:lnTo>
                <a:lnTo>
                  <a:pt x="468401" y="331622"/>
                </a:lnTo>
                <a:lnTo>
                  <a:pt x="479539" y="295833"/>
                </a:lnTo>
                <a:lnTo>
                  <a:pt x="484454" y="261226"/>
                </a:lnTo>
                <a:lnTo>
                  <a:pt x="484454" y="227418"/>
                </a:lnTo>
                <a:lnTo>
                  <a:pt x="483209" y="210108"/>
                </a:lnTo>
                <a:lnTo>
                  <a:pt x="473392" y="168084"/>
                </a:lnTo>
                <a:lnTo>
                  <a:pt x="458571" y="132295"/>
                </a:lnTo>
                <a:lnTo>
                  <a:pt x="437667" y="98704"/>
                </a:lnTo>
                <a:lnTo>
                  <a:pt x="415302" y="72961"/>
                </a:lnTo>
                <a:lnTo>
                  <a:pt x="376948" y="40766"/>
                </a:lnTo>
                <a:lnTo>
                  <a:pt x="341083" y="21043"/>
                </a:lnTo>
                <a:lnTo>
                  <a:pt x="302806" y="740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1678304" y="2096345"/>
            <a:ext cx="13995" cy="11226"/>
          </a:xfrm>
          <a:custGeom>
            <a:avLst/>
            <a:gdLst/>
            <a:ahLst/>
            <a:cxnLst/>
            <a:rect l="l" t="t" r="r" b="b"/>
            <a:pathLst>
              <a:path w="13995" h="11226">
                <a:moveTo>
                  <a:pt x="8648" y="0"/>
                </a:moveTo>
                <a:lnTo>
                  <a:pt x="0" y="3733"/>
                </a:lnTo>
                <a:lnTo>
                  <a:pt x="368" y="9893"/>
                </a:lnTo>
                <a:lnTo>
                  <a:pt x="1612" y="11150"/>
                </a:lnTo>
                <a:lnTo>
                  <a:pt x="8712" y="11226"/>
                </a:lnTo>
                <a:lnTo>
                  <a:pt x="13995" y="9017"/>
                </a:lnTo>
                <a:lnTo>
                  <a:pt x="12687" y="0"/>
                </a:lnTo>
                <a:lnTo>
                  <a:pt x="8648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1597925" y="2186406"/>
            <a:ext cx="11658" cy="15176"/>
          </a:xfrm>
          <a:custGeom>
            <a:avLst/>
            <a:gdLst/>
            <a:ahLst/>
            <a:cxnLst/>
            <a:rect l="l" t="t" r="r" b="b"/>
            <a:pathLst>
              <a:path w="11658" h="15176">
                <a:moveTo>
                  <a:pt x="0" y="2705"/>
                </a:moveTo>
                <a:lnTo>
                  <a:pt x="2921" y="13715"/>
                </a:lnTo>
                <a:lnTo>
                  <a:pt x="5346" y="15176"/>
                </a:lnTo>
                <a:lnTo>
                  <a:pt x="8648" y="15176"/>
                </a:lnTo>
                <a:lnTo>
                  <a:pt x="11658" y="13055"/>
                </a:lnTo>
                <a:lnTo>
                  <a:pt x="10414" y="1244"/>
                </a:lnTo>
                <a:lnTo>
                  <a:pt x="9169" y="0"/>
                </a:lnTo>
                <a:lnTo>
                  <a:pt x="0" y="270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1605617" y="2213541"/>
            <a:ext cx="11366" cy="14223"/>
          </a:xfrm>
          <a:custGeom>
            <a:avLst/>
            <a:gdLst/>
            <a:ahLst/>
            <a:cxnLst/>
            <a:rect l="l" t="t" r="r" b="b"/>
            <a:pathLst>
              <a:path w="11366" h="14224">
                <a:moveTo>
                  <a:pt x="0" y="1904"/>
                </a:moveTo>
                <a:lnTo>
                  <a:pt x="0" y="5194"/>
                </a:lnTo>
                <a:lnTo>
                  <a:pt x="3454" y="14223"/>
                </a:lnTo>
                <a:lnTo>
                  <a:pt x="9613" y="13842"/>
                </a:lnTo>
                <a:lnTo>
                  <a:pt x="11366" y="11874"/>
                </a:lnTo>
                <a:lnTo>
                  <a:pt x="10121" y="1384"/>
                </a:lnTo>
                <a:lnTo>
                  <a:pt x="8877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2362386" y="1681031"/>
            <a:ext cx="6007" cy="11531"/>
          </a:xfrm>
          <a:custGeom>
            <a:avLst/>
            <a:gdLst/>
            <a:ahLst/>
            <a:cxnLst/>
            <a:rect l="l" t="t" r="r" b="b"/>
            <a:pathLst>
              <a:path w="6007" h="11531">
                <a:moveTo>
                  <a:pt x="3505" y="11531"/>
                </a:moveTo>
                <a:lnTo>
                  <a:pt x="6007" y="7924"/>
                </a:lnTo>
                <a:lnTo>
                  <a:pt x="5930" y="2501"/>
                </a:lnTo>
                <a:lnTo>
                  <a:pt x="1016" y="0"/>
                </a:lnTo>
                <a:lnTo>
                  <a:pt x="0" y="736"/>
                </a:lnTo>
                <a:lnTo>
                  <a:pt x="4838" y="3822"/>
                </a:lnTo>
                <a:lnTo>
                  <a:pt x="4914" y="6616"/>
                </a:lnTo>
                <a:lnTo>
                  <a:pt x="2489" y="10858"/>
                </a:lnTo>
                <a:lnTo>
                  <a:pt x="3505" y="115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2358271" y="1681186"/>
            <a:ext cx="2717" cy="5867"/>
          </a:xfrm>
          <a:custGeom>
            <a:avLst/>
            <a:gdLst/>
            <a:ahLst/>
            <a:cxnLst/>
            <a:rect l="l" t="t" r="r" b="b"/>
            <a:pathLst>
              <a:path w="2717" h="5867">
                <a:moveTo>
                  <a:pt x="0" y="4102"/>
                </a:moveTo>
                <a:lnTo>
                  <a:pt x="444" y="5867"/>
                </a:lnTo>
                <a:lnTo>
                  <a:pt x="2717" y="2781"/>
                </a:lnTo>
                <a:lnTo>
                  <a:pt x="2717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2358351" y="1688007"/>
            <a:ext cx="4038" cy="4254"/>
          </a:xfrm>
          <a:custGeom>
            <a:avLst/>
            <a:gdLst/>
            <a:ahLst/>
            <a:cxnLst/>
            <a:rect l="l" t="t" r="r" b="b"/>
            <a:pathLst>
              <a:path w="4038" h="4254">
                <a:moveTo>
                  <a:pt x="0" y="1612"/>
                </a:moveTo>
                <a:lnTo>
                  <a:pt x="4038" y="4254"/>
                </a:lnTo>
                <a:lnTo>
                  <a:pt x="3886" y="1676"/>
                </a:lnTo>
                <a:lnTo>
                  <a:pt x="368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2345734" y="1692037"/>
            <a:ext cx="23101" cy="15773"/>
          </a:xfrm>
          <a:custGeom>
            <a:avLst/>
            <a:gdLst/>
            <a:ahLst/>
            <a:cxnLst/>
            <a:rect l="l" t="t" r="r" b="b"/>
            <a:pathLst>
              <a:path w="23101" h="15773">
                <a:moveTo>
                  <a:pt x="23101" y="12395"/>
                </a:moveTo>
                <a:lnTo>
                  <a:pt x="2781" y="76"/>
                </a:lnTo>
                <a:lnTo>
                  <a:pt x="0" y="0"/>
                </a:lnTo>
                <a:lnTo>
                  <a:pt x="1396" y="1396"/>
                </a:lnTo>
                <a:lnTo>
                  <a:pt x="20383" y="12318"/>
                </a:lnTo>
                <a:lnTo>
                  <a:pt x="22148" y="15773"/>
                </a:lnTo>
                <a:lnTo>
                  <a:pt x="23101" y="123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2340669" y="1691896"/>
            <a:ext cx="3238" cy="6159"/>
          </a:xfrm>
          <a:custGeom>
            <a:avLst/>
            <a:gdLst/>
            <a:ahLst/>
            <a:cxnLst/>
            <a:rect l="l" t="t" r="r" b="b"/>
            <a:pathLst>
              <a:path w="3238" h="6159">
                <a:moveTo>
                  <a:pt x="0" y="6159"/>
                </a:moveTo>
                <a:lnTo>
                  <a:pt x="2717" y="4165"/>
                </a:lnTo>
                <a:lnTo>
                  <a:pt x="3238" y="0"/>
                </a:lnTo>
                <a:lnTo>
                  <a:pt x="0" y="6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2335754" y="1700549"/>
            <a:ext cx="3149" cy="6159"/>
          </a:xfrm>
          <a:custGeom>
            <a:avLst/>
            <a:gdLst/>
            <a:ahLst/>
            <a:cxnLst/>
            <a:rect l="l" t="t" r="r" b="b"/>
            <a:pathLst>
              <a:path w="3149" h="6159">
                <a:moveTo>
                  <a:pt x="0" y="6159"/>
                </a:moveTo>
                <a:lnTo>
                  <a:pt x="2717" y="4178"/>
                </a:lnTo>
                <a:lnTo>
                  <a:pt x="3149" y="0"/>
                </a:lnTo>
                <a:lnTo>
                  <a:pt x="0" y="6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2414013" y="1714417"/>
            <a:ext cx="10033" cy="10045"/>
          </a:xfrm>
          <a:custGeom>
            <a:avLst/>
            <a:gdLst/>
            <a:ahLst/>
            <a:cxnLst/>
            <a:rect l="l" t="t" r="r" b="b"/>
            <a:pathLst>
              <a:path w="10032" h="10045">
                <a:moveTo>
                  <a:pt x="3517" y="1244"/>
                </a:moveTo>
                <a:lnTo>
                  <a:pt x="6235" y="1092"/>
                </a:lnTo>
                <a:lnTo>
                  <a:pt x="8801" y="2641"/>
                </a:lnTo>
                <a:lnTo>
                  <a:pt x="8877" y="5346"/>
                </a:lnTo>
                <a:lnTo>
                  <a:pt x="6527" y="9740"/>
                </a:lnTo>
                <a:lnTo>
                  <a:pt x="8204" y="10045"/>
                </a:lnTo>
                <a:lnTo>
                  <a:pt x="10033" y="6654"/>
                </a:lnTo>
                <a:lnTo>
                  <a:pt x="9969" y="1308"/>
                </a:lnTo>
                <a:lnTo>
                  <a:pt x="7632" y="0"/>
                </a:lnTo>
                <a:lnTo>
                  <a:pt x="2197" y="63"/>
                </a:lnTo>
                <a:lnTo>
                  <a:pt x="0" y="3073"/>
                </a:lnTo>
                <a:lnTo>
                  <a:pt x="368" y="4762"/>
                </a:lnTo>
                <a:lnTo>
                  <a:pt x="3517" y="12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2330622" y="1711625"/>
            <a:ext cx="2133" cy="3517"/>
          </a:xfrm>
          <a:custGeom>
            <a:avLst/>
            <a:gdLst/>
            <a:ahLst/>
            <a:cxnLst/>
            <a:rect l="l" t="t" r="r" b="b"/>
            <a:pathLst>
              <a:path w="2133" h="3517">
                <a:moveTo>
                  <a:pt x="0" y="3517"/>
                </a:moveTo>
                <a:lnTo>
                  <a:pt x="1841" y="3289"/>
                </a:lnTo>
                <a:lnTo>
                  <a:pt x="2133" y="0"/>
                </a:lnTo>
                <a:lnTo>
                  <a:pt x="0" y="35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2362822" y="1710301"/>
            <a:ext cx="3149" cy="6083"/>
          </a:xfrm>
          <a:custGeom>
            <a:avLst/>
            <a:gdLst/>
            <a:ahLst/>
            <a:cxnLst/>
            <a:rect l="l" t="t" r="r" b="b"/>
            <a:pathLst>
              <a:path w="3149" h="6083">
                <a:moveTo>
                  <a:pt x="444" y="1904"/>
                </a:moveTo>
                <a:lnTo>
                  <a:pt x="0" y="6083"/>
                </a:lnTo>
                <a:lnTo>
                  <a:pt x="3149" y="0"/>
                </a:lnTo>
                <a:lnTo>
                  <a:pt x="444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2413935" y="1720126"/>
            <a:ext cx="4038" cy="4254"/>
          </a:xfrm>
          <a:custGeom>
            <a:avLst/>
            <a:gdLst/>
            <a:ahLst/>
            <a:cxnLst/>
            <a:rect l="l" t="t" r="r" b="b"/>
            <a:pathLst>
              <a:path w="4038" h="4254">
                <a:moveTo>
                  <a:pt x="0" y="1612"/>
                </a:moveTo>
                <a:lnTo>
                  <a:pt x="4038" y="4254"/>
                </a:lnTo>
                <a:lnTo>
                  <a:pt x="3886" y="1689"/>
                </a:lnTo>
                <a:lnTo>
                  <a:pt x="368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2327113" y="1717788"/>
            <a:ext cx="1828" cy="3733"/>
          </a:xfrm>
          <a:custGeom>
            <a:avLst/>
            <a:gdLst/>
            <a:ahLst/>
            <a:cxnLst/>
            <a:rect l="l" t="t" r="r" b="b"/>
            <a:pathLst>
              <a:path w="1828" h="3733">
                <a:moveTo>
                  <a:pt x="0" y="3733"/>
                </a:moveTo>
                <a:lnTo>
                  <a:pt x="1676" y="3289"/>
                </a:lnTo>
                <a:lnTo>
                  <a:pt x="1828" y="0"/>
                </a:lnTo>
                <a:lnTo>
                  <a:pt x="0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2359084" y="1718887"/>
            <a:ext cx="1905" cy="3797"/>
          </a:xfrm>
          <a:custGeom>
            <a:avLst/>
            <a:gdLst/>
            <a:ahLst/>
            <a:cxnLst/>
            <a:rect l="l" t="t" r="r" b="b"/>
            <a:pathLst>
              <a:path w="1905" h="3797">
                <a:moveTo>
                  <a:pt x="215" y="507"/>
                </a:moveTo>
                <a:lnTo>
                  <a:pt x="0" y="3797"/>
                </a:lnTo>
                <a:lnTo>
                  <a:pt x="1904" y="0"/>
                </a:lnTo>
                <a:lnTo>
                  <a:pt x="215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2398683" y="1723571"/>
            <a:ext cx="26695" cy="14300"/>
          </a:xfrm>
          <a:custGeom>
            <a:avLst/>
            <a:gdLst/>
            <a:ahLst/>
            <a:cxnLst/>
            <a:rect l="l" t="t" r="r" b="b"/>
            <a:pathLst>
              <a:path w="26695" h="14300">
                <a:moveTo>
                  <a:pt x="5575" y="736"/>
                </a:moveTo>
                <a:lnTo>
                  <a:pt x="2197" y="0"/>
                </a:lnTo>
                <a:lnTo>
                  <a:pt x="0" y="2793"/>
                </a:lnTo>
                <a:lnTo>
                  <a:pt x="4254" y="1904"/>
                </a:lnTo>
                <a:lnTo>
                  <a:pt x="25742" y="14300"/>
                </a:lnTo>
                <a:lnTo>
                  <a:pt x="26695" y="12763"/>
                </a:lnTo>
                <a:lnTo>
                  <a:pt x="5575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2322118" y="1724014"/>
            <a:ext cx="3225" cy="6159"/>
          </a:xfrm>
          <a:custGeom>
            <a:avLst/>
            <a:gdLst/>
            <a:ahLst/>
            <a:cxnLst/>
            <a:rect l="l" t="t" r="r" b="b"/>
            <a:pathLst>
              <a:path w="3225" h="6159">
                <a:moveTo>
                  <a:pt x="0" y="6159"/>
                </a:moveTo>
                <a:lnTo>
                  <a:pt x="2717" y="4178"/>
                </a:lnTo>
                <a:lnTo>
                  <a:pt x="3225" y="0"/>
                </a:lnTo>
                <a:lnTo>
                  <a:pt x="0" y="6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2354233" y="1727451"/>
            <a:ext cx="1765" cy="3898"/>
          </a:xfrm>
          <a:custGeom>
            <a:avLst/>
            <a:gdLst/>
            <a:ahLst/>
            <a:cxnLst/>
            <a:rect l="l" t="t" r="r" b="b"/>
            <a:pathLst>
              <a:path w="1765" h="3898">
                <a:moveTo>
                  <a:pt x="152" y="596"/>
                </a:moveTo>
                <a:lnTo>
                  <a:pt x="0" y="3898"/>
                </a:lnTo>
                <a:lnTo>
                  <a:pt x="1765" y="0"/>
                </a:lnTo>
                <a:lnTo>
                  <a:pt x="152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2393842" y="1728993"/>
            <a:ext cx="3149" cy="6096"/>
          </a:xfrm>
          <a:custGeom>
            <a:avLst/>
            <a:gdLst/>
            <a:ahLst/>
            <a:cxnLst/>
            <a:rect l="l" t="t" r="r" b="b"/>
            <a:pathLst>
              <a:path w="3149" h="6095">
                <a:moveTo>
                  <a:pt x="0" y="6096"/>
                </a:moveTo>
                <a:lnTo>
                  <a:pt x="2705" y="4191"/>
                </a:lnTo>
                <a:lnTo>
                  <a:pt x="3149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2349183" y="1733998"/>
            <a:ext cx="3378" cy="5930"/>
          </a:xfrm>
          <a:custGeom>
            <a:avLst/>
            <a:gdLst/>
            <a:ahLst/>
            <a:cxnLst/>
            <a:rect l="l" t="t" r="r" b="b"/>
            <a:pathLst>
              <a:path w="3378" h="5930">
                <a:moveTo>
                  <a:pt x="1612" y="279"/>
                </a:moveTo>
                <a:lnTo>
                  <a:pt x="431" y="1676"/>
                </a:lnTo>
                <a:lnTo>
                  <a:pt x="0" y="5930"/>
                </a:lnTo>
                <a:lnTo>
                  <a:pt x="3378" y="0"/>
                </a:lnTo>
                <a:lnTo>
                  <a:pt x="1612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2388927" y="1737650"/>
            <a:ext cx="3149" cy="6159"/>
          </a:xfrm>
          <a:custGeom>
            <a:avLst/>
            <a:gdLst/>
            <a:ahLst/>
            <a:cxnLst/>
            <a:rect l="l" t="t" r="r" b="b"/>
            <a:pathLst>
              <a:path w="3149" h="6159">
                <a:moveTo>
                  <a:pt x="0" y="6159"/>
                </a:moveTo>
                <a:lnTo>
                  <a:pt x="2717" y="4178"/>
                </a:lnTo>
                <a:lnTo>
                  <a:pt x="3149" y="0"/>
                </a:lnTo>
                <a:lnTo>
                  <a:pt x="0" y="61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2419301" y="1741684"/>
            <a:ext cx="3429" cy="5575"/>
          </a:xfrm>
          <a:custGeom>
            <a:avLst/>
            <a:gdLst/>
            <a:ahLst/>
            <a:cxnLst/>
            <a:rect l="l" t="t" r="r" b="b"/>
            <a:pathLst>
              <a:path w="3429" h="5575">
                <a:moveTo>
                  <a:pt x="1892" y="0"/>
                </a:moveTo>
                <a:lnTo>
                  <a:pt x="0" y="5575"/>
                </a:lnTo>
                <a:lnTo>
                  <a:pt x="3429" y="292"/>
                </a:lnTo>
                <a:lnTo>
                  <a:pt x="18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2344196" y="1742419"/>
            <a:ext cx="3225" cy="6083"/>
          </a:xfrm>
          <a:custGeom>
            <a:avLst/>
            <a:gdLst/>
            <a:ahLst/>
            <a:cxnLst/>
            <a:rect l="l" t="t" r="r" b="b"/>
            <a:pathLst>
              <a:path w="3225" h="6083">
                <a:moveTo>
                  <a:pt x="507" y="1904"/>
                </a:moveTo>
                <a:lnTo>
                  <a:pt x="0" y="6083"/>
                </a:lnTo>
                <a:lnTo>
                  <a:pt x="3225" y="0"/>
                </a:lnTo>
                <a:lnTo>
                  <a:pt x="507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2383726" y="1748656"/>
            <a:ext cx="2120" cy="3886"/>
          </a:xfrm>
          <a:custGeom>
            <a:avLst/>
            <a:gdLst/>
            <a:ahLst/>
            <a:cxnLst/>
            <a:rect l="l" t="t" r="r" b="b"/>
            <a:pathLst>
              <a:path w="2120" h="3886">
                <a:moveTo>
                  <a:pt x="0" y="3886"/>
                </a:moveTo>
                <a:lnTo>
                  <a:pt x="1981" y="3225"/>
                </a:lnTo>
                <a:lnTo>
                  <a:pt x="2120" y="0"/>
                </a:lnTo>
                <a:lnTo>
                  <a:pt x="0" y="38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2415914" y="1747262"/>
            <a:ext cx="3378" cy="6235"/>
          </a:xfrm>
          <a:custGeom>
            <a:avLst/>
            <a:gdLst/>
            <a:ahLst/>
            <a:cxnLst/>
            <a:rect l="l" t="t" r="r" b="b"/>
            <a:pathLst>
              <a:path w="3378" h="6235">
                <a:moveTo>
                  <a:pt x="444" y="2057"/>
                </a:moveTo>
                <a:lnTo>
                  <a:pt x="0" y="6235"/>
                </a:lnTo>
                <a:lnTo>
                  <a:pt x="3378" y="0"/>
                </a:lnTo>
                <a:lnTo>
                  <a:pt x="444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2380209" y="1752540"/>
            <a:ext cx="3517" cy="6019"/>
          </a:xfrm>
          <a:custGeom>
            <a:avLst/>
            <a:gdLst/>
            <a:ahLst/>
            <a:cxnLst/>
            <a:rect l="l" t="t" r="r" b="b"/>
            <a:pathLst>
              <a:path w="3517" h="6019">
                <a:moveTo>
                  <a:pt x="2705" y="368"/>
                </a:moveTo>
                <a:lnTo>
                  <a:pt x="0" y="6019"/>
                </a:lnTo>
                <a:lnTo>
                  <a:pt x="2705" y="4102"/>
                </a:lnTo>
                <a:lnTo>
                  <a:pt x="3517" y="0"/>
                </a:lnTo>
                <a:lnTo>
                  <a:pt x="2705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2412257" y="1755984"/>
            <a:ext cx="1892" cy="3746"/>
          </a:xfrm>
          <a:custGeom>
            <a:avLst/>
            <a:gdLst/>
            <a:ahLst/>
            <a:cxnLst/>
            <a:rect l="l" t="t" r="r" b="b"/>
            <a:pathLst>
              <a:path w="1892" h="3746">
                <a:moveTo>
                  <a:pt x="215" y="444"/>
                </a:moveTo>
                <a:lnTo>
                  <a:pt x="0" y="3746"/>
                </a:lnTo>
                <a:lnTo>
                  <a:pt x="1892" y="0"/>
                </a:lnTo>
                <a:lnTo>
                  <a:pt x="215" y="4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2375211" y="1761124"/>
            <a:ext cx="3238" cy="6083"/>
          </a:xfrm>
          <a:custGeom>
            <a:avLst/>
            <a:gdLst/>
            <a:ahLst/>
            <a:cxnLst/>
            <a:rect l="l" t="t" r="r" b="b"/>
            <a:pathLst>
              <a:path w="3238" h="6083">
                <a:moveTo>
                  <a:pt x="0" y="6083"/>
                </a:moveTo>
                <a:lnTo>
                  <a:pt x="2794" y="4178"/>
                </a:lnTo>
                <a:lnTo>
                  <a:pt x="3238" y="0"/>
                </a:lnTo>
                <a:lnTo>
                  <a:pt x="0" y="60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2406021" y="1764567"/>
            <a:ext cx="3149" cy="6235"/>
          </a:xfrm>
          <a:custGeom>
            <a:avLst/>
            <a:gdLst/>
            <a:ahLst/>
            <a:cxnLst/>
            <a:rect l="l" t="t" r="r" b="b"/>
            <a:pathLst>
              <a:path w="3149" h="6235">
                <a:moveTo>
                  <a:pt x="507" y="2057"/>
                </a:moveTo>
                <a:lnTo>
                  <a:pt x="0" y="6235"/>
                </a:lnTo>
                <a:lnTo>
                  <a:pt x="3149" y="0"/>
                </a:lnTo>
                <a:lnTo>
                  <a:pt x="507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2373753" y="1770946"/>
            <a:ext cx="22212" cy="13500"/>
          </a:xfrm>
          <a:custGeom>
            <a:avLst/>
            <a:gdLst/>
            <a:ahLst/>
            <a:cxnLst/>
            <a:rect l="l" t="t" r="r" b="b"/>
            <a:pathLst>
              <a:path w="22212" h="13500">
                <a:moveTo>
                  <a:pt x="20675" y="11442"/>
                </a:moveTo>
                <a:lnTo>
                  <a:pt x="0" y="0"/>
                </a:lnTo>
                <a:lnTo>
                  <a:pt x="292" y="1904"/>
                </a:lnTo>
                <a:lnTo>
                  <a:pt x="16865" y="11518"/>
                </a:lnTo>
                <a:lnTo>
                  <a:pt x="22212" y="13500"/>
                </a:lnTo>
                <a:lnTo>
                  <a:pt x="20675" y="114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2402282" y="1773302"/>
            <a:ext cx="1968" cy="3670"/>
          </a:xfrm>
          <a:custGeom>
            <a:avLst/>
            <a:gdLst/>
            <a:ahLst/>
            <a:cxnLst/>
            <a:rect l="l" t="t" r="r" b="b"/>
            <a:pathLst>
              <a:path w="1968" h="3670">
                <a:moveTo>
                  <a:pt x="292" y="431"/>
                </a:moveTo>
                <a:lnTo>
                  <a:pt x="0" y="3670"/>
                </a:lnTo>
                <a:lnTo>
                  <a:pt x="1968" y="0"/>
                </a:lnTo>
                <a:lnTo>
                  <a:pt x="292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2398613" y="1779466"/>
            <a:ext cx="1905" cy="3797"/>
          </a:xfrm>
          <a:custGeom>
            <a:avLst/>
            <a:gdLst/>
            <a:ahLst/>
            <a:cxnLst/>
            <a:rect l="l" t="t" r="r" b="b"/>
            <a:pathLst>
              <a:path w="1905" h="3797">
                <a:moveTo>
                  <a:pt x="292" y="507"/>
                </a:moveTo>
                <a:lnTo>
                  <a:pt x="0" y="3797"/>
                </a:lnTo>
                <a:lnTo>
                  <a:pt x="1904" y="0"/>
                </a:lnTo>
                <a:lnTo>
                  <a:pt x="292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1959472" y="1796023"/>
            <a:ext cx="367487" cy="87858"/>
          </a:xfrm>
          <a:custGeom>
            <a:avLst/>
            <a:gdLst/>
            <a:ahLst/>
            <a:cxnLst/>
            <a:rect l="l" t="t" r="r" b="b"/>
            <a:pathLst>
              <a:path w="367487" h="87858">
                <a:moveTo>
                  <a:pt x="12166" y="55600"/>
                </a:moveTo>
                <a:lnTo>
                  <a:pt x="17233" y="60439"/>
                </a:lnTo>
                <a:lnTo>
                  <a:pt x="33223" y="87795"/>
                </a:lnTo>
                <a:lnTo>
                  <a:pt x="36449" y="87858"/>
                </a:lnTo>
                <a:lnTo>
                  <a:pt x="48844" y="82880"/>
                </a:lnTo>
                <a:lnTo>
                  <a:pt x="89611" y="67995"/>
                </a:lnTo>
                <a:lnTo>
                  <a:pt x="135382" y="58089"/>
                </a:lnTo>
                <a:lnTo>
                  <a:pt x="152679" y="56908"/>
                </a:lnTo>
                <a:lnTo>
                  <a:pt x="156794" y="56032"/>
                </a:lnTo>
                <a:lnTo>
                  <a:pt x="157962" y="22593"/>
                </a:lnTo>
                <a:lnTo>
                  <a:pt x="160451" y="15252"/>
                </a:lnTo>
                <a:lnTo>
                  <a:pt x="164858" y="8509"/>
                </a:lnTo>
                <a:lnTo>
                  <a:pt x="172415" y="3670"/>
                </a:lnTo>
                <a:lnTo>
                  <a:pt x="178574" y="1257"/>
                </a:lnTo>
                <a:lnTo>
                  <a:pt x="188912" y="1257"/>
                </a:lnTo>
                <a:lnTo>
                  <a:pt x="201383" y="7264"/>
                </a:lnTo>
                <a:lnTo>
                  <a:pt x="206222" y="13576"/>
                </a:lnTo>
                <a:lnTo>
                  <a:pt x="209892" y="23469"/>
                </a:lnTo>
                <a:lnTo>
                  <a:pt x="210693" y="56032"/>
                </a:lnTo>
                <a:lnTo>
                  <a:pt x="214795" y="56908"/>
                </a:lnTo>
                <a:lnTo>
                  <a:pt x="232105" y="58089"/>
                </a:lnTo>
                <a:lnTo>
                  <a:pt x="277876" y="67995"/>
                </a:lnTo>
                <a:lnTo>
                  <a:pt x="308749" y="79133"/>
                </a:lnTo>
                <a:lnTo>
                  <a:pt x="331038" y="87858"/>
                </a:lnTo>
                <a:lnTo>
                  <a:pt x="334264" y="87795"/>
                </a:lnTo>
                <a:lnTo>
                  <a:pt x="350253" y="60439"/>
                </a:lnTo>
                <a:lnTo>
                  <a:pt x="356933" y="54787"/>
                </a:lnTo>
                <a:lnTo>
                  <a:pt x="367487" y="50165"/>
                </a:lnTo>
                <a:lnTo>
                  <a:pt x="367055" y="49657"/>
                </a:lnTo>
                <a:lnTo>
                  <a:pt x="355676" y="53543"/>
                </a:lnTo>
                <a:lnTo>
                  <a:pt x="349008" y="59194"/>
                </a:lnTo>
                <a:lnTo>
                  <a:pt x="333387" y="85737"/>
                </a:lnTo>
                <a:lnTo>
                  <a:pt x="329717" y="85369"/>
                </a:lnTo>
                <a:lnTo>
                  <a:pt x="279120" y="66738"/>
                </a:lnTo>
                <a:lnTo>
                  <a:pt x="233349" y="56845"/>
                </a:lnTo>
                <a:lnTo>
                  <a:pt x="216052" y="55664"/>
                </a:lnTo>
                <a:lnTo>
                  <a:pt x="211937" y="54787"/>
                </a:lnTo>
                <a:lnTo>
                  <a:pt x="211137" y="22225"/>
                </a:lnTo>
                <a:lnTo>
                  <a:pt x="207391" y="12331"/>
                </a:lnTo>
                <a:lnTo>
                  <a:pt x="202628" y="6019"/>
                </a:lnTo>
                <a:lnTo>
                  <a:pt x="190157" y="0"/>
                </a:lnTo>
                <a:lnTo>
                  <a:pt x="177330" y="0"/>
                </a:lnTo>
                <a:lnTo>
                  <a:pt x="171170" y="2501"/>
                </a:lnTo>
                <a:lnTo>
                  <a:pt x="163614" y="7340"/>
                </a:lnTo>
                <a:lnTo>
                  <a:pt x="159207" y="14008"/>
                </a:lnTo>
                <a:lnTo>
                  <a:pt x="156718" y="21424"/>
                </a:lnTo>
                <a:lnTo>
                  <a:pt x="155549" y="54787"/>
                </a:lnTo>
                <a:lnTo>
                  <a:pt x="151434" y="55664"/>
                </a:lnTo>
                <a:lnTo>
                  <a:pt x="134124" y="56845"/>
                </a:lnTo>
                <a:lnTo>
                  <a:pt x="83375" y="67995"/>
                </a:lnTo>
                <a:lnTo>
                  <a:pt x="37693" y="85369"/>
                </a:lnTo>
                <a:lnTo>
                  <a:pt x="34023" y="85737"/>
                </a:lnTo>
                <a:lnTo>
                  <a:pt x="18478" y="59194"/>
                </a:lnTo>
                <a:lnTo>
                  <a:pt x="13411" y="54343"/>
                </a:lnTo>
                <a:lnTo>
                  <a:pt x="1028" y="49504"/>
                </a:lnTo>
                <a:lnTo>
                  <a:pt x="0" y="50165"/>
                </a:lnTo>
                <a:lnTo>
                  <a:pt x="12166" y="55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2139002" y="1798593"/>
            <a:ext cx="3225" cy="2641"/>
          </a:xfrm>
          <a:custGeom>
            <a:avLst/>
            <a:gdLst/>
            <a:ahLst/>
            <a:cxnLst/>
            <a:rect l="l" t="t" r="r" b="b"/>
            <a:pathLst>
              <a:path w="3225" h="2641">
                <a:moveTo>
                  <a:pt x="1905" y="2641"/>
                </a:moveTo>
                <a:lnTo>
                  <a:pt x="3225" y="1320"/>
                </a:lnTo>
                <a:lnTo>
                  <a:pt x="0" y="0"/>
                </a:lnTo>
                <a:lnTo>
                  <a:pt x="1905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2144130" y="1798599"/>
            <a:ext cx="3378" cy="2857"/>
          </a:xfrm>
          <a:custGeom>
            <a:avLst/>
            <a:gdLst/>
            <a:ahLst/>
            <a:cxnLst/>
            <a:rect l="l" t="t" r="r" b="b"/>
            <a:pathLst>
              <a:path w="3378" h="2857">
                <a:moveTo>
                  <a:pt x="0" y="1320"/>
                </a:moveTo>
                <a:lnTo>
                  <a:pt x="444" y="2857"/>
                </a:lnTo>
                <a:lnTo>
                  <a:pt x="3378" y="584"/>
                </a:lnTo>
                <a:lnTo>
                  <a:pt x="3225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2134078" y="1801083"/>
            <a:ext cx="8356" cy="5067"/>
          </a:xfrm>
          <a:custGeom>
            <a:avLst/>
            <a:gdLst/>
            <a:ahLst/>
            <a:cxnLst/>
            <a:rect l="l" t="t" r="r" b="b"/>
            <a:pathLst>
              <a:path w="8356" h="5067">
                <a:moveTo>
                  <a:pt x="1765" y="2425"/>
                </a:moveTo>
                <a:lnTo>
                  <a:pt x="8356" y="5067"/>
                </a:lnTo>
                <a:lnTo>
                  <a:pt x="8140" y="3822"/>
                </a:lnTo>
                <a:lnTo>
                  <a:pt x="0" y="0"/>
                </a:lnTo>
                <a:lnTo>
                  <a:pt x="1765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2144130" y="1801080"/>
            <a:ext cx="8140" cy="5283"/>
          </a:xfrm>
          <a:custGeom>
            <a:avLst/>
            <a:gdLst/>
            <a:ahLst/>
            <a:cxnLst/>
            <a:rect l="l" t="t" r="r" b="b"/>
            <a:pathLst>
              <a:path w="8140" h="5283">
                <a:moveTo>
                  <a:pt x="0" y="3822"/>
                </a:moveTo>
                <a:lnTo>
                  <a:pt x="444" y="5283"/>
                </a:lnTo>
                <a:lnTo>
                  <a:pt x="8001" y="1333"/>
                </a:lnTo>
                <a:lnTo>
                  <a:pt x="814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2134666" y="1805849"/>
            <a:ext cx="17602" cy="5067"/>
          </a:xfrm>
          <a:custGeom>
            <a:avLst/>
            <a:gdLst/>
            <a:ahLst/>
            <a:cxnLst/>
            <a:rect l="l" t="t" r="r" b="b"/>
            <a:pathLst>
              <a:path w="17602" h="5067">
                <a:moveTo>
                  <a:pt x="12103" y="5067"/>
                </a:moveTo>
                <a:lnTo>
                  <a:pt x="17602" y="1625"/>
                </a:lnTo>
                <a:lnTo>
                  <a:pt x="17538" y="152"/>
                </a:lnTo>
                <a:lnTo>
                  <a:pt x="10858" y="3886"/>
                </a:lnTo>
                <a:lnTo>
                  <a:pt x="6235" y="3886"/>
                </a:lnTo>
                <a:lnTo>
                  <a:pt x="0" y="0"/>
                </a:lnTo>
                <a:lnTo>
                  <a:pt x="0" y="2425"/>
                </a:lnTo>
                <a:lnTo>
                  <a:pt x="4991" y="5067"/>
                </a:lnTo>
                <a:lnTo>
                  <a:pt x="12103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2160635" y="1811722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1536"/>
                </a:moveTo>
                <a:lnTo>
                  <a:pt x="2705" y="3162"/>
                </a:lnTo>
                <a:lnTo>
                  <a:pt x="1460" y="0"/>
                </a:lnTo>
                <a:lnTo>
                  <a:pt x="0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2134449" y="1810846"/>
            <a:ext cx="1549" cy="1612"/>
          </a:xfrm>
          <a:custGeom>
            <a:avLst/>
            <a:gdLst/>
            <a:ahLst/>
            <a:cxnLst/>
            <a:rect l="l" t="t" r="r" b="b"/>
            <a:pathLst>
              <a:path w="1549" h="1612">
                <a:moveTo>
                  <a:pt x="0" y="1612"/>
                </a:moveTo>
                <a:lnTo>
                  <a:pt x="1549" y="1168"/>
                </a:lnTo>
                <a:lnTo>
                  <a:pt x="368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2150371" y="1810984"/>
            <a:ext cx="1828" cy="1473"/>
          </a:xfrm>
          <a:custGeom>
            <a:avLst/>
            <a:gdLst/>
            <a:ahLst/>
            <a:cxnLst/>
            <a:rect l="l" t="t" r="r" b="b"/>
            <a:pathLst>
              <a:path w="1828" h="1473">
                <a:moveTo>
                  <a:pt x="0" y="1028"/>
                </a:moveTo>
                <a:lnTo>
                  <a:pt x="1612" y="1473"/>
                </a:lnTo>
                <a:lnTo>
                  <a:pt x="182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2123602" y="1810918"/>
            <a:ext cx="2857" cy="4102"/>
          </a:xfrm>
          <a:custGeom>
            <a:avLst/>
            <a:gdLst/>
            <a:ahLst/>
            <a:cxnLst/>
            <a:rect l="l" t="t" r="r" b="b"/>
            <a:pathLst>
              <a:path w="2857" h="4102">
                <a:moveTo>
                  <a:pt x="0" y="1689"/>
                </a:moveTo>
                <a:lnTo>
                  <a:pt x="0" y="4102"/>
                </a:lnTo>
                <a:lnTo>
                  <a:pt x="2857" y="584"/>
                </a:lnTo>
                <a:lnTo>
                  <a:pt x="2705" y="0"/>
                </a:lnTo>
                <a:lnTo>
                  <a:pt x="0" y="16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2716819" y="1829323"/>
            <a:ext cx="47155" cy="45910"/>
          </a:xfrm>
          <a:custGeom>
            <a:avLst/>
            <a:gdLst/>
            <a:ahLst/>
            <a:cxnLst/>
            <a:rect l="l" t="t" r="r" b="b"/>
            <a:pathLst>
              <a:path w="47155" h="45910">
                <a:moveTo>
                  <a:pt x="33439" y="1320"/>
                </a:moveTo>
                <a:lnTo>
                  <a:pt x="29768" y="76"/>
                </a:lnTo>
                <a:lnTo>
                  <a:pt x="16941" y="0"/>
                </a:lnTo>
                <a:lnTo>
                  <a:pt x="9537" y="3746"/>
                </a:lnTo>
                <a:lnTo>
                  <a:pt x="3225" y="10998"/>
                </a:lnTo>
                <a:lnTo>
                  <a:pt x="0" y="20320"/>
                </a:lnTo>
                <a:lnTo>
                  <a:pt x="1244" y="31026"/>
                </a:lnTo>
                <a:lnTo>
                  <a:pt x="3810" y="37109"/>
                </a:lnTo>
                <a:lnTo>
                  <a:pt x="7556" y="40779"/>
                </a:lnTo>
                <a:lnTo>
                  <a:pt x="16052" y="45910"/>
                </a:lnTo>
                <a:lnTo>
                  <a:pt x="31902" y="45834"/>
                </a:lnTo>
                <a:lnTo>
                  <a:pt x="40551" y="39674"/>
                </a:lnTo>
                <a:lnTo>
                  <a:pt x="44589" y="35128"/>
                </a:lnTo>
                <a:lnTo>
                  <a:pt x="47155" y="28968"/>
                </a:lnTo>
                <a:lnTo>
                  <a:pt x="47002" y="18630"/>
                </a:lnTo>
                <a:lnTo>
                  <a:pt x="44729" y="12242"/>
                </a:lnTo>
                <a:lnTo>
                  <a:pt x="40919" y="6235"/>
                </a:lnTo>
                <a:lnTo>
                  <a:pt x="33439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1522895" y="1829330"/>
            <a:ext cx="47078" cy="45897"/>
          </a:xfrm>
          <a:custGeom>
            <a:avLst/>
            <a:gdLst/>
            <a:ahLst/>
            <a:cxnLst/>
            <a:rect l="l" t="t" r="r" b="b"/>
            <a:pathLst>
              <a:path w="47078" h="45897">
                <a:moveTo>
                  <a:pt x="37185" y="3733"/>
                </a:moveTo>
                <a:lnTo>
                  <a:pt x="29781" y="0"/>
                </a:lnTo>
                <a:lnTo>
                  <a:pt x="16941" y="63"/>
                </a:lnTo>
                <a:lnTo>
                  <a:pt x="13271" y="1308"/>
                </a:lnTo>
                <a:lnTo>
                  <a:pt x="5791" y="6222"/>
                </a:lnTo>
                <a:lnTo>
                  <a:pt x="1904" y="12242"/>
                </a:lnTo>
                <a:lnTo>
                  <a:pt x="0" y="17741"/>
                </a:lnTo>
                <a:lnTo>
                  <a:pt x="0" y="29768"/>
                </a:lnTo>
                <a:lnTo>
                  <a:pt x="2565" y="35852"/>
                </a:lnTo>
                <a:lnTo>
                  <a:pt x="6159" y="39674"/>
                </a:lnTo>
                <a:lnTo>
                  <a:pt x="14820" y="45834"/>
                </a:lnTo>
                <a:lnTo>
                  <a:pt x="30581" y="45897"/>
                </a:lnTo>
                <a:lnTo>
                  <a:pt x="39090" y="40766"/>
                </a:lnTo>
                <a:lnTo>
                  <a:pt x="43345" y="36296"/>
                </a:lnTo>
                <a:lnTo>
                  <a:pt x="45834" y="30213"/>
                </a:lnTo>
                <a:lnTo>
                  <a:pt x="47078" y="21120"/>
                </a:lnTo>
                <a:lnTo>
                  <a:pt x="43497" y="10998"/>
                </a:lnTo>
                <a:lnTo>
                  <a:pt x="37185" y="3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2327767" y="1845525"/>
            <a:ext cx="217373" cy="703376"/>
          </a:xfrm>
          <a:custGeom>
            <a:avLst/>
            <a:gdLst/>
            <a:ahLst/>
            <a:cxnLst/>
            <a:rect l="l" t="t" r="r" b="b"/>
            <a:pathLst>
              <a:path w="217373" h="703376">
                <a:moveTo>
                  <a:pt x="12103" y="67843"/>
                </a:moveTo>
                <a:lnTo>
                  <a:pt x="38138" y="86474"/>
                </a:lnTo>
                <a:lnTo>
                  <a:pt x="77812" y="125920"/>
                </a:lnTo>
                <a:lnTo>
                  <a:pt x="99961" y="155702"/>
                </a:lnTo>
                <a:lnTo>
                  <a:pt x="102006" y="155841"/>
                </a:lnTo>
                <a:lnTo>
                  <a:pt x="127977" y="140881"/>
                </a:lnTo>
                <a:lnTo>
                  <a:pt x="135305" y="138315"/>
                </a:lnTo>
                <a:lnTo>
                  <a:pt x="143154" y="138391"/>
                </a:lnTo>
                <a:lnTo>
                  <a:pt x="148132" y="139560"/>
                </a:lnTo>
                <a:lnTo>
                  <a:pt x="156794" y="144551"/>
                </a:lnTo>
                <a:lnTo>
                  <a:pt x="161848" y="150571"/>
                </a:lnTo>
                <a:lnTo>
                  <a:pt x="165442" y="159372"/>
                </a:lnTo>
                <a:lnTo>
                  <a:pt x="165442" y="169710"/>
                </a:lnTo>
                <a:lnTo>
                  <a:pt x="163906" y="175577"/>
                </a:lnTo>
                <a:lnTo>
                  <a:pt x="156933" y="184670"/>
                </a:lnTo>
                <a:lnTo>
                  <a:pt x="127901" y="202488"/>
                </a:lnTo>
                <a:lnTo>
                  <a:pt x="129578" y="206375"/>
                </a:lnTo>
                <a:lnTo>
                  <a:pt x="146888" y="250888"/>
                </a:lnTo>
                <a:lnTo>
                  <a:pt x="156794" y="294081"/>
                </a:lnTo>
                <a:lnTo>
                  <a:pt x="160020" y="324231"/>
                </a:lnTo>
                <a:lnTo>
                  <a:pt x="187667" y="325031"/>
                </a:lnTo>
                <a:lnTo>
                  <a:pt x="197637" y="326212"/>
                </a:lnTo>
                <a:lnTo>
                  <a:pt x="204978" y="329946"/>
                </a:lnTo>
                <a:lnTo>
                  <a:pt x="210032" y="334708"/>
                </a:lnTo>
                <a:lnTo>
                  <a:pt x="214947" y="343446"/>
                </a:lnTo>
                <a:lnTo>
                  <a:pt x="216115" y="350989"/>
                </a:lnTo>
                <a:lnTo>
                  <a:pt x="214947" y="360083"/>
                </a:lnTo>
                <a:lnTo>
                  <a:pt x="212382" y="364998"/>
                </a:lnTo>
                <a:lnTo>
                  <a:pt x="206959" y="371894"/>
                </a:lnTo>
                <a:lnTo>
                  <a:pt x="198450" y="376948"/>
                </a:lnTo>
                <a:lnTo>
                  <a:pt x="188480" y="378129"/>
                </a:lnTo>
                <a:lnTo>
                  <a:pt x="160020" y="379298"/>
                </a:lnTo>
                <a:lnTo>
                  <a:pt x="157962" y="403288"/>
                </a:lnTo>
                <a:lnTo>
                  <a:pt x="148132" y="449046"/>
                </a:lnTo>
                <a:lnTo>
                  <a:pt x="133248" y="488505"/>
                </a:lnTo>
                <a:lnTo>
                  <a:pt x="128193" y="499719"/>
                </a:lnTo>
                <a:lnTo>
                  <a:pt x="128270" y="501700"/>
                </a:lnTo>
                <a:lnTo>
                  <a:pt x="156933" y="518934"/>
                </a:lnTo>
                <a:lnTo>
                  <a:pt x="162953" y="526491"/>
                </a:lnTo>
                <a:lnTo>
                  <a:pt x="165442" y="533895"/>
                </a:lnTo>
                <a:lnTo>
                  <a:pt x="165442" y="544233"/>
                </a:lnTo>
                <a:lnTo>
                  <a:pt x="162953" y="551573"/>
                </a:lnTo>
                <a:lnTo>
                  <a:pt x="159207" y="556552"/>
                </a:lnTo>
                <a:lnTo>
                  <a:pt x="151434" y="562356"/>
                </a:lnTo>
                <a:lnTo>
                  <a:pt x="144030" y="564845"/>
                </a:lnTo>
                <a:lnTo>
                  <a:pt x="134429" y="564845"/>
                </a:lnTo>
                <a:lnTo>
                  <a:pt x="122326" y="559714"/>
                </a:lnTo>
                <a:lnTo>
                  <a:pt x="100545" y="547458"/>
                </a:lnTo>
                <a:lnTo>
                  <a:pt x="80149" y="575043"/>
                </a:lnTo>
                <a:lnTo>
                  <a:pt x="41287" y="614121"/>
                </a:lnTo>
                <a:lnTo>
                  <a:pt x="12103" y="635685"/>
                </a:lnTo>
                <a:lnTo>
                  <a:pt x="12026" y="638911"/>
                </a:lnTo>
                <a:lnTo>
                  <a:pt x="19723" y="652411"/>
                </a:lnTo>
                <a:lnTo>
                  <a:pt x="28308" y="668540"/>
                </a:lnTo>
                <a:lnTo>
                  <a:pt x="28232" y="681380"/>
                </a:lnTo>
                <a:lnTo>
                  <a:pt x="26987" y="686358"/>
                </a:lnTo>
                <a:lnTo>
                  <a:pt x="23317" y="692518"/>
                </a:lnTo>
                <a:lnTo>
                  <a:pt x="14300" y="699566"/>
                </a:lnTo>
                <a:lnTo>
                  <a:pt x="0" y="702868"/>
                </a:lnTo>
                <a:lnTo>
                  <a:pt x="1765" y="703376"/>
                </a:lnTo>
                <a:lnTo>
                  <a:pt x="11811" y="702056"/>
                </a:lnTo>
                <a:lnTo>
                  <a:pt x="18478" y="698754"/>
                </a:lnTo>
                <a:lnTo>
                  <a:pt x="24561" y="693775"/>
                </a:lnTo>
                <a:lnTo>
                  <a:pt x="28232" y="687539"/>
                </a:lnTo>
                <a:lnTo>
                  <a:pt x="29476" y="682625"/>
                </a:lnTo>
                <a:lnTo>
                  <a:pt x="29552" y="667296"/>
                </a:lnTo>
                <a:lnTo>
                  <a:pt x="20980" y="651154"/>
                </a:lnTo>
                <a:lnTo>
                  <a:pt x="14516" y="640232"/>
                </a:lnTo>
                <a:lnTo>
                  <a:pt x="14224" y="636562"/>
                </a:lnTo>
                <a:lnTo>
                  <a:pt x="42532" y="615365"/>
                </a:lnTo>
                <a:lnTo>
                  <a:pt x="81407" y="576287"/>
                </a:lnTo>
                <a:lnTo>
                  <a:pt x="100838" y="549884"/>
                </a:lnTo>
                <a:lnTo>
                  <a:pt x="102298" y="549732"/>
                </a:lnTo>
                <a:lnTo>
                  <a:pt x="121081" y="560959"/>
                </a:lnTo>
                <a:lnTo>
                  <a:pt x="133184" y="566089"/>
                </a:lnTo>
                <a:lnTo>
                  <a:pt x="145275" y="566089"/>
                </a:lnTo>
                <a:lnTo>
                  <a:pt x="152692" y="563600"/>
                </a:lnTo>
                <a:lnTo>
                  <a:pt x="160464" y="557796"/>
                </a:lnTo>
                <a:lnTo>
                  <a:pt x="164198" y="552818"/>
                </a:lnTo>
                <a:lnTo>
                  <a:pt x="166687" y="545414"/>
                </a:lnTo>
                <a:lnTo>
                  <a:pt x="166624" y="532650"/>
                </a:lnTo>
                <a:lnTo>
                  <a:pt x="164198" y="525246"/>
                </a:lnTo>
                <a:lnTo>
                  <a:pt x="158191" y="517690"/>
                </a:lnTo>
                <a:lnTo>
                  <a:pt x="130390" y="500824"/>
                </a:lnTo>
                <a:lnTo>
                  <a:pt x="131635" y="496785"/>
                </a:lnTo>
                <a:lnTo>
                  <a:pt x="149390" y="450291"/>
                </a:lnTo>
                <a:lnTo>
                  <a:pt x="159207" y="404533"/>
                </a:lnTo>
                <a:lnTo>
                  <a:pt x="161264" y="380555"/>
                </a:lnTo>
                <a:lnTo>
                  <a:pt x="190969" y="379374"/>
                </a:lnTo>
                <a:lnTo>
                  <a:pt x="199694" y="378206"/>
                </a:lnTo>
                <a:lnTo>
                  <a:pt x="208203" y="373138"/>
                </a:lnTo>
                <a:lnTo>
                  <a:pt x="213626" y="366179"/>
                </a:lnTo>
                <a:lnTo>
                  <a:pt x="216192" y="361340"/>
                </a:lnTo>
                <a:lnTo>
                  <a:pt x="217373" y="349745"/>
                </a:lnTo>
                <a:lnTo>
                  <a:pt x="216192" y="342265"/>
                </a:lnTo>
                <a:lnTo>
                  <a:pt x="211277" y="333540"/>
                </a:lnTo>
                <a:lnTo>
                  <a:pt x="206222" y="328701"/>
                </a:lnTo>
                <a:lnTo>
                  <a:pt x="198882" y="324954"/>
                </a:lnTo>
                <a:lnTo>
                  <a:pt x="190157" y="323786"/>
                </a:lnTo>
                <a:lnTo>
                  <a:pt x="161264" y="322973"/>
                </a:lnTo>
                <a:lnTo>
                  <a:pt x="157962" y="292912"/>
                </a:lnTo>
                <a:lnTo>
                  <a:pt x="148132" y="249643"/>
                </a:lnTo>
                <a:lnTo>
                  <a:pt x="132080" y="207543"/>
                </a:lnTo>
                <a:lnTo>
                  <a:pt x="130390" y="202704"/>
                </a:lnTo>
                <a:lnTo>
                  <a:pt x="158191" y="185915"/>
                </a:lnTo>
                <a:lnTo>
                  <a:pt x="165074" y="176822"/>
                </a:lnTo>
                <a:lnTo>
                  <a:pt x="166624" y="170878"/>
                </a:lnTo>
                <a:lnTo>
                  <a:pt x="166687" y="158115"/>
                </a:lnTo>
                <a:lnTo>
                  <a:pt x="163093" y="149313"/>
                </a:lnTo>
                <a:lnTo>
                  <a:pt x="157962" y="143306"/>
                </a:lnTo>
                <a:lnTo>
                  <a:pt x="149390" y="138315"/>
                </a:lnTo>
                <a:lnTo>
                  <a:pt x="144399" y="137147"/>
                </a:lnTo>
                <a:lnTo>
                  <a:pt x="134061" y="137071"/>
                </a:lnTo>
                <a:lnTo>
                  <a:pt x="126720" y="139636"/>
                </a:lnTo>
                <a:lnTo>
                  <a:pt x="103035" y="153276"/>
                </a:lnTo>
                <a:lnTo>
                  <a:pt x="100838" y="153644"/>
                </a:lnTo>
                <a:lnTo>
                  <a:pt x="77736" y="123431"/>
                </a:lnTo>
                <a:lnTo>
                  <a:pt x="39306" y="85217"/>
                </a:lnTo>
                <a:lnTo>
                  <a:pt x="14224" y="66967"/>
                </a:lnTo>
                <a:lnTo>
                  <a:pt x="14516" y="63296"/>
                </a:lnTo>
                <a:lnTo>
                  <a:pt x="26987" y="42316"/>
                </a:lnTo>
                <a:lnTo>
                  <a:pt x="29552" y="36233"/>
                </a:lnTo>
                <a:lnTo>
                  <a:pt x="29476" y="20980"/>
                </a:lnTo>
                <a:lnTo>
                  <a:pt x="27139" y="14605"/>
                </a:lnTo>
                <a:lnTo>
                  <a:pt x="23469" y="8369"/>
                </a:lnTo>
                <a:lnTo>
                  <a:pt x="14592" y="2425"/>
                </a:lnTo>
                <a:lnTo>
                  <a:pt x="1028" y="0"/>
                </a:lnTo>
                <a:lnTo>
                  <a:pt x="0" y="673"/>
                </a:lnTo>
                <a:lnTo>
                  <a:pt x="13423" y="3670"/>
                </a:lnTo>
                <a:lnTo>
                  <a:pt x="22225" y="9613"/>
                </a:lnTo>
                <a:lnTo>
                  <a:pt x="25958" y="15849"/>
                </a:lnTo>
                <a:lnTo>
                  <a:pt x="28232" y="22225"/>
                </a:lnTo>
                <a:lnTo>
                  <a:pt x="28308" y="34988"/>
                </a:lnTo>
                <a:lnTo>
                  <a:pt x="25742" y="41148"/>
                </a:lnTo>
                <a:lnTo>
                  <a:pt x="12026" y="64617"/>
                </a:lnTo>
                <a:lnTo>
                  <a:pt x="12103" y="678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2157698" y="1850438"/>
            <a:ext cx="10566" cy="1397"/>
          </a:xfrm>
          <a:custGeom>
            <a:avLst/>
            <a:gdLst/>
            <a:ahLst/>
            <a:cxnLst/>
            <a:rect l="l" t="t" r="r" b="b"/>
            <a:pathLst>
              <a:path w="10566" h="1397">
                <a:moveTo>
                  <a:pt x="0" y="1397"/>
                </a:moveTo>
                <a:lnTo>
                  <a:pt x="10566" y="1257"/>
                </a:lnTo>
                <a:lnTo>
                  <a:pt x="368" y="0"/>
                </a:lnTo>
                <a:lnTo>
                  <a:pt x="0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1948986" y="1850223"/>
            <a:ext cx="14300" cy="7772"/>
          </a:xfrm>
          <a:custGeom>
            <a:avLst/>
            <a:gdLst/>
            <a:ahLst/>
            <a:cxnLst/>
            <a:rect l="l" t="t" r="r" b="b"/>
            <a:pathLst>
              <a:path w="14300" h="7772">
                <a:moveTo>
                  <a:pt x="5346" y="3886"/>
                </a:moveTo>
                <a:lnTo>
                  <a:pt x="1460" y="0"/>
                </a:lnTo>
                <a:lnTo>
                  <a:pt x="0" y="0"/>
                </a:lnTo>
                <a:lnTo>
                  <a:pt x="4102" y="5130"/>
                </a:lnTo>
                <a:lnTo>
                  <a:pt x="14300" y="7772"/>
                </a:lnTo>
                <a:lnTo>
                  <a:pt x="13995" y="6604"/>
                </a:lnTo>
                <a:lnTo>
                  <a:pt x="5346" y="38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2118173" y="1850593"/>
            <a:ext cx="10693" cy="1244"/>
          </a:xfrm>
          <a:custGeom>
            <a:avLst/>
            <a:gdLst/>
            <a:ahLst/>
            <a:cxnLst/>
            <a:rect l="l" t="t" r="r" b="b"/>
            <a:pathLst>
              <a:path w="10693" h="1244">
                <a:moveTo>
                  <a:pt x="0" y="1104"/>
                </a:moveTo>
                <a:lnTo>
                  <a:pt x="10566" y="1244"/>
                </a:lnTo>
                <a:lnTo>
                  <a:pt x="10693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2315006" y="1853817"/>
            <a:ext cx="1397" cy="7035"/>
          </a:xfrm>
          <a:custGeom>
            <a:avLst/>
            <a:gdLst/>
            <a:ahLst/>
            <a:cxnLst/>
            <a:rect l="l" t="t" r="r" b="b"/>
            <a:pathLst>
              <a:path w="1397" h="7035">
                <a:moveTo>
                  <a:pt x="1397" y="7035"/>
                </a:moveTo>
                <a:lnTo>
                  <a:pt x="1244" y="139"/>
                </a:lnTo>
                <a:lnTo>
                  <a:pt x="0" y="0"/>
                </a:lnTo>
                <a:lnTo>
                  <a:pt x="1397" y="7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2323359" y="1850223"/>
            <a:ext cx="14020" cy="8001"/>
          </a:xfrm>
          <a:custGeom>
            <a:avLst/>
            <a:gdLst/>
            <a:ahLst/>
            <a:cxnLst/>
            <a:rect l="l" t="t" r="r" b="b"/>
            <a:pathLst>
              <a:path w="14020" h="8000">
                <a:moveTo>
                  <a:pt x="0" y="6604"/>
                </a:moveTo>
                <a:lnTo>
                  <a:pt x="368" y="8001"/>
                </a:lnTo>
                <a:lnTo>
                  <a:pt x="10566" y="4483"/>
                </a:lnTo>
                <a:lnTo>
                  <a:pt x="14020" y="0"/>
                </a:lnTo>
                <a:lnTo>
                  <a:pt x="12623" y="0"/>
                </a:lnTo>
                <a:lnTo>
                  <a:pt x="9321" y="3302"/>
                </a:lnTo>
                <a:lnTo>
                  <a:pt x="0" y="66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1953889" y="1858876"/>
            <a:ext cx="3022" cy="1397"/>
          </a:xfrm>
          <a:custGeom>
            <a:avLst/>
            <a:gdLst/>
            <a:ahLst/>
            <a:cxnLst/>
            <a:rect l="l" t="t" r="r" b="b"/>
            <a:pathLst>
              <a:path w="3022" h="1397">
                <a:moveTo>
                  <a:pt x="0" y="0"/>
                </a:moveTo>
                <a:lnTo>
                  <a:pt x="292" y="1397"/>
                </a:lnTo>
                <a:lnTo>
                  <a:pt x="3022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1950521" y="1858951"/>
            <a:ext cx="2641" cy="2641"/>
          </a:xfrm>
          <a:custGeom>
            <a:avLst/>
            <a:gdLst/>
            <a:ahLst/>
            <a:cxnLst/>
            <a:rect l="l" t="t" r="r" b="b"/>
            <a:pathLst>
              <a:path w="2641" h="2641">
                <a:moveTo>
                  <a:pt x="76" y="2565"/>
                </a:moveTo>
                <a:lnTo>
                  <a:pt x="2641" y="2641"/>
                </a:lnTo>
                <a:lnTo>
                  <a:pt x="0" y="0"/>
                </a:lnTo>
                <a:lnTo>
                  <a:pt x="76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2329530" y="1858876"/>
            <a:ext cx="2641" cy="1397"/>
          </a:xfrm>
          <a:custGeom>
            <a:avLst/>
            <a:gdLst/>
            <a:ahLst/>
            <a:cxnLst/>
            <a:rect l="l" t="t" r="r" b="b"/>
            <a:pathLst>
              <a:path w="2641" h="1397">
                <a:moveTo>
                  <a:pt x="1320" y="0"/>
                </a:moveTo>
                <a:lnTo>
                  <a:pt x="0" y="1397"/>
                </a:lnTo>
                <a:lnTo>
                  <a:pt x="2641" y="1397"/>
                </a:lnTo>
                <a:lnTo>
                  <a:pt x="132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1970177" y="1853821"/>
            <a:ext cx="1244" cy="6959"/>
          </a:xfrm>
          <a:custGeom>
            <a:avLst/>
            <a:gdLst/>
            <a:ahLst/>
            <a:cxnLst/>
            <a:rect l="l" t="t" r="r" b="b"/>
            <a:pathLst>
              <a:path w="1244" h="6959">
                <a:moveTo>
                  <a:pt x="0" y="139"/>
                </a:moveTo>
                <a:lnTo>
                  <a:pt x="215" y="6959"/>
                </a:lnTo>
                <a:lnTo>
                  <a:pt x="1244" y="0"/>
                </a:lnTo>
                <a:lnTo>
                  <a:pt x="0" y="1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2333263" y="1859107"/>
            <a:ext cx="3149" cy="2489"/>
          </a:xfrm>
          <a:custGeom>
            <a:avLst/>
            <a:gdLst/>
            <a:ahLst/>
            <a:cxnLst/>
            <a:rect l="l" t="t" r="r" b="b"/>
            <a:pathLst>
              <a:path w="3149" h="2489">
                <a:moveTo>
                  <a:pt x="0" y="2489"/>
                </a:moveTo>
                <a:lnTo>
                  <a:pt x="2565" y="2413"/>
                </a:lnTo>
                <a:lnTo>
                  <a:pt x="3149" y="0"/>
                </a:lnTo>
                <a:lnTo>
                  <a:pt x="0" y="24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2348156" y="1873838"/>
            <a:ext cx="5499" cy="1460"/>
          </a:xfrm>
          <a:custGeom>
            <a:avLst/>
            <a:gdLst/>
            <a:ahLst/>
            <a:cxnLst/>
            <a:rect l="l" t="t" r="r" b="b"/>
            <a:pathLst>
              <a:path w="5499" h="1460">
                <a:moveTo>
                  <a:pt x="0" y="0"/>
                </a:moveTo>
                <a:lnTo>
                  <a:pt x="2857" y="1460"/>
                </a:lnTo>
                <a:lnTo>
                  <a:pt x="5499" y="1244"/>
                </a:lnTo>
                <a:lnTo>
                  <a:pt x="4394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1932783" y="1873838"/>
            <a:ext cx="5486" cy="1460"/>
          </a:xfrm>
          <a:custGeom>
            <a:avLst/>
            <a:gdLst/>
            <a:ahLst/>
            <a:cxnLst/>
            <a:rect l="l" t="t" r="r" b="b"/>
            <a:pathLst>
              <a:path w="5486" h="1460">
                <a:moveTo>
                  <a:pt x="1092" y="0"/>
                </a:moveTo>
                <a:lnTo>
                  <a:pt x="0" y="1244"/>
                </a:lnTo>
                <a:lnTo>
                  <a:pt x="2552" y="1460"/>
                </a:lnTo>
                <a:lnTo>
                  <a:pt x="5486" y="0"/>
                </a:lnTo>
                <a:lnTo>
                  <a:pt x="10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2294761" y="1885128"/>
            <a:ext cx="10782" cy="6311"/>
          </a:xfrm>
          <a:custGeom>
            <a:avLst/>
            <a:gdLst/>
            <a:ahLst/>
            <a:cxnLst/>
            <a:rect l="l" t="t" r="r" b="b"/>
            <a:pathLst>
              <a:path w="10782" h="6311">
                <a:moveTo>
                  <a:pt x="1765" y="2425"/>
                </a:moveTo>
                <a:lnTo>
                  <a:pt x="10782" y="6311"/>
                </a:lnTo>
                <a:lnTo>
                  <a:pt x="10629" y="5067"/>
                </a:lnTo>
                <a:lnTo>
                  <a:pt x="0" y="0"/>
                </a:lnTo>
                <a:lnTo>
                  <a:pt x="1765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1981036" y="1885127"/>
            <a:ext cx="10629" cy="6527"/>
          </a:xfrm>
          <a:custGeom>
            <a:avLst/>
            <a:gdLst/>
            <a:ahLst/>
            <a:cxnLst/>
            <a:rect l="l" t="t" r="r" b="b"/>
            <a:pathLst>
              <a:path w="10629" h="6527">
                <a:moveTo>
                  <a:pt x="0" y="5067"/>
                </a:moveTo>
                <a:lnTo>
                  <a:pt x="368" y="6527"/>
                </a:lnTo>
                <a:lnTo>
                  <a:pt x="10414" y="1333"/>
                </a:lnTo>
                <a:lnTo>
                  <a:pt x="10629" y="0"/>
                </a:lnTo>
                <a:lnTo>
                  <a:pt x="0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2327178" y="1903398"/>
            <a:ext cx="10350" cy="6375"/>
          </a:xfrm>
          <a:custGeom>
            <a:avLst/>
            <a:gdLst/>
            <a:ahLst/>
            <a:cxnLst/>
            <a:rect l="l" t="t" r="r" b="b"/>
            <a:pathLst>
              <a:path w="10350" h="6375">
                <a:moveTo>
                  <a:pt x="7924" y="6375"/>
                </a:moveTo>
                <a:lnTo>
                  <a:pt x="10350" y="6375"/>
                </a:lnTo>
                <a:lnTo>
                  <a:pt x="2793" y="63"/>
                </a:lnTo>
                <a:lnTo>
                  <a:pt x="0" y="0"/>
                </a:lnTo>
                <a:lnTo>
                  <a:pt x="7924" y="63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2104240" y="1904641"/>
            <a:ext cx="77952" cy="2933"/>
          </a:xfrm>
          <a:custGeom>
            <a:avLst/>
            <a:gdLst/>
            <a:ahLst/>
            <a:cxnLst/>
            <a:rect l="l" t="t" r="r" b="b"/>
            <a:pathLst>
              <a:path w="77952" h="2933">
                <a:moveTo>
                  <a:pt x="0" y="0"/>
                </a:moveTo>
                <a:lnTo>
                  <a:pt x="10629" y="1460"/>
                </a:lnTo>
                <a:lnTo>
                  <a:pt x="11658" y="2933"/>
                </a:lnTo>
                <a:lnTo>
                  <a:pt x="66230" y="2933"/>
                </a:lnTo>
                <a:lnTo>
                  <a:pt x="67322" y="1460"/>
                </a:lnTo>
                <a:lnTo>
                  <a:pt x="7795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1948905" y="1903401"/>
            <a:ext cx="10274" cy="6375"/>
          </a:xfrm>
          <a:custGeom>
            <a:avLst/>
            <a:gdLst/>
            <a:ahLst/>
            <a:cxnLst/>
            <a:rect l="l" t="t" r="r" b="b"/>
            <a:pathLst>
              <a:path w="10274" h="6375">
                <a:moveTo>
                  <a:pt x="7556" y="63"/>
                </a:moveTo>
                <a:lnTo>
                  <a:pt x="0" y="6375"/>
                </a:lnTo>
                <a:lnTo>
                  <a:pt x="2349" y="6375"/>
                </a:lnTo>
                <a:lnTo>
                  <a:pt x="10274" y="0"/>
                </a:lnTo>
                <a:lnTo>
                  <a:pt x="7556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2242193" y="1921946"/>
            <a:ext cx="11290" cy="19507"/>
          </a:xfrm>
          <a:custGeom>
            <a:avLst/>
            <a:gdLst/>
            <a:ahLst/>
            <a:cxnLst/>
            <a:rect l="l" t="t" r="r" b="b"/>
            <a:pathLst>
              <a:path w="11290" h="19507">
                <a:moveTo>
                  <a:pt x="63" y="15544"/>
                </a:moveTo>
                <a:lnTo>
                  <a:pt x="0" y="18630"/>
                </a:lnTo>
                <a:lnTo>
                  <a:pt x="1612" y="19507"/>
                </a:lnTo>
                <a:lnTo>
                  <a:pt x="11290" y="2933"/>
                </a:lnTo>
                <a:lnTo>
                  <a:pt x="9385" y="0"/>
                </a:lnTo>
                <a:lnTo>
                  <a:pt x="63" y="155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2032585" y="1921943"/>
            <a:ext cx="12166" cy="19519"/>
          </a:xfrm>
          <a:custGeom>
            <a:avLst/>
            <a:gdLst/>
            <a:ahLst/>
            <a:cxnLst/>
            <a:rect l="l" t="t" r="r" b="b"/>
            <a:pathLst>
              <a:path w="12166" h="19519">
                <a:moveTo>
                  <a:pt x="0" y="1181"/>
                </a:moveTo>
                <a:lnTo>
                  <a:pt x="152" y="1993"/>
                </a:lnTo>
                <a:lnTo>
                  <a:pt x="10045" y="19519"/>
                </a:lnTo>
                <a:lnTo>
                  <a:pt x="12166" y="17906"/>
                </a:lnTo>
                <a:lnTo>
                  <a:pt x="10922" y="14820"/>
                </a:lnTo>
                <a:lnTo>
                  <a:pt x="2273" y="0"/>
                </a:lnTo>
                <a:lnTo>
                  <a:pt x="0" y="11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2255385" y="1924008"/>
            <a:ext cx="10490" cy="7835"/>
          </a:xfrm>
          <a:custGeom>
            <a:avLst/>
            <a:gdLst/>
            <a:ahLst/>
            <a:cxnLst/>
            <a:rect l="l" t="t" r="r" b="b"/>
            <a:pathLst>
              <a:path w="10490" h="7835">
                <a:moveTo>
                  <a:pt x="507" y="1676"/>
                </a:moveTo>
                <a:lnTo>
                  <a:pt x="9677" y="7835"/>
                </a:lnTo>
                <a:lnTo>
                  <a:pt x="10490" y="5638"/>
                </a:lnTo>
                <a:lnTo>
                  <a:pt x="0" y="0"/>
                </a:lnTo>
                <a:lnTo>
                  <a:pt x="507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2020561" y="1923999"/>
            <a:ext cx="10477" cy="7848"/>
          </a:xfrm>
          <a:custGeom>
            <a:avLst/>
            <a:gdLst/>
            <a:ahLst/>
            <a:cxnLst/>
            <a:rect l="l" t="t" r="r" b="b"/>
            <a:pathLst>
              <a:path w="10477" h="7848">
                <a:moveTo>
                  <a:pt x="0" y="5651"/>
                </a:moveTo>
                <a:lnTo>
                  <a:pt x="800" y="7848"/>
                </a:lnTo>
                <a:lnTo>
                  <a:pt x="9969" y="1689"/>
                </a:lnTo>
                <a:lnTo>
                  <a:pt x="10477" y="0"/>
                </a:lnTo>
                <a:lnTo>
                  <a:pt x="0" y="56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2265277" y="1931845"/>
            <a:ext cx="15341" cy="8369"/>
          </a:xfrm>
          <a:custGeom>
            <a:avLst/>
            <a:gdLst/>
            <a:ahLst/>
            <a:cxnLst/>
            <a:rect l="l" t="t" r="r" b="b"/>
            <a:pathLst>
              <a:path w="15341" h="8369">
                <a:moveTo>
                  <a:pt x="0" y="1028"/>
                </a:moveTo>
                <a:lnTo>
                  <a:pt x="444" y="2578"/>
                </a:lnTo>
                <a:lnTo>
                  <a:pt x="6819" y="6159"/>
                </a:lnTo>
                <a:lnTo>
                  <a:pt x="12039" y="8369"/>
                </a:lnTo>
                <a:lnTo>
                  <a:pt x="15341" y="6388"/>
                </a:lnTo>
                <a:lnTo>
                  <a:pt x="417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2005816" y="1931846"/>
            <a:ext cx="15265" cy="8369"/>
          </a:xfrm>
          <a:custGeom>
            <a:avLst/>
            <a:gdLst/>
            <a:ahLst/>
            <a:cxnLst/>
            <a:rect l="l" t="t" r="r" b="b"/>
            <a:pathLst>
              <a:path w="15265" h="8369">
                <a:moveTo>
                  <a:pt x="0" y="6388"/>
                </a:moveTo>
                <a:lnTo>
                  <a:pt x="3302" y="8369"/>
                </a:lnTo>
                <a:lnTo>
                  <a:pt x="8509" y="6159"/>
                </a:lnTo>
                <a:lnTo>
                  <a:pt x="15265" y="1905"/>
                </a:lnTo>
                <a:lnTo>
                  <a:pt x="15265" y="1028"/>
                </a:lnTo>
                <a:lnTo>
                  <a:pt x="11074" y="0"/>
                </a:lnTo>
                <a:lnTo>
                  <a:pt x="0" y="63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2277310" y="1940213"/>
            <a:ext cx="6159" cy="3441"/>
          </a:xfrm>
          <a:custGeom>
            <a:avLst/>
            <a:gdLst/>
            <a:ahLst/>
            <a:cxnLst/>
            <a:rect l="l" t="t" r="r" b="b"/>
            <a:pathLst>
              <a:path w="6159" h="3441">
                <a:moveTo>
                  <a:pt x="3225" y="3073"/>
                </a:moveTo>
                <a:lnTo>
                  <a:pt x="6159" y="3441"/>
                </a:lnTo>
                <a:lnTo>
                  <a:pt x="1981" y="368"/>
                </a:lnTo>
                <a:lnTo>
                  <a:pt x="0" y="0"/>
                </a:lnTo>
                <a:lnTo>
                  <a:pt x="3225" y="3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2002887" y="1940577"/>
            <a:ext cx="4686" cy="3073"/>
          </a:xfrm>
          <a:custGeom>
            <a:avLst/>
            <a:gdLst/>
            <a:ahLst/>
            <a:cxnLst/>
            <a:rect l="l" t="t" r="r" b="b"/>
            <a:pathLst>
              <a:path w="4686" h="3073">
                <a:moveTo>
                  <a:pt x="4254" y="0"/>
                </a:moveTo>
                <a:lnTo>
                  <a:pt x="0" y="3073"/>
                </a:lnTo>
                <a:lnTo>
                  <a:pt x="4686" y="1765"/>
                </a:lnTo>
                <a:lnTo>
                  <a:pt x="425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2286777" y="1945490"/>
            <a:ext cx="5346" cy="3073"/>
          </a:xfrm>
          <a:custGeom>
            <a:avLst/>
            <a:gdLst/>
            <a:ahLst/>
            <a:cxnLst/>
            <a:rect l="l" t="t" r="r" b="b"/>
            <a:pathLst>
              <a:path w="5346" h="3073">
                <a:moveTo>
                  <a:pt x="0" y="1168"/>
                </a:moveTo>
                <a:lnTo>
                  <a:pt x="2413" y="2717"/>
                </a:lnTo>
                <a:lnTo>
                  <a:pt x="5346" y="3073"/>
                </a:lnTo>
                <a:lnTo>
                  <a:pt x="1168" y="0"/>
                </a:lnTo>
                <a:lnTo>
                  <a:pt x="0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1994231" y="1945492"/>
            <a:ext cx="4686" cy="3073"/>
          </a:xfrm>
          <a:custGeom>
            <a:avLst/>
            <a:gdLst/>
            <a:ahLst/>
            <a:cxnLst/>
            <a:rect l="l" t="t" r="r" b="b"/>
            <a:pathLst>
              <a:path w="4686" h="3073">
                <a:moveTo>
                  <a:pt x="4178" y="0"/>
                </a:moveTo>
                <a:lnTo>
                  <a:pt x="0" y="3073"/>
                </a:lnTo>
                <a:lnTo>
                  <a:pt x="4686" y="1828"/>
                </a:lnTo>
                <a:lnTo>
                  <a:pt x="41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2296675" y="1949296"/>
            <a:ext cx="14084" cy="10350"/>
          </a:xfrm>
          <a:custGeom>
            <a:avLst/>
            <a:gdLst/>
            <a:ahLst/>
            <a:cxnLst/>
            <a:rect l="l" t="t" r="r" b="b"/>
            <a:pathLst>
              <a:path w="14084" h="10350">
                <a:moveTo>
                  <a:pt x="0" y="1397"/>
                </a:moveTo>
                <a:lnTo>
                  <a:pt x="1168" y="3898"/>
                </a:lnTo>
                <a:lnTo>
                  <a:pt x="6235" y="3606"/>
                </a:lnTo>
                <a:lnTo>
                  <a:pt x="7264" y="7264"/>
                </a:lnTo>
                <a:lnTo>
                  <a:pt x="14084" y="10350"/>
                </a:lnTo>
                <a:lnTo>
                  <a:pt x="13563" y="6248"/>
                </a:lnTo>
                <a:lnTo>
                  <a:pt x="2565" y="0"/>
                </a:lnTo>
                <a:lnTo>
                  <a:pt x="0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1975681" y="1949532"/>
            <a:ext cx="15316" cy="10109"/>
          </a:xfrm>
          <a:custGeom>
            <a:avLst/>
            <a:gdLst/>
            <a:ahLst/>
            <a:cxnLst/>
            <a:rect l="l" t="t" r="r" b="b"/>
            <a:pathLst>
              <a:path w="15316" h="10109">
                <a:moveTo>
                  <a:pt x="507" y="6007"/>
                </a:moveTo>
                <a:lnTo>
                  <a:pt x="0" y="10109"/>
                </a:lnTo>
                <a:lnTo>
                  <a:pt x="15316" y="2120"/>
                </a:lnTo>
                <a:lnTo>
                  <a:pt x="12014" y="0"/>
                </a:lnTo>
                <a:lnTo>
                  <a:pt x="50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2311861" y="1957739"/>
            <a:ext cx="11430" cy="6451"/>
          </a:xfrm>
          <a:custGeom>
            <a:avLst/>
            <a:gdLst/>
            <a:ahLst/>
            <a:cxnLst/>
            <a:rect l="l" t="t" r="r" b="b"/>
            <a:pathLst>
              <a:path w="11430" h="6451">
                <a:moveTo>
                  <a:pt x="507" y="292"/>
                </a:moveTo>
                <a:lnTo>
                  <a:pt x="0" y="1905"/>
                </a:lnTo>
                <a:lnTo>
                  <a:pt x="3428" y="2717"/>
                </a:lnTo>
                <a:lnTo>
                  <a:pt x="9677" y="6451"/>
                </a:lnTo>
                <a:lnTo>
                  <a:pt x="11429" y="6007"/>
                </a:lnTo>
                <a:lnTo>
                  <a:pt x="7035" y="2641"/>
                </a:lnTo>
                <a:lnTo>
                  <a:pt x="2044" y="0"/>
                </a:lnTo>
                <a:lnTo>
                  <a:pt x="507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2314126" y="1964123"/>
            <a:ext cx="13347" cy="19062"/>
          </a:xfrm>
          <a:custGeom>
            <a:avLst/>
            <a:gdLst/>
            <a:ahLst/>
            <a:cxnLst/>
            <a:rect l="l" t="t" r="r" b="b"/>
            <a:pathLst>
              <a:path w="13347" h="19062">
                <a:moveTo>
                  <a:pt x="13347" y="1168"/>
                </a:moveTo>
                <a:lnTo>
                  <a:pt x="10198" y="0"/>
                </a:lnTo>
                <a:lnTo>
                  <a:pt x="9829" y="1536"/>
                </a:lnTo>
                <a:lnTo>
                  <a:pt x="0" y="18249"/>
                </a:lnTo>
                <a:lnTo>
                  <a:pt x="3441" y="19062"/>
                </a:lnTo>
                <a:lnTo>
                  <a:pt x="13347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1963074" y="1957732"/>
            <a:ext cx="11506" cy="6464"/>
          </a:xfrm>
          <a:custGeom>
            <a:avLst/>
            <a:gdLst/>
            <a:ahLst/>
            <a:cxnLst/>
            <a:rect l="l" t="t" r="r" b="b"/>
            <a:pathLst>
              <a:path w="11506" h="6464">
                <a:moveTo>
                  <a:pt x="4394" y="2641"/>
                </a:moveTo>
                <a:lnTo>
                  <a:pt x="0" y="6019"/>
                </a:lnTo>
                <a:lnTo>
                  <a:pt x="1739" y="6464"/>
                </a:lnTo>
                <a:lnTo>
                  <a:pt x="8051" y="2717"/>
                </a:lnTo>
                <a:lnTo>
                  <a:pt x="11506" y="1904"/>
                </a:lnTo>
                <a:lnTo>
                  <a:pt x="9448" y="0"/>
                </a:lnTo>
                <a:lnTo>
                  <a:pt x="4394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1621751" y="1974021"/>
            <a:ext cx="105092" cy="103911"/>
          </a:xfrm>
          <a:custGeom>
            <a:avLst/>
            <a:gdLst/>
            <a:ahLst/>
            <a:cxnLst/>
            <a:rect l="l" t="t" r="r" b="b"/>
            <a:pathLst>
              <a:path w="105092" h="103911">
                <a:moveTo>
                  <a:pt x="66814" y="1168"/>
                </a:moveTo>
                <a:lnTo>
                  <a:pt x="59410" y="0"/>
                </a:lnTo>
                <a:lnTo>
                  <a:pt x="45402" y="0"/>
                </a:lnTo>
                <a:lnTo>
                  <a:pt x="37922" y="1168"/>
                </a:lnTo>
                <a:lnTo>
                  <a:pt x="19367" y="9817"/>
                </a:lnTo>
                <a:lnTo>
                  <a:pt x="17386" y="12750"/>
                </a:lnTo>
                <a:lnTo>
                  <a:pt x="8140" y="22072"/>
                </a:lnTo>
                <a:lnTo>
                  <a:pt x="1257" y="37401"/>
                </a:lnTo>
                <a:lnTo>
                  <a:pt x="76" y="46126"/>
                </a:lnTo>
                <a:lnTo>
                  <a:pt x="0" y="60566"/>
                </a:lnTo>
                <a:lnTo>
                  <a:pt x="3746" y="74206"/>
                </a:lnTo>
                <a:lnTo>
                  <a:pt x="12547" y="87629"/>
                </a:lnTo>
                <a:lnTo>
                  <a:pt x="26111" y="98780"/>
                </a:lnTo>
                <a:lnTo>
                  <a:pt x="39535" y="103911"/>
                </a:lnTo>
                <a:lnTo>
                  <a:pt x="65201" y="103835"/>
                </a:lnTo>
                <a:lnTo>
                  <a:pt x="79349" y="98196"/>
                </a:lnTo>
                <a:lnTo>
                  <a:pt x="92265" y="87629"/>
                </a:lnTo>
                <a:lnTo>
                  <a:pt x="101422" y="73329"/>
                </a:lnTo>
                <a:lnTo>
                  <a:pt x="105092" y="58445"/>
                </a:lnTo>
                <a:lnTo>
                  <a:pt x="103924" y="38277"/>
                </a:lnTo>
                <a:lnTo>
                  <a:pt x="95415" y="20827"/>
                </a:lnTo>
                <a:lnTo>
                  <a:pt x="82867" y="8648"/>
                </a:lnTo>
                <a:lnTo>
                  <a:pt x="66814" y="11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2464319" y="1985021"/>
            <a:ext cx="4178" cy="6819"/>
          </a:xfrm>
          <a:custGeom>
            <a:avLst/>
            <a:gdLst/>
            <a:ahLst/>
            <a:cxnLst/>
            <a:rect l="l" t="t" r="r" b="b"/>
            <a:pathLst>
              <a:path w="4178" h="6819">
                <a:moveTo>
                  <a:pt x="4178" y="0"/>
                </a:moveTo>
                <a:lnTo>
                  <a:pt x="0" y="76"/>
                </a:lnTo>
                <a:lnTo>
                  <a:pt x="2857" y="1320"/>
                </a:lnTo>
                <a:lnTo>
                  <a:pt x="4102" y="6819"/>
                </a:lnTo>
                <a:lnTo>
                  <a:pt x="41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2458010" y="1987594"/>
            <a:ext cx="6743" cy="4165"/>
          </a:xfrm>
          <a:custGeom>
            <a:avLst/>
            <a:gdLst/>
            <a:ahLst/>
            <a:cxnLst/>
            <a:rect l="l" t="t" r="r" b="b"/>
            <a:pathLst>
              <a:path w="6743" h="4165">
                <a:moveTo>
                  <a:pt x="5511" y="0"/>
                </a:moveTo>
                <a:lnTo>
                  <a:pt x="0" y="63"/>
                </a:lnTo>
                <a:lnTo>
                  <a:pt x="4178" y="1308"/>
                </a:lnTo>
                <a:lnTo>
                  <a:pt x="5435" y="4165"/>
                </a:lnTo>
                <a:lnTo>
                  <a:pt x="6743" y="3886"/>
                </a:lnTo>
                <a:lnTo>
                  <a:pt x="551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1821667" y="1987589"/>
            <a:ext cx="6680" cy="4165"/>
          </a:xfrm>
          <a:custGeom>
            <a:avLst/>
            <a:gdLst/>
            <a:ahLst/>
            <a:cxnLst/>
            <a:rect l="l" t="t" r="r" b="b"/>
            <a:pathLst>
              <a:path w="6680" h="4165">
                <a:moveTo>
                  <a:pt x="1257" y="0"/>
                </a:moveTo>
                <a:lnTo>
                  <a:pt x="0" y="3886"/>
                </a:lnTo>
                <a:lnTo>
                  <a:pt x="1320" y="4165"/>
                </a:lnTo>
                <a:lnTo>
                  <a:pt x="2489" y="1308"/>
                </a:lnTo>
                <a:lnTo>
                  <a:pt x="6680" y="63"/>
                </a:lnTo>
                <a:lnTo>
                  <a:pt x="125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1817931" y="1985021"/>
            <a:ext cx="4178" cy="6819"/>
          </a:xfrm>
          <a:custGeom>
            <a:avLst/>
            <a:gdLst/>
            <a:ahLst/>
            <a:cxnLst/>
            <a:rect l="l" t="t" r="r" b="b"/>
            <a:pathLst>
              <a:path w="4178" h="6819">
                <a:moveTo>
                  <a:pt x="1320" y="1320"/>
                </a:moveTo>
                <a:lnTo>
                  <a:pt x="4178" y="63"/>
                </a:lnTo>
                <a:lnTo>
                  <a:pt x="0" y="0"/>
                </a:lnTo>
                <a:lnTo>
                  <a:pt x="444" y="6819"/>
                </a:lnTo>
                <a:lnTo>
                  <a:pt x="1320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1798201" y="1999830"/>
            <a:ext cx="9169" cy="9093"/>
          </a:xfrm>
          <a:custGeom>
            <a:avLst/>
            <a:gdLst/>
            <a:ahLst/>
            <a:cxnLst/>
            <a:rect l="l" t="t" r="r" b="b"/>
            <a:pathLst>
              <a:path w="9169" h="9093">
                <a:moveTo>
                  <a:pt x="0" y="0"/>
                </a:moveTo>
                <a:lnTo>
                  <a:pt x="1689" y="2489"/>
                </a:lnTo>
                <a:lnTo>
                  <a:pt x="9169" y="9093"/>
                </a:lnTo>
                <a:lnTo>
                  <a:pt x="7988" y="6159"/>
                </a:lnTo>
                <a:lnTo>
                  <a:pt x="147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2431237" y="2002469"/>
            <a:ext cx="5219" cy="10198"/>
          </a:xfrm>
          <a:custGeom>
            <a:avLst/>
            <a:gdLst/>
            <a:ahLst/>
            <a:cxnLst/>
            <a:rect l="l" t="t" r="r" b="b"/>
            <a:pathLst>
              <a:path w="5219" h="10198">
                <a:moveTo>
                  <a:pt x="152" y="3670"/>
                </a:moveTo>
                <a:lnTo>
                  <a:pt x="5219" y="10198"/>
                </a:lnTo>
                <a:lnTo>
                  <a:pt x="5219" y="7492"/>
                </a:lnTo>
                <a:lnTo>
                  <a:pt x="0" y="0"/>
                </a:lnTo>
                <a:lnTo>
                  <a:pt x="152" y="36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1795565" y="2004957"/>
            <a:ext cx="2933" cy="11595"/>
          </a:xfrm>
          <a:custGeom>
            <a:avLst/>
            <a:gdLst/>
            <a:ahLst/>
            <a:cxnLst/>
            <a:rect l="l" t="t" r="r" b="b"/>
            <a:pathLst>
              <a:path w="2933" h="11595">
                <a:moveTo>
                  <a:pt x="1905" y="8737"/>
                </a:moveTo>
                <a:lnTo>
                  <a:pt x="215" y="11226"/>
                </a:lnTo>
                <a:lnTo>
                  <a:pt x="2933" y="11595"/>
                </a:lnTo>
                <a:lnTo>
                  <a:pt x="1828" y="2362"/>
                </a:lnTo>
                <a:lnTo>
                  <a:pt x="0" y="0"/>
                </a:lnTo>
                <a:lnTo>
                  <a:pt x="1905" y="87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2479578" y="1999827"/>
            <a:ext cx="8724" cy="9245"/>
          </a:xfrm>
          <a:custGeom>
            <a:avLst/>
            <a:gdLst/>
            <a:ahLst/>
            <a:cxnLst/>
            <a:rect l="l" t="t" r="r" b="b"/>
            <a:pathLst>
              <a:path w="8724" h="9245">
                <a:moveTo>
                  <a:pt x="0" y="6896"/>
                </a:moveTo>
                <a:lnTo>
                  <a:pt x="0" y="9245"/>
                </a:lnTo>
                <a:lnTo>
                  <a:pt x="8724" y="520"/>
                </a:lnTo>
                <a:lnTo>
                  <a:pt x="7175" y="0"/>
                </a:lnTo>
                <a:lnTo>
                  <a:pt x="0" y="68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1850345" y="2002477"/>
            <a:ext cx="5499" cy="10261"/>
          </a:xfrm>
          <a:custGeom>
            <a:avLst/>
            <a:gdLst/>
            <a:ahLst/>
            <a:cxnLst/>
            <a:rect l="l" t="t" r="r" b="b"/>
            <a:pathLst>
              <a:path w="5499" h="10261">
                <a:moveTo>
                  <a:pt x="0" y="6451"/>
                </a:moveTo>
                <a:lnTo>
                  <a:pt x="63" y="10261"/>
                </a:lnTo>
                <a:lnTo>
                  <a:pt x="4038" y="4241"/>
                </a:lnTo>
                <a:lnTo>
                  <a:pt x="5499" y="660"/>
                </a:lnTo>
                <a:lnTo>
                  <a:pt x="5207" y="0"/>
                </a:lnTo>
                <a:lnTo>
                  <a:pt x="0" y="6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2356877" y="2013546"/>
            <a:ext cx="17894" cy="12026"/>
          </a:xfrm>
          <a:custGeom>
            <a:avLst/>
            <a:gdLst/>
            <a:ahLst/>
            <a:cxnLst/>
            <a:rect l="l" t="t" r="r" b="b"/>
            <a:pathLst>
              <a:path w="17894" h="12026">
                <a:moveTo>
                  <a:pt x="0" y="9829"/>
                </a:moveTo>
                <a:lnTo>
                  <a:pt x="876" y="12026"/>
                </a:lnTo>
                <a:lnTo>
                  <a:pt x="17894" y="3009"/>
                </a:lnTo>
                <a:lnTo>
                  <a:pt x="17894" y="0"/>
                </a:lnTo>
                <a:lnTo>
                  <a:pt x="0" y="9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1910193" y="2013546"/>
            <a:ext cx="19367" cy="12026"/>
          </a:xfrm>
          <a:custGeom>
            <a:avLst/>
            <a:gdLst/>
            <a:ahLst/>
            <a:cxnLst/>
            <a:rect l="l" t="t" r="r" b="b"/>
            <a:pathLst>
              <a:path w="19367" h="12026">
                <a:moveTo>
                  <a:pt x="0" y="1828"/>
                </a:moveTo>
                <a:lnTo>
                  <a:pt x="2197" y="3594"/>
                </a:lnTo>
                <a:lnTo>
                  <a:pt x="18465" y="12026"/>
                </a:lnTo>
                <a:lnTo>
                  <a:pt x="19367" y="9829"/>
                </a:lnTo>
                <a:lnTo>
                  <a:pt x="2120" y="0"/>
                </a:lnTo>
                <a:lnTo>
                  <a:pt x="0" y="18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2487862" y="2004968"/>
            <a:ext cx="3009" cy="11582"/>
          </a:xfrm>
          <a:custGeom>
            <a:avLst/>
            <a:gdLst/>
            <a:ahLst/>
            <a:cxnLst/>
            <a:rect l="l" t="t" r="r" b="b"/>
            <a:pathLst>
              <a:path w="3009" h="11582">
                <a:moveTo>
                  <a:pt x="1104" y="8724"/>
                </a:moveTo>
                <a:lnTo>
                  <a:pt x="3009" y="0"/>
                </a:lnTo>
                <a:lnTo>
                  <a:pt x="1168" y="2349"/>
                </a:lnTo>
                <a:lnTo>
                  <a:pt x="0" y="11582"/>
                </a:lnTo>
                <a:lnTo>
                  <a:pt x="2717" y="11214"/>
                </a:lnTo>
                <a:lnTo>
                  <a:pt x="1104" y="8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2376822" y="2016773"/>
            <a:ext cx="6311" cy="14528"/>
          </a:xfrm>
          <a:custGeom>
            <a:avLst/>
            <a:gdLst/>
            <a:ahLst/>
            <a:cxnLst/>
            <a:rect l="l" t="t" r="r" b="b"/>
            <a:pathLst>
              <a:path w="6311" h="14528">
                <a:moveTo>
                  <a:pt x="6311" y="10198"/>
                </a:moveTo>
                <a:lnTo>
                  <a:pt x="292" y="0"/>
                </a:lnTo>
                <a:lnTo>
                  <a:pt x="0" y="2933"/>
                </a:lnTo>
                <a:lnTo>
                  <a:pt x="3962" y="9093"/>
                </a:lnTo>
                <a:lnTo>
                  <a:pt x="4699" y="14528"/>
                </a:lnTo>
                <a:lnTo>
                  <a:pt x="5511" y="14528"/>
                </a:lnTo>
                <a:lnTo>
                  <a:pt x="6311" y="101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1796882" y="2020883"/>
            <a:ext cx="9156" cy="1384"/>
          </a:xfrm>
          <a:custGeom>
            <a:avLst/>
            <a:gdLst/>
            <a:ahLst/>
            <a:cxnLst/>
            <a:rect l="l" t="t" r="r" b="b"/>
            <a:pathLst>
              <a:path w="9156" h="1384">
                <a:moveTo>
                  <a:pt x="2793" y="1384"/>
                </a:moveTo>
                <a:lnTo>
                  <a:pt x="9156" y="1384"/>
                </a:lnTo>
                <a:lnTo>
                  <a:pt x="0" y="0"/>
                </a:lnTo>
                <a:lnTo>
                  <a:pt x="2793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2480378" y="2020883"/>
            <a:ext cx="9169" cy="1384"/>
          </a:xfrm>
          <a:custGeom>
            <a:avLst/>
            <a:gdLst/>
            <a:ahLst/>
            <a:cxnLst/>
            <a:rect l="l" t="t" r="r" b="b"/>
            <a:pathLst>
              <a:path w="9169" h="1384">
                <a:moveTo>
                  <a:pt x="0" y="1384"/>
                </a:moveTo>
                <a:lnTo>
                  <a:pt x="6375" y="1384"/>
                </a:lnTo>
                <a:lnTo>
                  <a:pt x="9169" y="0"/>
                </a:lnTo>
                <a:lnTo>
                  <a:pt x="0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2481704" y="2025788"/>
            <a:ext cx="3009" cy="1320"/>
          </a:xfrm>
          <a:custGeom>
            <a:avLst/>
            <a:gdLst/>
            <a:ahLst/>
            <a:cxnLst/>
            <a:rect l="l" t="t" r="r" b="b"/>
            <a:pathLst>
              <a:path w="3009" h="1320">
                <a:moveTo>
                  <a:pt x="0" y="0"/>
                </a:moveTo>
                <a:lnTo>
                  <a:pt x="292" y="1320"/>
                </a:lnTo>
                <a:lnTo>
                  <a:pt x="3009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1903517" y="2016765"/>
            <a:ext cx="6451" cy="14897"/>
          </a:xfrm>
          <a:custGeom>
            <a:avLst/>
            <a:gdLst/>
            <a:ahLst/>
            <a:cxnLst/>
            <a:rect l="l" t="t" r="r" b="b"/>
            <a:pathLst>
              <a:path w="6451" h="14897">
                <a:moveTo>
                  <a:pt x="0" y="9537"/>
                </a:moveTo>
                <a:lnTo>
                  <a:pt x="647" y="14897"/>
                </a:lnTo>
                <a:lnTo>
                  <a:pt x="3441" y="6680"/>
                </a:lnTo>
                <a:lnTo>
                  <a:pt x="6451" y="2057"/>
                </a:lnTo>
                <a:lnTo>
                  <a:pt x="5715" y="0"/>
                </a:lnTo>
                <a:lnTo>
                  <a:pt x="0" y="95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1801719" y="2025788"/>
            <a:ext cx="2717" cy="1320"/>
          </a:xfrm>
          <a:custGeom>
            <a:avLst/>
            <a:gdLst/>
            <a:ahLst/>
            <a:cxnLst/>
            <a:rect l="l" t="t" r="r" b="b"/>
            <a:pathLst>
              <a:path w="2717" h="1320">
                <a:moveTo>
                  <a:pt x="1397" y="0"/>
                </a:moveTo>
                <a:lnTo>
                  <a:pt x="0" y="1320"/>
                </a:lnTo>
                <a:lnTo>
                  <a:pt x="2717" y="1320"/>
                </a:lnTo>
                <a:lnTo>
                  <a:pt x="139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2383497" y="2029537"/>
            <a:ext cx="8432" cy="13119"/>
          </a:xfrm>
          <a:custGeom>
            <a:avLst/>
            <a:gdLst/>
            <a:ahLst/>
            <a:cxnLst/>
            <a:rect l="l" t="t" r="r" b="b"/>
            <a:pathLst>
              <a:path w="8432" h="13119">
                <a:moveTo>
                  <a:pt x="6680" y="13119"/>
                </a:moveTo>
                <a:lnTo>
                  <a:pt x="8432" y="12458"/>
                </a:lnTo>
                <a:lnTo>
                  <a:pt x="1028" y="0"/>
                </a:lnTo>
                <a:lnTo>
                  <a:pt x="0" y="1828"/>
                </a:lnTo>
                <a:lnTo>
                  <a:pt x="876" y="2705"/>
                </a:lnTo>
                <a:lnTo>
                  <a:pt x="812" y="7480"/>
                </a:lnTo>
                <a:lnTo>
                  <a:pt x="3530" y="12611"/>
                </a:lnTo>
                <a:lnTo>
                  <a:pt x="6680" y="131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1894499" y="2029537"/>
            <a:ext cx="9664" cy="12903"/>
          </a:xfrm>
          <a:custGeom>
            <a:avLst/>
            <a:gdLst/>
            <a:ahLst/>
            <a:cxnLst/>
            <a:rect l="l" t="t" r="r" b="b"/>
            <a:pathLst>
              <a:path w="9664" h="12903">
                <a:moveTo>
                  <a:pt x="7327" y="0"/>
                </a:moveTo>
                <a:lnTo>
                  <a:pt x="0" y="12458"/>
                </a:lnTo>
                <a:lnTo>
                  <a:pt x="2921" y="11366"/>
                </a:lnTo>
                <a:lnTo>
                  <a:pt x="4318" y="12903"/>
                </a:lnTo>
                <a:lnTo>
                  <a:pt x="9664" y="2120"/>
                </a:lnTo>
                <a:lnTo>
                  <a:pt x="732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2448477" y="2034517"/>
            <a:ext cx="6527" cy="11595"/>
          </a:xfrm>
          <a:custGeom>
            <a:avLst/>
            <a:gdLst/>
            <a:ahLst/>
            <a:cxnLst/>
            <a:rect l="l" t="t" r="r" b="b"/>
            <a:pathLst>
              <a:path w="6527" h="11595">
                <a:moveTo>
                  <a:pt x="0" y="1181"/>
                </a:moveTo>
                <a:lnTo>
                  <a:pt x="6527" y="11595"/>
                </a:lnTo>
                <a:lnTo>
                  <a:pt x="6527" y="8801"/>
                </a:lnTo>
                <a:lnTo>
                  <a:pt x="1244" y="0"/>
                </a:lnTo>
                <a:lnTo>
                  <a:pt x="0" y="11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2389952" y="2045300"/>
            <a:ext cx="3594" cy="5791"/>
          </a:xfrm>
          <a:custGeom>
            <a:avLst/>
            <a:gdLst/>
            <a:ahLst/>
            <a:cxnLst/>
            <a:rect l="l" t="t" r="r" b="b"/>
            <a:pathLst>
              <a:path w="3594" h="5791">
                <a:moveTo>
                  <a:pt x="1981" y="5359"/>
                </a:moveTo>
                <a:lnTo>
                  <a:pt x="3594" y="5791"/>
                </a:lnTo>
                <a:lnTo>
                  <a:pt x="584" y="368"/>
                </a:lnTo>
                <a:lnTo>
                  <a:pt x="0" y="0"/>
                </a:lnTo>
                <a:lnTo>
                  <a:pt x="1981" y="53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1831794" y="2034305"/>
            <a:ext cx="6159" cy="11811"/>
          </a:xfrm>
          <a:custGeom>
            <a:avLst/>
            <a:gdLst/>
            <a:ahLst/>
            <a:cxnLst/>
            <a:rect l="l" t="t" r="r" b="b"/>
            <a:pathLst>
              <a:path w="6159" h="11811">
                <a:moveTo>
                  <a:pt x="4914" y="215"/>
                </a:moveTo>
                <a:lnTo>
                  <a:pt x="0" y="7988"/>
                </a:lnTo>
                <a:lnTo>
                  <a:pt x="63" y="11811"/>
                </a:lnTo>
                <a:lnTo>
                  <a:pt x="6159" y="0"/>
                </a:lnTo>
                <a:lnTo>
                  <a:pt x="4914" y="21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1892872" y="2045296"/>
            <a:ext cx="3606" cy="5791"/>
          </a:xfrm>
          <a:custGeom>
            <a:avLst/>
            <a:gdLst/>
            <a:ahLst/>
            <a:cxnLst/>
            <a:rect l="l" t="t" r="r" b="b"/>
            <a:pathLst>
              <a:path w="3606" h="5791">
                <a:moveTo>
                  <a:pt x="3009" y="368"/>
                </a:moveTo>
                <a:lnTo>
                  <a:pt x="0" y="5791"/>
                </a:lnTo>
                <a:lnTo>
                  <a:pt x="2133" y="4622"/>
                </a:lnTo>
                <a:lnTo>
                  <a:pt x="3606" y="0"/>
                </a:lnTo>
                <a:lnTo>
                  <a:pt x="3009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2395025" y="2053955"/>
            <a:ext cx="2273" cy="3365"/>
          </a:xfrm>
          <a:custGeom>
            <a:avLst/>
            <a:gdLst/>
            <a:ahLst/>
            <a:cxnLst/>
            <a:rect l="l" t="t" r="r" b="b"/>
            <a:pathLst>
              <a:path w="2273" h="3365">
                <a:moveTo>
                  <a:pt x="507" y="2933"/>
                </a:moveTo>
                <a:lnTo>
                  <a:pt x="2273" y="3365"/>
                </a:lnTo>
                <a:lnTo>
                  <a:pt x="660" y="292"/>
                </a:lnTo>
                <a:lnTo>
                  <a:pt x="0" y="0"/>
                </a:lnTo>
                <a:lnTo>
                  <a:pt x="507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1889137" y="2053957"/>
            <a:ext cx="2273" cy="3378"/>
          </a:xfrm>
          <a:custGeom>
            <a:avLst/>
            <a:gdLst/>
            <a:ahLst/>
            <a:cxnLst/>
            <a:rect l="l" t="t" r="r" b="b"/>
            <a:pathLst>
              <a:path w="2273" h="3378">
                <a:moveTo>
                  <a:pt x="1612" y="292"/>
                </a:moveTo>
                <a:lnTo>
                  <a:pt x="0" y="3378"/>
                </a:lnTo>
                <a:lnTo>
                  <a:pt x="2273" y="0"/>
                </a:lnTo>
                <a:lnTo>
                  <a:pt x="1612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2398690" y="2060192"/>
            <a:ext cx="10477" cy="14668"/>
          </a:xfrm>
          <a:custGeom>
            <a:avLst/>
            <a:gdLst/>
            <a:ahLst/>
            <a:cxnLst/>
            <a:rect l="l" t="t" r="r" b="b"/>
            <a:pathLst>
              <a:path w="10477" h="14668">
                <a:moveTo>
                  <a:pt x="431" y="2857"/>
                </a:moveTo>
                <a:lnTo>
                  <a:pt x="8356" y="14668"/>
                </a:lnTo>
                <a:lnTo>
                  <a:pt x="10477" y="11366"/>
                </a:lnTo>
                <a:lnTo>
                  <a:pt x="4317" y="1536"/>
                </a:lnTo>
                <a:lnTo>
                  <a:pt x="0" y="0"/>
                </a:lnTo>
                <a:lnTo>
                  <a:pt x="431" y="28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1877632" y="2060187"/>
            <a:ext cx="10109" cy="14668"/>
          </a:xfrm>
          <a:custGeom>
            <a:avLst/>
            <a:gdLst/>
            <a:ahLst/>
            <a:cxnLst/>
            <a:rect l="l" t="t" r="r" b="b"/>
            <a:pathLst>
              <a:path w="10109" h="14668">
                <a:moveTo>
                  <a:pt x="5791" y="1536"/>
                </a:moveTo>
                <a:lnTo>
                  <a:pt x="0" y="10858"/>
                </a:lnTo>
                <a:lnTo>
                  <a:pt x="1676" y="14668"/>
                </a:lnTo>
                <a:lnTo>
                  <a:pt x="10045" y="1981"/>
                </a:lnTo>
                <a:lnTo>
                  <a:pt x="10109" y="0"/>
                </a:lnTo>
                <a:lnTo>
                  <a:pt x="5791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1870588" y="2074200"/>
            <a:ext cx="8724" cy="10337"/>
          </a:xfrm>
          <a:custGeom>
            <a:avLst/>
            <a:gdLst/>
            <a:ahLst/>
            <a:cxnLst/>
            <a:rect l="l" t="t" r="r" b="b"/>
            <a:pathLst>
              <a:path w="8724" h="10337">
                <a:moveTo>
                  <a:pt x="5867" y="0"/>
                </a:moveTo>
                <a:lnTo>
                  <a:pt x="0" y="10337"/>
                </a:lnTo>
                <a:lnTo>
                  <a:pt x="2197" y="9093"/>
                </a:lnTo>
                <a:lnTo>
                  <a:pt x="6743" y="2412"/>
                </a:lnTo>
                <a:lnTo>
                  <a:pt x="8724" y="660"/>
                </a:lnTo>
                <a:lnTo>
                  <a:pt x="586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2407043" y="2074260"/>
            <a:ext cx="8724" cy="10274"/>
          </a:xfrm>
          <a:custGeom>
            <a:avLst/>
            <a:gdLst/>
            <a:ahLst/>
            <a:cxnLst/>
            <a:rect l="l" t="t" r="r" b="b"/>
            <a:pathLst>
              <a:path w="8724" h="10274">
                <a:moveTo>
                  <a:pt x="3441" y="0"/>
                </a:moveTo>
                <a:lnTo>
                  <a:pt x="0" y="596"/>
                </a:lnTo>
                <a:lnTo>
                  <a:pt x="2057" y="2362"/>
                </a:lnTo>
                <a:lnTo>
                  <a:pt x="7188" y="9766"/>
                </a:lnTo>
                <a:lnTo>
                  <a:pt x="8724" y="10274"/>
                </a:lnTo>
                <a:lnTo>
                  <a:pt x="344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868457" y="2085930"/>
            <a:ext cx="17970" cy="13271"/>
          </a:xfrm>
          <a:custGeom>
            <a:avLst/>
            <a:gdLst/>
            <a:ahLst/>
            <a:cxnLst/>
            <a:rect l="l" t="t" r="r" b="b"/>
            <a:pathLst>
              <a:path w="17970" h="13271">
                <a:moveTo>
                  <a:pt x="16649" y="9093"/>
                </a:moveTo>
                <a:lnTo>
                  <a:pt x="889" y="0"/>
                </a:lnTo>
                <a:lnTo>
                  <a:pt x="0" y="584"/>
                </a:lnTo>
                <a:lnTo>
                  <a:pt x="76" y="3302"/>
                </a:lnTo>
                <a:lnTo>
                  <a:pt x="17970" y="13271"/>
                </a:lnTo>
                <a:lnTo>
                  <a:pt x="16649" y="90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2399422" y="2085926"/>
            <a:ext cx="18478" cy="13423"/>
          </a:xfrm>
          <a:custGeom>
            <a:avLst/>
            <a:gdLst/>
            <a:ahLst/>
            <a:cxnLst/>
            <a:rect l="l" t="t" r="r" b="b"/>
            <a:pathLst>
              <a:path w="18478" h="13423">
                <a:moveTo>
                  <a:pt x="18402" y="3301"/>
                </a:moveTo>
                <a:lnTo>
                  <a:pt x="18478" y="584"/>
                </a:lnTo>
                <a:lnTo>
                  <a:pt x="17665" y="0"/>
                </a:lnTo>
                <a:lnTo>
                  <a:pt x="3517" y="8356"/>
                </a:lnTo>
                <a:lnTo>
                  <a:pt x="0" y="11366"/>
                </a:lnTo>
                <a:lnTo>
                  <a:pt x="1092" y="13423"/>
                </a:lnTo>
                <a:lnTo>
                  <a:pt x="18402" y="3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690475" y="2131989"/>
            <a:ext cx="3302" cy="1028"/>
          </a:xfrm>
          <a:custGeom>
            <a:avLst/>
            <a:gdLst/>
            <a:ahLst/>
            <a:cxnLst/>
            <a:rect l="l" t="t" r="r" b="b"/>
            <a:pathLst>
              <a:path w="3301" h="1028">
                <a:moveTo>
                  <a:pt x="215" y="292"/>
                </a:moveTo>
                <a:lnTo>
                  <a:pt x="0" y="1028"/>
                </a:lnTo>
                <a:lnTo>
                  <a:pt x="3301" y="0"/>
                </a:lnTo>
                <a:lnTo>
                  <a:pt x="215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710127" y="2136820"/>
            <a:ext cx="2120" cy="2273"/>
          </a:xfrm>
          <a:custGeom>
            <a:avLst/>
            <a:gdLst/>
            <a:ahLst/>
            <a:cxnLst/>
            <a:rect l="l" t="t" r="r" b="b"/>
            <a:pathLst>
              <a:path w="2120" h="2273">
                <a:moveTo>
                  <a:pt x="2120" y="2273"/>
                </a:moveTo>
                <a:lnTo>
                  <a:pt x="1905" y="380"/>
                </a:lnTo>
                <a:lnTo>
                  <a:pt x="0" y="0"/>
                </a:lnTo>
                <a:lnTo>
                  <a:pt x="2120" y="22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713722" y="2142028"/>
            <a:ext cx="1028" cy="3225"/>
          </a:xfrm>
          <a:custGeom>
            <a:avLst/>
            <a:gdLst/>
            <a:ahLst/>
            <a:cxnLst/>
            <a:rect l="l" t="t" r="r" b="b"/>
            <a:pathLst>
              <a:path w="1028" h="3225">
                <a:moveTo>
                  <a:pt x="1028" y="3225"/>
                </a:moveTo>
                <a:lnTo>
                  <a:pt x="736" y="215"/>
                </a:lnTo>
                <a:lnTo>
                  <a:pt x="0" y="0"/>
                </a:lnTo>
                <a:lnTo>
                  <a:pt x="1028" y="32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643245" y="2144450"/>
            <a:ext cx="3670" cy="952"/>
          </a:xfrm>
          <a:custGeom>
            <a:avLst/>
            <a:gdLst/>
            <a:ahLst/>
            <a:cxnLst/>
            <a:rect l="l" t="t" r="r" b="b"/>
            <a:pathLst>
              <a:path w="3670" h="952">
                <a:moveTo>
                  <a:pt x="0" y="952"/>
                </a:moveTo>
                <a:lnTo>
                  <a:pt x="3670" y="584"/>
                </a:lnTo>
                <a:lnTo>
                  <a:pt x="3149" y="0"/>
                </a:lnTo>
                <a:lnTo>
                  <a:pt x="0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649557" y="2145620"/>
            <a:ext cx="3289" cy="1028"/>
          </a:xfrm>
          <a:custGeom>
            <a:avLst/>
            <a:gdLst/>
            <a:ahLst/>
            <a:cxnLst/>
            <a:rect l="l" t="t" r="r" b="b"/>
            <a:pathLst>
              <a:path w="3289" h="1028">
                <a:moveTo>
                  <a:pt x="3289" y="1028"/>
                </a:moveTo>
                <a:lnTo>
                  <a:pt x="3073" y="228"/>
                </a:lnTo>
                <a:lnTo>
                  <a:pt x="0" y="0"/>
                </a:lnTo>
                <a:lnTo>
                  <a:pt x="3289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715185" y="2146649"/>
            <a:ext cx="584" cy="4914"/>
          </a:xfrm>
          <a:custGeom>
            <a:avLst/>
            <a:gdLst/>
            <a:ahLst/>
            <a:cxnLst/>
            <a:rect l="l" t="t" r="r" b="b"/>
            <a:pathLst>
              <a:path w="584" h="4914">
                <a:moveTo>
                  <a:pt x="0" y="4914"/>
                </a:moveTo>
                <a:lnTo>
                  <a:pt x="584" y="520"/>
                </a:lnTo>
                <a:lnTo>
                  <a:pt x="0" y="0"/>
                </a:lnTo>
                <a:lnTo>
                  <a:pt x="0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658202" y="2150460"/>
            <a:ext cx="2286" cy="2133"/>
          </a:xfrm>
          <a:custGeom>
            <a:avLst/>
            <a:gdLst/>
            <a:ahLst/>
            <a:cxnLst/>
            <a:rect l="l" t="t" r="r" b="b"/>
            <a:pathLst>
              <a:path w="2286" h="2133">
                <a:moveTo>
                  <a:pt x="736" y="1549"/>
                </a:moveTo>
                <a:lnTo>
                  <a:pt x="2285" y="2133"/>
                </a:lnTo>
                <a:lnTo>
                  <a:pt x="1904" y="368"/>
                </a:lnTo>
                <a:lnTo>
                  <a:pt x="0" y="0"/>
                </a:lnTo>
                <a:lnTo>
                  <a:pt x="736" y="15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1680577" y="2150320"/>
            <a:ext cx="952" cy="4762"/>
          </a:xfrm>
          <a:custGeom>
            <a:avLst/>
            <a:gdLst/>
            <a:ahLst/>
            <a:cxnLst/>
            <a:rect l="l" t="t" r="r" b="b"/>
            <a:pathLst>
              <a:path w="952" h="4762">
                <a:moveTo>
                  <a:pt x="215" y="4546"/>
                </a:moveTo>
                <a:lnTo>
                  <a:pt x="952" y="4762"/>
                </a:lnTo>
                <a:lnTo>
                  <a:pt x="507" y="444"/>
                </a:lnTo>
                <a:lnTo>
                  <a:pt x="0" y="0"/>
                </a:lnTo>
                <a:lnTo>
                  <a:pt x="215" y="4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2414600" y="2154433"/>
            <a:ext cx="21920" cy="1892"/>
          </a:xfrm>
          <a:custGeom>
            <a:avLst/>
            <a:gdLst/>
            <a:ahLst/>
            <a:cxnLst/>
            <a:rect l="l" t="t" r="r" b="b"/>
            <a:pathLst>
              <a:path w="21920" h="1892">
                <a:moveTo>
                  <a:pt x="215" y="0"/>
                </a:moveTo>
                <a:lnTo>
                  <a:pt x="0" y="1892"/>
                </a:lnTo>
                <a:lnTo>
                  <a:pt x="21920" y="1892"/>
                </a:lnTo>
                <a:lnTo>
                  <a:pt x="21920" y="0"/>
                </a:lnTo>
                <a:lnTo>
                  <a:pt x="21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849836" y="2154433"/>
            <a:ext cx="21920" cy="1892"/>
          </a:xfrm>
          <a:custGeom>
            <a:avLst/>
            <a:gdLst/>
            <a:ahLst/>
            <a:cxnLst/>
            <a:rect l="l" t="t" r="r" b="b"/>
            <a:pathLst>
              <a:path w="21920" h="1892">
                <a:moveTo>
                  <a:pt x="63" y="0"/>
                </a:moveTo>
                <a:lnTo>
                  <a:pt x="0" y="1892"/>
                </a:lnTo>
                <a:lnTo>
                  <a:pt x="21920" y="1892"/>
                </a:lnTo>
                <a:lnTo>
                  <a:pt x="21780" y="0"/>
                </a:lnTo>
                <a:lnTo>
                  <a:pt x="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713722" y="2152959"/>
            <a:ext cx="1244" cy="3302"/>
          </a:xfrm>
          <a:custGeom>
            <a:avLst/>
            <a:gdLst/>
            <a:ahLst/>
            <a:cxnLst/>
            <a:rect l="l" t="t" r="r" b="b"/>
            <a:pathLst>
              <a:path w="1244" h="3301">
                <a:moveTo>
                  <a:pt x="0" y="3301"/>
                </a:moveTo>
                <a:lnTo>
                  <a:pt x="1244" y="1244"/>
                </a:lnTo>
                <a:lnTo>
                  <a:pt x="1028" y="0"/>
                </a:lnTo>
                <a:lnTo>
                  <a:pt x="0" y="3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698909" y="2165131"/>
            <a:ext cx="4686" cy="1028"/>
          </a:xfrm>
          <a:custGeom>
            <a:avLst/>
            <a:gdLst/>
            <a:ahLst/>
            <a:cxnLst/>
            <a:rect l="l" t="t" r="r" b="b"/>
            <a:pathLst>
              <a:path w="4686" h="1028">
                <a:moveTo>
                  <a:pt x="0" y="1028"/>
                </a:moveTo>
                <a:lnTo>
                  <a:pt x="4394" y="812"/>
                </a:lnTo>
                <a:lnTo>
                  <a:pt x="4686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1691657" y="2165206"/>
            <a:ext cx="4762" cy="952"/>
          </a:xfrm>
          <a:custGeom>
            <a:avLst/>
            <a:gdLst/>
            <a:ahLst/>
            <a:cxnLst/>
            <a:rect l="l" t="t" r="r" b="b"/>
            <a:pathLst>
              <a:path w="4762" h="952">
                <a:moveTo>
                  <a:pt x="279" y="736"/>
                </a:moveTo>
                <a:lnTo>
                  <a:pt x="4762" y="952"/>
                </a:lnTo>
                <a:lnTo>
                  <a:pt x="0" y="0"/>
                </a:lnTo>
                <a:lnTo>
                  <a:pt x="279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1663042" y="2159049"/>
            <a:ext cx="812" cy="8356"/>
          </a:xfrm>
          <a:custGeom>
            <a:avLst/>
            <a:gdLst/>
            <a:ahLst/>
            <a:cxnLst/>
            <a:rect l="l" t="t" r="r" b="b"/>
            <a:pathLst>
              <a:path w="812" h="8356">
                <a:moveTo>
                  <a:pt x="0" y="8356"/>
                </a:moveTo>
                <a:lnTo>
                  <a:pt x="660" y="8140"/>
                </a:lnTo>
                <a:lnTo>
                  <a:pt x="812" y="292"/>
                </a:lnTo>
                <a:lnTo>
                  <a:pt x="215" y="0"/>
                </a:lnTo>
                <a:lnTo>
                  <a:pt x="0" y="83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2434910" y="2157724"/>
            <a:ext cx="1612" cy="79209"/>
          </a:xfrm>
          <a:custGeom>
            <a:avLst/>
            <a:gdLst/>
            <a:ahLst/>
            <a:cxnLst/>
            <a:rect l="l" t="t" r="r" b="b"/>
            <a:pathLst>
              <a:path w="1612" h="79209">
                <a:moveTo>
                  <a:pt x="76" y="12687"/>
                </a:moveTo>
                <a:lnTo>
                  <a:pt x="0" y="68503"/>
                </a:lnTo>
                <a:lnTo>
                  <a:pt x="1612" y="79209"/>
                </a:lnTo>
                <a:lnTo>
                  <a:pt x="1612" y="0"/>
                </a:lnTo>
                <a:lnTo>
                  <a:pt x="0" y="10629"/>
                </a:lnTo>
                <a:lnTo>
                  <a:pt x="76" y="126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2488156" y="2171741"/>
            <a:ext cx="1384" cy="20307"/>
          </a:xfrm>
          <a:custGeom>
            <a:avLst/>
            <a:gdLst/>
            <a:ahLst/>
            <a:cxnLst/>
            <a:rect l="l" t="t" r="r" b="b"/>
            <a:pathLst>
              <a:path w="1384" h="20307">
                <a:moveTo>
                  <a:pt x="1320" y="20307"/>
                </a:moveTo>
                <a:lnTo>
                  <a:pt x="1384" y="2413"/>
                </a:lnTo>
                <a:lnTo>
                  <a:pt x="0" y="0"/>
                </a:lnTo>
                <a:lnTo>
                  <a:pt x="1320" y="203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1852688" y="2171661"/>
            <a:ext cx="1473" cy="51993"/>
          </a:xfrm>
          <a:custGeom>
            <a:avLst/>
            <a:gdLst/>
            <a:ahLst/>
            <a:cxnLst/>
            <a:rect l="l" t="t" r="r" b="b"/>
            <a:pathLst>
              <a:path w="1473" h="51993">
                <a:moveTo>
                  <a:pt x="0" y="76"/>
                </a:moveTo>
                <a:lnTo>
                  <a:pt x="228" y="47523"/>
                </a:lnTo>
                <a:lnTo>
                  <a:pt x="749" y="51993"/>
                </a:lnTo>
                <a:lnTo>
                  <a:pt x="1473" y="51333"/>
                </a:lnTo>
                <a:lnTo>
                  <a:pt x="1473" y="0"/>
                </a:lnTo>
                <a:lnTo>
                  <a:pt x="0" y="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2524967" y="2176572"/>
            <a:ext cx="4114" cy="2641"/>
          </a:xfrm>
          <a:custGeom>
            <a:avLst/>
            <a:gdLst/>
            <a:ahLst/>
            <a:cxnLst/>
            <a:rect l="l" t="t" r="r" b="b"/>
            <a:pathLst>
              <a:path w="4114" h="2641">
                <a:moveTo>
                  <a:pt x="0" y="0"/>
                </a:moveTo>
                <a:lnTo>
                  <a:pt x="1689" y="2641"/>
                </a:lnTo>
                <a:lnTo>
                  <a:pt x="4114" y="2641"/>
                </a:lnTo>
                <a:lnTo>
                  <a:pt x="13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757286" y="2176572"/>
            <a:ext cx="4178" cy="2641"/>
          </a:xfrm>
          <a:custGeom>
            <a:avLst/>
            <a:gdLst/>
            <a:ahLst/>
            <a:cxnLst/>
            <a:rect l="l" t="t" r="r" b="b"/>
            <a:pathLst>
              <a:path w="4178" h="2641">
                <a:moveTo>
                  <a:pt x="2705" y="0"/>
                </a:moveTo>
                <a:lnTo>
                  <a:pt x="0" y="2641"/>
                </a:lnTo>
                <a:lnTo>
                  <a:pt x="2489" y="2641"/>
                </a:lnTo>
                <a:lnTo>
                  <a:pt x="4178" y="0"/>
                </a:lnTo>
                <a:lnTo>
                  <a:pt x="270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649474" y="2178767"/>
            <a:ext cx="3378" cy="1028"/>
          </a:xfrm>
          <a:custGeom>
            <a:avLst/>
            <a:gdLst/>
            <a:ahLst/>
            <a:cxnLst/>
            <a:rect l="l" t="t" r="r" b="b"/>
            <a:pathLst>
              <a:path w="3378" h="1028">
                <a:moveTo>
                  <a:pt x="0" y="1028"/>
                </a:moveTo>
                <a:lnTo>
                  <a:pt x="3149" y="749"/>
                </a:lnTo>
                <a:lnTo>
                  <a:pt x="3378" y="0"/>
                </a:lnTo>
                <a:lnTo>
                  <a:pt x="0" y="10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639793" y="2178773"/>
            <a:ext cx="3378" cy="1015"/>
          </a:xfrm>
          <a:custGeom>
            <a:avLst/>
            <a:gdLst/>
            <a:ahLst/>
            <a:cxnLst/>
            <a:rect l="l" t="t" r="r" b="b"/>
            <a:pathLst>
              <a:path w="3378" h="1016">
                <a:moveTo>
                  <a:pt x="228" y="736"/>
                </a:moveTo>
                <a:lnTo>
                  <a:pt x="3378" y="1015"/>
                </a:lnTo>
                <a:lnTo>
                  <a:pt x="0" y="0"/>
                </a:lnTo>
                <a:lnTo>
                  <a:pt x="228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1638693" y="2179142"/>
            <a:ext cx="90792" cy="37617"/>
          </a:xfrm>
          <a:custGeom>
            <a:avLst/>
            <a:gdLst/>
            <a:ahLst/>
            <a:cxnLst/>
            <a:rect l="l" t="t" r="r" b="b"/>
            <a:pathLst>
              <a:path w="90792" h="37617">
                <a:moveTo>
                  <a:pt x="85737" y="0"/>
                </a:moveTo>
                <a:lnTo>
                  <a:pt x="81622" y="0"/>
                </a:lnTo>
                <a:lnTo>
                  <a:pt x="0" y="22364"/>
                </a:lnTo>
                <a:lnTo>
                  <a:pt x="3962" y="37617"/>
                </a:lnTo>
                <a:lnTo>
                  <a:pt x="5359" y="37249"/>
                </a:lnTo>
                <a:lnTo>
                  <a:pt x="2857" y="28524"/>
                </a:lnTo>
                <a:lnTo>
                  <a:pt x="2489" y="23533"/>
                </a:lnTo>
                <a:lnTo>
                  <a:pt x="23545" y="17373"/>
                </a:lnTo>
                <a:lnTo>
                  <a:pt x="84416" y="1244"/>
                </a:lnTo>
                <a:lnTo>
                  <a:pt x="89331" y="20091"/>
                </a:lnTo>
                <a:lnTo>
                  <a:pt x="90792" y="21412"/>
                </a:lnTo>
                <a:lnTo>
                  <a:pt x="8573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1755075" y="2188829"/>
            <a:ext cx="2870" cy="5562"/>
          </a:xfrm>
          <a:custGeom>
            <a:avLst/>
            <a:gdLst/>
            <a:ahLst/>
            <a:cxnLst/>
            <a:rect l="l" t="t" r="r" b="b"/>
            <a:pathLst>
              <a:path w="2870" h="5562">
                <a:moveTo>
                  <a:pt x="2870" y="5562"/>
                </a:moveTo>
                <a:lnTo>
                  <a:pt x="2870" y="2768"/>
                </a:lnTo>
                <a:lnTo>
                  <a:pt x="1244" y="139"/>
                </a:lnTo>
                <a:lnTo>
                  <a:pt x="0" y="0"/>
                </a:lnTo>
                <a:lnTo>
                  <a:pt x="2870" y="5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1749940" y="2188828"/>
            <a:ext cx="4190" cy="16789"/>
          </a:xfrm>
          <a:custGeom>
            <a:avLst/>
            <a:gdLst/>
            <a:ahLst/>
            <a:cxnLst/>
            <a:rect l="l" t="t" r="r" b="b"/>
            <a:pathLst>
              <a:path w="4191" h="16789">
                <a:moveTo>
                  <a:pt x="0" y="16421"/>
                </a:moveTo>
                <a:lnTo>
                  <a:pt x="1396" y="16789"/>
                </a:lnTo>
                <a:lnTo>
                  <a:pt x="4190" y="11874"/>
                </a:lnTo>
                <a:lnTo>
                  <a:pt x="4190" y="5130"/>
                </a:lnTo>
                <a:lnTo>
                  <a:pt x="1396" y="139"/>
                </a:lnTo>
                <a:lnTo>
                  <a:pt x="152" y="0"/>
                </a:lnTo>
                <a:lnTo>
                  <a:pt x="3009" y="6375"/>
                </a:lnTo>
                <a:lnTo>
                  <a:pt x="3009" y="10553"/>
                </a:lnTo>
                <a:lnTo>
                  <a:pt x="0" y="164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1746572" y="2189038"/>
            <a:ext cx="2641" cy="16510"/>
          </a:xfrm>
          <a:custGeom>
            <a:avLst/>
            <a:gdLst/>
            <a:ahLst/>
            <a:cxnLst/>
            <a:rect l="l" t="t" r="r" b="b"/>
            <a:pathLst>
              <a:path w="2641" h="16510">
                <a:moveTo>
                  <a:pt x="1397" y="6172"/>
                </a:moveTo>
                <a:lnTo>
                  <a:pt x="1397" y="10350"/>
                </a:lnTo>
                <a:lnTo>
                  <a:pt x="0" y="12763"/>
                </a:lnTo>
                <a:lnTo>
                  <a:pt x="0" y="16510"/>
                </a:lnTo>
                <a:lnTo>
                  <a:pt x="2641" y="11658"/>
                </a:lnTo>
                <a:lnTo>
                  <a:pt x="2641" y="4914"/>
                </a:lnTo>
                <a:lnTo>
                  <a:pt x="0" y="0"/>
                </a:lnTo>
                <a:lnTo>
                  <a:pt x="0" y="3822"/>
                </a:lnTo>
                <a:lnTo>
                  <a:pt x="1397" y="617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1797253" y="2171811"/>
            <a:ext cx="1460" cy="20243"/>
          </a:xfrm>
          <a:custGeom>
            <a:avLst/>
            <a:gdLst/>
            <a:ahLst/>
            <a:cxnLst/>
            <a:rect l="l" t="t" r="r" b="b"/>
            <a:pathLst>
              <a:path w="1460" h="20243">
                <a:moveTo>
                  <a:pt x="0" y="1320"/>
                </a:moveTo>
                <a:lnTo>
                  <a:pt x="63" y="20243"/>
                </a:lnTo>
                <a:lnTo>
                  <a:pt x="1460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701319" y="2192714"/>
            <a:ext cx="24358" cy="5791"/>
          </a:xfrm>
          <a:custGeom>
            <a:avLst/>
            <a:gdLst/>
            <a:ahLst/>
            <a:cxnLst/>
            <a:rect l="l" t="t" r="r" b="b"/>
            <a:pathLst>
              <a:path w="24358" h="5791">
                <a:moveTo>
                  <a:pt x="18199" y="63"/>
                </a:moveTo>
                <a:lnTo>
                  <a:pt x="7785" y="0"/>
                </a:lnTo>
                <a:lnTo>
                  <a:pt x="2870" y="2489"/>
                </a:lnTo>
                <a:lnTo>
                  <a:pt x="0" y="5791"/>
                </a:lnTo>
                <a:lnTo>
                  <a:pt x="4190" y="3810"/>
                </a:lnTo>
                <a:lnTo>
                  <a:pt x="9016" y="1244"/>
                </a:lnTo>
                <a:lnTo>
                  <a:pt x="16954" y="1308"/>
                </a:lnTo>
                <a:lnTo>
                  <a:pt x="20535" y="2641"/>
                </a:lnTo>
                <a:lnTo>
                  <a:pt x="24358" y="2641"/>
                </a:lnTo>
                <a:lnTo>
                  <a:pt x="18199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2528853" y="2188817"/>
            <a:ext cx="2489" cy="5651"/>
          </a:xfrm>
          <a:custGeom>
            <a:avLst/>
            <a:gdLst/>
            <a:ahLst/>
            <a:cxnLst/>
            <a:rect l="l" t="t" r="r" b="b"/>
            <a:pathLst>
              <a:path w="2489" h="5651">
                <a:moveTo>
                  <a:pt x="0" y="1689"/>
                </a:moveTo>
                <a:lnTo>
                  <a:pt x="76" y="5651"/>
                </a:lnTo>
                <a:lnTo>
                  <a:pt x="2489" y="0"/>
                </a:lnTo>
                <a:lnTo>
                  <a:pt x="0" y="16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2537654" y="2189107"/>
            <a:ext cx="2933" cy="16433"/>
          </a:xfrm>
          <a:custGeom>
            <a:avLst/>
            <a:gdLst/>
            <a:ahLst/>
            <a:cxnLst/>
            <a:rect l="l" t="t" r="r" b="b"/>
            <a:pathLst>
              <a:path w="2933" h="16433">
                <a:moveTo>
                  <a:pt x="2933" y="660"/>
                </a:moveTo>
                <a:lnTo>
                  <a:pt x="2641" y="0"/>
                </a:lnTo>
                <a:lnTo>
                  <a:pt x="0" y="4038"/>
                </a:lnTo>
                <a:lnTo>
                  <a:pt x="0" y="12407"/>
                </a:lnTo>
                <a:lnTo>
                  <a:pt x="2641" y="16433"/>
                </a:lnTo>
                <a:lnTo>
                  <a:pt x="2641" y="13652"/>
                </a:lnTo>
                <a:lnTo>
                  <a:pt x="1181" y="11150"/>
                </a:lnTo>
                <a:lnTo>
                  <a:pt x="1181" y="5283"/>
                </a:lnTo>
                <a:lnTo>
                  <a:pt x="2933" y="6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2532677" y="2188823"/>
            <a:ext cx="3657" cy="16941"/>
          </a:xfrm>
          <a:custGeom>
            <a:avLst/>
            <a:gdLst/>
            <a:ahLst/>
            <a:cxnLst/>
            <a:rect l="l" t="t" r="r" b="b"/>
            <a:pathLst>
              <a:path w="3657" h="16941">
                <a:moveTo>
                  <a:pt x="3657" y="0"/>
                </a:moveTo>
                <a:lnTo>
                  <a:pt x="2336" y="139"/>
                </a:lnTo>
                <a:lnTo>
                  <a:pt x="0" y="4317"/>
                </a:lnTo>
                <a:lnTo>
                  <a:pt x="0" y="12687"/>
                </a:lnTo>
                <a:lnTo>
                  <a:pt x="3657" y="16941"/>
                </a:lnTo>
                <a:lnTo>
                  <a:pt x="1244" y="11429"/>
                </a:lnTo>
                <a:lnTo>
                  <a:pt x="1244" y="5499"/>
                </a:lnTo>
                <a:lnTo>
                  <a:pt x="365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528853" y="2200187"/>
            <a:ext cx="2489" cy="5575"/>
          </a:xfrm>
          <a:custGeom>
            <a:avLst/>
            <a:gdLst/>
            <a:ahLst/>
            <a:cxnLst/>
            <a:rect l="l" t="t" r="r" b="b"/>
            <a:pathLst>
              <a:path w="2489" h="5575">
                <a:moveTo>
                  <a:pt x="0" y="3886"/>
                </a:moveTo>
                <a:lnTo>
                  <a:pt x="2489" y="5575"/>
                </a:lnTo>
                <a:lnTo>
                  <a:pt x="76" y="0"/>
                </a:lnTo>
                <a:lnTo>
                  <a:pt x="0" y="38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1699275" y="2198502"/>
            <a:ext cx="2044" cy="3441"/>
          </a:xfrm>
          <a:custGeom>
            <a:avLst/>
            <a:gdLst/>
            <a:ahLst/>
            <a:cxnLst/>
            <a:rect l="l" t="t" r="r" b="b"/>
            <a:pathLst>
              <a:path w="2044" h="3441">
                <a:moveTo>
                  <a:pt x="0" y="507"/>
                </a:moveTo>
                <a:lnTo>
                  <a:pt x="215" y="3441"/>
                </a:lnTo>
                <a:lnTo>
                  <a:pt x="2044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1754859" y="2200259"/>
            <a:ext cx="3302" cy="5359"/>
          </a:xfrm>
          <a:custGeom>
            <a:avLst/>
            <a:gdLst/>
            <a:ahLst/>
            <a:cxnLst/>
            <a:rect l="l" t="t" r="r" b="b"/>
            <a:pathLst>
              <a:path w="3301" h="5359">
                <a:moveTo>
                  <a:pt x="0" y="4991"/>
                </a:moveTo>
                <a:lnTo>
                  <a:pt x="1460" y="5359"/>
                </a:lnTo>
                <a:lnTo>
                  <a:pt x="3302" y="596"/>
                </a:lnTo>
                <a:lnTo>
                  <a:pt x="3086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1647649" y="2206348"/>
            <a:ext cx="26098" cy="10350"/>
          </a:xfrm>
          <a:custGeom>
            <a:avLst/>
            <a:gdLst/>
            <a:ahLst/>
            <a:cxnLst/>
            <a:rect l="l" t="t" r="r" b="b"/>
            <a:pathLst>
              <a:path w="26098" h="10350">
                <a:moveTo>
                  <a:pt x="4686" y="2489"/>
                </a:moveTo>
                <a:lnTo>
                  <a:pt x="139" y="6680"/>
                </a:lnTo>
                <a:lnTo>
                  <a:pt x="0" y="10350"/>
                </a:lnTo>
                <a:lnTo>
                  <a:pt x="5943" y="3733"/>
                </a:lnTo>
                <a:lnTo>
                  <a:pt x="17373" y="1181"/>
                </a:lnTo>
                <a:lnTo>
                  <a:pt x="22364" y="2565"/>
                </a:lnTo>
                <a:lnTo>
                  <a:pt x="26098" y="2565"/>
                </a:lnTo>
                <a:lnTo>
                  <a:pt x="18694" y="0"/>
                </a:lnTo>
                <a:lnTo>
                  <a:pt x="13335" y="0"/>
                </a:lnTo>
                <a:lnTo>
                  <a:pt x="4686" y="24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1757431" y="2214852"/>
            <a:ext cx="4102" cy="2717"/>
          </a:xfrm>
          <a:custGeom>
            <a:avLst/>
            <a:gdLst/>
            <a:ahLst/>
            <a:cxnLst/>
            <a:rect l="l" t="t" r="r" b="b"/>
            <a:pathLst>
              <a:path w="4102" h="2717">
                <a:moveTo>
                  <a:pt x="0" y="0"/>
                </a:moveTo>
                <a:lnTo>
                  <a:pt x="1676" y="2717"/>
                </a:lnTo>
                <a:lnTo>
                  <a:pt x="4102" y="2717"/>
                </a:lnTo>
                <a:lnTo>
                  <a:pt x="13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733005" y="2212506"/>
            <a:ext cx="1460" cy="6591"/>
          </a:xfrm>
          <a:custGeom>
            <a:avLst/>
            <a:gdLst/>
            <a:ahLst/>
            <a:cxnLst/>
            <a:rect l="l" t="t" r="r" b="b"/>
            <a:pathLst>
              <a:path w="1460" h="6591">
                <a:moveTo>
                  <a:pt x="0" y="5283"/>
                </a:moveTo>
                <a:lnTo>
                  <a:pt x="1460" y="6591"/>
                </a:lnTo>
                <a:lnTo>
                  <a:pt x="0" y="0"/>
                </a:lnTo>
                <a:lnTo>
                  <a:pt x="0" y="52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2524820" y="2214852"/>
            <a:ext cx="4178" cy="2717"/>
          </a:xfrm>
          <a:custGeom>
            <a:avLst/>
            <a:gdLst/>
            <a:ahLst/>
            <a:cxnLst/>
            <a:rect l="l" t="t" r="r" b="b"/>
            <a:pathLst>
              <a:path w="4178" h="2717">
                <a:moveTo>
                  <a:pt x="2717" y="0"/>
                </a:moveTo>
                <a:lnTo>
                  <a:pt x="0" y="2717"/>
                </a:lnTo>
                <a:lnTo>
                  <a:pt x="2501" y="2717"/>
                </a:lnTo>
                <a:lnTo>
                  <a:pt x="4178" y="0"/>
                </a:lnTo>
                <a:lnTo>
                  <a:pt x="271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432201" y="2171658"/>
            <a:ext cx="1765" cy="51993"/>
          </a:xfrm>
          <a:custGeom>
            <a:avLst/>
            <a:gdLst/>
            <a:ahLst/>
            <a:cxnLst/>
            <a:rect l="l" t="t" r="r" b="b"/>
            <a:pathLst>
              <a:path w="1765" h="51993">
                <a:moveTo>
                  <a:pt x="0" y="0"/>
                </a:moveTo>
                <a:lnTo>
                  <a:pt x="0" y="51333"/>
                </a:lnTo>
                <a:lnTo>
                  <a:pt x="800" y="51993"/>
                </a:lnTo>
                <a:lnTo>
                  <a:pt x="1765" y="48412"/>
                </a:lnTo>
                <a:lnTo>
                  <a:pt x="1536" y="7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1797253" y="2202535"/>
            <a:ext cx="1460" cy="20243"/>
          </a:xfrm>
          <a:custGeom>
            <a:avLst/>
            <a:gdLst/>
            <a:ahLst/>
            <a:cxnLst/>
            <a:rect l="l" t="t" r="r" b="b"/>
            <a:pathLst>
              <a:path w="1460" h="20243">
                <a:moveTo>
                  <a:pt x="0" y="18923"/>
                </a:moveTo>
                <a:lnTo>
                  <a:pt x="1460" y="20243"/>
                </a:lnTo>
                <a:lnTo>
                  <a:pt x="63" y="0"/>
                </a:lnTo>
                <a:lnTo>
                  <a:pt x="0" y="189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1643976" y="2218526"/>
            <a:ext cx="1460" cy="5575"/>
          </a:xfrm>
          <a:custGeom>
            <a:avLst/>
            <a:gdLst/>
            <a:ahLst/>
            <a:cxnLst/>
            <a:rect l="l" t="t" r="r" b="b"/>
            <a:pathLst>
              <a:path w="1460" h="5575">
                <a:moveTo>
                  <a:pt x="0" y="4178"/>
                </a:moveTo>
                <a:lnTo>
                  <a:pt x="1460" y="5575"/>
                </a:lnTo>
                <a:lnTo>
                  <a:pt x="1397" y="1168"/>
                </a:lnTo>
                <a:lnTo>
                  <a:pt x="152" y="0"/>
                </a:lnTo>
                <a:lnTo>
                  <a:pt x="0" y="41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2488150" y="2202533"/>
            <a:ext cx="1397" cy="20320"/>
          </a:xfrm>
          <a:custGeom>
            <a:avLst/>
            <a:gdLst/>
            <a:ahLst/>
            <a:cxnLst/>
            <a:rect l="l" t="t" r="r" b="b"/>
            <a:pathLst>
              <a:path w="1397" h="20319">
                <a:moveTo>
                  <a:pt x="0" y="20320"/>
                </a:moveTo>
                <a:lnTo>
                  <a:pt x="1397" y="17970"/>
                </a:lnTo>
                <a:lnTo>
                  <a:pt x="132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1872279" y="2157724"/>
            <a:ext cx="508" cy="79209"/>
          </a:xfrm>
          <a:custGeom>
            <a:avLst/>
            <a:gdLst/>
            <a:ahLst/>
            <a:cxnLst/>
            <a:rect l="l" t="t" r="r" b="b"/>
            <a:pathLst>
              <a:path w="507" h="79209">
                <a:moveTo>
                  <a:pt x="0" y="79209"/>
                </a:moveTo>
                <a:lnTo>
                  <a:pt x="508" y="444"/>
                </a:lnTo>
                <a:lnTo>
                  <a:pt x="0" y="0"/>
                </a:lnTo>
                <a:lnTo>
                  <a:pt x="0" y="792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1648743" y="2237224"/>
            <a:ext cx="1549" cy="2933"/>
          </a:xfrm>
          <a:custGeom>
            <a:avLst/>
            <a:gdLst/>
            <a:ahLst/>
            <a:cxnLst/>
            <a:rect l="l" t="t" r="r" b="b"/>
            <a:pathLst>
              <a:path w="1549" h="2933">
                <a:moveTo>
                  <a:pt x="0" y="2933"/>
                </a:moveTo>
                <a:lnTo>
                  <a:pt x="1549" y="2565"/>
                </a:lnTo>
                <a:lnTo>
                  <a:pt x="215" y="0"/>
                </a:lnTo>
                <a:lnTo>
                  <a:pt x="0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2414598" y="2238249"/>
            <a:ext cx="21920" cy="1981"/>
          </a:xfrm>
          <a:custGeom>
            <a:avLst/>
            <a:gdLst/>
            <a:ahLst/>
            <a:cxnLst/>
            <a:rect l="l" t="t" r="r" b="b"/>
            <a:pathLst>
              <a:path w="21920" h="1981">
                <a:moveTo>
                  <a:pt x="0" y="0"/>
                </a:moveTo>
                <a:lnTo>
                  <a:pt x="215" y="1981"/>
                </a:lnTo>
                <a:lnTo>
                  <a:pt x="21920" y="1981"/>
                </a:lnTo>
                <a:lnTo>
                  <a:pt x="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1849831" y="2238249"/>
            <a:ext cx="21920" cy="1981"/>
          </a:xfrm>
          <a:custGeom>
            <a:avLst/>
            <a:gdLst/>
            <a:ahLst/>
            <a:cxnLst/>
            <a:rect l="l" t="t" r="r" b="b"/>
            <a:pathLst>
              <a:path w="21920" h="1981">
                <a:moveTo>
                  <a:pt x="0" y="0"/>
                </a:moveTo>
                <a:lnTo>
                  <a:pt x="63" y="1981"/>
                </a:lnTo>
                <a:lnTo>
                  <a:pt x="21780" y="1981"/>
                </a:lnTo>
                <a:lnTo>
                  <a:pt x="2192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2400514" y="2295231"/>
            <a:ext cx="17386" cy="13500"/>
          </a:xfrm>
          <a:custGeom>
            <a:avLst/>
            <a:gdLst/>
            <a:ahLst/>
            <a:cxnLst/>
            <a:rect l="l" t="t" r="r" b="b"/>
            <a:pathLst>
              <a:path w="17386" h="13500">
                <a:moveTo>
                  <a:pt x="17310" y="10121"/>
                </a:moveTo>
                <a:lnTo>
                  <a:pt x="0" y="0"/>
                </a:lnTo>
                <a:lnTo>
                  <a:pt x="76" y="3733"/>
                </a:lnTo>
                <a:lnTo>
                  <a:pt x="16573" y="13500"/>
                </a:lnTo>
                <a:lnTo>
                  <a:pt x="17386" y="12839"/>
                </a:lnTo>
                <a:lnTo>
                  <a:pt x="17310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1868459" y="2295381"/>
            <a:ext cx="18554" cy="13347"/>
          </a:xfrm>
          <a:custGeom>
            <a:avLst/>
            <a:gdLst/>
            <a:ahLst/>
            <a:cxnLst/>
            <a:rect l="l" t="t" r="r" b="b"/>
            <a:pathLst>
              <a:path w="18554" h="13347">
                <a:moveTo>
                  <a:pt x="18554" y="1904"/>
                </a:moveTo>
                <a:lnTo>
                  <a:pt x="17970" y="0"/>
                </a:lnTo>
                <a:lnTo>
                  <a:pt x="76" y="9969"/>
                </a:lnTo>
                <a:lnTo>
                  <a:pt x="0" y="12687"/>
                </a:lnTo>
                <a:lnTo>
                  <a:pt x="876" y="13347"/>
                </a:lnTo>
                <a:lnTo>
                  <a:pt x="18046" y="2781"/>
                </a:lnTo>
                <a:lnTo>
                  <a:pt x="18554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1870584" y="2310127"/>
            <a:ext cx="8724" cy="10337"/>
          </a:xfrm>
          <a:custGeom>
            <a:avLst/>
            <a:gdLst/>
            <a:ahLst/>
            <a:cxnLst/>
            <a:rect l="l" t="t" r="r" b="b"/>
            <a:pathLst>
              <a:path w="8724" h="10337">
                <a:moveTo>
                  <a:pt x="5867" y="10337"/>
                </a:moveTo>
                <a:lnTo>
                  <a:pt x="8724" y="9601"/>
                </a:lnTo>
                <a:lnTo>
                  <a:pt x="4546" y="5054"/>
                </a:lnTo>
                <a:lnTo>
                  <a:pt x="888" y="63"/>
                </a:lnTo>
                <a:lnTo>
                  <a:pt x="0" y="0"/>
                </a:lnTo>
                <a:lnTo>
                  <a:pt x="5867" y="103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2407039" y="2310126"/>
            <a:ext cx="8724" cy="10261"/>
          </a:xfrm>
          <a:custGeom>
            <a:avLst/>
            <a:gdLst/>
            <a:ahLst/>
            <a:cxnLst/>
            <a:rect l="l" t="t" r="r" b="b"/>
            <a:pathLst>
              <a:path w="8724" h="10261">
                <a:moveTo>
                  <a:pt x="4698" y="4317"/>
                </a:moveTo>
                <a:lnTo>
                  <a:pt x="0" y="9601"/>
                </a:lnTo>
                <a:lnTo>
                  <a:pt x="3441" y="10261"/>
                </a:lnTo>
                <a:lnTo>
                  <a:pt x="8724" y="0"/>
                </a:lnTo>
                <a:lnTo>
                  <a:pt x="7924" y="63"/>
                </a:lnTo>
                <a:lnTo>
                  <a:pt x="4698" y="4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2398687" y="2319723"/>
            <a:ext cx="10337" cy="14744"/>
          </a:xfrm>
          <a:custGeom>
            <a:avLst/>
            <a:gdLst/>
            <a:ahLst/>
            <a:cxnLst/>
            <a:rect l="l" t="t" r="r" b="b"/>
            <a:pathLst>
              <a:path w="10337" h="14744">
                <a:moveTo>
                  <a:pt x="1384" y="10274"/>
                </a:moveTo>
                <a:lnTo>
                  <a:pt x="0" y="14744"/>
                </a:lnTo>
                <a:lnTo>
                  <a:pt x="5651" y="11950"/>
                </a:lnTo>
                <a:lnTo>
                  <a:pt x="10337" y="2933"/>
                </a:lnTo>
                <a:lnTo>
                  <a:pt x="8356" y="0"/>
                </a:lnTo>
                <a:lnTo>
                  <a:pt x="1384" y="102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1877400" y="2319726"/>
            <a:ext cx="10337" cy="14744"/>
          </a:xfrm>
          <a:custGeom>
            <a:avLst/>
            <a:gdLst/>
            <a:ahLst/>
            <a:cxnLst/>
            <a:rect l="l" t="t" r="r" b="b"/>
            <a:pathLst>
              <a:path w="10337" h="14744">
                <a:moveTo>
                  <a:pt x="0" y="2933"/>
                </a:moveTo>
                <a:lnTo>
                  <a:pt x="5207" y="12687"/>
                </a:lnTo>
                <a:lnTo>
                  <a:pt x="10337" y="14744"/>
                </a:lnTo>
                <a:lnTo>
                  <a:pt x="8953" y="10274"/>
                </a:lnTo>
                <a:lnTo>
                  <a:pt x="1905" y="0"/>
                </a:lnTo>
                <a:lnTo>
                  <a:pt x="0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1889133" y="2337327"/>
            <a:ext cx="2286" cy="3365"/>
          </a:xfrm>
          <a:custGeom>
            <a:avLst/>
            <a:gdLst/>
            <a:ahLst/>
            <a:cxnLst/>
            <a:rect l="l" t="t" r="r" b="b"/>
            <a:pathLst>
              <a:path w="2286" h="3365">
                <a:moveTo>
                  <a:pt x="965" y="2489"/>
                </a:moveTo>
                <a:lnTo>
                  <a:pt x="2285" y="3365"/>
                </a:lnTo>
                <a:lnTo>
                  <a:pt x="2285" y="1168"/>
                </a:lnTo>
                <a:lnTo>
                  <a:pt x="0" y="0"/>
                </a:lnTo>
                <a:lnTo>
                  <a:pt x="965" y="24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2395025" y="2337325"/>
            <a:ext cx="2273" cy="3365"/>
          </a:xfrm>
          <a:custGeom>
            <a:avLst/>
            <a:gdLst/>
            <a:ahLst/>
            <a:cxnLst/>
            <a:rect l="l" t="t" r="r" b="b"/>
            <a:pathLst>
              <a:path w="2273" h="3365">
                <a:moveTo>
                  <a:pt x="507" y="444"/>
                </a:moveTo>
                <a:lnTo>
                  <a:pt x="0" y="3365"/>
                </a:lnTo>
                <a:lnTo>
                  <a:pt x="2273" y="0"/>
                </a:lnTo>
                <a:lnTo>
                  <a:pt x="507" y="4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1892871" y="2343478"/>
            <a:ext cx="3822" cy="5867"/>
          </a:xfrm>
          <a:custGeom>
            <a:avLst/>
            <a:gdLst/>
            <a:ahLst/>
            <a:cxnLst/>
            <a:rect l="l" t="t" r="r" b="b"/>
            <a:pathLst>
              <a:path w="3822" h="5867">
                <a:moveTo>
                  <a:pt x="736" y="2578"/>
                </a:moveTo>
                <a:lnTo>
                  <a:pt x="3822" y="5867"/>
                </a:lnTo>
                <a:lnTo>
                  <a:pt x="2133" y="1181"/>
                </a:lnTo>
                <a:lnTo>
                  <a:pt x="0" y="0"/>
                </a:lnTo>
                <a:lnTo>
                  <a:pt x="736" y="2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2389672" y="2343478"/>
            <a:ext cx="3886" cy="5867"/>
          </a:xfrm>
          <a:custGeom>
            <a:avLst/>
            <a:gdLst/>
            <a:ahLst/>
            <a:cxnLst/>
            <a:rect l="l" t="t" r="r" b="b"/>
            <a:pathLst>
              <a:path w="3886" h="5867">
                <a:moveTo>
                  <a:pt x="2260" y="520"/>
                </a:moveTo>
                <a:lnTo>
                  <a:pt x="0" y="5867"/>
                </a:lnTo>
                <a:lnTo>
                  <a:pt x="3073" y="2578"/>
                </a:lnTo>
                <a:lnTo>
                  <a:pt x="3886" y="0"/>
                </a:lnTo>
                <a:lnTo>
                  <a:pt x="2260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1831794" y="2348463"/>
            <a:ext cx="6375" cy="11671"/>
          </a:xfrm>
          <a:custGeom>
            <a:avLst/>
            <a:gdLst/>
            <a:ahLst/>
            <a:cxnLst/>
            <a:rect l="l" t="t" r="r" b="b"/>
            <a:pathLst>
              <a:path w="6375" h="11671">
                <a:moveTo>
                  <a:pt x="0" y="3822"/>
                </a:moveTo>
                <a:lnTo>
                  <a:pt x="4914" y="11671"/>
                </a:lnTo>
                <a:lnTo>
                  <a:pt x="6375" y="11226"/>
                </a:lnTo>
                <a:lnTo>
                  <a:pt x="63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2384309" y="2349362"/>
            <a:ext cx="7340" cy="15760"/>
          </a:xfrm>
          <a:custGeom>
            <a:avLst/>
            <a:gdLst/>
            <a:ahLst/>
            <a:cxnLst/>
            <a:rect l="l" t="t" r="r" b="b"/>
            <a:pathLst>
              <a:path w="7340" h="15760">
                <a:moveTo>
                  <a:pt x="215" y="11506"/>
                </a:moveTo>
                <a:lnTo>
                  <a:pt x="215" y="15760"/>
                </a:lnTo>
                <a:lnTo>
                  <a:pt x="7340" y="2920"/>
                </a:lnTo>
                <a:lnTo>
                  <a:pt x="5346" y="0"/>
                </a:lnTo>
                <a:lnTo>
                  <a:pt x="0" y="8204"/>
                </a:lnTo>
                <a:lnTo>
                  <a:pt x="215" y="115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1894785" y="2349365"/>
            <a:ext cx="9398" cy="15316"/>
          </a:xfrm>
          <a:custGeom>
            <a:avLst/>
            <a:gdLst/>
            <a:ahLst/>
            <a:cxnLst/>
            <a:rect l="l" t="t" r="r" b="b"/>
            <a:pathLst>
              <a:path w="9398" h="15316">
                <a:moveTo>
                  <a:pt x="0" y="2921"/>
                </a:moveTo>
                <a:lnTo>
                  <a:pt x="6527" y="15316"/>
                </a:lnTo>
                <a:lnTo>
                  <a:pt x="9398" y="13563"/>
                </a:lnTo>
                <a:lnTo>
                  <a:pt x="3086" y="1244"/>
                </a:lnTo>
                <a:lnTo>
                  <a:pt x="1905" y="0"/>
                </a:lnTo>
                <a:lnTo>
                  <a:pt x="0" y="29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2448260" y="2348542"/>
            <a:ext cx="6743" cy="11595"/>
          </a:xfrm>
          <a:custGeom>
            <a:avLst/>
            <a:gdLst/>
            <a:ahLst/>
            <a:cxnLst/>
            <a:rect l="l" t="t" r="r" b="b"/>
            <a:pathLst>
              <a:path w="6743" h="11595">
                <a:moveTo>
                  <a:pt x="0" y="11150"/>
                </a:moveTo>
                <a:lnTo>
                  <a:pt x="1460" y="11595"/>
                </a:lnTo>
                <a:lnTo>
                  <a:pt x="6743" y="2794"/>
                </a:lnTo>
                <a:lnTo>
                  <a:pt x="6743" y="0"/>
                </a:lnTo>
                <a:lnTo>
                  <a:pt x="0" y="111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2376821" y="2363298"/>
            <a:ext cx="6311" cy="14516"/>
          </a:xfrm>
          <a:custGeom>
            <a:avLst/>
            <a:gdLst/>
            <a:ahLst/>
            <a:cxnLst/>
            <a:rect l="l" t="t" r="r" b="b"/>
            <a:pathLst>
              <a:path w="6311" h="14516">
                <a:moveTo>
                  <a:pt x="0" y="11569"/>
                </a:moveTo>
                <a:lnTo>
                  <a:pt x="292" y="14516"/>
                </a:lnTo>
                <a:lnTo>
                  <a:pt x="6311" y="3657"/>
                </a:lnTo>
                <a:lnTo>
                  <a:pt x="5511" y="0"/>
                </a:lnTo>
                <a:lnTo>
                  <a:pt x="4699" y="63"/>
                </a:lnTo>
                <a:lnTo>
                  <a:pt x="3962" y="5486"/>
                </a:lnTo>
                <a:lnTo>
                  <a:pt x="0" y="11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1903289" y="2362928"/>
            <a:ext cx="6680" cy="14884"/>
          </a:xfrm>
          <a:custGeom>
            <a:avLst/>
            <a:gdLst/>
            <a:ahLst/>
            <a:cxnLst/>
            <a:rect l="l" t="t" r="r" b="b"/>
            <a:pathLst>
              <a:path w="6680" h="14884">
                <a:moveTo>
                  <a:pt x="0" y="4102"/>
                </a:moveTo>
                <a:lnTo>
                  <a:pt x="5943" y="14884"/>
                </a:lnTo>
                <a:lnTo>
                  <a:pt x="6680" y="12826"/>
                </a:lnTo>
                <a:lnTo>
                  <a:pt x="2717" y="6667"/>
                </a:lnTo>
                <a:lnTo>
                  <a:pt x="876" y="0"/>
                </a:lnTo>
                <a:lnTo>
                  <a:pt x="0" y="4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1801870" y="2366882"/>
            <a:ext cx="3009" cy="1397"/>
          </a:xfrm>
          <a:custGeom>
            <a:avLst/>
            <a:gdLst/>
            <a:ahLst/>
            <a:cxnLst/>
            <a:rect l="l" t="t" r="r" b="b"/>
            <a:pathLst>
              <a:path w="3009" h="1397">
                <a:moveTo>
                  <a:pt x="0" y="0"/>
                </a:moveTo>
                <a:lnTo>
                  <a:pt x="292" y="1397"/>
                </a:lnTo>
                <a:lnTo>
                  <a:pt x="3009" y="1397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2481549" y="2366882"/>
            <a:ext cx="2641" cy="1397"/>
          </a:xfrm>
          <a:custGeom>
            <a:avLst/>
            <a:gdLst/>
            <a:ahLst/>
            <a:cxnLst/>
            <a:rect l="l" t="t" r="r" b="b"/>
            <a:pathLst>
              <a:path w="2641" h="1397">
                <a:moveTo>
                  <a:pt x="1320" y="0"/>
                </a:moveTo>
                <a:lnTo>
                  <a:pt x="0" y="1397"/>
                </a:lnTo>
                <a:lnTo>
                  <a:pt x="2641" y="1397"/>
                </a:lnTo>
                <a:lnTo>
                  <a:pt x="132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2356740" y="2369519"/>
            <a:ext cx="19431" cy="11303"/>
          </a:xfrm>
          <a:custGeom>
            <a:avLst/>
            <a:gdLst/>
            <a:ahLst/>
            <a:cxnLst/>
            <a:rect l="l" t="t" r="r" b="b"/>
            <a:pathLst>
              <a:path w="19431" h="11302">
                <a:moveTo>
                  <a:pt x="0" y="1181"/>
                </a:moveTo>
                <a:lnTo>
                  <a:pt x="16573" y="11302"/>
                </a:lnTo>
                <a:lnTo>
                  <a:pt x="19431" y="9753"/>
                </a:lnTo>
                <a:lnTo>
                  <a:pt x="3009" y="0"/>
                </a:lnTo>
                <a:lnTo>
                  <a:pt x="0" y="11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1910176" y="2369522"/>
            <a:ext cx="19519" cy="11290"/>
          </a:xfrm>
          <a:custGeom>
            <a:avLst/>
            <a:gdLst/>
            <a:ahLst/>
            <a:cxnLst/>
            <a:rect l="l" t="t" r="r" b="b"/>
            <a:pathLst>
              <a:path w="19519" h="11290">
                <a:moveTo>
                  <a:pt x="16510" y="0"/>
                </a:moveTo>
                <a:lnTo>
                  <a:pt x="0" y="9753"/>
                </a:lnTo>
                <a:lnTo>
                  <a:pt x="2946" y="11290"/>
                </a:lnTo>
                <a:lnTo>
                  <a:pt x="19519" y="1181"/>
                </a:lnTo>
                <a:lnTo>
                  <a:pt x="1651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2480310" y="2371951"/>
            <a:ext cx="9232" cy="1384"/>
          </a:xfrm>
          <a:custGeom>
            <a:avLst/>
            <a:gdLst/>
            <a:ahLst/>
            <a:cxnLst/>
            <a:rect l="l" t="t" r="r" b="b"/>
            <a:pathLst>
              <a:path w="9232" h="1384">
                <a:moveTo>
                  <a:pt x="0" y="63"/>
                </a:moveTo>
                <a:lnTo>
                  <a:pt x="4165" y="1308"/>
                </a:lnTo>
                <a:lnTo>
                  <a:pt x="9232" y="1384"/>
                </a:lnTo>
                <a:lnTo>
                  <a:pt x="5499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1796887" y="2371943"/>
            <a:ext cx="9232" cy="1397"/>
          </a:xfrm>
          <a:custGeom>
            <a:avLst/>
            <a:gdLst/>
            <a:ahLst/>
            <a:cxnLst/>
            <a:rect l="l" t="t" r="r" b="b"/>
            <a:pathLst>
              <a:path w="9232" h="1397">
                <a:moveTo>
                  <a:pt x="0" y="1397"/>
                </a:moveTo>
                <a:lnTo>
                  <a:pt x="5054" y="1320"/>
                </a:lnTo>
                <a:lnTo>
                  <a:pt x="9232" y="76"/>
                </a:lnTo>
                <a:lnTo>
                  <a:pt x="3733" y="0"/>
                </a:lnTo>
                <a:lnTo>
                  <a:pt x="0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1795776" y="2377964"/>
            <a:ext cx="2793" cy="11722"/>
          </a:xfrm>
          <a:custGeom>
            <a:avLst/>
            <a:gdLst/>
            <a:ahLst/>
            <a:cxnLst/>
            <a:rect l="l" t="t" r="r" b="b"/>
            <a:pathLst>
              <a:path w="2793" h="11722">
                <a:moveTo>
                  <a:pt x="1397" y="1536"/>
                </a:moveTo>
                <a:lnTo>
                  <a:pt x="228" y="7988"/>
                </a:lnTo>
                <a:lnTo>
                  <a:pt x="228" y="11722"/>
                </a:lnTo>
                <a:lnTo>
                  <a:pt x="2794" y="4317"/>
                </a:lnTo>
                <a:lnTo>
                  <a:pt x="2717" y="139"/>
                </a:lnTo>
                <a:lnTo>
                  <a:pt x="0" y="0"/>
                </a:lnTo>
                <a:lnTo>
                  <a:pt x="1397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2487865" y="2377954"/>
            <a:ext cx="3009" cy="11734"/>
          </a:xfrm>
          <a:custGeom>
            <a:avLst/>
            <a:gdLst/>
            <a:ahLst/>
            <a:cxnLst/>
            <a:rect l="l" t="t" r="r" b="b"/>
            <a:pathLst>
              <a:path w="3009" h="11734">
                <a:moveTo>
                  <a:pt x="0" y="152"/>
                </a:moveTo>
                <a:lnTo>
                  <a:pt x="368" y="5206"/>
                </a:lnTo>
                <a:lnTo>
                  <a:pt x="1536" y="10413"/>
                </a:lnTo>
                <a:lnTo>
                  <a:pt x="3009" y="11734"/>
                </a:lnTo>
                <a:lnTo>
                  <a:pt x="1384" y="1549"/>
                </a:lnTo>
                <a:lnTo>
                  <a:pt x="2781" y="0"/>
                </a:lnTo>
                <a:lnTo>
                  <a:pt x="0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1850345" y="2381839"/>
            <a:ext cx="5207" cy="10274"/>
          </a:xfrm>
          <a:custGeom>
            <a:avLst/>
            <a:gdLst/>
            <a:ahLst/>
            <a:cxnLst/>
            <a:rect l="l" t="t" r="r" b="b"/>
            <a:pathLst>
              <a:path w="5206" h="10274">
                <a:moveTo>
                  <a:pt x="0" y="3822"/>
                </a:moveTo>
                <a:lnTo>
                  <a:pt x="5207" y="10274"/>
                </a:lnTo>
                <a:lnTo>
                  <a:pt x="5207" y="7480"/>
                </a:lnTo>
                <a:lnTo>
                  <a:pt x="1397" y="2501"/>
                </a:lnTo>
                <a:lnTo>
                  <a:pt x="63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2479578" y="2385512"/>
            <a:ext cx="8724" cy="8801"/>
          </a:xfrm>
          <a:custGeom>
            <a:avLst/>
            <a:gdLst/>
            <a:ahLst/>
            <a:cxnLst/>
            <a:rect l="l" t="t" r="r" b="b"/>
            <a:pathLst>
              <a:path w="8724" h="8801">
                <a:moveTo>
                  <a:pt x="0" y="2413"/>
                </a:moveTo>
                <a:lnTo>
                  <a:pt x="6375" y="8801"/>
                </a:lnTo>
                <a:lnTo>
                  <a:pt x="8724" y="8801"/>
                </a:lnTo>
                <a:lnTo>
                  <a:pt x="0" y="0"/>
                </a:lnTo>
                <a:lnTo>
                  <a:pt x="0" y="241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2431237" y="2381915"/>
            <a:ext cx="5219" cy="10274"/>
          </a:xfrm>
          <a:custGeom>
            <a:avLst/>
            <a:gdLst/>
            <a:ahLst/>
            <a:cxnLst/>
            <a:rect l="l" t="t" r="r" b="b"/>
            <a:pathLst>
              <a:path w="5219" h="10274">
                <a:moveTo>
                  <a:pt x="152" y="6603"/>
                </a:moveTo>
                <a:lnTo>
                  <a:pt x="0" y="10274"/>
                </a:lnTo>
                <a:lnTo>
                  <a:pt x="5219" y="2781"/>
                </a:lnTo>
                <a:lnTo>
                  <a:pt x="5219" y="0"/>
                </a:lnTo>
                <a:lnTo>
                  <a:pt x="152" y="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1798133" y="2385513"/>
            <a:ext cx="9448" cy="8801"/>
          </a:xfrm>
          <a:custGeom>
            <a:avLst/>
            <a:gdLst/>
            <a:ahLst/>
            <a:cxnLst/>
            <a:rect l="l" t="t" r="r" b="b"/>
            <a:pathLst>
              <a:path w="9448" h="8801">
                <a:moveTo>
                  <a:pt x="0" y="8801"/>
                </a:moveTo>
                <a:lnTo>
                  <a:pt x="2336" y="8801"/>
                </a:lnTo>
                <a:lnTo>
                  <a:pt x="9448" y="736"/>
                </a:lnTo>
                <a:lnTo>
                  <a:pt x="8724" y="0"/>
                </a:lnTo>
                <a:lnTo>
                  <a:pt x="0" y="88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1821884" y="2402607"/>
            <a:ext cx="6451" cy="4394"/>
          </a:xfrm>
          <a:custGeom>
            <a:avLst/>
            <a:gdLst/>
            <a:ahLst/>
            <a:cxnLst/>
            <a:rect l="l" t="t" r="r" b="b"/>
            <a:pathLst>
              <a:path w="6451" h="4394">
                <a:moveTo>
                  <a:pt x="1028" y="4394"/>
                </a:moveTo>
                <a:lnTo>
                  <a:pt x="6451" y="4013"/>
                </a:lnTo>
                <a:lnTo>
                  <a:pt x="2273" y="3073"/>
                </a:lnTo>
                <a:lnTo>
                  <a:pt x="1104" y="279"/>
                </a:lnTo>
                <a:lnTo>
                  <a:pt x="0" y="0"/>
                </a:lnTo>
                <a:lnTo>
                  <a:pt x="1028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2458092" y="2402594"/>
            <a:ext cx="6438" cy="4406"/>
          </a:xfrm>
          <a:custGeom>
            <a:avLst/>
            <a:gdLst/>
            <a:ahLst/>
            <a:cxnLst/>
            <a:rect l="l" t="t" r="r" b="b"/>
            <a:pathLst>
              <a:path w="6438" h="4406">
                <a:moveTo>
                  <a:pt x="5422" y="4406"/>
                </a:moveTo>
                <a:lnTo>
                  <a:pt x="6438" y="0"/>
                </a:lnTo>
                <a:lnTo>
                  <a:pt x="5346" y="292"/>
                </a:lnTo>
                <a:lnTo>
                  <a:pt x="4102" y="3086"/>
                </a:lnTo>
                <a:lnTo>
                  <a:pt x="0" y="4025"/>
                </a:lnTo>
                <a:lnTo>
                  <a:pt x="5422" y="4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1817930" y="2402742"/>
            <a:ext cx="4102" cy="6819"/>
          </a:xfrm>
          <a:custGeom>
            <a:avLst/>
            <a:gdLst/>
            <a:ahLst/>
            <a:cxnLst/>
            <a:rect l="l" t="t" r="r" b="b"/>
            <a:pathLst>
              <a:path w="4102" h="6819">
                <a:moveTo>
                  <a:pt x="0" y="6819"/>
                </a:moveTo>
                <a:lnTo>
                  <a:pt x="4102" y="6451"/>
                </a:lnTo>
                <a:lnTo>
                  <a:pt x="1320" y="5511"/>
                </a:lnTo>
                <a:lnTo>
                  <a:pt x="444" y="0"/>
                </a:lnTo>
                <a:lnTo>
                  <a:pt x="0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2464319" y="2402735"/>
            <a:ext cx="4178" cy="6819"/>
          </a:xfrm>
          <a:custGeom>
            <a:avLst/>
            <a:gdLst/>
            <a:ahLst/>
            <a:cxnLst/>
            <a:rect l="l" t="t" r="r" b="b"/>
            <a:pathLst>
              <a:path w="4178" h="6819">
                <a:moveTo>
                  <a:pt x="2857" y="5511"/>
                </a:moveTo>
                <a:lnTo>
                  <a:pt x="0" y="6464"/>
                </a:lnTo>
                <a:lnTo>
                  <a:pt x="4178" y="6819"/>
                </a:lnTo>
                <a:lnTo>
                  <a:pt x="4102" y="0"/>
                </a:lnTo>
                <a:lnTo>
                  <a:pt x="2857" y="5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2314126" y="2411470"/>
            <a:ext cx="13347" cy="18999"/>
          </a:xfrm>
          <a:custGeom>
            <a:avLst/>
            <a:gdLst/>
            <a:ahLst/>
            <a:cxnLst/>
            <a:rect l="l" t="t" r="r" b="b"/>
            <a:pathLst>
              <a:path w="13347" h="18999">
                <a:moveTo>
                  <a:pt x="13347" y="17894"/>
                </a:moveTo>
                <a:lnTo>
                  <a:pt x="3441" y="0"/>
                </a:lnTo>
                <a:lnTo>
                  <a:pt x="0" y="736"/>
                </a:lnTo>
                <a:lnTo>
                  <a:pt x="2489" y="4914"/>
                </a:lnTo>
                <a:lnTo>
                  <a:pt x="10198" y="18999"/>
                </a:lnTo>
                <a:lnTo>
                  <a:pt x="13347" y="178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1963068" y="2430096"/>
            <a:ext cx="11506" cy="6388"/>
          </a:xfrm>
          <a:custGeom>
            <a:avLst/>
            <a:gdLst/>
            <a:ahLst/>
            <a:cxnLst/>
            <a:rect l="l" t="t" r="r" b="b"/>
            <a:pathLst>
              <a:path w="11506" h="6388">
                <a:moveTo>
                  <a:pt x="0" y="736"/>
                </a:moveTo>
                <a:lnTo>
                  <a:pt x="1168" y="2412"/>
                </a:lnTo>
                <a:lnTo>
                  <a:pt x="8572" y="6388"/>
                </a:lnTo>
                <a:lnTo>
                  <a:pt x="11506" y="4914"/>
                </a:lnTo>
                <a:lnTo>
                  <a:pt x="4838" y="2501"/>
                </a:lnTo>
                <a:lnTo>
                  <a:pt x="1168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1975681" y="2435017"/>
            <a:ext cx="15760" cy="10109"/>
          </a:xfrm>
          <a:custGeom>
            <a:avLst/>
            <a:gdLst/>
            <a:ahLst/>
            <a:cxnLst/>
            <a:rect l="l" t="t" r="r" b="b"/>
            <a:pathLst>
              <a:path w="15760" h="10109">
                <a:moveTo>
                  <a:pt x="507" y="4102"/>
                </a:moveTo>
                <a:lnTo>
                  <a:pt x="10845" y="10109"/>
                </a:lnTo>
                <a:lnTo>
                  <a:pt x="15760" y="9537"/>
                </a:lnTo>
                <a:lnTo>
                  <a:pt x="14592" y="7404"/>
                </a:lnTo>
                <a:lnTo>
                  <a:pt x="0" y="0"/>
                </a:lnTo>
                <a:lnTo>
                  <a:pt x="507" y="410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2311861" y="2430316"/>
            <a:ext cx="10922" cy="6159"/>
          </a:xfrm>
          <a:custGeom>
            <a:avLst/>
            <a:gdLst/>
            <a:ahLst/>
            <a:cxnLst/>
            <a:rect l="l" t="t" r="r" b="b"/>
            <a:pathLst>
              <a:path w="10922" h="6159">
                <a:moveTo>
                  <a:pt x="8280" y="1397"/>
                </a:moveTo>
                <a:lnTo>
                  <a:pt x="0" y="4699"/>
                </a:lnTo>
                <a:lnTo>
                  <a:pt x="2920" y="6159"/>
                </a:lnTo>
                <a:lnTo>
                  <a:pt x="10921" y="1460"/>
                </a:lnTo>
                <a:lnTo>
                  <a:pt x="10921" y="0"/>
                </a:lnTo>
                <a:lnTo>
                  <a:pt x="8280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2294980" y="2435019"/>
            <a:ext cx="15773" cy="10109"/>
          </a:xfrm>
          <a:custGeom>
            <a:avLst/>
            <a:gdLst/>
            <a:ahLst/>
            <a:cxnLst/>
            <a:rect l="l" t="t" r="r" b="b"/>
            <a:pathLst>
              <a:path w="15773" h="10109">
                <a:moveTo>
                  <a:pt x="1181" y="7404"/>
                </a:moveTo>
                <a:lnTo>
                  <a:pt x="0" y="9524"/>
                </a:lnTo>
                <a:lnTo>
                  <a:pt x="2946" y="8940"/>
                </a:lnTo>
                <a:lnTo>
                  <a:pt x="4914" y="10109"/>
                </a:lnTo>
                <a:lnTo>
                  <a:pt x="15265" y="4102"/>
                </a:lnTo>
                <a:lnTo>
                  <a:pt x="15773" y="0"/>
                </a:lnTo>
                <a:lnTo>
                  <a:pt x="1181" y="74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1994242" y="2446013"/>
            <a:ext cx="5854" cy="3441"/>
          </a:xfrm>
          <a:custGeom>
            <a:avLst/>
            <a:gdLst/>
            <a:ahLst/>
            <a:cxnLst/>
            <a:rect l="l" t="t" r="r" b="b"/>
            <a:pathLst>
              <a:path w="5854" h="3441">
                <a:moveTo>
                  <a:pt x="863" y="1244"/>
                </a:moveTo>
                <a:lnTo>
                  <a:pt x="5854" y="3441"/>
                </a:lnTo>
                <a:lnTo>
                  <a:pt x="4686" y="1308"/>
                </a:lnTo>
                <a:lnTo>
                  <a:pt x="0" y="0"/>
                </a:lnTo>
                <a:lnTo>
                  <a:pt x="863" y="12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2286260" y="2446006"/>
            <a:ext cx="5867" cy="3441"/>
          </a:xfrm>
          <a:custGeom>
            <a:avLst/>
            <a:gdLst/>
            <a:ahLst/>
            <a:cxnLst/>
            <a:rect l="l" t="t" r="r" b="b"/>
            <a:pathLst>
              <a:path w="5867" h="3441">
                <a:moveTo>
                  <a:pt x="1168" y="1320"/>
                </a:moveTo>
                <a:lnTo>
                  <a:pt x="0" y="3441"/>
                </a:lnTo>
                <a:lnTo>
                  <a:pt x="5562" y="584"/>
                </a:lnTo>
                <a:lnTo>
                  <a:pt x="5867" y="0"/>
                </a:lnTo>
                <a:lnTo>
                  <a:pt x="1168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2002894" y="2450992"/>
            <a:ext cx="6223" cy="3378"/>
          </a:xfrm>
          <a:custGeom>
            <a:avLst/>
            <a:gdLst/>
            <a:ahLst/>
            <a:cxnLst/>
            <a:rect l="l" t="t" r="r" b="b"/>
            <a:pathLst>
              <a:path w="6223" h="3378">
                <a:moveTo>
                  <a:pt x="876" y="1181"/>
                </a:moveTo>
                <a:lnTo>
                  <a:pt x="6222" y="3378"/>
                </a:lnTo>
                <a:lnTo>
                  <a:pt x="4686" y="1244"/>
                </a:lnTo>
                <a:lnTo>
                  <a:pt x="0" y="0"/>
                </a:lnTo>
                <a:lnTo>
                  <a:pt x="876" y="11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2277310" y="2450993"/>
            <a:ext cx="6159" cy="3390"/>
          </a:xfrm>
          <a:custGeom>
            <a:avLst/>
            <a:gdLst/>
            <a:ahLst/>
            <a:cxnLst/>
            <a:rect l="l" t="t" r="r" b="b"/>
            <a:pathLst>
              <a:path w="6159" h="3390">
                <a:moveTo>
                  <a:pt x="3225" y="368"/>
                </a:moveTo>
                <a:lnTo>
                  <a:pt x="0" y="3390"/>
                </a:lnTo>
                <a:lnTo>
                  <a:pt x="5346" y="1181"/>
                </a:lnTo>
                <a:lnTo>
                  <a:pt x="6159" y="0"/>
                </a:lnTo>
                <a:lnTo>
                  <a:pt x="3225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2032580" y="2453121"/>
            <a:ext cx="12103" cy="19062"/>
          </a:xfrm>
          <a:custGeom>
            <a:avLst/>
            <a:gdLst/>
            <a:ahLst/>
            <a:cxnLst/>
            <a:rect l="l" t="t" r="r" b="b"/>
            <a:pathLst>
              <a:path w="12103" h="19062">
                <a:moveTo>
                  <a:pt x="2793" y="12687"/>
                </a:moveTo>
                <a:lnTo>
                  <a:pt x="0" y="18415"/>
                </a:lnTo>
                <a:lnTo>
                  <a:pt x="2857" y="19062"/>
                </a:lnTo>
                <a:lnTo>
                  <a:pt x="12103" y="3302"/>
                </a:lnTo>
                <a:lnTo>
                  <a:pt x="10045" y="0"/>
                </a:lnTo>
                <a:lnTo>
                  <a:pt x="2793" y="126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2266458" y="2454381"/>
            <a:ext cx="14071" cy="7988"/>
          </a:xfrm>
          <a:custGeom>
            <a:avLst/>
            <a:gdLst/>
            <a:ahLst/>
            <a:cxnLst/>
            <a:rect l="l" t="t" r="r" b="b"/>
            <a:pathLst>
              <a:path w="14071" h="7988">
                <a:moveTo>
                  <a:pt x="8648" y="431"/>
                </a:moveTo>
                <a:lnTo>
                  <a:pt x="0" y="5270"/>
                </a:lnTo>
                <a:lnTo>
                  <a:pt x="444" y="7912"/>
                </a:lnTo>
                <a:lnTo>
                  <a:pt x="3810" y="7988"/>
                </a:lnTo>
                <a:lnTo>
                  <a:pt x="14071" y="1676"/>
                </a:lnTo>
                <a:lnTo>
                  <a:pt x="10858" y="0"/>
                </a:lnTo>
                <a:lnTo>
                  <a:pt x="8648" y="4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2005896" y="2454370"/>
            <a:ext cx="14084" cy="8001"/>
          </a:xfrm>
          <a:custGeom>
            <a:avLst/>
            <a:gdLst/>
            <a:ahLst/>
            <a:cxnLst/>
            <a:rect l="l" t="t" r="r" b="b"/>
            <a:pathLst>
              <a:path w="14084" h="8000">
                <a:moveTo>
                  <a:pt x="0" y="1689"/>
                </a:moveTo>
                <a:lnTo>
                  <a:pt x="10185" y="8001"/>
                </a:lnTo>
                <a:lnTo>
                  <a:pt x="13639" y="7924"/>
                </a:lnTo>
                <a:lnTo>
                  <a:pt x="14084" y="5283"/>
                </a:lnTo>
                <a:lnTo>
                  <a:pt x="5422" y="444"/>
                </a:lnTo>
                <a:lnTo>
                  <a:pt x="3225" y="0"/>
                </a:lnTo>
                <a:lnTo>
                  <a:pt x="0" y="16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2020561" y="2462799"/>
            <a:ext cx="10477" cy="7772"/>
          </a:xfrm>
          <a:custGeom>
            <a:avLst/>
            <a:gdLst/>
            <a:ahLst/>
            <a:cxnLst/>
            <a:rect l="l" t="t" r="r" b="b"/>
            <a:pathLst>
              <a:path w="10477" h="7772">
                <a:moveTo>
                  <a:pt x="0" y="2209"/>
                </a:moveTo>
                <a:lnTo>
                  <a:pt x="10477" y="7772"/>
                </a:lnTo>
                <a:lnTo>
                  <a:pt x="7924" y="4330"/>
                </a:lnTo>
                <a:lnTo>
                  <a:pt x="800" y="0"/>
                </a:lnTo>
                <a:lnTo>
                  <a:pt x="0" y="22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2255385" y="2462804"/>
            <a:ext cx="10706" cy="7785"/>
          </a:xfrm>
          <a:custGeom>
            <a:avLst/>
            <a:gdLst/>
            <a:ahLst/>
            <a:cxnLst/>
            <a:rect l="l" t="t" r="r" b="b"/>
            <a:pathLst>
              <a:path w="10706" h="7785">
                <a:moveTo>
                  <a:pt x="2565" y="4330"/>
                </a:moveTo>
                <a:lnTo>
                  <a:pt x="0" y="7785"/>
                </a:lnTo>
                <a:lnTo>
                  <a:pt x="10706" y="1473"/>
                </a:lnTo>
                <a:lnTo>
                  <a:pt x="9677" y="0"/>
                </a:lnTo>
                <a:lnTo>
                  <a:pt x="2565" y="43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1948986" y="2484291"/>
            <a:ext cx="10261" cy="6451"/>
          </a:xfrm>
          <a:custGeom>
            <a:avLst/>
            <a:gdLst/>
            <a:ahLst/>
            <a:cxnLst/>
            <a:rect l="l" t="t" r="r" b="b"/>
            <a:pathLst>
              <a:path w="10261" h="6451">
                <a:moveTo>
                  <a:pt x="0" y="0"/>
                </a:moveTo>
                <a:lnTo>
                  <a:pt x="292" y="1181"/>
                </a:lnTo>
                <a:lnTo>
                  <a:pt x="6680" y="6311"/>
                </a:lnTo>
                <a:lnTo>
                  <a:pt x="10261" y="6451"/>
                </a:lnTo>
                <a:lnTo>
                  <a:pt x="1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2104240" y="2487080"/>
            <a:ext cx="77952" cy="2933"/>
          </a:xfrm>
          <a:custGeom>
            <a:avLst/>
            <a:gdLst/>
            <a:ahLst/>
            <a:cxnLst/>
            <a:rect l="l" t="t" r="r" b="b"/>
            <a:pathLst>
              <a:path w="77952" h="2933">
                <a:moveTo>
                  <a:pt x="77952" y="2933"/>
                </a:moveTo>
                <a:lnTo>
                  <a:pt x="77431" y="2425"/>
                </a:lnTo>
                <a:lnTo>
                  <a:pt x="67322" y="1397"/>
                </a:lnTo>
                <a:lnTo>
                  <a:pt x="66230" y="0"/>
                </a:lnTo>
                <a:lnTo>
                  <a:pt x="11658" y="0"/>
                </a:lnTo>
                <a:lnTo>
                  <a:pt x="10629" y="1397"/>
                </a:lnTo>
                <a:lnTo>
                  <a:pt x="0" y="2933"/>
                </a:lnTo>
                <a:lnTo>
                  <a:pt x="77952" y="29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2327182" y="2484297"/>
            <a:ext cx="10337" cy="6451"/>
          </a:xfrm>
          <a:custGeom>
            <a:avLst/>
            <a:gdLst/>
            <a:ahLst/>
            <a:cxnLst/>
            <a:rect l="l" t="t" r="r" b="b"/>
            <a:pathLst>
              <a:path w="10337" h="6451">
                <a:moveTo>
                  <a:pt x="0" y="6451"/>
                </a:moveTo>
                <a:lnTo>
                  <a:pt x="3594" y="6299"/>
                </a:lnTo>
                <a:lnTo>
                  <a:pt x="10337" y="508"/>
                </a:lnTo>
                <a:lnTo>
                  <a:pt x="8801" y="0"/>
                </a:lnTo>
                <a:lnTo>
                  <a:pt x="0" y="6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1980806" y="2503136"/>
            <a:ext cx="10858" cy="6311"/>
          </a:xfrm>
          <a:custGeom>
            <a:avLst/>
            <a:gdLst/>
            <a:ahLst/>
            <a:cxnLst/>
            <a:rect l="l" t="t" r="r" b="b"/>
            <a:pathLst>
              <a:path w="10858" h="6311">
                <a:moveTo>
                  <a:pt x="1841" y="2425"/>
                </a:moveTo>
                <a:lnTo>
                  <a:pt x="10858" y="6311"/>
                </a:lnTo>
                <a:lnTo>
                  <a:pt x="10642" y="5067"/>
                </a:lnTo>
                <a:lnTo>
                  <a:pt x="0" y="0"/>
                </a:lnTo>
                <a:lnTo>
                  <a:pt x="1841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2294915" y="2503135"/>
            <a:ext cx="10629" cy="6464"/>
          </a:xfrm>
          <a:custGeom>
            <a:avLst/>
            <a:gdLst/>
            <a:ahLst/>
            <a:cxnLst/>
            <a:rect l="l" t="t" r="r" b="b"/>
            <a:pathLst>
              <a:path w="10629" h="6464">
                <a:moveTo>
                  <a:pt x="0" y="5067"/>
                </a:moveTo>
                <a:lnTo>
                  <a:pt x="431" y="6464"/>
                </a:lnTo>
                <a:lnTo>
                  <a:pt x="10477" y="1244"/>
                </a:lnTo>
                <a:lnTo>
                  <a:pt x="10629" y="0"/>
                </a:lnTo>
                <a:lnTo>
                  <a:pt x="0" y="50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1959475" y="2510250"/>
            <a:ext cx="367487" cy="88011"/>
          </a:xfrm>
          <a:custGeom>
            <a:avLst/>
            <a:gdLst/>
            <a:ahLst/>
            <a:cxnLst/>
            <a:rect l="l" t="t" r="r" b="b"/>
            <a:pathLst>
              <a:path w="367487" h="88011">
                <a:moveTo>
                  <a:pt x="0" y="38138"/>
                </a:moveTo>
                <a:lnTo>
                  <a:pt x="1828" y="38722"/>
                </a:lnTo>
                <a:lnTo>
                  <a:pt x="14084" y="33451"/>
                </a:lnTo>
                <a:lnTo>
                  <a:pt x="21996" y="24053"/>
                </a:lnTo>
                <a:lnTo>
                  <a:pt x="34023" y="2565"/>
                </a:lnTo>
                <a:lnTo>
                  <a:pt x="36817" y="2501"/>
                </a:lnTo>
                <a:lnTo>
                  <a:pt x="82499" y="20027"/>
                </a:lnTo>
                <a:lnTo>
                  <a:pt x="133248" y="31102"/>
                </a:lnTo>
                <a:lnTo>
                  <a:pt x="150558" y="32346"/>
                </a:lnTo>
                <a:lnTo>
                  <a:pt x="155536" y="33515"/>
                </a:lnTo>
                <a:lnTo>
                  <a:pt x="156718" y="66954"/>
                </a:lnTo>
                <a:lnTo>
                  <a:pt x="157886" y="71945"/>
                </a:lnTo>
                <a:lnTo>
                  <a:pt x="160451" y="76860"/>
                </a:lnTo>
                <a:lnTo>
                  <a:pt x="165519" y="82880"/>
                </a:lnTo>
                <a:lnTo>
                  <a:pt x="176441" y="88011"/>
                </a:lnTo>
                <a:lnTo>
                  <a:pt x="191033" y="88011"/>
                </a:lnTo>
                <a:lnTo>
                  <a:pt x="202628" y="82283"/>
                </a:lnTo>
                <a:lnTo>
                  <a:pt x="207391" y="75984"/>
                </a:lnTo>
                <a:lnTo>
                  <a:pt x="211137" y="66078"/>
                </a:lnTo>
                <a:lnTo>
                  <a:pt x="211937" y="33515"/>
                </a:lnTo>
                <a:lnTo>
                  <a:pt x="216928" y="32346"/>
                </a:lnTo>
                <a:lnTo>
                  <a:pt x="234226" y="31102"/>
                </a:lnTo>
                <a:lnTo>
                  <a:pt x="284911" y="20027"/>
                </a:lnTo>
                <a:lnTo>
                  <a:pt x="330669" y="2501"/>
                </a:lnTo>
                <a:lnTo>
                  <a:pt x="333387" y="2565"/>
                </a:lnTo>
                <a:lnTo>
                  <a:pt x="345998" y="24790"/>
                </a:lnTo>
                <a:lnTo>
                  <a:pt x="353339" y="33451"/>
                </a:lnTo>
                <a:lnTo>
                  <a:pt x="365645" y="38722"/>
                </a:lnTo>
                <a:lnTo>
                  <a:pt x="367487" y="38138"/>
                </a:lnTo>
                <a:lnTo>
                  <a:pt x="354584" y="32194"/>
                </a:lnTo>
                <a:lnTo>
                  <a:pt x="347243" y="23545"/>
                </a:lnTo>
                <a:lnTo>
                  <a:pt x="333527" y="0"/>
                </a:lnTo>
                <a:lnTo>
                  <a:pt x="283730" y="18783"/>
                </a:lnTo>
                <a:lnTo>
                  <a:pt x="232981" y="29857"/>
                </a:lnTo>
                <a:lnTo>
                  <a:pt x="215671" y="31102"/>
                </a:lnTo>
                <a:lnTo>
                  <a:pt x="210693" y="32270"/>
                </a:lnTo>
                <a:lnTo>
                  <a:pt x="209880" y="64833"/>
                </a:lnTo>
                <a:lnTo>
                  <a:pt x="206222" y="74739"/>
                </a:lnTo>
                <a:lnTo>
                  <a:pt x="201371" y="81038"/>
                </a:lnTo>
                <a:lnTo>
                  <a:pt x="189788" y="86766"/>
                </a:lnTo>
                <a:lnTo>
                  <a:pt x="177685" y="86766"/>
                </a:lnTo>
                <a:lnTo>
                  <a:pt x="166687" y="81622"/>
                </a:lnTo>
                <a:lnTo>
                  <a:pt x="161632" y="75615"/>
                </a:lnTo>
                <a:lnTo>
                  <a:pt x="159131" y="70700"/>
                </a:lnTo>
                <a:lnTo>
                  <a:pt x="157962" y="65709"/>
                </a:lnTo>
                <a:lnTo>
                  <a:pt x="156794" y="32270"/>
                </a:lnTo>
                <a:lnTo>
                  <a:pt x="151803" y="31102"/>
                </a:lnTo>
                <a:lnTo>
                  <a:pt x="134493" y="29857"/>
                </a:lnTo>
                <a:lnTo>
                  <a:pt x="83743" y="18783"/>
                </a:lnTo>
                <a:lnTo>
                  <a:pt x="33883" y="0"/>
                </a:lnTo>
                <a:lnTo>
                  <a:pt x="20751" y="22809"/>
                </a:lnTo>
                <a:lnTo>
                  <a:pt x="13487" y="31610"/>
                </a:lnTo>
                <a:lnTo>
                  <a:pt x="0" y="381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1932848" y="2518977"/>
            <a:ext cx="5422" cy="1397"/>
          </a:xfrm>
          <a:custGeom>
            <a:avLst/>
            <a:gdLst/>
            <a:ahLst/>
            <a:cxnLst/>
            <a:rect l="l" t="t" r="r" b="b"/>
            <a:pathLst>
              <a:path w="5422" h="1397">
                <a:moveTo>
                  <a:pt x="215" y="1181"/>
                </a:moveTo>
                <a:lnTo>
                  <a:pt x="5422" y="1396"/>
                </a:lnTo>
                <a:lnTo>
                  <a:pt x="0" y="0"/>
                </a:lnTo>
                <a:lnTo>
                  <a:pt x="215" y="11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2348156" y="2518978"/>
            <a:ext cx="5346" cy="1397"/>
          </a:xfrm>
          <a:custGeom>
            <a:avLst/>
            <a:gdLst/>
            <a:ahLst/>
            <a:cxnLst/>
            <a:rect l="l" t="t" r="r" b="b"/>
            <a:pathLst>
              <a:path w="5346" h="1397">
                <a:moveTo>
                  <a:pt x="0" y="1397"/>
                </a:moveTo>
                <a:lnTo>
                  <a:pt x="5207" y="1181"/>
                </a:lnTo>
                <a:lnTo>
                  <a:pt x="5346" y="0"/>
                </a:lnTo>
                <a:lnTo>
                  <a:pt x="0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2333411" y="2532480"/>
            <a:ext cx="3009" cy="3009"/>
          </a:xfrm>
          <a:custGeom>
            <a:avLst/>
            <a:gdLst/>
            <a:ahLst/>
            <a:cxnLst/>
            <a:rect l="l" t="t" r="r" b="b"/>
            <a:pathLst>
              <a:path w="3009" h="3009">
                <a:moveTo>
                  <a:pt x="0" y="0"/>
                </a:moveTo>
                <a:lnTo>
                  <a:pt x="215" y="1308"/>
                </a:lnTo>
                <a:lnTo>
                  <a:pt x="3009" y="3009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2329674" y="2533726"/>
            <a:ext cx="3009" cy="1384"/>
          </a:xfrm>
          <a:custGeom>
            <a:avLst/>
            <a:gdLst/>
            <a:ahLst/>
            <a:cxnLst/>
            <a:rect l="l" t="t" r="r" b="b"/>
            <a:pathLst>
              <a:path w="3009" h="1384">
                <a:moveTo>
                  <a:pt x="0" y="0"/>
                </a:moveTo>
                <a:lnTo>
                  <a:pt x="292" y="1384"/>
                </a:lnTo>
                <a:lnTo>
                  <a:pt x="3009" y="138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1953746" y="2533726"/>
            <a:ext cx="2717" cy="1384"/>
          </a:xfrm>
          <a:custGeom>
            <a:avLst/>
            <a:gdLst/>
            <a:ahLst/>
            <a:cxnLst/>
            <a:rect l="l" t="t" r="r" b="b"/>
            <a:pathLst>
              <a:path w="2717" h="1384">
                <a:moveTo>
                  <a:pt x="1320" y="0"/>
                </a:moveTo>
                <a:lnTo>
                  <a:pt x="0" y="1384"/>
                </a:lnTo>
                <a:lnTo>
                  <a:pt x="2717" y="1384"/>
                </a:lnTo>
                <a:lnTo>
                  <a:pt x="132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1950521" y="2532466"/>
            <a:ext cx="2501" cy="3162"/>
          </a:xfrm>
          <a:custGeom>
            <a:avLst/>
            <a:gdLst/>
            <a:ahLst/>
            <a:cxnLst/>
            <a:rect l="l" t="t" r="r" b="b"/>
            <a:pathLst>
              <a:path w="2501" h="3162">
                <a:moveTo>
                  <a:pt x="76" y="596"/>
                </a:moveTo>
                <a:lnTo>
                  <a:pt x="0" y="3162"/>
                </a:lnTo>
                <a:lnTo>
                  <a:pt x="2501" y="0"/>
                </a:lnTo>
                <a:lnTo>
                  <a:pt x="76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2323364" y="2536440"/>
            <a:ext cx="14160" cy="7404"/>
          </a:xfrm>
          <a:custGeom>
            <a:avLst/>
            <a:gdLst/>
            <a:ahLst/>
            <a:cxnLst/>
            <a:rect l="l" t="t" r="r" b="b"/>
            <a:pathLst>
              <a:path w="14160" h="7404">
                <a:moveTo>
                  <a:pt x="9169" y="2336"/>
                </a:moveTo>
                <a:lnTo>
                  <a:pt x="368" y="0"/>
                </a:lnTo>
                <a:lnTo>
                  <a:pt x="0" y="1320"/>
                </a:lnTo>
                <a:lnTo>
                  <a:pt x="7924" y="3581"/>
                </a:lnTo>
                <a:lnTo>
                  <a:pt x="11734" y="7404"/>
                </a:lnTo>
                <a:lnTo>
                  <a:pt x="14160" y="7404"/>
                </a:lnTo>
                <a:lnTo>
                  <a:pt x="9169" y="23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1970177" y="2533798"/>
            <a:ext cx="1397" cy="6819"/>
          </a:xfrm>
          <a:custGeom>
            <a:avLst/>
            <a:gdLst/>
            <a:ahLst/>
            <a:cxnLst/>
            <a:rect l="l" t="t" r="r" b="b"/>
            <a:pathLst>
              <a:path w="1397" h="6819">
                <a:moveTo>
                  <a:pt x="0" y="6819"/>
                </a:moveTo>
                <a:lnTo>
                  <a:pt x="1397" y="6451"/>
                </a:lnTo>
                <a:lnTo>
                  <a:pt x="215" y="0"/>
                </a:lnTo>
                <a:lnTo>
                  <a:pt x="0" y="68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2314860" y="2533788"/>
            <a:ext cx="1549" cy="6832"/>
          </a:xfrm>
          <a:custGeom>
            <a:avLst/>
            <a:gdLst/>
            <a:ahLst/>
            <a:cxnLst/>
            <a:rect l="l" t="t" r="r" b="b"/>
            <a:pathLst>
              <a:path w="1549" h="6832">
                <a:moveTo>
                  <a:pt x="0" y="6464"/>
                </a:moveTo>
                <a:lnTo>
                  <a:pt x="1397" y="6832"/>
                </a:lnTo>
                <a:lnTo>
                  <a:pt x="1549" y="0"/>
                </a:lnTo>
                <a:lnTo>
                  <a:pt x="0" y="64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2118178" y="2542593"/>
            <a:ext cx="10693" cy="1397"/>
          </a:xfrm>
          <a:custGeom>
            <a:avLst/>
            <a:gdLst/>
            <a:ahLst/>
            <a:cxnLst/>
            <a:rect l="l" t="t" r="r" b="b"/>
            <a:pathLst>
              <a:path w="10693" h="1397">
                <a:moveTo>
                  <a:pt x="10693" y="1397"/>
                </a:moveTo>
                <a:lnTo>
                  <a:pt x="10553" y="152"/>
                </a:lnTo>
                <a:lnTo>
                  <a:pt x="0" y="0"/>
                </a:lnTo>
                <a:lnTo>
                  <a:pt x="1069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2157698" y="2542592"/>
            <a:ext cx="10566" cy="1549"/>
          </a:xfrm>
          <a:custGeom>
            <a:avLst/>
            <a:gdLst/>
            <a:ahLst/>
            <a:cxnLst/>
            <a:rect l="l" t="t" r="r" b="b"/>
            <a:pathLst>
              <a:path w="10566" h="1549">
                <a:moveTo>
                  <a:pt x="0" y="152"/>
                </a:moveTo>
                <a:lnTo>
                  <a:pt x="368" y="1549"/>
                </a:lnTo>
                <a:lnTo>
                  <a:pt x="10566" y="0"/>
                </a:lnTo>
                <a:lnTo>
                  <a:pt x="0" y="1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1948906" y="2536581"/>
            <a:ext cx="14376" cy="7264"/>
          </a:xfrm>
          <a:custGeom>
            <a:avLst/>
            <a:gdLst/>
            <a:ahLst/>
            <a:cxnLst/>
            <a:rect l="l" t="t" r="r" b="b"/>
            <a:pathLst>
              <a:path w="14376" h="7264">
                <a:moveTo>
                  <a:pt x="4914" y="2197"/>
                </a:moveTo>
                <a:lnTo>
                  <a:pt x="0" y="7264"/>
                </a:lnTo>
                <a:lnTo>
                  <a:pt x="2349" y="7264"/>
                </a:lnTo>
                <a:lnTo>
                  <a:pt x="6159" y="3441"/>
                </a:lnTo>
                <a:lnTo>
                  <a:pt x="14084" y="1168"/>
                </a:lnTo>
                <a:lnTo>
                  <a:pt x="14376" y="0"/>
                </a:lnTo>
                <a:lnTo>
                  <a:pt x="4914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2123602" y="2580515"/>
            <a:ext cx="2705" cy="3149"/>
          </a:xfrm>
          <a:custGeom>
            <a:avLst/>
            <a:gdLst/>
            <a:ahLst/>
            <a:cxnLst/>
            <a:rect l="l" t="t" r="r" b="b"/>
            <a:pathLst>
              <a:path w="2705" h="3149">
                <a:moveTo>
                  <a:pt x="0" y="1536"/>
                </a:moveTo>
                <a:lnTo>
                  <a:pt x="2705" y="3149"/>
                </a:lnTo>
                <a:lnTo>
                  <a:pt x="1460" y="0"/>
                </a:lnTo>
                <a:lnTo>
                  <a:pt x="0" y="1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2150590" y="2581969"/>
            <a:ext cx="1612" cy="1625"/>
          </a:xfrm>
          <a:custGeom>
            <a:avLst/>
            <a:gdLst/>
            <a:ahLst/>
            <a:cxnLst/>
            <a:rect l="l" t="t" r="r" b="b"/>
            <a:pathLst>
              <a:path w="1612" h="1625">
                <a:moveTo>
                  <a:pt x="215" y="1397"/>
                </a:moveTo>
                <a:lnTo>
                  <a:pt x="1612" y="1625"/>
                </a:lnTo>
                <a:lnTo>
                  <a:pt x="1396" y="228"/>
                </a:lnTo>
                <a:lnTo>
                  <a:pt x="0" y="0"/>
                </a:lnTo>
                <a:lnTo>
                  <a:pt x="215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2160635" y="2579712"/>
            <a:ext cx="2921" cy="4102"/>
          </a:xfrm>
          <a:custGeom>
            <a:avLst/>
            <a:gdLst/>
            <a:ahLst/>
            <a:cxnLst/>
            <a:rect l="l" t="t" r="r" b="b"/>
            <a:pathLst>
              <a:path w="2920" h="4102">
                <a:moveTo>
                  <a:pt x="0" y="1676"/>
                </a:moveTo>
                <a:lnTo>
                  <a:pt x="0" y="4102"/>
                </a:lnTo>
                <a:lnTo>
                  <a:pt x="2921" y="584"/>
                </a:lnTo>
                <a:lnTo>
                  <a:pt x="2705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2134670" y="2583298"/>
            <a:ext cx="17602" cy="5435"/>
          </a:xfrm>
          <a:custGeom>
            <a:avLst/>
            <a:gdLst/>
            <a:ahLst/>
            <a:cxnLst/>
            <a:rect l="l" t="t" r="r" b="b"/>
            <a:pathLst>
              <a:path w="17602" h="5435">
                <a:moveTo>
                  <a:pt x="11290" y="0"/>
                </a:moveTo>
                <a:lnTo>
                  <a:pt x="5791" y="0"/>
                </a:lnTo>
                <a:lnTo>
                  <a:pt x="0" y="3073"/>
                </a:lnTo>
                <a:lnTo>
                  <a:pt x="0" y="5435"/>
                </a:lnTo>
                <a:lnTo>
                  <a:pt x="7111" y="1181"/>
                </a:lnTo>
                <a:lnTo>
                  <a:pt x="9969" y="1181"/>
                </a:lnTo>
                <a:lnTo>
                  <a:pt x="17525" y="5346"/>
                </a:lnTo>
                <a:lnTo>
                  <a:pt x="17602" y="3886"/>
                </a:lnTo>
                <a:lnTo>
                  <a:pt x="1129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2134449" y="2581972"/>
            <a:ext cx="1397" cy="1841"/>
          </a:xfrm>
          <a:custGeom>
            <a:avLst/>
            <a:gdLst/>
            <a:ahLst/>
            <a:cxnLst/>
            <a:rect l="l" t="t" r="r" b="b"/>
            <a:pathLst>
              <a:path w="1397" h="1841">
                <a:moveTo>
                  <a:pt x="0" y="228"/>
                </a:moveTo>
                <a:lnTo>
                  <a:pt x="368" y="1841"/>
                </a:lnTo>
                <a:lnTo>
                  <a:pt x="1397" y="0"/>
                </a:lnTo>
                <a:lnTo>
                  <a:pt x="0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2143977" y="2588427"/>
            <a:ext cx="8293" cy="5067"/>
          </a:xfrm>
          <a:custGeom>
            <a:avLst/>
            <a:gdLst/>
            <a:ahLst/>
            <a:cxnLst/>
            <a:rect l="l" t="t" r="r" b="b"/>
            <a:pathLst>
              <a:path w="8293" h="5067">
                <a:moveTo>
                  <a:pt x="1765" y="2425"/>
                </a:moveTo>
                <a:lnTo>
                  <a:pt x="8293" y="5067"/>
                </a:lnTo>
                <a:lnTo>
                  <a:pt x="8153" y="3822"/>
                </a:lnTo>
                <a:lnTo>
                  <a:pt x="0" y="0"/>
                </a:lnTo>
                <a:lnTo>
                  <a:pt x="1765" y="24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2143986" y="2593343"/>
            <a:ext cx="3225" cy="2641"/>
          </a:xfrm>
          <a:custGeom>
            <a:avLst/>
            <a:gdLst/>
            <a:ahLst/>
            <a:cxnLst/>
            <a:rect l="l" t="t" r="r" b="b"/>
            <a:pathLst>
              <a:path w="3225" h="2641">
                <a:moveTo>
                  <a:pt x="1905" y="2641"/>
                </a:moveTo>
                <a:lnTo>
                  <a:pt x="3225" y="1320"/>
                </a:lnTo>
                <a:lnTo>
                  <a:pt x="0" y="0"/>
                </a:lnTo>
                <a:lnTo>
                  <a:pt x="1905" y="26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2134301" y="2588425"/>
            <a:ext cx="8140" cy="5219"/>
          </a:xfrm>
          <a:custGeom>
            <a:avLst/>
            <a:gdLst/>
            <a:ahLst/>
            <a:cxnLst/>
            <a:rect l="l" t="t" r="r" b="b"/>
            <a:pathLst>
              <a:path w="8140" h="5219">
                <a:moveTo>
                  <a:pt x="0" y="3822"/>
                </a:moveTo>
                <a:lnTo>
                  <a:pt x="368" y="5219"/>
                </a:lnTo>
                <a:lnTo>
                  <a:pt x="7924" y="1257"/>
                </a:lnTo>
                <a:lnTo>
                  <a:pt x="8140" y="0"/>
                </a:lnTo>
                <a:lnTo>
                  <a:pt x="0" y="38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2139215" y="2593338"/>
            <a:ext cx="3378" cy="2857"/>
          </a:xfrm>
          <a:custGeom>
            <a:avLst/>
            <a:gdLst/>
            <a:ahLst/>
            <a:cxnLst/>
            <a:rect l="l" t="t" r="r" b="b"/>
            <a:pathLst>
              <a:path w="3378" h="2857">
                <a:moveTo>
                  <a:pt x="0" y="1320"/>
                </a:moveTo>
                <a:lnTo>
                  <a:pt x="444" y="2857"/>
                </a:lnTo>
                <a:lnTo>
                  <a:pt x="3378" y="584"/>
                </a:lnTo>
                <a:lnTo>
                  <a:pt x="3225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2119850" y="2863886"/>
            <a:ext cx="47015" cy="45834"/>
          </a:xfrm>
          <a:custGeom>
            <a:avLst/>
            <a:gdLst/>
            <a:ahLst/>
            <a:cxnLst/>
            <a:rect l="l" t="t" r="r" b="b"/>
            <a:pathLst>
              <a:path w="47015" h="45834">
                <a:moveTo>
                  <a:pt x="35941" y="2489"/>
                </a:moveTo>
                <a:lnTo>
                  <a:pt x="29781" y="0"/>
                </a:lnTo>
                <a:lnTo>
                  <a:pt x="16941" y="0"/>
                </a:lnTo>
                <a:lnTo>
                  <a:pt x="10782" y="2489"/>
                </a:lnTo>
                <a:lnTo>
                  <a:pt x="2501" y="11506"/>
                </a:lnTo>
                <a:lnTo>
                  <a:pt x="0" y="18923"/>
                </a:lnTo>
                <a:lnTo>
                  <a:pt x="0" y="27279"/>
                </a:lnTo>
                <a:lnTo>
                  <a:pt x="2501" y="34683"/>
                </a:lnTo>
                <a:lnTo>
                  <a:pt x="8801" y="41948"/>
                </a:lnTo>
                <a:lnTo>
                  <a:pt x="16065" y="45834"/>
                </a:lnTo>
                <a:lnTo>
                  <a:pt x="30657" y="45834"/>
                </a:lnTo>
                <a:lnTo>
                  <a:pt x="38506" y="41351"/>
                </a:lnTo>
                <a:lnTo>
                  <a:pt x="44157" y="34683"/>
                </a:lnTo>
                <a:lnTo>
                  <a:pt x="47015" y="26403"/>
                </a:lnTo>
                <a:lnTo>
                  <a:pt x="47015" y="19799"/>
                </a:lnTo>
                <a:lnTo>
                  <a:pt x="43345" y="9893"/>
                </a:lnTo>
                <a:lnTo>
                  <a:pt x="35941" y="24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2365392" y="1659910"/>
            <a:ext cx="17970" cy="11658"/>
          </a:xfrm>
          <a:custGeom>
            <a:avLst/>
            <a:gdLst/>
            <a:ahLst/>
            <a:cxnLst/>
            <a:rect l="l" t="t" r="r" b="b"/>
            <a:pathLst>
              <a:path w="17970" h="11658">
                <a:moveTo>
                  <a:pt x="15252" y="6464"/>
                </a:moveTo>
                <a:lnTo>
                  <a:pt x="12903" y="6527"/>
                </a:lnTo>
                <a:lnTo>
                  <a:pt x="1612" y="0"/>
                </a:lnTo>
                <a:lnTo>
                  <a:pt x="0" y="152"/>
                </a:lnTo>
                <a:lnTo>
                  <a:pt x="0" y="1549"/>
                </a:lnTo>
                <a:lnTo>
                  <a:pt x="17970" y="11658"/>
                </a:lnTo>
                <a:lnTo>
                  <a:pt x="16421" y="2425"/>
                </a:lnTo>
                <a:lnTo>
                  <a:pt x="14947" y="2501"/>
                </a:lnTo>
                <a:lnTo>
                  <a:pt x="15252" y="646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2337374" y="1656467"/>
            <a:ext cx="13792" cy="14744"/>
          </a:xfrm>
          <a:custGeom>
            <a:avLst/>
            <a:gdLst/>
            <a:ahLst/>
            <a:cxnLst/>
            <a:rect l="l" t="t" r="r" b="b"/>
            <a:pathLst>
              <a:path w="13792" h="14744">
                <a:moveTo>
                  <a:pt x="1168" y="2793"/>
                </a:moveTo>
                <a:lnTo>
                  <a:pt x="6819" y="736"/>
                </a:lnTo>
                <a:lnTo>
                  <a:pt x="6451" y="0"/>
                </a:lnTo>
                <a:lnTo>
                  <a:pt x="0" y="228"/>
                </a:lnTo>
                <a:lnTo>
                  <a:pt x="152" y="7264"/>
                </a:lnTo>
                <a:lnTo>
                  <a:pt x="1397" y="8508"/>
                </a:lnTo>
                <a:lnTo>
                  <a:pt x="11366" y="14744"/>
                </a:lnTo>
                <a:lnTo>
                  <a:pt x="13792" y="13423"/>
                </a:lnTo>
                <a:lnTo>
                  <a:pt x="1244" y="6019"/>
                </a:lnTo>
                <a:lnTo>
                  <a:pt x="1168" y="27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2328424" y="1666156"/>
            <a:ext cx="17754" cy="16344"/>
          </a:xfrm>
          <a:custGeom>
            <a:avLst/>
            <a:gdLst/>
            <a:ahLst/>
            <a:cxnLst/>
            <a:rect l="l" t="t" r="r" b="b"/>
            <a:pathLst>
              <a:path w="17754" h="16344">
                <a:moveTo>
                  <a:pt x="17754" y="7251"/>
                </a:moveTo>
                <a:lnTo>
                  <a:pt x="14744" y="7251"/>
                </a:lnTo>
                <a:lnTo>
                  <a:pt x="16649" y="11582"/>
                </a:lnTo>
                <a:lnTo>
                  <a:pt x="14744" y="13779"/>
                </a:lnTo>
                <a:lnTo>
                  <a:pt x="11595" y="13779"/>
                </a:lnTo>
                <a:lnTo>
                  <a:pt x="8953" y="8801"/>
                </a:lnTo>
                <a:lnTo>
                  <a:pt x="6604" y="1168"/>
                </a:lnTo>
                <a:lnTo>
                  <a:pt x="4838" y="0"/>
                </a:lnTo>
                <a:lnTo>
                  <a:pt x="215" y="6743"/>
                </a:lnTo>
                <a:lnTo>
                  <a:pt x="0" y="9309"/>
                </a:lnTo>
                <a:lnTo>
                  <a:pt x="1397" y="9232"/>
                </a:lnTo>
                <a:lnTo>
                  <a:pt x="5359" y="2565"/>
                </a:lnTo>
                <a:lnTo>
                  <a:pt x="7708" y="12534"/>
                </a:lnTo>
                <a:lnTo>
                  <a:pt x="11518" y="16344"/>
                </a:lnTo>
                <a:lnTo>
                  <a:pt x="14744" y="16205"/>
                </a:lnTo>
                <a:lnTo>
                  <a:pt x="17754" y="12979"/>
                </a:lnTo>
                <a:lnTo>
                  <a:pt x="17754" y="72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2421045" y="1692181"/>
            <a:ext cx="18999" cy="11290"/>
          </a:xfrm>
          <a:custGeom>
            <a:avLst/>
            <a:gdLst/>
            <a:ahLst/>
            <a:cxnLst/>
            <a:rect l="l" t="t" r="r" b="b"/>
            <a:pathLst>
              <a:path w="18999" h="11290">
                <a:moveTo>
                  <a:pt x="16573" y="2273"/>
                </a:moveTo>
                <a:lnTo>
                  <a:pt x="15252" y="6680"/>
                </a:lnTo>
                <a:lnTo>
                  <a:pt x="12839" y="6388"/>
                </a:lnTo>
                <a:lnTo>
                  <a:pt x="1689" y="0"/>
                </a:lnTo>
                <a:lnTo>
                  <a:pt x="0" y="1028"/>
                </a:lnTo>
                <a:lnTo>
                  <a:pt x="1536" y="2578"/>
                </a:lnTo>
                <a:lnTo>
                  <a:pt x="16573" y="11290"/>
                </a:lnTo>
                <a:lnTo>
                  <a:pt x="18999" y="11290"/>
                </a:lnTo>
                <a:lnTo>
                  <a:pt x="17830" y="3454"/>
                </a:lnTo>
                <a:lnTo>
                  <a:pt x="16573" y="22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2393115" y="1688372"/>
            <a:ext cx="13779" cy="15036"/>
          </a:xfrm>
          <a:custGeom>
            <a:avLst/>
            <a:gdLst/>
            <a:ahLst/>
            <a:cxnLst/>
            <a:rect l="l" t="t" r="r" b="b"/>
            <a:pathLst>
              <a:path w="13779" h="15036">
                <a:moveTo>
                  <a:pt x="11214" y="15036"/>
                </a:moveTo>
                <a:lnTo>
                  <a:pt x="13779" y="13792"/>
                </a:lnTo>
                <a:lnTo>
                  <a:pt x="2044" y="6667"/>
                </a:lnTo>
                <a:lnTo>
                  <a:pt x="1981" y="2641"/>
                </a:lnTo>
                <a:lnTo>
                  <a:pt x="6667" y="952"/>
                </a:lnTo>
                <a:lnTo>
                  <a:pt x="6299" y="215"/>
                </a:lnTo>
                <a:lnTo>
                  <a:pt x="1981" y="0"/>
                </a:lnTo>
                <a:lnTo>
                  <a:pt x="0" y="1765"/>
                </a:lnTo>
                <a:lnTo>
                  <a:pt x="0" y="7556"/>
                </a:lnTo>
                <a:lnTo>
                  <a:pt x="1244" y="8724"/>
                </a:lnTo>
                <a:lnTo>
                  <a:pt x="11214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2385189" y="1703332"/>
            <a:ext cx="15481" cy="10185"/>
          </a:xfrm>
          <a:custGeom>
            <a:avLst/>
            <a:gdLst/>
            <a:ahLst/>
            <a:cxnLst/>
            <a:rect l="l" t="t" r="r" b="b"/>
            <a:pathLst>
              <a:path w="15481" h="10185">
                <a:moveTo>
                  <a:pt x="0" y="952"/>
                </a:moveTo>
                <a:lnTo>
                  <a:pt x="1549" y="2489"/>
                </a:lnTo>
                <a:lnTo>
                  <a:pt x="15481" y="10185"/>
                </a:lnTo>
                <a:lnTo>
                  <a:pt x="14008" y="2349"/>
                </a:lnTo>
                <a:lnTo>
                  <a:pt x="12903" y="6604"/>
                </a:lnTo>
                <a:lnTo>
                  <a:pt x="1765" y="0"/>
                </a:lnTo>
                <a:lnTo>
                  <a:pt x="0" y="9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1712843" y="1756434"/>
            <a:ext cx="24041" cy="11658"/>
          </a:xfrm>
          <a:custGeom>
            <a:avLst/>
            <a:gdLst/>
            <a:ahLst/>
            <a:cxnLst/>
            <a:rect l="l" t="t" r="r" b="b"/>
            <a:pathLst>
              <a:path w="24041" h="11658">
                <a:moveTo>
                  <a:pt x="2412" y="11290"/>
                </a:moveTo>
                <a:lnTo>
                  <a:pt x="6159" y="4826"/>
                </a:lnTo>
                <a:lnTo>
                  <a:pt x="9080" y="4826"/>
                </a:lnTo>
                <a:lnTo>
                  <a:pt x="20154" y="11290"/>
                </a:lnTo>
                <a:lnTo>
                  <a:pt x="24041" y="11582"/>
                </a:lnTo>
                <a:lnTo>
                  <a:pt x="24041" y="10109"/>
                </a:lnTo>
                <a:lnTo>
                  <a:pt x="6007" y="0"/>
                </a:lnTo>
                <a:lnTo>
                  <a:pt x="215" y="9093"/>
                </a:lnTo>
                <a:lnTo>
                  <a:pt x="0" y="11658"/>
                </a:lnTo>
                <a:lnTo>
                  <a:pt x="2412" y="112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1709470" y="1771244"/>
            <a:ext cx="18770" cy="11582"/>
          </a:xfrm>
          <a:custGeom>
            <a:avLst/>
            <a:gdLst/>
            <a:ahLst/>
            <a:cxnLst/>
            <a:rect l="l" t="t" r="r" b="b"/>
            <a:pathLst>
              <a:path w="18770" h="11582">
                <a:moveTo>
                  <a:pt x="0" y="431"/>
                </a:moveTo>
                <a:lnTo>
                  <a:pt x="63" y="2425"/>
                </a:lnTo>
                <a:lnTo>
                  <a:pt x="14884" y="11290"/>
                </a:lnTo>
                <a:lnTo>
                  <a:pt x="18770" y="11582"/>
                </a:lnTo>
                <a:lnTo>
                  <a:pt x="18770" y="10109"/>
                </a:lnTo>
                <a:lnTo>
                  <a:pt x="1397" y="0"/>
                </a:lnTo>
                <a:lnTo>
                  <a:pt x="0" y="43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1699126" y="1778570"/>
            <a:ext cx="25374" cy="22809"/>
          </a:xfrm>
          <a:custGeom>
            <a:avLst/>
            <a:gdLst/>
            <a:ahLst/>
            <a:cxnLst/>
            <a:rect l="l" t="t" r="r" b="b"/>
            <a:pathLst>
              <a:path w="25374" h="22809">
                <a:moveTo>
                  <a:pt x="19138" y="9245"/>
                </a:moveTo>
                <a:lnTo>
                  <a:pt x="0" y="11302"/>
                </a:lnTo>
                <a:lnTo>
                  <a:pt x="76" y="14008"/>
                </a:lnTo>
                <a:lnTo>
                  <a:pt x="14084" y="22517"/>
                </a:lnTo>
                <a:lnTo>
                  <a:pt x="17970" y="22809"/>
                </a:lnTo>
                <a:lnTo>
                  <a:pt x="18033" y="21348"/>
                </a:lnTo>
                <a:lnTo>
                  <a:pt x="5054" y="13715"/>
                </a:lnTo>
                <a:lnTo>
                  <a:pt x="24269" y="11810"/>
                </a:lnTo>
                <a:lnTo>
                  <a:pt x="25374" y="9905"/>
                </a:lnTo>
                <a:lnTo>
                  <a:pt x="9245" y="0"/>
                </a:lnTo>
                <a:lnTo>
                  <a:pt x="6235" y="1181"/>
                </a:lnTo>
                <a:lnTo>
                  <a:pt x="19138" y="92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1667375" y="1779897"/>
            <a:ext cx="25082" cy="22364"/>
          </a:xfrm>
          <a:custGeom>
            <a:avLst/>
            <a:gdLst/>
            <a:ahLst/>
            <a:cxnLst/>
            <a:rect l="l" t="t" r="r" b="b"/>
            <a:pathLst>
              <a:path w="25082" h="22364">
                <a:moveTo>
                  <a:pt x="24930" y="10045"/>
                </a:moveTo>
                <a:lnTo>
                  <a:pt x="6959" y="0"/>
                </a:lnTo>
                <a:lnTo>
                  <a:pt x="0" y="11658"/>
                </a:lnTo>
                <a:lnTo>
                  <a:pt x="2120" y="13792"/>
                </a:lnTo>
                <a:lnTo>
                  <a:pt x="7111" y="4838"/>
                </a:lnTo>
                <a:lnTo>
                  <a:pt x="10045" y="4838"/>
                </a:lnTo>
                <a:lnTo>
                  <a:pt x="13855" y="7327"/>
                </a:lnTo>
                <a:lnTo>
                  <a:pt x="8356" y="17449"/>
                </a:lnTo>
                <a:lnTo>
                  <a:pt x="10769" y="17449"/>
                </a:lnTo>
                <a:lnTo>
                  <a:pt x="16344" y="8648"/>
                </a:lnTo>
                <a:lnTo>
                  <a:pt x="21259" y="11290"/>
                </a:lnTo>
                <a:lnTo>
                  <a:pt x="21412" y="12763"/>
                </a:lnTo>
                <a:lnTo>
                  <a:pt x="15760" y="22364"/>
                </a:lnTo>
                <a:lnTo>
                  <a:pt x="18186" y="22364"/>
                </a:lnTo>
                <a:lnTo>
                  <a:pt x="25082" y="11518"/>
                </a:lnTo>
                <a:lnTo>
                  <a:pt x="24930" y="100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1686874" y="1795957"/>
            <a:ext cx="26479" cy="25222"/>
          </a:xfrm>
          <a:custGeom>
            <a:avLst/>
            <a:gdLst/>
            <a:ahLst/>
            <a:cxnLst/>
            <a:rect l="l" t="t" r="r" b="b"/>
            <a:pathLst>
              <a:path w="26479" h="25222">
                <a:moveTo>
                  <a:pt x="14084" y="10337"/>
                </a:moveTo>
                <a:lnTo>
                  <a:pt x="11303" y="11290"/>
                </a:lnTo>
                <a:lnTo>
                  <a:pt x="2425" y="12319"/>
                </a:lnTo>
                <a:lnTo>
                  <a:pt x="0" y="14960"/>
                </a:lnTo>
                <a:lnTo>
                  <a:pt x="15252" y="13639"/>
                </a:lnTo>
                <a:lnTo>
                  <a:pt x="18923" y="25222"/>
                </a:lnTo>
                <a:lnTo>
                  <a:pt x="20383" y="22733"/>
                </a:lnTo>
                <a:lnTo>
                  <a:pt x="17157" y="8801"/>
                </a:lnTo>
                <a:lnTo>
                  <a:pt x="24053" y="12471"/>
                </a:lnTo>
                <a:lnTo>
                  <a:pt x="26479" y="12903"/>
                </a:lnTo>
                <a:lnTo>
                  <a:pt x="26479" y="10045"/>
                </a:lnTo>
                <a:lnTo>
                  <a:pt x="9093" y="0"/>
                </a:lnTo>
                <a:lnTo>
                  <a:pt x="9093" y="3733"/>
                </a:lnTo>
                <a:lnTo>
                  <a:pt x="14084" y="6311"/>
                </a:lnTo>
                <a:lnTo>
                  <a:pt x="14084" y="103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1657614" y="1797203"/>
            <a:ext cx="24790" cy="23977"/>
          </a:xfrm>
          <a:custGeom>
            <a:avLst/>
            <a:gdLst/>
            <a:ahLst/>
            <a:cxnLst/>
            <a:rect l="l" t="t" r="r" b="b"/>
            <a:pathLst>
              <a:path w="24790" h="23977">
                <a:moveTo>
                  <a:pt x="19875" y="10045"/>
                </a:moveTo>
                <a:lnTo>
                  <a:pt x="2057" y="11074"/>
                </a:lnTo>
                <a:lnTo>
                  <a:pt x="0" y="14808"/>
                </a:lnTo>
                <a:lnTo>
                  <a:pt x="14897" y="23761"/>
                </a:lnTo>
                <a:lnTo>
                  <a:pt x="17462" y="23977"/>
                </a:lnTo>
                <a:lnTo>
                  <a:pt x="17602" y="22364"/>
                </a:lnTo>
                <a:lnTo>
                  <a:pt x="5651" y="15100"/>
                </a:lnTo>
                <a:lnTo>
                  <a:pt x="5651" y="13716"/>
                </a:lnTo>
                <a:lnTo>
                  <a:pt x="24574" y="12395"/>
                </a:lnTo>
                <a:lnTo>
                  <a:pt x="24790" y="10045"/>
                </a:lnTo>
                <a:lnTo>
                  <a:pt x="7480" y="0"/>
                </a:lnTo>
                <a:lnTo>
                  <a:pt x="6159" y="2413"/>
                </a:lnTo>
                <a:lnTo>
                  <a:pt x="19875" y="1004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1685997" y="1816855"/>
            <a:ext cx="7404" cy="11811"/>
          </a:xfrm>
          <a:custGeom>
            <a:avLst/>
            <a:gdLst/>
            <a:ahLst/>
            <a:cxnLst/>
            <a:rect l="l" t="t" r="r" b="b"/>
            <a:pathLst>
              <a:path w="7404" h="11811">
                <a:moveTo>
                  <a:pt x="4762" y="152"/>
                </a:moveTo>
                <a:lnTo>
                  <a:pt x="0" y="7924"/>
                </a:lnTo>
                <a:lnTo>
                  <a:pt x="76" y="11810"/>
                </a:lnTo>
                <a:lnTo>
                  <a:pt x="3810" y="6743"/>
                </a:lnTo>
                <a:lnTo>
                  <a:pt x="7404" y="0"/>
                </a:lnTo>
                <a:lnTo>
                  <a:pt x="4762" y="1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1653590" y="1818107"/>
            <a:ext cx="6667" cy="11811"/>
          </a:xfrm>
          <a:custGeom>
            <a:avLst/>
            <a:gdLst/>
            <a:ahLst/>
            <a:cxnLst/>
            <a:rect l="l" t="t" r="r" b="b"/>
            <a:pathLst>
              <a:path w="6667" h="11811">
                <a:moveTo>
                  <a:pt x="215" y="9232"/>
                </a:moveTo>
                <a:lnTo>
                  <a:pt x="0" y="11810"/>
                </a:lnTo>
                <a:lnTo>
                  <a:pt x="1384" y="11810"/>
                </a:lnTo>
                <a:lnTo>
                  <a:pt x="6667" y="3009"/>
                </a:lnTo>
                <a:lnTo>
                  <a:pt x="6667" y="215"/>
                </a:lnTo>
                <a:lnTo>
                  <a:pt x="6083" y="0"/>
                </a:lnTo>
                <a:lnTo>
                  <a:pt x="215" y="9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2719307" y="1830570"/>
            <a:ext cx="43421" cy="43421"/>
          </a:xfrm>
          <a:custGeom>
            <a:avLst/>
            <a:gdLst/>
            <a:ahLst/>
            <a:cxnLst/>
            <a:rect l="l" t="t" r="r" b="b"/>
            <a:pathLst>
              <a:path w="43421" h="43421">
                <a:moveTo>
                  <a:pt x="29705" y="1320"/>
                </a:moveTo>
                <a:lnTo>
                  <a:pt x="26034" y="76"/>
                </a:lnTo>
                <a:lnTo>
                  <a:pt x="15697" y="0"/>
                </a:lnTo>
                <a:lnTo>
                  <a:pt x="10782" y="2565"/>
                </a:lnTo>
                <a:lnTo>
                  <a:pt x="4483" y="7340"/>
                </a:lnTo>
                <a:lnTo>
                  <a:pt x="0" y="15252"/>
                </a:lnTo>
                <a:lnTo>
                  <a:pt x="0" y="28524"/>
                </a:lnTo>
                <a:lnTo>
                  <a:pt x="2565" y="34620"/>
                </a:lnTo>
                <a:lnTo>
                  <a:pt x="6311" y="38277"/>
                </a:lnTo>
                <a:lnTo>
                  <a:pt x="14820" y="43421"/>
                </a:lnTo>
                <a:lnTo>
                  <a:pt x="28168" y="43421"/>
                </a:lnTo>
                <a:lnTo>
                  <a:pt x="36817" y="37185"/>
                </a:lnTo>
                <a:lnTo>
                  <a:pt x="40855" y="32639"/>
                </a:lnTo>
                <a:lnTo>
                  <a:pt x="43421" y="26479"/>
                </a:lnTo>
                <a:lnTo>
                  <a:pt x="43345" y="18630"/>
                </a:lnTo>
                <a:lnTo>
                  <a:pt x="40995" y="12242"/>
                </a:lnTo>
                <a:lnTo>
                  <a:pt x="37185" y="6235"/>
                </a:lnTo>
                <a:lnTo>
                  <a:pt x="29705" y="13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1690909" y="1819419"/>
            <a:ext cx="7696" cy="12839"/>
          </a:xfrm>
          <a:custGeom>
            <a:avLst/>
            <a:gdLst/>
            <a:ahLst/>
            <a:cxnLst/>
            <a:rect l="l" t="t" r="r" b="b"/>
            <a:pathLst>
              <a:path w="7696" h="12839">
                <a:moveTo>
                  <a:pt x="6159" y="0"/>
                </a:moveTo>
                <a:lnTo>
                  <a:pt x="0" y="10426"/>
                </a:lnTo>
                <a:lnTo>
                  <a:pt x="1320" y="12839"/>
                </a:lnTo>
                <a:lnTo>
                  <a:pt x="7696" y="1612"/>
                </a:lnTo>
                <a:lnTo>
                  <a:pt x="61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1524148" y="1830565"/>
            <a:ext cx="43332" cy="43421"/>
          </a:xfrm>
          <a:custGeom>
            <a:avLst/>
            <a:gdLst/>
            <a:ahLst/>
            <a:cxnLst/>
            <a:rect l="l" t="t" r="r" b="b"/>
            <a:pathLst>
              <a:path w="43332" h="43421">
                <a:moveTo>
                  <a:pt x="34683" y="3746"/>
                </a:moveTo>
                <a:lnTo>
                  <a:pt x="27279" y="0"/>
                </a:lnTo>
                <a:lnTo>
                  <a:pt x="16941" y="76"/>
                </a:lnTo>
                <a:lnTo>
                  <a:pt x="13271" y="1320"/>
                </a:lnTo>
                <a:lnTo>
                  <a:pt x="5791" y="6235"/>
                </a:lnTo>
                <a:lnTo>
                  <a:pt x="1904" y="12255"/>
                </a:lnTo>
                <a:lnTo>
                  <a:pt x="0" y="17754"/>
                </a:lnTo>
                <a:lnTo>
                  <a:pt x="0" y="27292"/>
                </a:lnTo>
                <a:lnTo>
                  <a:pt x="2565" y="33375"/>
                </a:lnTo>
                <a:lnTo>
                  <a:pt x="6159" y="37185"/>
                </a:lnTo>
                <a:lnTo>
                  <a:pt x="14808" y="43421"/>
                </a:lnTo>
                <a:lnTo>
                  <a:pt x="28155" y="43421"/>
                </a:lnTo>
                <a:lnTo>
                  <a:pt x="36588" y="38290"/>
                </a:lnTo>
                <a:lnTo>
                  <a:pt x="40843" y="33883"/>
                </a:lnTo>
                <a:lnTo>
                  <a:pt x="43332" y="27724"/>
                </a:lnTo>
                <a:lnTo>
                  <a:pt x="43332" y="16141"/>
                </a:lnTo>
                <a:lnTo>
                  <a:pt x="39598" y="8737"/>
                </a:lnTo>
                <a:lnTo>
                  <a:pt x="34683" y="37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1640306" y="1831741"/>
            <a:ext cx="21196" cy="20104"/>
          </a:xfrm>
          <a:custGeom>
            <a:avLst/>
            <a:gdLst/>
            <a:ahLst/>
            <a:cxnLst/>
            <a:rect l="l" t="t" r="r" b="b"/>
            <a:pathLst>
              <a:path w="21196" h="20104">
                <a:moveTo>
                  <a:pt x="13131" y="6235"/>
                </a:moveTo>
                <a:lnTo>
                  <a:pt x="7035" y="12471"/>
                </a:lnTo>
                <a:lnTo>
                  <a:pt x="2501" y="12611"/>
                </a:lnTo>
                <a:lnTo>
                  <a:pt x="2565" y="6743"/>
                </a:lnTo>
                <a:lnTo>
                  <a:pt x="5803" y="3822"/>
                </a:lnTo>
                <a:lnTo>
                  <a:pt x="10998" y="2565"/>
                </a:lnTo>
                <a:lnTo>
                  <a:pt x="11150" y="1397"/>
                </a:lnTo>
                <a:lnTo>
                  <a:pt x="8801" y="0"/>
                </a:lnTo>
                <a:lnTo>
                  <a:pt x="4546" y="1320"/>
                </a:lnTo>
                <a:lnTo>
                  <a:pt x="0" y="6604"/>
                </a:lnTo>
                <a:lnTo>
                  <a:pt x="76" y="13716"/>
                </a:lnTo>
                <a:lnTo>
                  <a:pt x="1244" y="14960"/>
                </a:lnTo>
                <a:lnTo>
                  <a:pt x="8293" y="14960"/>
                </a:lnTo>
                <a:lnTo>
                  <a:pt x="14452" y="8661"/>
                </a:lnTo>
                <a:lnTo>
                  <a:pt x="17462" y="8585"/>
                </a:lnTo>
                <a:lnTo>
                  <a:pt x="18846" y="9982"/>
                </a:lnTo>
                <a:lnTo>
                  <a:pt x="18707" y="12915"/>
                </a:lnTo>
                <a:lnTo>
                  <a:pt x="16941" y="16205"/>
                </a:lnTo>
                <a:lnTo>
                  <a:pt x="11810" y="17386"/>
                </a:lnTo>
                <a:lnTo>
                  <a:pt x="12255" y="20104"/>
                </a:lnTo>
                <a:lnTo>
                  <a:pt x="16141" y="19138"/>
                </a:lnTo>
                <a:lnTo>
                  <a:pt x="19507" y="16281"/>
                </a:lnTo>
                <a:lnTo>
                  <a:pt x="21120" y="12915"/>
                </a:lnTo>
                <a:lnTo>
                  <a:pt x="21196" y="8737"/>
                </a:lnTo>
                <a:lnTo>
                  <a:pt x="18707" y="6235"/>
                </a:lnTo>
                <a:lnTo>
                  <a:pt x="13131" y="62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1658858" y="1821778"/>
            <a:ext cx="7785" cy="11442"/>
          </a:xfrm>
          <a:custGeom>
            <a:avLst/>
            <a:gdLst/>
            <a:ahLst/>
            <a:cxnLst/>
            <a:rect l="l" t="t" r="r" b="b"/>
            <a:pathLst>
              <a:path w="7785" h="11442">
                <a:moveTo>
                  <a:pt x="0" y="9448"/>
                </a:moveTo>
                <a:lnTo>
                  <a:pt x="1993" y="11442"/>
                </a:lnTo>
                <a:lnTo>
                  <a:pt x="7785" y="800"/>
                </a:lnTo>
                <a:lnTo>
                  <a:pt x="5880" y="0"/>
                </a:lnTo>
                <a:lnTo>
                  <a:pt x="0" y="94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1662527" y="1847874"/>
            <a:ext cx="22517" cy="22669"/>
          </a:xfrm>
          <a:custGeom>
            <a:avLst/>
            <a:gdLst/>
            <a:ahLst/>
            <a:cxnLst/>
            <a:rect l="l" t="t" r="r" b="b"/>
            <a:pathLst>
              <a:path w="22517" h="22669">
                <a:moveTo>
                  <a:pt x="14960" y="22669"/>
                </a:moveTo>
                <a:lnTo>
                  <a:pt x="16065" y="19735"/>
                </a:lnTo>
                <a:lnTo>
                  <a:pt x="2197" y="11595"/>
                </a:lnTo>
                <a:lnTo>
                  <a:pt x="2565" y="5435"/>
                </a:lnTo>
                <a:lnTo>
                  <a:pt x="4546" y="3670"/>
                </a:lnTo>
                <a:lnTo>
                  <a:pt x="10058" y="3746"/>
                </a:lnTo>
                <a:lnTo>
                  <a:pt x="18554" y="8801"/>
                </a:lnTo>
                <a:lnTo>
                  <a:pt x="22440" y="9093"/>
                </a:lnTo>
                <a:lnTo>
                  <a:pt x="22517" y="7632"/>
                </a:lnTo>
                <a:lnTo>
                  <a:pt x="7480" y="0"/>
                </a:lnTo>
                <a:lnTo>
                  <a:pt x="3378" y="1257"/>
                </a:lnTo>
                <a:lnTo>
                  <a:pt x="0" y="5359"/>
                </a:lnTo>
                <a:lnTo>
                  <a:pt x="76" y="13639"/>
                </a:lnTo>
                <a:lnTo>
                  <a:pt x="14960" y="226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1631221" y="1852716"/>
            <a:ext cx="22733" cy="17970"/>
          </a:xfrm>
          <a:custGeom>
            <a:avLst/>
            <a:gdLst/>
            <a:ahLst/>
            <a:cxnLst/>
            <a:rect l="l" t="t" r="r" b="b"/>
            <a:pathLst>
              <a:path w="22732" h="17970">
                <a:moveTo>
                  <a:pt x="15544" y="11226"/>
                </a:moveTo>
                <a:lnTo>
                  <a:pt x="13931" y="15405"/>
                </a:lnTo>
                <a:lnTo>
                  <a:pt x="13703" y="17970"/>
                </a:lnTo>
                <a:lnTo>
                  <a:pt x="15100" y="17970"/>
                </a:lnTo>
                <a:lnTo>
                  <a:pt x="22732" y="3517"/>
                </a:lnTo>
                <a:lnTo>
                  <a:pt x="21704" y="2565"/>
                </a:lnTo>
                <a:lnTo>
                  <a:pt x="18541" y="7632"/>
                </a:lnTo>
                <a:lnTo>
                  <a:pt x="15468" y="7556"/>
                </a:lnTo>
                <a:lnTo>
                  <a:pt x="2933" y="0"/>
                </a:lnTo>
                <a:lnTo>
                  <a:pt x="0" y="1181"/>
                </a:lnTo>
                <a:lnTo>
                  <a:pt x="15544" y="112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1651088" y="1863943"/>
            <a:ext cx="22809" cy="12750"/>
          </a:xfrm>
          <a:custGeom>
            <a:avLst/>
            <a:gdLst/>
            <a:ahLst/>
            <a:cxnLst/>
            <a:rect l="l" t="t" r="r" b="b"/>
            <a:pathLst>
              <a:path w="22809" h="12750">
                <a:moveTo>
                  <a:pt x="22809" y="12750"/>
                </a:moveTo>
                <a:lnTo>
                  <a:pt x="22809" y="9969"/>
                </a:lnTo>
                <a:lnTo>
                  <a:pt x="6019" y="0"/>
                </a:lnTo>
                <a:lnTo>
                  <a:pt x="228" y="9156"/>
                </a:lnTo>
                <a:lnTo>
                  <a:pt x="0" y="11734"/>
                </a:lnTo>
                <a:lnTo>
                  <a:pt x="1396" y="11658"/>
                </a:lnTo>
                <a:lnTo>
                  <a:pt x="6680" y="3733"/>
                </a:lnTo>
                <a:lnTo>
                  <a:pt x="22809" y="127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1643969" y="1879857"/>
            <a:ext cx="20027" cy="19062"/>
          </a:xfrm>
          <a:custGeom>
            <a:avLst/>
            <a:gdLst/>
            <a:ahLst/>
            <a:cxnLst/>
            <a:rect l="l" t="t" r="r" b="b"/>
            <a:pathLst>
              <a:path w="20027" h="19062">
                <a:moveTo>
                  <a:pt x="17017" y="18770"/>
                </a:moveTo>
                <a:lnTo>
                  <a:pt x="19951" y="14300"/>
                </a:lnTo>
                <a:lnTo>
                  <a:pt x="20027" y="7543"/>
                </a:lnTo>
                <a:lnTo>
                  <a:pt x="16281" y="5206"/>
                </a:lnTo>
                <a:lnTo>
                  <a:pt x="12471" y="6819"/>
                </a:lnTo>
                <a:lnTo>
                  <a:pt x="5803" y="12611"/>
                </a:lnTo>
                <a:lnTo>
                  <a:pt x="2578" y="12750"/>
                </a:lnTo>
                <a:lnTo>
                  <a:pt x="2578" y="5575"/>
                </a:lnTo>
                <a:lnTo>
                  <a:pt x="7708" y="2857"/>
                </a:lnTo>
                <a:lnTo>
                  <a:pt x="10274" y="1536"/>
                </a:lnTo>
                <a:lnTo>
                  <a:pt x="8877" y="0"/>
                </a:lnTo>
                <a:lnTo>
                  <a:pt x="5867" y="76"/>
                </a:lnTo>
                <a:lnTo>
                  <a:pt x="3378" y="1460"/>
                </a:lnTo>
                <a:lnTo>
                  <a:pt x="0" y="5499"/>
                </a:lnTo>
                <a:lnTo>
                  <a:pt x="76" y="13779"/>
                </a:lnTo>
                <a:lnTo>
                  <a:pt x="1333" y="15024"/>
                </a:lnTo>
                <a:lnTo>
                  <a:pt x="7200" y="15100"/>
                </a:lnTo>
                <a:lnTo>
                  <a:pt x="14528" y="8724"/>
                </a:lnTo>
                <a:lnTo>
                  <a:pt x="17386" y="8724"/>
                </a:lnTo>
                <a:lnTo>
                  <a:pt x="17462" y="14300"/>
                </a:lnTo>
                <a:lnTo>
                  <a:pt x="16433" y="15697"/>
                </a:lnTo>
                <a:lnTo>
                  <a:pt x="10642" y="17665"/>
                </a:lnTo>
                <a:lnTo>
                  <a:pt x="10566" y="19062"/>
                </a:lnTo>
                <a:lnTo>
                  <a:pt x="17017" y="1877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1613105" y="1884984"/>
            <a:ext cx="21196" cy="17818"/>
          </a:xfrm>
          <a:custGeom>
            <a:avLst/>
            <a:gdLst/>
            <a:ahLst/>
            <a:cxnLst/>
            <a:rect l="l" t="t" r="r" b="b"/>
            <a:pathLst>
              <a:path w="21196" h="17818">
                <a:moveTo>
                  <a:pt x="14731" y="17818"/>
                </a:moveTo>
                <a:lnTo>
                  <a:pt x="21196" y="6527"/>
                </a:lnTo>
                <a:lnTo>
                  <a:pt x="20612" y="3594"/>
                </a:lnTo>
                <a:lnTo>
                  <a:pt x="18186" y="7480"/>
                </a:lnTo>
                <a:lnTo>
                  <a:pt x="13563" y="7556"/>
                </a:lnTo>
                <a:lnTo>
                  <a:pt x="1320" y="0"/>
                </a:lnTo>
                <a:lnTo>
                  <a:pt x="0" y="2425"/>
                </a:lnTo>
                <a:lnTo>
                  <a:pt x="14960" y="11226"/>
                </a:lnTo>
                <a:lnTo>
                  <a:pt x="15100" y="12763"/>
                </a:lnTo>
                <a:lnTo>
                  <a:pt x="11950" y="17386"/>
                </a:lnTo>
                <a:lnTo>
                  <a:pt x="14731" y="1781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1631727" y="1895908"/>
            <a:ext cx="24790" cy="22593"/>
          </a:xfrm>
          <a:custGeom>
            <a:avLst/>
            <a:gdLst/>
            <a:ahLst/>
            <a:cxnLst/>
            <a:rect l="l" t="t" r="r" b="b"/>
            <a:pathLst>
              <a:path w="24790" h="22593">
                <a:moveTo>
                  <a:pt x="1244" y="14236"/>
                </a:moveTo>
                <a:lnTo>
                  <a:pt x="7048" y="3898"/>
                </a:lnTo>
                <a:lnTo>
                  <a:pt x="8585" y="3746"/>
                </a:lnTo>
                <a:lnTo>
                  <a:pt x="13500" y="6388"/>
                </a:lnTo>
                <a:lnTo>
                  <a:pt x="8432" y="15481"/>
                </a:lnTo>
                <a:lnTo>
                  <a:pt x="10629" y="17602"/>
                </a:lnTo>
                <a:lnTo>
                  <a:pt x="15544" y="8737"/>
                </a:lnTo>
                <a:lnTo>
                  <a:pt x="17233" y="8737"/>
                </a:lnTo>
                <a:lnTo>
                  <a:pt x="21043" y="11150"/>
                </a:lnTo>
                <a:lnTo>
                  <a:pt x="16065" y="20535"/>
                </a:lnTo>
                <a:lnTo>
                  <a:pt x="18046" y="22593"/>
                </a:lnTo>
                <a:lnTo>
                  <a:pt x="24790" y="9905"/>
                </a:lnTo>
                <a:lnTo>
                  <a:pt x="8585" y="76"/>
                </a:lnTo>
                <a:lnTo>
                  <a:pt x="6972" y="0"/>
                </a:lnTo>
                <a:lnTo>
                  <a:pt x="0" y="10642"/>
                </a:lnTo>
                <a:lnTo>
                  <a:pt x="0" y="13944"/>
                </a:lnTo>
                <a:lnTo>
                  <a:pt x="1244" y="142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1606497" y="1897231"/>
            <a:ext cx="18046" cy="11595"/>
          </a:xfrm>
          <a:custGeom>
            <a:avLst/>
            <a:gdLst/>
            <a:ahLst/>
            <a:cxnLst/>
            <a:rect l="l" t="t" r="r" b="b"/>
            <a:pathLst>
              <a:path w="18046" h="11595">
                <a:moveTo>
                  <a:pt x="0" y="152"/>
                </a:moveTo>
                <a:lnTo>
                  <a:pt x="1612" y="2717"/>
                </a:lnTo>
                <a:lnTo>
                  <a:pt x="18046" y="11595"/>
                </a:lnTo>
                <a:lnTo>
                  <a:pt x="17894" y="8953"/>
                </a:lnTo>
                <a:lnTo>
                  <a:pt x="2933" y="0"/>
                </a:lnTo>
                <a:lnTo>
                  <a:pt x="0" y="1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1598368" y="1905965"/>
            <a:ext cx="19799" cy="20231"/>
          </a:xfrm>
          <a:custGeom>
            <a:avLst/>
            <a:gdLst/>
            <a:ahLst/>
            <a:cxnLst/>
            <a:rect l="l" t="t" r="r" b="b"/>
            <a:pathLst>
              <a:path w="19799" h="20231">
                <a:moveTo>
                  <a:pt x="10553" y="17449"/>
                </a:moveTo>
                <a:lnTo>
                  <a:pt x="10629" y="20231"/>
                </a:lnTo>
                <a:lnTo>
                  <a:pt x="16865" y="18554"/>
                </a:lnTo>
                <a:lnTo>
                  <a:pt x="19799" y="14147"/>
                </a:lnTo>
                <a:lnTo>
                  <a:pt x="19799" y="7404"/>
                </a:lnTo>
                <a:lnTo>
                  <a:pt x="16052" y="2489"/>
                </a:lnTo>
                <a:lnTo>
                  <a:pt x="11137" y="0"/>
                </a:lnTo>
                <a:lnTo>
                  <a:pt x="5714" y="0"/>
                </a:lnTo>
                <a:lnTo>
                  <a:pt x="0" y="4178"/>
                </a:lnTo>
                <a:lnTo>
                  <a:pt x="0" y="13703"/>
                </a:lnTo>
                <a:lnTo>
                  <a:pt x="3365" y="14960"/>
                </a:lnTo>
                <a:lnTo>
                  <a:pt x="2628" y="12395"/>
                </a:lnTo>
                <a:lnTo>
                  <a:pt x="2489" y="5422"/>
                </a:lnTo>
                <a:lnTo>
                  <a:pt x="5714" y="2413"/>
                </a:lnTo>
                <a:lnTo>
                  <a:pt x="9893" y="2413"/>
                </a:lnTo>
                <a:lnTo>
                  <a:pt x="13703" y="4838"/>
                </a:lnTo>
                <a:lnTo>
                  <a:pt x="17373" y="8648"/>
                </a:lnTo>
                <a:lnTo>
                  <a:pt x="17373" y="14147"/>
                </a:lnTo>
                <a:lnTo>
                  <a:pt x="16281" y="15544"/>
                </a:lnTo>
                <a:lnTo>
                  <a:pt x="10553" y="1744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1654684" y="1935519"/>
            <a:ext cx="37617" cy="27863"/>
          </a:xfrm>
          <a:custGeom>
            <a:avLst/>
            <a:gdLst/>
            <a:ahLst/>
            <a:cxnLst/>
            <a:rect l="l" t="t" r="r" b="b"/>
            <a:pathLst>
              <a:path w="37617" h="27863">
                <a:moveTo>
                  <a:pt x="31457" y="15468"/>
                </a:moveTo>
                <a:lnTo>
                  <a:pt x="28968" y="15176"/>
                </a:lnTo>
                <a:lnTo>
                  <a:pt x="2933" y="0"/>
                </a:lnTo>
                <a:lnTo>
                  <a:pt x="0" y="139"/>
                </a:lnTo>
                <a:lnTo>
                  <a:pt x="76" y="2933"/>
                </a:lnTo>
                <a:lnTo>
                  <a:pt x="29044" y="20167"/>
                </a:lnTo>
                <a:lnTo>
                  <a:pt x="29121" y="21488"/>
                </a:lnTo>
                <a:lnTo>
                  <a:pt x="21120" y="23685"/>
                </a:lnTo>
                <a:lnTo>
                  <a:pt x="21488" y="27863"/>
                </a:lnTo>
                <a:lnTo>
                  <a:pt x="37617" y="22809"/>
                </a:lnTo>
                <a:lnTo>
                  <a:pt x="37617" y="18694"/>
                </a:lnTo>
                <a:lnTo>
                  <a:pt x="33731" y="6299"/>
                </a:lnTo>
                <a:lnTo>
                  <a:pt x="31089" y="6235"/>
                </a:lnTo>
                <a:lnTo>
                  <a:pt x="31457" y="154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1700517" y="1952894"/>
            <a:ext cx="59626" cy="47231"/>
          </a:xfrm>
          <a:custGeom>
            <a:avLst/>
            <a:gdLst/>
            <a:ahLst/>
            <a:cxnLst/>
            <a:rect l="l" t="t" r="r" b="b"/>
            <a:pathLst>
              <a:path w="59626" h="47231">
                <a:moveTo>
                  <a:pt x="59626" y="28460"/>
                </a:moveTo>
                <a:lnTo>
                  <a:pt x="56032" y="27647"/>
                </a:lnTo>
                <a:lnTo>
                  <a:pt x="48107" y="40919"/>
                </a:lnTo>
                <a:lnTo>
                  <a:pt x="44881" y="40995"/>
                </a:lnTo>
                <a:lnTo>
                  <a:pt x="4914" y="17310"/>
                </a:lnTo>
                <a:lnTo>
                  <a:pt x="12903" y="4178"/>
                </a:lnTo>
                <a:lnTo>
                  <a:pt x="11734" y="1028"/>
                </a:lnTo>
                <a:lnTo>
                  <a:pt x="10337" y="0"/>
                </a:lnTo>
                <a:lnTo>
                  <a:pt x="444" y="16649"/>
                </a:lnTo>
                <a:lnTo>
                  <a:pt x="0" y="20167"/>
                </a:lnTo>
                <a:lnTo>
                  <a:pt x="46126" y="47231"/>
                </a:lnTo>
                <a:lnTo>
                  <a:pt x="49352" y="47155"/>
                </a:lnTo>
                <a:lnTo>
                  <a:pt x="59626" y="284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1623002" y="1975269"/>
            <a:ext cx="102603" cy="101422"/>
          </a:xfrm>
          <a:custGeom>
            <a:avLst/>
            <a:gdLst/>
            <a:ahLst/>
            <a:cxnLst/>
            <a:rect l="l" t="t" r="r" b="b"/>
            <a:pathLst>
              <a:path w="102603" h="101422">
                <a:moveTo>
                  <a:pt x="64388" y="1168"/>
                </a:moveTo>
                <a:lnTo>
                  <a:pt x="56908" y="0"/>
                </a:lnTo>
                <a:lnTo>
                  <a:pt x="45389" y="0"/>
                </a:lnTo>
                <a:lnTo>
                  <a:pt x="37909" y="1168"/>
                </a:lnTo>
                <a:lnTo>
                  <a:pt x="19367" y="9817"/>
                </a:lnTo>
                <a:lnTo>
                  <a:pt x="17386" y="12750"/>
                </a:lnTo>
                <a:lnTo>
                  <a:pt x="8140" y="22072"/>
                </a:lnTo>
                <a:lnTo>
                  <a:pt x="1244" y="37401"/>
                </a:lnTo>
                <a:lnTo>
                  <a:pt x="76" y="46126"/>
                </a:lnTo>
                <a:lnTo>
                  <a:pt x="0" y="58077"/>
                </a:lnTo>
                <a:lnTo>
                  <a:pt x="3746" y="71716"/>
                </a:lnTo>
                <a:lnTo>
                  <a:pt x="12471" y="85216"/>
                </a:lnTo>
                <a:lnTo>
                  <a:pt x="26111" y="96291"/>
                </a:lnTo>
                <a:lnTo>
                  <a:pt x="39535" y="101422"/>
                </a:lnTo>
                <a:lnTo>
                  <a:pt x="62776" y="101422"/>
                </a:lnTo>
                <a:lnTo>
                  <a:pt x="76860" y="95694"/>
                </a:lnTo>
                <a:lnTo>
                  <a:pt x="89763" y="85140"/>
                </a:lnTo>
                <a:lnTo>
                  <a:pt x="99009" y="70840"/>
                </a:lnTo>
                <a:lnTo>
                  <a:pt x="102603" y="56019"/>
                </a:lnTo>
                <a:lnTo>
                  <a:pt x="101498" y="38201"/>
                </a:lnTo>
                <a:lnTo>
                  <a:pt x="92913" y="20827"/>
                </a:lnTo>
                <a:lnTo>
                  <a:pt x="80454" y="8572"/>
                </a:lnTo>
                <a:lnTo>
                  <a:pt x="64388" y="11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1619115" y="2092746"/>
            <a:ext cx="29921" cy="33807"/>
          </a:xfrm>
          <a:custGeom>
            <a:avLst/>
            <a:gdLst/>
            <a:ahLst/>
            <a:cxnLst/>
            <a:rect l="l" t="t" r="r" b="b"/>
            <a:pathLst>
              <a:path w="29921" h="33807">
                <a:moveTo>
                  <a:pt x="23761" y="21412"/>
                </a:moveTo>
                <a:lnTo>
                  <a:pt x="21335" y="20980"/>
                </a:lnTo>
                <a:lnTo>
                  <a:pt x="4178" y="4914"/>
                </a:lnTo>
                <a:lnTo>
                  <a:pt x="0" y="6019"/>
                </a:lnTo>
                <a:lnTo>
                  <a:pt x="7340" y="33807"/>
                </a:lnTo>
                <a:lnTo>
                  <a:pt x="10121" y="33807"/>
                </a:lnTo>
                <a:lnTo>
                  <a:pt x="8877" y="24638"/>
                </a:lnTo>
                <a:lnTo>
                  <a:pt x="5867" y="12319"/>
                </a:lnTo>
                <a:lnTo>
                  <a:pt x="25006" y="28308"/>
                </a:lnTo>
                <a:lnTo>
                  <a:pt x="29921" y="28384"/>
                </a:lnTo>
                <a:lnTo>
                  <a:pt x="22580" y="0"/>
                </a:lnTo>
                <a:lnTo>
                  <a:pt x="19583" y="1244"/>
                </a:lnTo>
                <a:lnTo>
                  <a:pt x="23761" y="214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1568583" y="2128386"/>
            <a:ext cx="29857" cy="23685"/>
          </a:xfrm>
          <a:custGeom>
            <a:avLst/>
            <a:gdLst/>
            <a:ahLst/>
            <a:cxnLst/>
            <a:rect l="l" t="t" r="r" b="b"/>
            <a:pathLst>
              <a:path w="29857" h="23685">
                <a:moveTo>
                  <a:pt x="16865" y="0"/>
                </a:moveTo>
                <a:lnTo>
                  <a:pt x="14820" y="2933"/>
                </a:lnTo>
                <a:lnTo>
                  <a:pt x="13715" y="16649"/>
                </a:lnTo>
                <a:lnTo>
                  <a:pt x="12026" y="19875"/>
                </a:lnTo>
                <a:lnTo>
                  <a:pt x="6311" y="19875"/>
                </a:lnTo>
                <a:lnTo>
                  <a:pt x="3301" y="11303"/>
                </a:lnTo>
                <a:lnTo>
                  <a:pt x="5867" y="6311"/>
                </a:lnTo>
                <a:lnTo>
                  <a:pt x="7556" y="5359"/>
                </a:lnTo>
                <a:lnTo>
                  <a:pt x="7556" y="2578"/>
                </a:lnTo>
                <a:lnTo>
                  <a:pt x="4622" y="2425"/>
                </a:lnTo>
                <a:lnTo>
                  <a:pt x="1981" y="4914"/>
                </a:lnTo>
                <a:lnTo>
                  <a:pt x="0" y="10414"/>
                </a:lnTo>
                <a:lnTo>
                  <a:pt x="1244" y="18783"/>
                </a:lnTo>
                <a:lnTo>
                  <a:pt x="2641" y="21056"/>
                </a:lnTo>
                <a:lnTo>
                  <a:pt x="6159" y="23685"/>
                </a:lnTo>
                <a:lnTo>
                  <a:pt x="13347" y="23685"/>
                </a:lnTo>
                <a:lnTo>
                  <a:pt x="16217" y="21564"/>
                </a:lnTo>
                <a:lnTo>
                  <a:pt x="17386" y="17830"/>
                </a:lnTo>
                <a:lnTo>
                  <a:pt x="18554" y="4178"/>
                </a:lnTo>
                <a:lnTo>
                  <a:pt x="23685" y="3670"/>
                </a:lnTo>
                <a:lnTo>
                  <a:pt x="26111" y="7480"/>
                </a:lnTo>
                <a:lnTo>
                  <a:pt x="26111" y="14236"/>
                </a:lnTo>
                <a:lnTo>
                  <a:pt x="23545" y="16649"/>
                </a:lnTo>
                <a:lnTo>
                  <a:pt x="23469" y="18707"/>
                </a:lnTo>
                <a:lnTo>
                  <a:pt x="26771" y="18707"/>
                </a:lnTo>
                <a:lnTo>
                  <a:pt x="29857" y="15405"/>
                </a:lnTo>
                <a:lnTo>
                  <a:pt x="29781" y="7480"/>
                </a:lnTo>
                <a:lnTo>
                  <a:pt x="27431" y="2425"/>
                </a:lnTo>
                <a:lnTo>
                  <a:pt x="24866" y="76"/>
                </a:lnTo>
                <a:lnTo>
                  <a:pt x="1686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1575553" y="2153175"/>
            <a:ext cx="32638" cy="26034"/>
          </a:xfrm>
          <a:custGeom>
            <a:avLst/>
            <a:gdLst/>
            <a:ahLst/>
            <a:cxnLst/>
            <a:rect l="l" t="t" r="r" b="b"/>
            <a:pathLst>
              <a:path w="32638" h="26035">
                <a:moveTo>
                  <a:pt x="1689" y="21120"/>
                </a:moveTo>
                <a:lnTo>
                  <a:pt x="5499" y="25958"/>
                </a:lnTo>
                <a:lnTo>
                  <a:pt x="17462" y="26034"/>
                </a:lnTo>
                <a:lnTo>
                  <a:pt x="32639" y="21564"/>
                </a:lnTo>
                <a:lnTo>
                  <a:pt x="31394" y="18554"/>
                </a:lnTo>
                <a:lnTo>
                  <a:pt x="16205" y="22364"/>
                </a:lnTo>
                <a:lnTo>
                  <a:pt x="6680" y="22301"/>
                </a:lnTo>
                <a:lnTo>
                  <a:pt x="4102" y="17386"/>
                </a:lnTo>
                <a:lnTo>
                  <a:pt x="4102" y="12763"/>
                </a:lnTo>
                <a:lnTo>
                  <a:pt x="7556" y="8724"/>
                </a:lnTo>
                <a:lnTo>
                  <a:pt x="27647" y="3009"/>
                </a:lnTo>
                <a:lnTo>
                  <a:pt x="26479" y="0"/>
                </a:lnTo>
                <a:lnTo>
                  <a:pt x="9969" y="3746"/>
                </a:lnTo>
                <a:lnTo>
                  <a:pt x="2641" y="7556"/>
                </a:lnTo>
                <a:lnTo>
                  <a:pt x="0" y="12395"/>
                </a:lnTo>
                <a:lnTo>
                  <a:pt x="1689" y="211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7" name="object 2267"/>
          <p:cNvSpPr/>
          <p:nvPr/>
        </p:nvSpPr>
        <p:spPr>
          <a:xfrm>
            <a:off x="2433001" y="2170405"/>
            <a:ext cx="1993" cy="53759"/>
          </a:xfrm>
          <a:custGeom>
            <a:avLst/>
            <a:gdLst/>
            <a:ahLst/>
            <a:cxnLst/>
            <a:rect l="l" t="t" r="r" b="b"/>
            <a:pathLst>
              <a:path w="1993" h="53759">
                <a:moveTo>
                  <a:pt x="0" y="53251"/>
                </a:moveTo>
                <a:lnTo>
                  <a:pt x="1993" y="53759"/>
                </a:lnTo>
                <a:lnTo>
                  <a:pt x="1993" y="0"/>
                </a:lnTo>
                <a:lnTo>
                  <a:pt x="0" y="520"/>
                </a:lnTo>
                <a:lnTo>
                  <a:pt x="749" y="1333"/>
                </a:lnTo>
                <a:lnTo>
                  <a:pt x="965" y="49657"/>
                </a:lnTo>
                <a:lnTo>
                  <a:pt x="0" y="5325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1596674" y="2234869"/>
            <a:ext cx="27800" cy="25158"/>
          </a:xfrm>
          <a:custGeom>
            <a:avLst/>
            <a:gdLst/>
            <a:ahLst/>
            <a:cxnLst/>
            <a:rect l="l" t="t" r="r" b="b"/>
            <a:pathLst>
              <a:path w="27800" h="25158">
                <a:moveTo>
                  <a:pt x="4038" y="10198"/>
                </a:moveTo>
                <a:lnTo>
                  <a:pt x="27647" y="4038"/>
                </a:lnTo>
                <a:lnTo>
                  <a:pt x="27800" y="0"/>
                </a:lnTo>
                <a:lnTo>
                  <a:pt x="0" y="7416"/>
                </a:lnTo>
                <a:lnTo>
                  <a:pt x="368" y="12318"/>
                </a:lnTo>
                <a:lnTo>
                  <a:pt x="3810" y="25158"/>
                </a:lnTo>
                <a:lnTo>
                  <a:pt x="6680" y="22224"/>
                </a:lnTo>
                <a:lnTo>
                  <a:pt x="4038" y="101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1604225" y="2256141"/>
            <a:ext cx="31394" cy="23469"/>
          </a:xfrm>
          <a:custGeom>
            <a:avLst/>
            <a:gdLst/>
            <a:ahLst/>
            <a:cxnLst/>
            <a:rect l="l" t="t" r="r" b="b"/>
            <a:pathLst>
              <a:path w="31394" h="23469">
                <a:moveTo>
                  <a:pt x="8508" y="18186"/>
                </a:moveTo>
                <a:lnTo>
                  <a:pt x="15189" y="18186"/>
                </a:lnTo>
                <a:lnTo>
                  <a:pt x="31394" y="23469"/>
                </a:lnTo>
                <a:lnTo>
                  <a:pt x="31394" y="20688"/>
                </a:lnTo>
                <a:lnTo>
                  <a:pt x="30073" y="19367"/>
                </a:lnTo>
                <a:lnTo>
                  <a:pt x="15849" y="14452"/>
                </a:lnTo>
                <a:lnTo>
                  <a:pt x="26403" y="2565"/>
                </a:lnTo>
                <a:lnTo>
                  <a:pt x="26403" y="736"/>
                </a:lnTo>
                <a:lnTo>
                  <a:pt x="23914" y="0"/>
                </a:lnTo>
                <a:lnTo>
                  <a:pt x="12839" y="12611"/>
                </a:lnTo>
                <a:lnTo>
                  <a:pt x="0" y="16941"/>
                </a:lnTo>
                <a:lnTo>
                  <a:pt x="1181" y="19875"/>
                </a:lnTo>
                <a:lnTo>
                  <a:pt x="4914" y="19583"/>
                </a:lnTo>
                <a:lnTo>
                  <a:pt x="8508" y="181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2121107" y="2865135"/>
            <a:ext cx="44589" cy="43332"/>
          </a:xfrm>
          <a:custGeom>
            <a:avLst/>
            <a:gdLst/>
            <a:ahLst/>
            <a:cxnLst/>
            <a:rect l="l" t="t" r="r" b="b"/>
            <a:pathLst>
              <a:path w="44589" h="43332">
                <a:moveTo>
                  <a:pt x="33439" y="2489"/>
                </a:moveTo>
                <a:lnTo>
                  <a:pt x="27279" y="0"/>
                </a:lnTo>
                <a:lnTo>
                  <a:pt x="16941" y="0"/>
                </a:lnTo>
                <a:lnTo>
                  <a:pt x="10769" y="2489"/>
                </a:lnTo>
                <a:lnTo>
                  <a:pt x="2489" y="11506"/>
                </a:lnTo>
                <a:lnTo>
                  <a:pt x="0" y="18923"/>
                </a:lnTo>
                <a:lnTo>
                  <a:pt x="0" y="24777"/>
                </a:lnTo>
                <a:lnTo>
                  <a:pt x="2489" y="32194"/>
                </a:lnTo>
                <a:lnTo>
                  <a:pt x="8801" y="39446"/>
                </a:lnTo>
                <a:lnTo>
                  <a:pt x="16052" y="43332"/>
                </a:lnTo>
                <a:lnTo>
                  <a:pt x="28155" y="43332"/>
                </a:lnTo>
                <a:lnTo>
                  <a:pt x="36080" y="38862"/>
                </a:lnTo>
                <a:lnTo>
                  <a:pt x="41656" y="32194"/>
                </a:lnTo>
                <a:lnTo>
                  <a:pt x="44589" y="23825"/>
                </a:lnTo>
                <a:lnTo>
                  <a:pt x="43345" y="14808"/>
                </a:lnTo>
                <a:lnTo>
                  <a:pt x="38493" y="7327"/>
                </a:lnTo>
                <a:lnTo>
                  <a:pt x="33439" y="248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2357097" y="2015525"/>
            <a:ext cx="59626" cy="81546"/>
          </a:xfrm>
          <a:custGeom>
            <a:avLst/>
            <a:gdLst/>
            <a:ahLst/>
            <a:cxnLst/>
            <a:rect l="l" t="t" r="r" b="b"/>
            <a:pathLst>
              <a:path w="59626" h="81546">
                <a:moveTo>
                  <a:pt x="18999" y="0"/>
                </a:moveTo>
                <a:lnTo>
                  <a:pt x="14820" y="2425"/>
                </a:lnTo>
                <a:lnTo>
                  <a:pt x="0" y="10998"/>
                </a:lnTo>
                <a:lnTo>
                  <a:pt x="40779" y="81546"/>
                </a:lnTo>
                <a:lnTo>
                  <a:pt x="55600" y="72974"/>
                </a:lnTo>
                <a:lnTo>
                  <a:pt x="59626" y="7070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2366926" y="2015525"/>
            <a:ext cx="9169" cy="5359"/>
          </a:xfrm>
          <a:custGeom>
            <a:avLst/>
            <a:gdLst/>
            <a:ahLst/>
            <a:cxnLst/>
            <a:rect l="l" t="t" r="r" b="b"/>
            <a:pathLst>
              <a:path w="9169" h="5359">
                <a:moveTo>
                  <a:pt x="9169" y="0"/>
                </a:moveTo>
                <a:lnTo>
                  <a:pt x="0" y="53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2371915" y="2017946"/>
            <a:ext cx="44958" cy="70548"/>
          </a:xfrm>
          <a:custGeom>
            <a:avLst/>
            <a:gdLst/>
            <a:ahLst/>
            <a:cxnLst/>
            <a:rect l="l" t="t" r="r" b="b"/>
            <a:pathLst>
              <a:path w="44957" h="70548">
                <a:moveTo>
                  <a:pt x="0" y="0"/>
                </a:moveTo>
                <a:lnTo>
                  <a:pt x="40779" y="70548"/>
                </a:lnTo>
                <a:lnTo>
                  <a:pt x="44958" y="681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2368031" y="2015525"/>
            <a:ext cx="8064" cy="4699"/>
          </a:xfrm>
          <a:custGeom>
            <a:avLst/>
            <a:gdLst/>
            <a:ahLst/>
            <a:cxnLst/>
            <a:rect l="l" t="t" r="r" b="b"/>
            <a:pathLst>
              <a:path w="8064" h="4699">
                <a:moveTo>
                  <a:pt x="8064" y="0"/>
                </a:moveTo>
                <a:lnTo>
                  <a:pt x="0" y="46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2397878" y="2092237"/>
            <a:ext cx="8432" cy="4838"/>
          </a:xfrm>
          <a:custGeom>
            <a:avLst/>
            <a:gdLst/>
            <a:ahLst/>
            <a:cxnLst/>
            <a:rect l="l" t="t" r="r" b="b"/>
            <a:pathLst>
              <a:path w="8432" h="4838">
                <a:moveTo>
                  <a:pt x="0" y="4838"/>
                </a:moveTo>
                <a:lnTo>
                  <a:pt x="843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2380493" y="2029310"/>
            <a:ext cx="26111" cy="45618"/>
          </a:xfrm>
          <a:custGeom>
            <a:avLst/>
            <a:gdLst/>
            <a:ahLst/>
            <a:cxnLst/>
            <a:rect l="l" t="t" r="r" b="b"/>
            <a:pathLst>
              <a:path w="26111" h="45618">
                <a:moveTo>
                  <a:pt x="26111" y="45618"/>
                </a:moveTo>
                <a:lnTo>
                  <a:pt x="25158" y="44157"/>
                </a:lnTo>
                <a:lnTo>
                  <a:pt x="24206" y="42608"/>
                </a:lnTo>
                <a:lnTo>
                  <a:pt x="22593" y="40119"/>
                </a:lnTo>
                <a:lnTo>
                  <a:pt x="21120" y="37553"/>
                </a:lnTo>
                <a:lnTo>
                  <a:pt x="19138" y="34175"/>
                </a:lnTo>
                <a:lnTo>
                  <a:pt x="17170" y="30873"/>
                </a:lnTo>
                <a:lnTo>
                  <a:pt x="14960" y="27139"/>
                </a:lnTo>
                <a:lnTo>
                  <a:pt x="12763" y="23393"/>
                </a:lnTo>
                <a:lnTo>
                  <a:pt x="10642" y="19583"/>
                </a:lnTo>
                <a:lnTo>
                  <a:pt x="8509" y="15849"/>
                </a:lnTo>
                <a:lnTo>
                  <a:pt x="6527" y="12471"/>
                </a:lnTo>
                <a:lnTo>
                  <a:pt x="4699" y="9093"/>
                </a:lnTo>
                <a:lnTo>
                  <a:pt x="3225" y="6451"/>
                </a:lnTo>
                <a:lnTo>
                  <a:pt x="1841" y="3886"/>
                </a:lnTo>
                <a:lnTo>
                  <a:pt x="952" y="2273"/>
                </a:lnTo>
                <a:lnTo>
                  <a:pt x="152" y="736"/>
                </a:lnTo>
                <a:lnTo>
                  <a:pt x="0" y="36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2456694" y="1991111"/>
            <a:ext cx="23393" cy="20967"/>
          </a:xfrm>
          <a:custGeom>
            <a:avLst/>
            <a:gdLst/>
            <a:ahLst/>
            <a:cxnLst/>
            <a:rect l="l" t="t" r="r" b="b"/>
            <a:pathLst>
              <a:path w="23393" h="20967">
                <a:moveTo>
                  <a:pt x="23393" y="20967"/>
                </a:moveTo>
                <a:lnTo>
                  <a:pt x="22580" y="17157"/>
                </a:lnTo>
                <a:lnTo>
                  <a:pt x="22364" y="16573"/>
                </a:lnTo>
                <a:lnTo>
                  <a:pt x="20383" y="13195"/>
                </a:lnTo>
                <a:lnTo>
                  <a:pt x="18402" y="9753"/>
                </a:lnTo>
                <a:lnTo>
                  <a:pt x="18046" y="9309"/>
                </a:lnTo>
                <a:lnTo>
                  <a:pt x="15113" y="6667"/>
                </a:lnTo>
                <a:lnTo>
                  <a:pt x="12179" y="4025"/>
                </a:lnTo>
                <a:lnTo>
                  <a:pt x="11658" y="3733"/>
                </a:lnTo>
                <a:lnTo>
                  <a:pt x="8140" y="2120"/>
                </a:lnTo>
                <a:lnTo>
                  <a:pt x="4546" y="507"/>
                </a:lnTo>
                <a:lnTo>
                  <a:pt x="3962" y="35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2406604" y="2073902"/>
            <a:ext cx="3225" cy="1536"/>
          </a:xfrm>
          <a:custGeom>
            <a:avLst/>
            <a:gdLst/>
            <a:ahLst/>
            <a:cxnLst/>
            <a:rect l="l" t="t" r="r" b="b"/>
            <a:pathLst>
              <a:path w="3225" h="1536">
                <a:moveTo>
                  <a:pt x="3225" y="0"/>
                </a:moveTo>
                <a:lnTo>
                  <a:pt x="507" y="1536"/>
                </a:lnTo>
                <a:lnTo>
                  <a:pt x="0" y="10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2380495" y="2027777"/>
            <a:ext cx="2641" cy="1536"/>
          </a:xfrm>
          <a:custGeom>
            <a:avLst/>
            <a:gdLst/>
            <a:ahLst/>
            <a:cxnLst/>
            <a:rect l="l" t="t" r="r" b="b"/>
            <a:pathLst>
              <a:path w="2641" h="1536">
                <a:moveTo>
                  <a:pt x="0" y="1536"/>
                </a:moveTo>
                <a:lnTo>
                  <a:pt x="264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2454860" y="2012078"/>
            <a:ext cx="25666" cy="35788"/>
          </a:xfrm>
          <a:custGeom>
            <a:avLst/>
            <a:gdLst/>
            <a:ahLst/>
            <a:cxnLst/>
            <a:rect l="l" t="t" r="r" b="b"/>
            <a:pathLst>
              <a:path w="25666" h="35788">
                <a:moveTo>
                  <a:pt x="0" y="35788"/>
                </a:moveTo>
                <a:lnTo>
                  <a:pt x="12395" y="28600"/>
                </a:lnTo>
                <a:lnTo>
                  <a:pt x="18923" y="23469"/>
                </a:lnTo>
                <a:lnTo>
                  <a:pt x="23469" y="16433"/>
                </a:lnTo>
                <a:lnTo>
                  <a:pt x="25666" y="8356"/>
                </a:lnTo>
                <a:lnTo>
                  <a:pt x="252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2428091" y="1991105"/>
            <a:ext cx="28600" cy="10706"/>
          </a:xfrm>
          <a:custGeom>
            <a:avLst/>
            <a:gdLst/>
            <a:ahLst/>
            <a:cxnLst/>
            <a:rect l="l" t="t" r="r" b="b"/>
            <a:pathLst>
              <a:path w="28600" h="10706">
                <a:moveTo>
                  <a:pt x="28600" y="0"/>
                </a:moveTo>
                <a:lnTo>
                  <a:pt x="20320" y="444"/>
                </a:lnTo>
                <a:lnTo>
                  <a:pt x="12534" y="3441"/>
                </a:lnTo>
                <a:lnTo>
                  <a:pt x="0" y="107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2460947" y="1988611"/>
            <a:ext cx="23393" cy="21043"/>
          </a:xfrm>
          <a:custGeom>
            <a:avLst/>
            <a:gdLst/>
            <a:ahLst/>
            <a:cxnLst/>
            <a:rect l="l" t="t" r="r" b="b"/>
            <a:pathLst>
              <a:path w="23393" h="21043">
                <a:moveTo>
                  <a:pt x="0" y="0"/>
                </a:moveTo>
                <a:lnTo>
                  <a:pt x="3886" y="444"/>
                </a:lnTo>
                <a:lnTo>
                  <a:pt x="4470" y="584"/>
                </a:lnTo>
                <a:lnTo>
                  <a:pt x="8064" y="2197"/>
                </a:lnTo>
                <a:lnTo>
                  <a:pt x="11658" y="3810"/>
                </a:lnTo>
                <a:lnTo>
                  <a:pt x="12166" y="4102"/>
                </a:lnTo>
                <a:lnTo>
                  <a:pt x="15100" y="6743"/>
                </a:lnTo>
                <a:lnTo>
                  <a:pt x="18034" y="9385"/>
                </a:lnTo>
                <a:lnTo>
                  <a:pt x="18326" y="9829"/>
                </a:lnTo>
                <a:lnTo>
                  <a:pt x="20383" y="13271"/>
                </a:lnTo>
                <a:lnTo>
                  <a:pt x="22148" y="16205"/>
                </a:lnTo>
                <a:lnTo>
                  <a:pt x="21704" y="16725"/>
                </a:lnTo>
                <a:lnTo>
                  <a:pt x="23025" y="20167"/>
                </a:lnTo>
                <a:lnTo>
                  <a:pt x="23177" y="20612"/>
                </a:lnTo>
                <a:lnTo>
                  <a:pt x="23393" y="210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2428092" y="1988616"/>
            <a:ext cx="32854" cy="13195"/>
          </a:xfrm>
          <a:custGeom>
            <a:avLst/>
            <a:gdLst/>
            <a:ahLst/>
            <a:cxnLst/>
            <a:rect l="l" t="t" r="r" b="b"/>
            <a:pathLst>
              <a:path w="32854" h="13195">
                <a:moveTo>
                  <a:pt x="0" y="13195"/>
                </a:moveTo>
                <a:lnTo>
                  <a:pt x="16789" y="3517"/>
                </a:lnTo>
                <a:lnTo>
                  <a:pt x="24498" y="431"/>
                </a:lnTo>
                <a:lnTo>
                  <a:pt x="3285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2470115" y="2009659"/>
            <a:ext cx="14668" cy="29413"/>
          </a:xfrm>
          <a:custGeom>
            <a:avLst/>
            <a:gdLst/>
            <a:ahLst/>
            <a:cxnLst/>
            <a:rect l="l" t="t" r="r" b="b"/>
            <a:pathLst>
              <a:path w="14668" h="29413">
                <a:moveTo>
                  <a:pt x="14224" y="0"/>
                </a:moveTo>
                <a:lnTo>
                  <a:pt x="14668" y="8356"/>
                </a:lnTo>
                <a:lnTo>
                  <a:pt x="12458" y="16433"/>
                </a:lnTo>
                <a:lnTo>
                  <a:pt x="7912" y="23469"/>
                </a:lnTo>
                <a:lnTo>
                  <a:pt x="1397" y="28600"/>
                </a:lnTo>
                <a:lnTo>
                  <a:pt x="0" y="2941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2462339" y="1987805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0" y="0"/>
                </a:moveTo>
                <a:lnTo>
                  <a:pt x="3962" y="444"/>
                </a:lnTo>
                <a:lnTo>
                  <a:pt x="4546" y="584"/>
                </a:lnTo>
                <a:lnTo>
                  <a:pt x="8064" y="2197"/>
                </a:lnTo>
                <a:lnTo>
                  <a:pt x="11658" y="3810"/>
                </a:lnTo>
                <a:lnTo>
                  <a:pt x="12179" y="4102"/>
                </a:lnTo>
                <a:lnTo>
                  <a:pt x="15113" y="6743"/>
                </a:lnTo>
                <a:lnTo>
                  <a:pt x="18046" y="9385"/>
                </a:lnTo>
                <a:lnTo>
                  <a:pt x="18402" y="9829"/>
                </a:lnTo>
                <a:lnTo>
                  <a:pt x="20383" y="13208"/>
                </a:lnTo>
                <a:lnTo>
                  <a:pt x="22288" y="16573"/>
                </a:lnTo>
                <a:lnTo>
                  <a:pt x="21856" y="17094"/>
                </a:lnTo>
                <a:lnTo>
                  <a:pt x="23317" y="20967"/>
                </a:lnTo>
                <a:lnTo>
                  <a:pt x="23609" y="25222"/>
                </a:lnTo>
                <a:lnTo>
                  <a:pt x="24206" y="25526"/>
                </a:lnTo>
                <a:lnTo>
                  <a:pt x="23837" y="29413"/>
                </a:lnTo>
                <a:lnTo>
                  <a:pt x="23393" y="33299"/>
                </a:lnTo>
                <a:lnTo>
                  <a:pt x="23253" y="33883"/>
                </a:lnTo>
                <a:lnTo>
                  <a:pt x="21628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2428092" y="1987803"/>
            <a:ext cx="34251" cy="14008"/>
          </a:xfrm>
          <a:custGeom>
            <a:avLst/>
            <a:gdLst/>
            <a:ahLst/>
            <a:cxnLst/>
            <a:rect l="l" t="t" r="r" b="b"/>
            <a:pathLst>
              <a:path w="34251" h="14008">
                <a:moveTo>
                  <a:pt x="0" y="14008"/>
                </a:moveTo>
                <a:lnTo>
                  <a:pt x="18186" y="3517"/>
                </a:lnTo>
                <a:lnTo>
                  <a:pt x="25882" y="444"/>
                </a:lnTo>
                <a:lnTo>
                  <a:pt x="3425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2470118" y="2025280"/>
            <a:ext cx="13855" cy="13792"/>
          </a:xfrm>
          <a:custGeom>
            <a:avLst/>
            <a:gdLst/>
            <a:ahLst/>
            <a:cxnLst/>
            <a:rect l="l" t="t" r="r" b="b"/>
            <a:pathLst>
              <a:path w="13855" h="13792">
                <a:moveTo>
                  <a:pt x="13855" y="0"/>
                </a:moveTo>
                <a:lnTo>
                  <a:pt x="9309" y="7035"/>
                </a:lnTo>
                <a:lnTo>
                  <a:pt x="2781" y="12166"/>
                </a:lnTo>
                <a:lnTo>
                  <a:pt x="0" y="137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2463803" y="1986995"/>
            <a:ext cx="24130" cy="37477"/>
          </a:xfrm>
          <a:custGeom>
            <a:avLst/>
            <a:gdLst/>
            <a:ahLst/>
            <a:cxnLst/>
            <a:rect l="l" t="t" r="r" b="b"/>
            <a:pathLst>
              <a:path w="24130" h="37477">
                <a:moveTo>
                  <a:pt x="21564" y="37477"/>
                </a:moveTo>
                <a:lnTo>
                  <a:pt x="23177" y="33883"/>
                </a:lnTo>
                <a:lnTo>
                  <a:pt x="23329" y="33299"/>
                </a:lnTo>
                <a:lnTo>
                  <a:pt x="23761" y="29413"/>
                </a:lnTo>
                <a:lnTo>
                  <a:pt x="24130" y="25819"/>
                </a:lnTo>
                <a:lnTo>
                  <a:pt x="23545" y="25603"/>
                </a:lnTo>
                <a:lnTo>
                  <a:pt x="23393" y="21780"/>
                </a:lnTo>
                <a:lnTo>
                  <a:pt x="23329" y="21412"/>
                </a:lnTo>
                <a:lnTo>
                  <a:pt x="23329" y="21043"/>
                </a:lnTo>
                <a:lnTo>
                  <a:pt x="21932" y="17094"/>
                </a:lnTo>
                <a:lnTo>
                  <a:pt x="22301" y="16649"/>
                </a:lnTo>
                <a:lnTo>
                  <a:pt x="20320" y="13208"/>
                </a:lnTo>
                <a:lnTo>
                  <a:pt x="18338" y="9829"/>
                </a:lnTo>
                <a:lnTo>
                  <a:pt x="17970" y="9385"/>
                </a:lnTo>
                <a:lnTo>
                  <a:pt x="15036" y="6756"/>
                </a:lnTo>
                <a:lnTo>
                  <a:pt x="12179" y="4114"/>
                </a:lnTo>
                <a:lnTo>
                  <a:pt x="11658" y="3746"/>
                </a:lnTo>
                <a:lnTo>
                  <a:pt x="8064" y="2197"/>
                </a:lnTo>
                <a:lnTo>
                  <a:pt x="4470" y="584"/>
                </a:lnTo>
                <a:lnTo>
                  <a:pt x="3886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2468721" y="2024468"/>
            <a:ext cx="16649" cy="15405"/>
          </a:xfrm>
          <a:custGeom>
            <a:avLst/>
            <a:gdLst/>
            <a:ahLst/>
            <a:cxnLst/>
            <a:rect l="l" t="t" r="r" b="b"/>
            <a:pathLst>
              <a:path w="16649" h="15405">
                <a:moveTo>
                  <a:pt x="0" y="15405"/>
                </a:moveTo>
                <a:lnTo>
                  <a:pt x="5651" y="12179"/>
                </a:lnTo>
                <a:lnTo>
                  <a:pt x="12103" y="7048"/>
                </a:lnTo>
                <a:lnTo>
                  <a:pt x="166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2446280" y="1987000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0"/>
                </a:moveTo>
                <a:lnTo>
                  <a:pt x="9169" y="444"/>
                </a:lnTo>
                <a:lnTo>
                  <a:pt x="1396" y="3517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2465204" y="1986194"/>
            <a:ext cx="23317" cy="21043"/>
          </a:xfrm>
          <a:custGeom>
            <a:avLst/>
            <a:gdLst/>
            <a:ahLst/>
            <a:cxnLst/>
            <a:rect l="l" t="t" r="r" b="b"/>
            <a:pathLst>
              <a:path w="23317" h="21043">
                <a:moveTo>
                  <a:pt x="23317" y="21043"/>
                </a:moveTo>
                <a:lnTo>
                  <a:pt x="22504" y="17157"/>
                </a:lnTo>
                <a:lnTo>
                  <a:pt x="22288" y="16649"/>
                </a:lnTo>
                <a:lnTo>
                  <a:pt x="20307" y="13195"/>
                </a:lnTo>
                <a:lnTo>
                  <a:pt x="18402" y="9829"/>
                </a:lnTo>
                <a:lnTo>
                  <a:pt x="17970" y="9309"/>
                </a:lnTo>
                <a:lnTo>
                  <a:pt x="15100" y="6743"/>
                </a:lnTo>
                <a:lnTo>
                  <a:pt x="12166" y="4102"/>
                </a:lnTo>
                <a:lnTo>
                  <a:pt x="11658" y="3733"/>
                </a:lnTo>
                <a:lnTo>
                  <a:pt x="8064" y="2120"/>
                </a:lnTo>
                <a:lnTo>
                  <a:pt x="4470" y="584"/>
                </a:lnTo>
                <a:lnTo>
                  <a:pt x="3886" y="43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2467253" y="2007242"/>
            <a:ext cx="21704" cy="33439"/>
          </a:xfrm>
          <a:custGeom>
            <a:avLst/>
            <a:gdLst/>
            <a:ahLst/>
            <a:cxnLst/>
            <a:rect l="l" t="t" r="r" b="b"/>
            <a:pathLst>
              <a:path w="21704" h="33439">
                <a:moveTo>
                  <a:pt x="0" y="33439"/>
                </a:moveTo>
                <a:lnTo>
                  <a:pt x="8509" y="28600"/>
                </a:lnTo>
                <a:lnTo>
                  <a:pt x="15036" y="23393"/>
                </a:lnTo>
                <a:lnTo>
                  <a:pt x="19583" y="16421"/>
                </a:lnTo>
                <a:lnTo>
                  <a:pt x="21704" y="8356"/>
                </a:lnTo>
                <a:lnTo>
                  <a:pt x="2127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2447673" y="1986192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0"/>
                </a:moveTo>
                <a:lnTo>
                  <a:pt x="9169" y="444"/>
                </a:lnTo>
                <a:lnTo>
                  <a:pt x="1460" y="3517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2466600" y="1985382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1628" y="37477"/>
                </a:moveTo>
                <a:lnTo>
                  <a:pt x="23241" y="33883"/>
                </a:lnTo>
                <a:lnTo>
                  <a:pt x="23393" y="33299"/>
                </a:lnTo>
                <a:lnTo>
                  <a:pt x="23749" y="29413"/>
                </a:lnTo>
                <a:lnTo>
                  <a:pt x="24193" y="25450"/>
                </a:lnTo>
                <a:lnTo>
                  <a:pt x="24193" y="24866"/>
                </a:lnTo>
                <a:lnTo>
                  <a:pt x="23317" y="21043"/>
                </a:lnTo>
                <a:lnTo>
                  <a:pt x="22504" y="17157"/>
                </a:lnTo>
                <a:lnTo>
                  <a:pt x="22288" y="16649"/>
                </a:lnTo>
                <a:lnTo>
                  <a:pt x="20383" y="13208"/>
                </a:lnTo>
                <a:lnTo>
                  <a:pt x="18402" y="9829"/>
                </a:lnTo>
                <a:lnTo>
                  <a:pt x="18034" y="9321"/>
                </a:lnTo>
                <a:lnTo>
                  <a:pt x="15100" y="6756"/>
                </a:lnTo>
                <a:lnTo>
                  <a:pt x="12166" y="4114"/>
                </a:lnTo>
                <a:lnTo>
                  <a:pt x="11658" y="3746"/>
                </a:lnTo>
                <a:lnTo>
                  <a:pt x="8064" y="2133"/>
                </a:lnTo>
                <a:lnTo>
                  <a:pt x="4470" y="584"/>
                </a:lnTo>
                <a:lnTo>
                  <a:pt x="3886" y="36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2475759" y="2022861"/>
            <a:ext cx="12471" cy="12979"/>
          </a:xfrm>
          <a:custGeom>
            <a:avLst/>
            <a:gdLst/>
            <a:ahLst/>
            <a:cxnLst/>
            <a:rect l="l" t="t" r="r" b="b"/>
            <a:pathLst>
              <a:path w="12471" h="12979">
                <a:moveTo>
                  <a:pt x="0" y="12979"/>
                </a:moveTo>
                <a:lnTo>
                  <a:pt x="1397" y="12166"/>
                </a:lnTo>
                <a:lnTo>
                  <a:pt x="7924" y="6972"/>
                </a:lnTo>
                <a:lnTo>
                  <a:pt x="1247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2447671" y="1985384"/>
            <a:ext cx="18923" cy="5130"/>
          </a:xfrm>
          <a:custGeom>
            <a:avLst/>
            <a:gdLst/>
            <a:ahLst/>
            <a:cxnLst/>
            <a:rect l="l" t="t" r="r" b="b"/>
            <a:pathLst>
              <a:path w="18923" h="5130">
                <a:moveTo>
                  <a:pt x="18923" y="0"/>
                </a:moveTo>
                <a:lnTo>
                  <a:pt x="10566" y="444"/>
                </a:lnTo>
                <a:lnTo>
                  <a:pt x="2857" y="3454"/>
                </a:lnTo>
                <a:lnTo>
                  <a:pt x="0" y="51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2467988" y="1984582"/>
            <a:ext cx="23393" cy="21043"/>
          </a:xfrm>
          <a:custGeom>
            <a:avLst/>
            <a:gdLst/>
            <a:ahLst/>
            <a:cxnLst/>
            <a:rect l="l" t="t" r="r" b="b"/>
            <a:pathLst>
              <a:path w="23393" h="21043">
                <a:moveTo>
                  <a:pt x="23393" y="21043"/>
                </a:moveTo>
                <a:lnTo>
                  <a:pt x="22580" y="17157"/>
                </a:lnTo>
                <a:lnTo>
                  <a:pt x="20383" y="13195"/>
                </a:lnTo>
                <a:lnTo>
                  <a:pt x="18402" y="9829"/>
                </a:lnTo>
                <a:lnTo>
                  <a:pt x="15113" y="6667"/>
                </a:lnTo>
                <a:lnTo>
                  <a:pt x="12179" y="4102"/>
                </a:lnTo>
                <a:lnTo>
                  <a:pt x="11658" y="3733"/>
                </a:lnTo>
                <a:lnTo>
                  <a:pt x="8064" y="2120"/>
                </a:lnTo>
                <a:lnTo>
                  <a:pt x="4470" y="508"/>
                </a:lnTo>
                <a:lnTo>
                  <a:pt x="3962" y="36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2477154" y="2005620"/>
            <a:ext cx="14668" cy="29413"/>
          </a:xfrm>
          <a:custGeom>
            <a:avLst/>
            <a:gdLst/>
            <a:ahLst/>
            <a:cxnLst/>
            <a:rect l="l" t="t" r="r" b="b"/>
            <a:pathLst>
              <a:path w="14668" h="29413">
                <a:moveTo>
                  <a:pt x="0" y="29413"/>
                </a:moveTo>
                <a:lnTo>
                  <a:pt x="1397" y="28600"/>
                </a:lnTo>
                <a:lnTo>
                  <a:pt x="7924" y="23393"/>
                </a:lnTo>
                <a:lnTo>
                  <a:pt x="12458" y="16433"/>
                </a:lnTo>
                <a:lnTo>
                  <a:pt x="14668" y="8293"/>
                </a:lnTo>
                <a:lnTo>
                  <a:pt x="1422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2446281" y="1984578"/>
            <a:ext cx="21704" cy="6743"/>
          </a:xfrm>
          <a:custGeom>
            <a:avLst/>
            <a:gdLst/>
            <a:ahLst/>
            <a:cxnLst/>
            <a:rect l="l" t="t" r="r" b="b"/>
            <a:pathLst>
              <a:path w="21704" h="6743">
                <a:moveTo>
                  <a:pt x="21704" y="0"/>
                </a:moveTo>
                <a:lnTo>
                  <a:pt x="13347" y="444"/>
                </a:lnTo>
                <a:lnTo>
                  <a:pt x="5638" y="3441"/>
                </a:lnTo>
                <a:lnTo>
                  <a:pt x="0" y="67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2469454" y="1983770"/>
            <a:ext cx="24206" cy="37401"/>
          </a:xfrm>
          <a:custGeom>
            <a:avLst/>
            <a:gdLst/>
            <a:ahLst/>
            <a:cxnLst/>
            <a:rect l="l" t="t" r="r" b="b"/>
            <a:pathLst>
              <a:path w="24206" h="37401">
                <a:moveTo>
                  <a:pt x="0" y="0"/>
                </a:moveTo>
                <a:lnTo>
                  <a:pt x="3886" y="368"/>
                </a:lnTo>
                <a:lnTo>
                  <a:pt x="4470" y="520"/>
                </a:lnTo>
                <a:lnTo>
                  <a:pt x="8064" y="2120"/>
                </a:lnTo>
                <a:lnTo>
                  <a:pt x="11658" y="3746"/>
                </a:lnTo>
                <a:lnTo>
                  <a:pt x="12103" y="4038"/>
                </a:lnTo>
                <a:lnTo>
                  <a:pt x="15036" y="6680"/>
                </a:lnTo>
                <a:lnTo>
                  <a:pt x="17970" y="9309"/>
                </a:lnTo>
                <a:lnTo>
                  <a:pt x="20320" y="13208"/>
                </a:lnTo>
                <a:lnTo>
                  <a:pt x="22288" y="16573"/>
                </a:lnTo>
                <a:lnTo>
                  <a:pt x="23317" y="20980"/>
                </a:lnTo>
                <a:lnTo>
                  <a:pt x="24130" y="24866"/>
                </a:lnTo>
                <a:lnTo>
                  <a:pt x="24206" y="25450"/>
                </a:lnTo>
                <a:lnTo>
                  <a:pt x="23761" y="29337"/>
                </a:lnTo>
                <a:lnTo>
                  <a:pt x="23317" y="33299"/>
                </a:lnTo>
                <a:lnTo>
                  <a:pt x="23177" y="33807"/>
                </a:lnTo>
                <a:lnTo>
                  <a:pt x="21564" y="374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2446277" y="1983769"/>
            <a:ext cx="23177" cy="7556"/>
          </a:xfrm>
          <a:custGeom>
            <a:avLst/>
            <a:gdLst/>
            <a:ahLst/>
            <a:cxnLst/>
            <a:rect l="l" t="t" r="r" b="b"/>
            <a:pathLst>
              <a:path w="23177" h="7556">
                <a:moveTo>
                  <a:pt x="0" y="7556"/>
                </a:moveTo>
                <a:lnTo>
                  <a:pt x="7048" y="3454"/>
                </a:lnTo>
                <a:lnTo>
                  <a:pt x="14820" y="444"/>
                </a:lnTo>
                <a:lnTo>
                  <a:pt x="2317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2478543" y="2021174"/>
            <a:ext cx="12471" cy="13055"/>
          </a:xfrm>
          <a:custGeom>
            <a:avLst/>
            <a:gdLst/>
            <a:ahLst/>
            <a:cxnLst/>
            <a:rect l="l" t="t" r="r" b="b"/>
            <a:pathLst>
              <a:path w="12471" h="13055">
                <a:moveTo>
                  <a:pt x="12471" y="0"/>
                </a:moveTo>
                <a:lnTo>
                  <a:pt x="7924" y="7035"/>
                </a:lnTo>
                <a:lnTo>
                  <a:pt x="1473" y="12166"/>
                </a:lnTo>
                <a:lnTo>
                  <a:pt x="0" y="1305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2458159" y="1990298"/>
            <a:ext cx="23317" cy="20967"/>
          </a:xfrm>
          <a:custGeom>
            <a:avLst/>
            <a:gdLst/>
            <a:ahLst/>
            <a:cxnLst/>
            <a:rect l="l" t="t" r="r" b="b"/>
            <a:pathLst>
              <a:path w="23317" h="20967">
                <a:moveTo>
                  <a:pt x="0" y="0"/>
                </a:moveTo>
                <a:lnTo>
                  <a:pt x="3886" y="368"/>
                </a:lnTo>
                <a:lnTo>
                  <a:pt x="4470" y="508"/>
                </a:lnTo>
                <a:lnTo>
                  <a:pt x="8064" y="2120"/>
                </a:lnTo>
                <a:lnTo>
                  <a:pt x="11658" y="3746"/>
                </a:lnTo>
                <a:lnTo>
                  <a:pt x="12166" y="4038"/>
                </a:lnTo>
                <a:lnTo>
                  <a:pt x="15036" y="6680"/>
                </a:lnTo>
                <a:lnTo>
                  <a:pt x="17970" y="9309"/>
                </a:lnTo>
                <a:lnTo>
                  <a:pt x="18338" y="9753"/>
                </a:lnTo>
                <a:lnTo>
                  <a:pt x="20320" y="13208"/>
                </a:lnTo>
                <a:lnTo>
                  <a:pt x="22288" y="16573"/>
                </a:lnTo>
                <a:lnTo>
                  <a:pt x="22517" y="17157"/>
                </a:lnTo>
                <a:lnTo>
                  <a:pt x="23317" y="2096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2381891" y="2027773"/>
            <a:ext cx="1244" cy="736"/>
          </a:xfrm>
          <a:custGeom>
            <a:avLst/>
            <a:gdLst/>
            <a:ahLst/>
            <a:cxnLst/>
            <a:rect l="l" t="t" r="r" b="b"/>
            <a:pathLst>
              <a:path w="1244" h="736">
                <a:moveTo>
                  <a:pt x="1244" y="0"/>
                </a:move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2428092" y="1990305"/>
            <a:ext cx="30073" cy="11506"/>
          </a:xfrm>
          <a:custGeom>
            <a:avLst/>
            <a:gdLst/>
            <a:ahLst/>
            <a:cxnLst/>
            <a:rect l="l" t="t" r="r" b="b"/>
            <a:pathLst>
              <a:path w="30073" h="11506">
                <a:moveTo>
                  <a:pt x="0" y="11506"/>
                </a:moveTo>
                <a:lnTo>
                  <a:pt x="13931" y="3441"/>
                </a:lnTo>
                <a:lnTo>
                  <a:pt x="21704" y="355"/>
                </a:lnTo>
                <a:lnTo>
                  <a:pt x="3007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2467255" y="2011272"/>
            <a:ext cx="14668" cy="29413"/>
          </a:xfrm>
          <a:custGeom>
            <a:avLst/>
            <a:gdLst/>
            <a:ahLst/>
            <a:cxnLst/>
            <a:rect l="l" t="t" r="r" b="b"/>
            <a:pathLst>
              <a:path w="14668" h="29413">
                <a:moveTo>
                  <a:pt x="14224" y="0"/>
                </a:moveTo>
                <a:lnTo>
                  <a:pt x="14668" y="8356"/>
                </a:lnTo>
                <a:lnTo>
                  <a:pt x="12534" y="16433"/>
                </a:lnTo>
                <a:lnTo>
                  <a:pt x="7912" y="23469"/>
                </a:lnTo>
                <a:lnTo>
                  <a:pt x="1460" y="28600"/>
                </a:lnTo>
                <a:lnTo>
                  <a:pt x="0" y="2941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2459553" y="1989418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0" y="0"/>
                </a:moveTo>
                <a:lnTo>
                  <a:pt x="3886" y="444"/>
                </a:lnTo>
                <a:lnTo>
                  <a:pt x="4470" y="584"/>
                </a:lnTo>
                <a:lnTo>
                  <a:pt x="8064" y="2197"/>
                </a:lnTo>
                <a:lnTo>
                  <a:pt x="11658" y="3810"/>
                </a:lnTo>
                <a:lnTo>
                  <a:pt x="12179" y="4102"/>
                </a:lnTo>
                <a:lnTo>
                  <a:pt x="15113" y="6743"/>
                </a:lnTo>
                <a:lnTo>
                  <a:pt x="17970" y="9385"/>
                </a:lnTo>
                <a:lnTo>
                  <a:pt x="18262" y="9829"/>
                </a:lnTo>
                <a:lnTo>
                  <a:pt x="20320" y="13271"/>
                </a:lnTo>
                <a:lnTo>
                  <a:pt x="21932" y="15836"/>
                </a:lnTo>
                <a:lnTo>
                  <a:pt x="21488" y="16281"/>
                </a:lnTo>
                <a:lnTo>
                  <a:pt x="22656" y="19354"/>
                </a:lnTo>
                <a:lnTo>
                  <a:pt x="23025" y="20167"/>
                </a:lnTo>
                <a:lnTo>
                  <a:pt x="23253" y="20243"/>
                </a:lnTo>
                <a:lnTo>
                  <a:pt x="23317" y="21043"/>
                </a:lnTo>
                <a:lnTo>
                  <a:pt x="23761" y="25158"/>
                </a:lnTo>
                <a:lnTo>
                  <a:pt x="24206" y="25526"/>
                </a:lnTo>
                <a:lnTo>
                  <a:pt x="23761" y="29413"/>
                </a:lnTo>
                <a:lnTo>
                  <a:pt x="23393" y="33299"/>
                </a:lnTo>
                <a:lnTo>
                  <a:pt x="23253" y="33883"/>
                </a:lnTo>
                <a:lnTo>
                  <a:pt x="21628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2428092" y="1989416"/>
            <a:ext cx="31457" cy="12395"/>
          </a:xfrm>
          <a:custGeom>
            <a:avLst/>
            <a:gdLst/>
            <a:ahLst/>
            <a:cxnLst/>
            <a:rect l="l" t="t" r="r" b="b"/>
            <a:pathLst>
              <a:path w="31457" h="12395">
                <a:moveTo>
                  <a:pt x="0" y="12395"/>
                </a:moveTo>
                <a:lnTo>
                  <a:pt x="15392" y="3517"/>
                </a:lnTo>
                <a:lnTo>
                  <a:pt x="23101" y="444"/>
                </a:lnTo>
                <a:lnTo>
                  <a:pt x="3145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2468727" y="2026893"/>
            <a:ext cx="12458" cy="12979"/>
          </a:xfrm>
          <a:custGeom>
            <a:avLst/>
            <a:gdLst/>
            <a:ahLst/>
            <a:cxnLst/>
            <a:rect l="l" t="t" r="r" b="b"/>
            <a:pathLst>
              <a:path w="12458" h="12979">
                <a:moveTo>
                  <a:pt x="12458" y="0"/>
                </a:moveTo>
                <a:lnTo>
                  <a:pt x="7912" y="7035"/>
                </a:lnTo>
                <a:lnTo>
                  <a:pt x="1384" y="12179"/>
                </a:lnTo>
                <a:lnTo>
                  <a:pt x="0" y="129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1399463" y="2150170"/>
            <a:ext cx="299001" cy="641769"/>
          </a:xfrm>
          <a:custGeom>
            <a:avLst/>
            <a:gdLst/>
            <a:ahLst/>
            <a:cxnLst/>
            <a:rect l="l" t="t" r="r" b="b"/>
            <a:pathLst>
              <a:path w="299001" h="641769">
                <a:moveTo>
                  <a:pt x="299001" y="641769"/>
                </a:moveTo>
                <a:lnTo>
                  <a:pt x="287566" y="634287"/>
                </a:lnTo>
                <a:lnTo>
                  <a:pt x="279445" y="628064"/>
                </a:lnTo>
                <a:lnTo>
                  <a:pt x="271798" y="621601"/>
                </a:lnTo>
                <a:lnTo>
                  <a:pt x="259568" y="611235"/>
                </a:lnTo>
                <a:lnTo>
                  <a:pt x="250574" y="603607"/>
                </a:lnTo>
                <a:lnTo>
                  <a:pt x="243191" y="597165"/>
                </a:lnTo>
                <a:lnTo>
                  <a:pt x="235796" y="590354"/>
                </a:lnTo>
                <a:lnTo>
                  <a:pt x="226764" y="581620"/>
                </a:lnTo>
                <a:lnTo>
                  <a:pt x="217746" y="572681"/>
                </a:lnTo>
                <a:lnTo>
                  <a:pt x="206410" y="561289"/>
                </a:lnTo>
                <a:lnTo>
                  <a:pt x="198154" y="552825"/>
                </a:lnTo>
                <a:lnTo>
                  <a:pt x="191459" y="545610"/>
                </a:lnTo>
                <a:lnTo>
                  <a:pt x="184807" y="537962"/>
                </a:lnTo>
                <a:lnTo>
                  <a:pt x="176679" y="528204"/>
                </a:lnTo>
                <a:lnTo>
                  <a:pt x="168826" y="518642"/>
                </a:lnTo>
                <a:lnTo>
                  <a:pt x="158683" y="506215"/>
                </a:lnTo>
                <a:lnTo>
                  <a:pt x="151351" y="496962"/>
                </a:lnTo>
                <a:lnTo>
                  <a:pt x="145452" y="489101"/>
                </a:lnTo>
                <a:lnTo>
                  <a:pt x="139608" y="480846"/>
                </a:lnTo>
                <a:lnTo>
                  <a:pt x="132442" y="470415"/>
                </a:lnTo>
                <a:lnTo>
                  <a:pt x="125341" y="460044"/>
                </a:lnTo>
                <a:lnTo>
                  <a:pt x="117502" y="448080"/>
                </a:lnTo>
                <a:lnTo>
                  <a:pt x="112565" y="439566"/>
                </a:lnTo>
                <a:lnTo>
                  <a:pt x="107223" y="430000"/>
                </a:lnTo>
                <a:lnTo>
                  <a:pt x="102240" y="421538"/>
                </a:lnTo>
                <a:lnTo>
                  <a:pt x="95355" y="410662"/>
                </a:lnTo>
                <a:lnTo>
                  <a:pt x="89802" y="401253"/>
                </a:lnTo>
                <a:lnTo>
                  <a:pt x="87864" y="397484"/>
                </a:lnTo>
                <a:lnTo>
                  <a:pt x="80558" y="383147"/>
                </a:lnTo>
                <a:lnTo>
                  <a:pt x="75171" y="372629"/>
                </a:lnTo>
                <a:lnTo>
                  <a:pt x="66557" y="354708"/>
                </a:lnTo>
                <a:lnTo>
                  <a:pt x="61534" y="343137"/>
                </a:lnTo>
                <a:lnTo>
                  <a:pt x="56698" y="331558"/>
                </a:lnTo>
                <a:lnTo>
                  <a:pt x="50571" y="316698"/>
                </a:lnTo>
                <a:lnTo>
                  <a:pt x="42732" y="296502"/>
                </a:lnTo>
                <a:lnTo>
                  <a:pt x="35731" y="274773"/>
                </a:lnTo>
                <a:lnTo>
                  <a:pt x="32136" y="262915"/>
                </a:lnTo>
                <a:lnTo>
                  <a:pt x="27480" y="247541"/>
                </a:lnTo>
                <a:lnTo>
                  <a:pt x="21670" y="226670"/>
                </a:lnTo>
                <a:lnTo>
                  <a:pt x="16833" y="204367"/>
                </a:lnTo>
                <a:lnTo>
                  <a:pt x="14381" y="192138"/>
                </a:lnTo>
                <a:lnTo>
                  <a:pt x="11284" y="176379"/>
                </a:lnTo>
                <a:lnTo>
                  <a:pt x="7560" y="155037"/>
                </a:lnTo>
                <a:lnTo>
                  <a:pt x="4918" y="132363"/>
                </a:lnTo>
                <a:lnTo>
                  <a:pt x="3675" y="119976"/>
                </a:lnTo>
                <a:lnTo>
                  <a:pt x="2167" y="103995"/>
                </a:lnTo>
                <a:lnTo>
                  <a:pt x="674" y="82422"/>
                </a:lnTo>
                <a:lnTo>
                  <a:pt x="223" y="59611"/>
                </a:lnTo>
                <a:lnTo>
                  <a:pt x="81" y="47155"/>
                </a:lnTo>
                <a:lnTo>
                  <a:pt x="0" y="32362"/>
                </a:lnTo>
                <a:lnTo>
                  <a:pt x="285" y="22174"/>
                </a:lnTo>
                <a:lnTo>
                  <a:pt x="1213" y="11271"/>
                </a:lnTo>
                <a:lnTo>
                  <a:pt x="243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1403065" y="1930162"/>
            <a:ext cx="46939" cy="196469"/>
          </a:xfrm>
          <a:custGeom>
            <a:avLst/>
            <a:gdLst/>
            <a:ahLst/>
            <a:cxnLst/>
            <a:rect l="l" t="t" r="r" b="b"/>
            <a:pathLst>
              <a:path w="46939" h="196469">
                <a:moveTo>
                  <a:pt x="0" y="196469"/>
                </a:moveTo>
                <a:lnTo>
                  <a:pt x="1540" y="180420"/>
                </a:lnTo>
                <a:lnTo>
                  <a:pt x="2797" y="168536"/>
                </a:lnTo>
                <a:lnTo>
                  <a:pt x="4076" y="158709"/>
                </a:lnTo>
                <a:lnTo>
                  <a:pt x="5683" y="148832"/>
                </a:lnTo>
                <a:lnTo>
                  <a:pt x="7926" y="136799"/>
                </a:lnTo>
                <a:lnTo>
                  <a:pt x="10782" y="122174"/>
                </a:lnTo>
                <a:lnTo>
                  <a:pt x="13938" y="106434"/>
                </a:lnTo>
                <a:lnTo>
                  <a:pt x="16408" y="94889"/>
                </a:lnTo>
                <a:lnTo>
                  <a:pt x="18719" y="85333"/>
                </a:lnTo>
                <a:lnTo>
                  <a:pt x="21398" y="75561"/>
                </a:lnTo>
                <a:lnTo>
                  <a:pt x="24971" y="63368"/>
                </a:lnTo>
                <a:lnTo>
                  <a:pt x="28524" y="51409"/>
                </a:lnTo>
                <a:lnTo>
                  <a:pt x="32900" y="36808"/>
                </a:lnTo>
                <a:lnTo>
                  <a:pt x="36179" y="26707"/>
                </a:lnTo>
                <a:lnTo>
                  <a:pt x="39717" y="17327"/>
                </a:lnTo>
                <a:lnTo>
                  <a:pt x="44874" y="4890"/>
                </a:lnTo>
                <a:lnTo>
                  <a:pt x="4693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1533972" y="1828295"/>
            <a:ext cx="22948" cy="3086"/>
          </a:xfrm>
          <a:custGeom>
            <a:avLst/>
            <a:gdLst/>
            <a:ahLst/>
            <a:cxnLst/>
            <a:rect l="l" t="t" r="r" b="b"/>
            <a:pathLst>
              <a:path w="22948" h="3086">
                <a:moveTo>
                  <a:pt x="0" y="3009"/>
                </a:moveTo>
                <a:lnTo>
                  <a:pt x="3594" y="1473"/>
                </a:lnTo>
                <a:lnTo>
                  <a:pt x="3733" y="1396"/>
                </a:lnTo>
                <a:lnTo>
                  <a:pt x="7480" y="444"/>
                </a:lnTo>
                <a:lnTo>
                  <a:pt x="9321" y="0"/>
                </a:lnTo>
                <a:lnTo>
                  <a:pt x="9537" y="152"/>
                </a:lnTo>
                <a:lnTo>
                  <a:pt x="11518" y="152"/>
                </a:lnTo>
                <a:lnTo>
                  <a:pt x="13423" y="152"/>
                </a:lnTo>
                <a:lnTo>
                  <a:pt x="13639" y="0"/>
                </a:lnTo>
                <a:lnTo>
                  <a:pt x="15405" y="444"/>
                </a:lnTo>
                <a:lnTo>
                  <a:pt x="19215" y="1396"/>
                </a:lnTo>
                <a:lnTo>
                  <a:pt x="19354" y="1473"/>
                </a:lnTo>
                <a:lnTo>
                  <a:pt x="22948" y="30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1567779" y="2131914"/>
            <a:ext cx="4254" cy="18770"/>
          </a:xfrm>
          <a:custGeom>
            <a:avLst/>
            <a:gdLst/>
            <a:ahLst/>
            <a:cxnLst/>
            <a:rect l="l" t="t" r="r" b="b"/>
            <a:pathLst>
              <a:path w="4254" h="18770">
                <a:moveTo>
                  <a:pt x="4254" y="18770"/>
                </a:moveTo>
                <a:lnTo>
                  <a:pt x="2933" y="17525"/>
                </a:lnTo>
                <a:lnTo>
                  <a:pt x="2857" y="17373"/>
                </a:lnTo>
                <a:lnTo>
                  <a:pt x="1981" y="15760"/>
                </a:lnTo>
                <a:lnTo>
                  <a:pt x="1181" y="14363"/>
                </a:lnTo>
                <a:lnTo>
                  <a:pt x="1181" y="14223"/>
                </a:lnTo>
                <a:lnTo>
                  <a:pt x="812" y="12687"/>
                </a:lnTo>
                <a:lnTo>
                  <a:pt x="215" y="10337"/>
                </a:lnTo>
                <a:lnTo>
                  <a:pt x="152" y="10185"/>
                </a:lnTo>
                <a:lnTo>
                  <a:pt x="76" y="7848"/>
                </a:lnTo>
                <a:lnTo>
                  <a:pt x="0" y="6159"/>
                </a:lnTo>
                <a:lnTo>
                  <a:pt x="152" y="6007"/>
                </a:lnTo>
                <a:lnTo>
                  <a:pt x="520" y="4317"/>
                </a:lnTo>
                <a:lnTo>
                  <a:pt x="812" y="3301"/>
                </a:lnTo>
                <a:lnTo>
                  <a:pt x="876" y="3149"/>
                </a:lnTo>
                <a:lnTo>
                  <a:pt x="1473" y="2197"/>
                </a:lnTo>
                <a:lnTo>
                  <a:pt x="2273" y="1028"/>
                </a:lnTo>
                <a:lnTo>
                  <a:pt x="33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1571452" y="2133304"/>
            <a:ext cx="4762" cy="15773"/>
          </a:xfrm>
          <a:custGeom>
            <a:avLst/>
            <a:gdLst/>
            <a:ahLst/>
            <a:cxnLst/>
            <a:rect l="l" t="t" r="r" b="b"/>
            <a:pathLst>
              <a:path w="4762" h="15773">
                <a:moveTo>
                  <a:pt x="4762" y="0"/>
                </a:moveTo>
                <a:lnTo>
                  <a:pt x="3657" y="444"/>
                </a:lnTo>
                <a:lnTo>
                  <a:pt x="3517" y="520"/>
                </a:lnTo>
                <a:lnTo>
                  <a:pt x="2565" y="1244"/>
                </a:lnTo>
                <a:lnTo>
                  <a:pt x="1828" y="1765"/>
                </a:lnTo>
                <a:lnTo>
                  <a:pt x="1752" y="1905"/>
                </a:lnTo>
                <a:lnTo>
                  <a:pt x="1244" y="2641"/>
                </a:lnTo>
                <a:lnTo>
                  <a:pt x="723" y="3302"/>
                </a:lnTo>
                <a:lnTo>
                  <a:pt x="507" y="4102"/>
                </a:lnTo>
                <a:lnTo>
                  <a:pt x="139" y="5499"/>
                </a:lnTo>
                <a:lnTo>
                  <a:pt x="63" y="5651"/>
                </a:lnTo>
                <a:lnTo>
                  <a:pt x="0" y="6972"/>
                </a:lnTo>
                <a:lnTo>
                  <a:pt x="0" y="8509"/>
                </a:lnTo>
                <a:lnTo>
                  <a:pt x="63" y="8724"/>
                </a:lnTo>
                <a:lnTo>
                  <a:pt x="431" y="10198"/>
                </a:lnTo>
                <a:lnTo>
                  <a:pt x="876" y="11811"/>
                </a:lnTo>
                <a:lnTo>
                  <a:pt x="1752" y="13347"/>
                </a:lnTo>
                <a:lnTo>
                  <a:pt x="2273" y="14224"/>
                </a:lnTo>
                <a:lnTo>
                  <a:pt x="2413" y="14300"/>
                </a:lnTo>
                <a:lnTo>
                  <a:pt x="3149" y="15036"/>
                </a:lnTo>
                <a:lnTo>
                  <a:pt x="3657" y="15468"/>
                </a:lnTo>
                <a:lnTo>
                  <a:pt x="4394" y="157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1581419" y="2130808"/>
            <a:ext cx="1689" cy="15989"/>
          </a:xfrm>
          <a:custGeom>
            <a:avLst/>
            <a:gdLst/>
            <a:ahLst/>
            <a:cxnLst/>
            <a:rect l="l" t="t" r="r" b="b"/>
            <a:pathLst>
              <a:path w="1689" h="15989">
                <a:moveTo>
                  <a:pt x="0" y="15989"/>
                </a:moveTo>
                <a:lnTo>
                  <a:pt x="292" y="15113"/>
                </a:lnTo>
                <a:lnTo>
                  <a:pt x="368" y="14084"/>
                </a:lnTo>
                <a:lnTo>
                  <a:pt x="584" y="9829"/>
                </a:lnTo>
                <a:lnTo>
                  <a:pt x="292" y="9829"/>
                </a:lnTo>
                <a:lnTo>
                  <a:pt x="444" y="5575"/>
                </a:lnTo>
                <a:lnTo>
                  <a:pt x="444" y="4114"/>
                </a:lnTo>
                <a:lnTo>
                  <a:pt x="736" y="2641"/>
                </a:lnTo>
                <a:lnTo>
                  <a:pt x="1028" y="1320"/>
                </a:lnTo>
                <a:lnTo>
                  <a:pt x="1104" y="1181"/>
                </a:lnTo>
                <a:lnTo>
                  <a:pt x="168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1590075" y="2127511"/>
            <a:ext cx="8356" cy="15989"/>
          </a:xfrm>
          <a:custGeom>
            <a:avLst/>
            <a:gdLst/>
            <a:ahLst/>
            <a:cxnLst/>
            <a:rect l="l" t="t" r="r" b="b"/>
            <a:pathLst>
              <a:path w="8356" h="15989">
                <a:moveTo>
                  <a:pt x="0" y="0"/>
                </a:moveTo>
                <a:lnTo>
                  <a:pt x="1168" y="152"/>
                </a:lnTo>
                <a:lnTo>
                  <a:pt x="1320" y="215"/>
                </a:lnTo>
                <a:lnTo>
                  <a:pt x="2349" y="660"/>
                </a:lnTo>
                <a:lnTo>
                  <a:pt x="3302" y="1028"/>
                </a:lnTo>
                <a:lnTo>
                  <a:pt x="3441" y="1104"/>
                </a:lnTo>
                <a:lnTo>
                  <a:pt x="4102" y="1828"/>
                </a:lnTo>
                <a:lnTo>
                  <a:pt x="5283" y="2857"/>
                </a:lnTo>
                <a:lnTo>
                  <a:pt x="5422" y="3009"/>
                </a:lnTo>
                <a:lnTo>
                  <a:pt x="6159" y="4330"/>
                </a:lnTo>
                <a:lnTo>
                  <a:pt x="7188" y="6019"/>
                </a:lnTo>
                <a:lnTo>
                  <a:pt x="7264" y="6235"/>
                </a:lnTo>
                <a:lnTo>
                  <a:pt x="7772" y="8140"/>
                </a:lnTo>
                <a:lnTo>
                  <a:pt x="8280" y="10198"/>
                </a:lnTo>
                <a:lnTo>
                  <a:pt x="8356" y="10414"/>
                </a:lnTo>
                <a:lnTo>
                  <a:pt x="8356" y="12471"/>
                </a:lnTo>
                <a:lnTo>
                  <a:pt x="8356" y="14160"/>
                </a:lnTo>
                <a:lnTo>
                  <a:pt x="8280" y="14452"/>
                </a:lnTo>
                <a:lnTo>
                  <a:pt x="7772" y="159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1592421" y="2132421"/>
            <a:ext cx="2565" cy="10490"/>
          </a:xfrm>
          <a:custGeom>
            <a:avLst/>
            <a:gdLst/>
            <a:ahLst/>
            <a:cxnLst/>
            <a:rect l="l" t="t" r="r" b="b"/>
            <a:pathLst>
              <a:path w="2565" h="10490">
                <a:moveTo>
                  <a:pt x="1612" y="10490"/>
                </a:moveTo>
                <a:lnTo>
                  <a:pt x="2057" y="9829"/>
                </a:lnTo>
                <a:lnTo>
                  <a:pt x="2349" y="9017"/>
                </a:lnTo>
                <a:lnTo>
                  <a:pt x="2565" y="8216"/>
                </a:lnTo>
                <a:lnTo>
                  <a:pt x="2565" y="7340"/>
                </a:lnTo>
                <a:lnTo>
                  <a:pt x="2489" y="5867"/>
                </a:lnTo>
                <a:lnTo>
                  <a:pt x="2489" y="5727"/>
                </a:lnTo>
                <a:lnTo>
                  <a:pt x="2120" y="4254"/>
                </a:lnTo>
                <a:lnTo>
                  <a:pt x="1765" y="2794"/>
                </a:lnTo>
                <a:lnTo>
                  <a:pt x="1028" y="1320"/>
                </a:lnTo>
                <a:lnTo>
                  <a:pt x="660" y="660"/>
                </a:lnTo>
                <a:lnTo>
                  <a:pt x="584" y="52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1584723" y="2133084"/>
            <a:ext cx="1536" cy="15913"/>
          </a:xfrm>
          <a:custGeom>
            <a:avLst/>
            <a:gdLst/>
            <a:ahLst/>
            <a:cxnLst/>
            <a:rect l="l" t="t" r="r" b="b"/>
            <a:pathLst>
              <a:path w="1536" h="15913">
                <a:moveTo>
                  <a:pt x="1536" y="0"/>
                </a:moveTo>
                <a:lnTo>
                  <a:pt x="1168" y="1028"/>
                </a:lnTo>
                <a:lnTo>
                  <a:pt x="1092" y="1168"/>
                </a:lnTo>
                <a:lnTo>
                  <a:pt x="1092" y="2349"/>
                </a:lnTo>
                <a:lnTo>
                  <a:pt x="800" y="7632"/>
                </a:lnTo>
                <a:lnTo>
                  <a:pt x="1320" y="7772"/>
                </a:lnTo>
                <a:lnTo>
                  <a:pt x="876" y="13055"/>
                </a:lnTo>
                <a:lnTo>
                  <a:pt x="800" y="14376"/>
                </a:lnTo>
                <a:lnTo>
                  <a:pt x="660" y="14744"/>
                </a:lnTo>
                <a:lnTo>
                  <a:pt x="0" y="1591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1577243" y="2150978"/>
            <a:ext cx="6083" cy="2120"/>
          </a:xfrm>
          <a:custGeom>
            <a:avLst/>
            <a:gdLst/>
            <a:ahLst/>
            <a:cxnLst/>
            <a:rect l="l" t="t" r="r" b="b"/>
            <a:pathLst>
              <a:path w="6083" h="2120">
                <a:moveTo>
                  <a:pt x="6083" y="0"/>
                </a:moveTo>
                <a:lnTo>
                  <a:pt x="5206" y="812"/>
                </a:lnTo>
                <a:lnTo>
                  <a:pt x="4102" y="1397"/>
                </a:lnTo>
                <a:lnTo>
                  <a:pt x="3517" y="1765"/>
                </a:lnTo>
                <a:lnTo>
                  <a:pt x="3365" y="1765"/>
                </a:lnTo>
                <a:lnTo>
                  <a:pt x="2705" y="1905"/>
                </a:lnTo>
                <a:lnTo>
                  <a:pt x="1384" y="2120"/>
                </a:lnTo>
                <a:lnTo>
                  <a:pt x="0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1575187" y="2167699"/>
            <a:ext cx="3302" cy="9537"/>
          </a:xfrm>
          <a:custGeom>
            <a:avLst/>
            <a:gdLst/>
            <a:ahLst/>
            <a:cxnLst/>
            <a:rect l="l" t="t" r="r" b="b"/>
            <a:pathLst>
              <a:path w="3302" h="9537">
                <a:moveTo>
                  <a:pt x="0" y="0"/>
                </a:moveTo>
                <a:lnTo>
                  <a:pt x="215" y="2057"/>
                </a:lnTo>
                <a:lnTo>
                  <a:pt x="660" y="4038"/>
                </a:lnTo>
                <a:lnTo>
                  <a:pt x="876" y="5130"/>
                </a:lnTo>
                <a:lnTo>
                  <a:pt x="876" y="5283"/>
                </a:lnTo>
                <a:lnTo>
                  <a:pt x="1397" y="6235"/>
                </a:lnTo>
                <a:lnTo>
                  <a:pt x="2197" y="7924"/>
                </a:lnTo>
                <a:lnTo>
                  <a:pt x="3302" y="953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1583474" y="2175183"/>
            <a:ext cx="24422" cy="5422"/>
          </a:xfrm>
          <a:custGeom>
            <a:avLst/>
            <a:gdLst/>
            <a:ahLst/>
            <a:cxnLst/>
            <a:rect l="l" t="t" r="r" b="b"/>
            <a:pathLst>
              <a:path w="24422" h="5422">
                <a:moveTo>
                  <a:pt x="0" y="5130"/>
                </a:moveTo>
                <a:lnTo>
                  <a:pt x="1536" y="5422"/>
                </a:lnTo>
                <a:lnTo>
                  <a:pt x="1689" y="5422"/>
                </a:lnTo>
                <a:lnTo>
                  <a:pt x="3225" y="5283"/>
                </a:lnTo>
                <a:lnTo>
                  <a:pt x="5575" y="5054"/>
                </a:lnTo>
                <a:lnTo>
                  <a:pt x="7924" y="4394"/>
                </a:lnTo>
                <a:lnTo>
                  <a:pt x="16205" y="2349"/>
                </a:lnTo>
                <a:lnTo>
                  <a:pt x="244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1583691" y="2171365"/>
            <a:ext cx="23177" cy="5283"/>
          </a:xfrm>
          <a:custGeom>
            <a:avLst/>
            <a:gdLst/>
            <a:ahLst/>
            <a:cxnLst/>
            <a:rect l="l" t="t" r="r" b="b"/>
            <a:pathLst>
              <a:path w="23177" h="5283">
                <a:moveTo>
                  <a:pt x="23177" y="0"/>
                </a:moveTo>
                <a:lnTo>
                  <a:pt x="15036" y="2349"/>
                </a:lnTo>
                <a:lnTo>
                  <a:pt x="6680" y="4394"/>
                </a:lnTo>
                <a:lnTo>
                  <a:pt x="4622" y="4914"/>
                </a:lnTo>
                <a:lnTo>
                  <a:pt x="2425" y="5207"/>
                </a:lnTo>
                <a:lnTo>
                  <a:pt x="1244" y="5283"/>
                </a:lnTo>
                <a:lnTo>
                  <a:pt x="1104" y="5283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1578780" y="2164548"/>
            <a:ext cx="3594" cy="11290"/>
          </a:xfrm>
          <a:custGeom>
            <a:avLst/>
            <a:gdLst/>
            <a:ahLst/>
            <a:cxnLst/>
            <a:rect l="l" t="t" r="r" b="b"/>
            <a:pathLst>
              <a:path w="3594" h="11290">
                <a:moveTo>
                  <a:pt x="3594" y="11290"/>
                </a:moveTo>
                <a:lnTo>
                  <a:pt x="3009" y="10845"/>
                </a:lnTo>
                <a:lnTo>
                  <a:pt x="2425" y="10261"/>
                </a:lnTo>
                <a:lnTo>
                  <a:pt x="1828" y="9461"/>
                </a:lnTo>
                <a:lnTo>
                  <a:pt x="1320" y="8572"/>
                </a:lnTo>
                <a:lnTo>
                  <a:pt x="736" y="7327"/>
                </a:lnTo>
                <a:lnTo>
                  <a:pt x="368" y="5943"/>
                </a:lnTo>
                <a:lnTo>
                  <a:pt x="152" y="4978"/>
                </a:lnTo>
                <a:lnTo>
                  <a:pt x="76" y="3962"/>
                </a:lnTo>
                <a:lnTo>
                  <a:pt x="0" y="2781"/>
                </a:lnTo>
                <a:lnTo>
                  <a:pt x="215" y="1612"/>
                </a:lnTo>
                <a:lnTo>
                  <a:pt x="444" y="800"/>
                </a:lnTo>
                <a:lnTo>
                  <a:pt x="520" y="660"/>
                </a:lnTo>
                <a:lnTo>
                  <a:pt x="95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4" name="object 2324"/>
          <p:cNvSpPr/>
          <p:nvPr/>
        </p:nvSpPr>
        <p:spPr>
          <a:xfrm>
            <a:off x="1579733" y="2156481"/>
            <a:ext cx="23177" cy="8064"/>
          </a:xfrm>
          <a:custGeom>
            <a:avLst/>
            <a:gdLst/>
            <a:ahLst/>
            <a:cxnLst/>
            <a:rect l="l" t="t" r="r" b="b"/>
            <a:pathLst>
              <a:path w="23177" h="8064">
                <a:moveTo>
                  <a:pt x="0" y="8064"/>
                </a:moveTo>
                <a:lnTo>
                  <a:pt x="368" y="7404"/>
                </a:lnTo>
                <a:lnTo>
                  <a:pt x="1028" y="6819"/>
                </a:lnTo>
                <a:lnTo>
                  <a:pt x="1905" y="6159"/>
                </a:lnTo>
                <a:lnTo>
                  <a:pt x="3009" y="5638"/>
                </a:lnTo>
                <a:lnTo>
                  <a:pt x="4762" y="4914"/>
                </a:lnTo>
                <a:lnTo>
                  <a:pt x="6667" y="4394"/>
                </a:lnTo>
                <a:lnTo>
                  <a:pt x="14884" y="2057"/>
                </a:lnTo>
                <a:lnTo>
                  <a:pt x="2317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5" name="object 2325"/>
          <p:cNvSpPr/>
          <p:nvPr/>
        </p:nvSpPr>
        <p:spPr>
          <a:xfrm>
            <a:off x="1616768" y="2208254"/>
            <a:ext cx="3886" cy="20015"/>
          </a:xfrm>
          <a:custGeom>
            <a:avLst/>
            <a:gdLst/>
            <a:ahLst/>
            <a:cxnLst/>
            <a:rect l="l" t="t" r="r" b="b"/>
            <a:pathLst>
              <a:path w="3886" h="20015">
                <a:moveTo>
                  <a:pt x="0" y="0"/>
                </a:moveTo>
                <a:lnTo>
                  <a:pt x="1765" y="6311"/>
                </a:lnTo>
                <a:lnTo>
                  <a:pt x="3378" y="12611"/>
                </a:lnTo>
                <a:lnTo>
                  <a:pt x="3670" y="13855"/>
                </a:lnTo>
                <a:lnTo>
                  <a:pt x="3746" y="15176"/>
                </a:lnTo>
                <a:lnTo>
                  <a:pt x="3886" y="16573"/>
                </a:lnTo>
                <a:lnTo>
                  <a:pt x="3670" y="17970"/>
                </a:lnTo>
                <a:lnTo>
                  <a:pt x="3517" y="18999"/>
                </a:lnTo>
                <a:lnTo>
                  <a:pt x="3454" y="19138"/>
                </a:lnTo>
                <a:lnTo>
                  <a:pt x="2933" y="200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6" name="object 2326"/>
          <p:cNvSpPr/>
          <p:nvPr/>
        </p:nvSpPr>
        <p:spPr>
          <a:xfrm>
            <a:off x="1611193" y="2228274"/>
            <a:ext cx="8509" cy="4330"/>
          </a:xfrm>
          <a:custGeom>
            <a:avLst/>
            <a:gdLst/>
            <a:ahLst/>
            <a:cxnLst/>
            <a:rect l="l" t="t" r="r" b="b"/>
            <a:pathLst>
              <a:path w="8509" h="4330">
                <a:moveTo>
                  <a:pt x="8509" y="0"/>
                </a:moveTo>
                <a:lnTo>
                  <a:pt x="7924" y="1028"/>
                </a:lnTo>
                <a:lnTo>
                  <a:pt x="6972" y="1905"/>
                </a:lnTo>
                <a:lnTo>
                  <a:pt x="6096" y="2717"/>
                </a:lnTo>
                <a:lnTo>
                  <a:pt x="4914" y="3378"/>
                </a:lnTo>
                <a:lnTo>
                  <a:pt x="4114" y="3746"/>
                </a:lnTo>
                <a:lnTo>
                  <a:pt x="3162" y="3962"/>
                </a:lnTo>
                <a:lnTo>
                  <a:pt x="1689" y="4330"/>
                </a:lnTo>
                <a:lnTo>
                  <a:pt x="1549" y="4330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7" name="object 2327"/>
          <p:cNvSpPr/>
          <p:nvPr/>
        </p:nvSpPr>
        <p:spPr>
          <a:xfrm>
            <a:off x="1600861" y="2216538"/>
            <a:ext cx="5715" cy="14376"/>
          </a:xfrm>
          <a:custGeom>
            <a:avLst/>
            <a:gdLst/>
            <a:ahLst/>
            <a:cxnLst/>
            <a:rect l="l" t="t" r="r" b="b"/>
            <a:pathLst>
              <a:path w="5715" h="14376">
                <a:moveTo>
                  <a:pt x="5715" y="14376"/>
                </a:moveTo>
                <a:lnTo>
                  <a:pt x="4838" y="13792"/>
                </a:lnTo>
                <a:lnTo>
                  <a:pt x="4686" y="13563"/>
                </a:lnTo>
                <a:lnTo>
                  <a:pt x="4178" y="12623"/>
                </a:lnTo>
                <a:lnTo>
                  <a:pt x="3073" y="10858"/>
                </a:lnTo>
                <a:lnTo>
                  <a:pt x="2997" y="10706"/>
                </a:lnTo>
                <a:lnTo>
                  <a:pt x="2336" y="8724"/>
                </a:lnTo>
                <a:lnTo>
                  <a:pt x="952" y="448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8" name="object 2328"/>
          <p:cNvSpPr/>
          <p:nvPr/>
        </p:nvSpPr>
        <p:spPr>
          <a:xfrm>
            <a:off x="1593668" y="2189847"/>
            <a:ext cx="5791" cy="14376"/>
          </a:xfrm>
          <a:custGeom>
            <a:avLst/>
            <a:gdLst/>
            <a:ahLst/>
            <a:cxnLst/>
            <a:rect l="l" t="t" r="r" b="b"/>
            <a:pathLst>
              <a:path w="5791" h="14376">
                <a:moveTo>
                  <a:pt x="0" y="0"/>
                </a:moveTo>
                <a:lnTo>
                  <a:pt x="952" y="4394"/>
                </a:lnTo>
                <a:lnTo>
                  <a:pt x="2349" y="8648"/>
                </a:lnTo>
                <a:lnTo>
                  <a:pt x="3009" y="10706"/>
                </a:lnTo>
                <a:lnTo>
                  <a:pt x="3073" y="10858"/>
                </a:lnTo>
                <a:lnTo>
                  <a:pt x="4178" y="12611"/>
                </a:lnTo>
                <a:lnTo>
                  <a:pt x="4762" y="13563"/>
                </a:lnTo>
                <a:lnTo>
                  <a:pt x="4914" y="13792"/>
                </a:lnTo>
                <a:lnTo>
                  <a:pt x="5791" y="143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9" name="object 2329"/>
          <p:cNvSpPr/>
          <p:nvPr/>
        </p:nvSpPr>
        <p:spPr>
          <a:xfrm>
            <a:off x="1604082" y="2201576"/>
            <a:ext cx="8509" cy="4330"/>
          </a:xfrm>
          <a:custGeom>
            <a:avLst/>
            <a:gdLst/>
            <a:ahLst/>
            <a:cxnLst/>
            <a:rect l="l" t="t" r="r" b="b"/>
            <a:pathLst>
              <a:path w="8509" h="4330">
                <a:moveTo>
                  <a:pt x="0" y="4330"/>
                </a:moveTo>
                <a:lnTo>
                  <a:pt x="1536" y="4330"/>
                </a:lnTo>
                <a:lnTo>
                  <a:pt x="3149" y="3962"/>
                </a:lnTo>
                <a:lnTo>
                  <a:pt x="3962" y="3822"/>
                </a:lnTo>
                <a:lnTo>
                  <a:pt x="4102" y="3746"/>
                </a:lnTo>
                <a:lnTo>
                  <a:pt x="4838" y="3302"/>
                </a:lnTo>
                <a:lnTo>
                  <a:pt x="5943" y="2717"/>
                </a:lnTo>
                <a:lnTo>
                  <a:pt x="6959" y="1905"/>
                </a:lnTo>
                <a:lnTo>
                  <a:pt x="7480" y="1473"/>
                </a:lnTo>
                <a:lnTo>
                  <a:pt x="7404" y="1320"/>
                </a:lnTo>
                <a:lnTo>
                  <a:pt x="7924" y="736"/>
                </a:lnTo>
                <a:lnTo>
                  <a:pt x="850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0" name="object 2330"/>
          <p:cNvSpPr/>
          <p:nvPr/>
        </p:nvSpPr>
        <p:spPr>
          <a:xfrm>
            <a:off x="1609655" y="2181631"/>
            <a:ext cx="3886" cy="19951"/>
          </a:xfrm>
          <a:custGeom>
            <a:avLst/>
            <a:gdLst/>
            <a:ahLst/>
            <a:cxnLst/>
            <a:rect l="l" t="t" r="r" b="b"/>
            <a:pathLst>
              <a:path w="3886" h="19951">
                <a:moveTo>
                  <a:pt x="2933" y="19951"/>
                </a:moveTo>
                <a:lnTo>
                  <a:pt x="3441" y="19075"/>
                </a:lnTo>
                <a:lnTo>
                  <a:pt x="3517" y="18923"/>
                </a:lnTo>
                <a:lnTo>
                  <a:pt x="3670" y="17894"/>
                </a:lnTo>
                <a:lnTo>
                  <a:pt x="3886" y="16573"/>
                </a:lnTo>
                <a:lnTo>
                  <a:pt x="3746" y="15113"/>
                </a:lnTo>
                <a:lnTo>
                  <a:pt x="3670" y="14008"/>
                </a:lnTo>
                <a:lnTo>
                  <a:pt x="3378" y="12903"/>
                </a:lnTo>
                <a:lnTo>
                  <a:pt x="1765" y="638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1" name="object 2331"/>
          <p:cNvSpPr/>
          <p:nvPr/>
        </p:nvSpPr>
        <p:spPr>
          <a:xfrm>
            <a:off x="1597041" y="2188963"/>
            <a:ext cx="4254" cy="11811"/>
          </a:xfrm>
          <a:custGeom>
            <a:avLst/>
            <a:gdLst/>
            <a:ahLst/>
            <a:cxnLst/>
            <a:rect l="l" t="t" r="r" b="b"/>
            <a:pathLst>
              <a:path w="4254" h="11811">
                <a:moveTo>
                  <a:pt x="4254" y="11810"/>
                </a:moveTo>
                <a:lnTo>
                  <a:pt x="3517" y="11150"/>
                </a:lnTo>
                <a:lnTo>
                  <a:pt x="3441" y="10998"/>
                </a:lnTo>
                <a:lnTo>
                  <a:pt x="3009" y="10198"/>
                </a:lnTo>
                <a:lnTo>
                  <a:pt x="2349" y="8877"/>
                </a:lnTo>
                <a:lnTo>
                  <a:pt x="1981" y="7416"/>
                </a:lnTo>
                <a:lnTo>
                  <a:pt x="876" y="37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2" name="object 2332"/>
          <p:cNvSpPr/>
          <p:nvPr/>
        </p:nvSpPr>
        <p:spPr>
          <a:xfrm>
            <a:off x="1607235" y="2186254"/>
            <a:ext cx="2641" cy="12471"/>
          </a:xfrm>
          <a:custGeom>
            <a:avLst/>
            <a:gdLst/>
            <a:ahLst/>
            <a:cxnLst/>
            <a:rect l="l" t="t" r="r" b="b"/>
            <a:pathLst>
              <a:path w="2641" h="12471">
                <a:moveTo>
                  <a:pt x="0" y="0"/>
                </a:moveTo>
                <a:lnTo>
                  <a:pt x="1320" y="4470"/>
                </a:lnTo>
                <a:lnTo>
                  <a:pt x="2425" y="9093"/>
                </a:lnTo>
                <a:lnTo>
                  <a:pt x="2641" y="10045"/>
                </a:lnTo>
                <a:lnTo>
                  <a:pt x="2641" y="11074"/>
                </a:lnTo>
                <a:lnTo>
                  <a:pt x="2641" y="11734"/>
                </a:lnTo>
                <a:lnTo>
                  <a:pt x="2565" y="11874"/>
                </a:lnTo>
                <a:lnTo>
                  <a:pt x="2349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3" name="object 2333"/>
          <p:cNvSpPr/>
          <p:nvPr/>
        </p:nvSpPr>
        <p:spPr>
          <a:xfrm>
            <a:off x="1605111" y="1908309"/>
            <a:ext cx="10337" cy="6159"/>
          </a:xfrm>
          <a:custGeom>
            <a:avLst/>
            <a:gdLst/>
            <a:ahLst/>
            <a:cxnLst/>
            <a:rect l="l" t="t" r="r" b="b"/>
            <a:pathLst>
              <a:path w="10337" h="6159">
                <a:moveTo>
                  <a:pt x="10337" y="6159"/>
                </a:moveTo>
                <a:lnTo>
                  <a:pt x="9969" y="5346"/>
                </a:lnTo>
                <a:lnTo>
                  <a:pt x="9893" y="5130"/>
                </a:lnTo>
                <a:lnTo>
                  <a:pt x="9232" y="4470"/>
                </a:lnTo>
                <a:lnTo>
                  <a:pt x="7912" y="3073"/>
                </a:lnTo>
                <a:lnTo>
                  <a:pt x="6159" y="1905"/>
                </a:lnTo>
                <a:lnTo>
                  <a:pt x="4622" y="952"/>
                </a:lnTo>
                <a:lnTo>
                  <a:pt x="2705" y="368"/>
                </a:lnTo>
                <a:lnTo>
                  <a:pt x="1460" y="0"/>
                </a:lnTo>
                <a:lnTo>
                  <a:pt x="1244" y="0"/>
                </a:ln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4" name="object 2334"/>
          <p:cNvSpPr/>
          <p:nvPr/>
        </p:nvSpPr>
        <p:spPr>
          <a:xfrm>
            <a:off x="1604375" y="1905525"/>
            <a:ext cx="13931" cy="9525"/>
          </a:xfrm>
          <a:custGeom>
            <a:avLst/>
            <a:gdLst/>
            <a:ahLst/>
            <a:cxnLst/>
            <a:rect l="l" t="t" r="r" b="b"/>
            <a:pathLst>
              <a:path w="13931" h="9525">
                <a:moveTo>
                  <a:pt x="0" y="215"/>
                </a:moveTo>
                <a:lnTo>
                  <a:pt x="1536" y="0"/>
                </a:lnTo>
                <a:lnTo>
                  <a:pt x="1828" y="0"/>
                </a:lnTo>
                <a:lnTo>
                  <a:pt x="3302" y="292"/>
                </a:lnTo>
                <a:lnTo>
                  <a:pt x="5422" y="736"/>
                </a:lnTo>
                <a:lnTo>
                  <a:pt x="7696" y="1752"/>
                </a:lnTo>
                <a:lnTo>
                  <a:pt x="9537" y="2781"/>
                </a:lnTo>
                <a:lnTo>
                  <a:pt x="9677" y="2933"/>
                </a:lnTo>
                <a:lnTo>
                  <a:pt x="11214" y="4394"/>
                </a:lnTo>
                <a:lnTo>
                  <a:pt x="12242" y="5422"/>
                </a:lnTo>
                <a:lnTo>
                  <a:pt x="12395" y="5638"/>
                </a:lnTo>
                <a:lnTo>
                  <a:pt x="13055" y="6896"/>
                </a:lnTo>
                <a:lnTo>
                  <a:pt x="13639" y="8064"/>
                </a:lnTo>
                <a:lnTo>
                  <a:pt x="13716" y="8204"/>
                </a:lnTo>
                <a:lnTo>
                  <a:pt x="13931" y="95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5" name="object 2335"/>
          <p:cNvSpPr/>
          <p:nvPr/>
        </p:nvSpPr>
        <p:spPr>
          <a:xfrm>
            <a:off x="1622708" y="1925469"/>
            <a:ext cx="19735" cy="9461"/>
          </a:xfrm>
          <a:custGeom>
            <a:avLst/>
            <a:gdLst/>
            <a:ahLst/>
            <a:cxnLst/>
            <a:rect l="l" t="t" r="r" b="b"/>
            <a:pathLst>
              <a:path w="19735" h="9461">
                <a:moveTo>
                  <a:pt x="0" y="0"/>
                </a:moveTo>
                <a:lnTo>
                  <a:pt x="152" y="1104"/>
                </a:lnTo>
                <a:lnTo>
                  <a:pt x="228" y="1320"/>
                </a:lnTo>
                <a:lnTo>
                  <a:pt x="812" y="2349"/>
                </a:lnTo>
                <a:lnTo>
                  <a:pt x="1536" y="3670"/>
                </a:lnTo>
                <a:lnTo>
                  <a:pt x="1612" y="3886"/>
                </a:lnTo>
                <a:lnTo>
                  <a:pt x="2717" y="4914"/>
                </a:lnTo>
                <a:lnTo>
                  <a:pt x="4114" y="6375"/>
                </a:lnTo>
                <a:lnTo>
                  <a:pt x="4330" y="6311"/>
                </a:lnTo>
                <a:lnTo>
                  <a:pt x="6019" y="7480"/>
                </a:lnTo>
                <a:lnTo>
                  <a:pt x="6972" y="8064"/>
                </a:lnTo>
                <a:lnTo>
                  <a:pt x="8140" y="8509"/>
                </a:lnTo>
                <a:lnTo>
                  <a:pt x="9321" y="8940"/>
                </a:lnTo>
                <a:lnTo>
                  <a:pt x="10490" y="9232"/>
                </a:lnTo>
                <a:lnTo>
                  <a:pt x="11518" y="9385"/>
                </a:lnTo>
                <a:lnTo>
                  <a:pt x="12547" y="9385"/>
                </a:lnTo>
                <a:lnTo>
                  <a:pt x="13855" y="9309"/>
                </a:lnTo>
                <a:lnTo>
                  <a:pt x="15252" y="8877"/>
                </a:lnTo>
                <a:lnTo>
                  <a:pt x="15989" y="8648"/>
                </a:lnTo>
                <a:lnTo>
                  <a:pt x="16129" y="8572"/>
                </a:lnTo>
                <a:lnTo>
                  <a:pt x="16802" y="8140"/>
                </a:lnTo>
                <a:lnTo>
                  <a:pt x="17526" y="7632"/>
                </a:lnTo>
                <a:lnTo>
                  <a:pt x="18110" y="6972"/>
                </a:lnTo>
                <a:lnTo>
                  <a:pt x="18999" y="5943"/>
                </a:lnTo>
                <a:lnTo>
                  <a:pt x="19735" y="46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6" name="object 2336"/>
          <p:cNvSpPr/>
          <p:nvPr/>
        </p:nvSpPr>
        <p:spPr>
          <a:xfrm>
            <a:off x="1633559" y="1924149"/>
            <a:ext cx="9537" cy="7924"/>
          </a:xfrm>
          <a:custGeom>
            <a:avLst/>
            <a:gdLst/>
            <a:ahLst/>
            <a:cxnLst/>
            <a:rect l="l" t="t" r="r" b="b"/>
            <a:pathLst>
              <a:path w="9537" h="7924">
                <a:moveTo>
                  <a:pt x="9537" y="0"/>
                </a:moveTo>
                <a:lnTo>
                  <a:pt x="8001" y="2781"/>
                </a:lnTo>
                <a:lnTo>
                  <a:pt x="6311" y="5422"/>
                </a:lnTo>
                <a:lnTo>
                  <a:pt x="5803" y="6159"/>
                </a:lnTo>
                <a:lnTo>
                  <a:pt x="5067" y="6819"/>
                </a:lnTo>
                <a:lnTo>
                  <a:pt x="4546" y="7188"/>
                </a:lnTo>
                <a:lnTo>
                  <a:pt x="3886" y="7480"/>
                </a:lnTo>
                <a:lnTo>
                  <a:pt x="3086" y="7772"/>
                </a:lnTo>
                <a:lnTo>
                  <a:pt x="2933" y="7848"/>
                </a:lnTo>
                <a:lnTo>
                  <a:pt x="2133" y="7924"/>
                </a:lnTo>
                <a:lnTo>
                  <a:pt x="1104" y="7924"/>
                </a:lnTo>
                <a:lnTo>
                  <a:pt x="952" y="7924"/>
                </a:lnTo>
                <a:lnTo>
                  <a:pt x="0" y="76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7" name="object 2337"/>
          <p:cNvSpPr/>
          <p:nvPr/>
        </p:nvSpPr>
        <p:spPr>
          <a:xfrm>
            <a:off x="1642224" y="1880586"/>
            <a:ext cx="5346" cy="9093"/>
          </a:xfrm>
          <a:custGeom>
            <a:avLst/>
            <a:gdLst/>
            <a:ahLst/>
            <a:cxnLst/>
            <a:rect l="l" t="t" r="r" b="b"/>
            <a:pathLst>
              <a:path w="5346" h="9093">
                <a:moveTo>
                  <a:pt x="5346" y="0"/>
                </a:moveTo>
                <a:lnTo>
                  <a:pt x="4317" y="584"/>
                </a:lnTo>
                <a:lnTo>
                  <a:pt x="4178" y="736"/>
                </a:lnTo>
                <a:lnTo>
                  <a:pt x="3365" y="1536"/>
                </a:lnTo>
                <a:lnTo>
                  <a:pt x="2260" y="2781"/>
                </a:lnTo>
                <a:lnTo>
                  <a:pt x="2260" y="2933"/>
                </a:lnTo>
                <a:lnTo>
                  <a:pt x="1308" y="4394"/>
                </a:lnTo>
                <a:lnTo>
                  <a:pt x="800" y="5283"/>
                </a:lnTo>
                <a:lnTo>
                  <a:pt x="431" y="6375"/>
                </a:lnTo>
                <a:lnTo>
                  <a:pt x="63" y="7632"/>
                </a:lnTo>
                <a:lnTo>
                  <a:pt x="63" y="7772"/>
                </a:lnTo>
                <a:lnTo>
                  <a:pt x="0" y="90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8" name="object 2338"/>
          <p:cNvSpPr/>
          <p:nvPr/>
        </p:nvSpPr>
        <p:spPr>
          <a:xfrm>
            <a:off x="1644639" y="1844579"/>
            <a:ext cx="5791" cy="3302"/>
          </a:xfrm>
          <a:custGeom>
            <a:avLst/>
            <a:gdLst/>
            <a:ahLst/>
            <a:cxnLst/>
            <a:rect l="l" t="t" r="r" b="b"/>
            <a:pathLst>
              <a:path w="5791" h="3301">
                <a:moveTo>
                  <a:pt x="5791" y="0"/>
                </a:moveTo>
                <a:lnTo>
                  <a:pt x="4838" y="1028"/>
                </a:lnTo>
                <a:lnTo>
                  <a:pt x="3594" y="1981"/>
                </a:lnTo>
                <a:lnTo>
                  <a:pt x="2781" y="2565"/>
                </a:lnTo>
                <a:lnTo>
                  <a:pt x="1676" y="2933"/>
                </a:lnTo>
                <a:lnTo>
                  <a:pt x="952" y="3225"/>
                </a:lnTo>
                <a:lnTo>
                  <a:pt x="800" y="3302"/>
                </a:lnTo>
                <a:lnTo>
                  <a:pt x="0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9" name="object 2339"/>
          <p:cNvSpPr/>
          <p:nvPr/>
        </p:nvSpPr>
        <p:spPr>
          <a:xfrm>
            <a:off x="1638915" y="1832773"/>
            <a:ext cx="5422" cy="10998"/>
          </a:xfrm>
          <a:custGeom>
            <a:avLst/>
            <a:gdLst/>
            <a:ahLst/>
            <a:cxnLst/>
            <a:rect l="l" t="t" r="r" b="b"/>
            <a:pathLst>
              <a:path w="5422" h="10998">
                <a:moveTo>
                  <a:pt x="368" y="10998"/>
                </a:moveTo>
                <a:lnTo>
                  <a:pt x="76" y="10121"/>
                </a:lnTo>
                <a:lnTo>
                  <a:pt x="0" y="9969"/>
                </a:lnTo>
                <a:lnTo>
                  <a:pt x="76" y="9016"/>
                </a:lnTo>
                <a:lnTo>
                  <a:pt x="76" y="7696"/>
                </a:lnTo>
                <a:lnTo>
                  <a:pt x="139" y="7556"/>
                </a:lnTo>
                <a:lnTo>
                  <a:pt x="520" y="6299"/>
                </a:lnTo>
                <a:lnTo>
                  <a:pt x="812" y="5346"/>
                </a:lnTo>
                <a:lnTo>
                  <a:pt x="876" y="5206"/>
                </a:lnTo>
                <a:lnTo>
                  <a:pt x="1473" y="4317"/>
                </a:lnTo>
                <a:lnTo>
                  <a:pt x="2349" y="2857"/>
                </a:lnTo>
                <a:lnTo>
                  <a:pt x="2349" y="2717"/>
                </a:lnTo>
                <a:lnTo>
                  <a:pt x="3441" y="1536"/>
                </a:lnTo>
                <a:lnTo>
                  <a:pt x="4254" y="660"/>
                </a:lnTo>
                <a:lnTo>
                  <a:pt x="4406" y="507"/>
                </a:lnTo>
                <a:lnTo>
                  <a:pt x="54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0" name="object 2340"/>
          <p:cNvSpPr/>
          <p:nvPr/>
        </p:nvSpPr>
        <p:spPr>
          <a:xfrm>
            <a:off x="1641701" y="1835118"/>
            <a:ext cx="3962" cy="5359"/>
          </a:xfrm>
          <a:custGeom>
            <a:avLst/>
            <a:gdLst/>
            <a:ahLst/>
            <a:cxnLst/>
            <a:rect l="l" t="t" r="r" b="b"/>
            <a:pathLst>
              <a:path w="3962" h="5359">
                <a:moveTo>
                  <a:pt x="3962" y="0"/>
                </a:moveTo>
                <a:lnTo>
                  <a:pt x="3149" y="444"/>
                </a:lnTo>
                <a:lnTo>
                  <a:pt x="3009" y="584"/>
                </a:lnTo>
                <a:lnTo>
                  <a:pt x="2349" y="1244"/>
                </a:lnTo>
                <a:lnTo>
                  <a:pt x="1536" y="2057"/>
                </a:lnTo>
                <a:lnTo>
                  <a:pt x="889" y="3073"/>
                </a:lnTo>
                <a:lnTo>
                  <a:pt x="292" y="4102"/>
                </a:lnTo>
                <a:lnTo>
                  <a:pt x="292" y="4254"/>
                </a:lnTo>
                <a:lnTo>
                  <a:pt x="0" y="53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1" name="object 2341"/>
          <p:cNvSpPr/>
          <p:nvPr/>
        </p:nvSpPr>
        <p:spPr>
          <a:xfrm>
            <a:off x="1644931" y="1882640"/>
            <a:ext cx="5130" cy="5715"/>
          </a:xfrm>
          <a:custGeom>
            <a:avLst/>
            <a:gdLst/>
            <a:ahLst/>
            <a:cxnLst/>
            <a:rect l="l" t="t" r="r" b="b"/>
            <a:pathLst>
              <a:path w="5130" h="5714">
                <a:moveTo>
                  <a:pt x="5130" y="0"/>
                </a:moveTo>
                <a:lnTo>
                  <a:pt x="4546" y="76"/>
                </a:lnTo>
                <a:lnTo>
                  <a:pt x="3962" y="444"/>
                </a:lnTo>
                <a:lnTo>
                  <a:pt x="3073" y="876"/>
                </a:lnTo>
                <a:lnTo>
                  <a:pt x="2273" y="1612"/>
                </a:lnTo>
                <a:lnTo>
                  <a:pt x="1536" y="2425"/>
                </a:lnTo>
                <a:lnTo>
                  <a:pt x="876" y="3454"/>
                </a:lnTo>
                <a:lnTo>
                  <a:pt x="292" y="4470"/>
                </a:lnTo>
                <a:lnTo>
                  <a:pt x="0" y="57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2" name="object 2342"/>
          <p:cNvSpPr/>
          <p:nvPr/>
        </p:nvSpPr>
        <p:spPr>
          <a:xfrm>
            <a:off x="1659014" y="1890633"/>
            <a:ext cx="5422" cy="8648"/>
          </a:xfrm>
          <a:custGeom>
            <a:avLst/>
            <a:gdLst/>
            <a:ahLst/>
            <a:cxnLst/>
            <a:rect l="l" t="t" r="r" b="b"/>
            <a:pathLst>
              <a:path w="5422" h="8648">
                <a:moveTo>
                  <a:pt x="5422" y="0"/>
                </a:moveTo>
                <a:lnTo>
                  <a:pt x="5346" y="1244"/>
                </a:lnTo>
                <a:lnTo>
                  <a:pt x="5346" y="1397"/>
                </a:lnTo>
                <a:lnTo>
                  <a:pt x="4978" y="2565"/>
                </a:lnTo>
                <a:lnTo>
                  <a:pt x="4610" y="3594"/>
                </a:lnTo>
                <a:lnTo>
                  <a:pt x="4610" y="3746"/>
                </a:lnTo>
                <a:lnTo>
                  <a:pt x="4025" y="4699"/>
                </a:lnTo>
                <a:lnTo>
                  <a:pt x="3225" y="6019"/>
                </a:lnTo>
                <a:lnTo>
                  <a:pt x="3149" y="6159"/>
                </a:lnTo>
                <a:lnTo>
                  <a:pt x="2044" y="7188"/>
                </a:lnTo>
                <a:lnTo>
                  <a:pt x="1244" y="8064"/>
                </a:lnTo>
                <a:lnTo>
                  <a:pt x="1092" y="8140"/>
                </a:lnTo>
                <a:lnTo>
                  <a:pt x="0" y="86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3" name="object 2343"/>
          <p:cNvSpPr/>
          <p:nvPr/>
        </p:nvSpPr>
        <p:spPr>
          <a:xfrm>
            <a:off x="1653512" y="1899072"/>
            <a:ext cx="5499" cy="800"/>
          </a:xfrm>
          <a:custGeom>
            <a:avLst/>
            <a:gdLst/>
            <a:ahLst/>
            <a:cxnLst/>
            <a:rect l="l" t="t" r="r" b="b"/>
            <a:pathLst>
              <a:path w="5499" h="800">
                <a:moveTo>
                  <a:pt x="5499" y="215"/>
                </a:moveTo>
                <a:lnTo>
                  <a:pt x="4762" y="584"/>
                </a:lnTo>
                <a:lnTo>
                  <a:pt x="4622" y="660"/>
                </a:lnTo>
                <a:lnTo>
                  <a:pt x="3733" y="723"/>
                </a:lnTo>
                <a:lnTo>
                  <a:pt x="2857" y="800"/>
                </a:lnTo>
                <a:lnTo>
                  <a:pt x="2717" y="800"/>
                </a:lnTo>
                <a:lnTo>
                  <a:pt x="1904" y="660"/>
                </a:lnTo>
                <a:lnTo>
                  <a:pt x="952" y="508"/>
                </a:lnTo>
                <a:lnTo>
                  <a:pt x="800" y="43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4" name="object 2344"/>
          <p:cNvSpPr/>
          <p:nvPr/>
        </p:nvSpPr>
        <p:spPr>
          <a:xfrm>
            <a:off x="1658571" y="1892025"/>
            <a:ext cx="3149" cy="4622"/>
          </a:xfrm>
          <a:custGeom>
            <a:avLst/>
            <a:gdLst/>
            <a:ahLst/>
            <a:cxnLst/>
            <a:rect l="l" t="t" r="r" b="b"/>
            <a:pathLst>
              <a:path w="3149" h="4622">
                <a:moveTo>
                  <a:pt x="0" y="4622"/>
                </a:moveTo>
                <a:lnTo>
                  <a:pt x="584" y="4254"/>
                </a:lnTo>
                <a:lnTo>
                  <a:pt x="1168" y="3670"/>
                </a:lnTo>
                <a:lnTo>
                  <a:pt x="1765" y="3009"/>
                </a:lnTo>
                <a:lnTo>
                  <a:pt x="2273" y="2133"/>
                </a:lnTo>
                <a:lnTo>
                  <a:pt x="2781" y="1168"/>
                </a:lnTo>
                <a:lnTo>
                  <a:pt x="31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5" name="object 2345"/>
          <p:cNvSpPr/>
          <p:nvPr/>
        </p:nvSpPr>
        <p:spPr>
          <a:xfrm>
            <a:off x="1649548" y="1888067"/>
            <a:ext cx="8877" cy="7340"/>
          </a:xfrm>
          <a:custGeom>
            <a:avLst/>
            <a:gdLst/>
            <a:ahLst/>
            <a:cxnLst/>
            <a:rect l="l" t="t" r="r" b="b"/>
            <a:pathLst>
              <a:path w="8877" h="7340">
                <a:moveTo>
                  <a:pt x="8877" y="0"/>
                </a:moveTo>
                <a:lnTo>
                  <a:pt x="8140" y="368"/>
                </a:lnTo>
                <a:lnTo>
                  <a:pt x="7404" y="1028"/>
                </a:lnTo>
                <a:lnTo>
                  <a:pt x="4470" y="3594"/>
                </a:lnTo>
                <a:lnTo>
                  <a:pt x="4699" y="3962"/>
                </a:lnTo>
                <a:lnTo>
                  <a:pt x="1765" y="6451"/>
                </a:lnTo>
                <a:lnTo>
                  <a:pt x="1104" y="7048"/>
                </a:lnTo>
                <a:lnTo>
                  <a:pt x="889" y="7112"/>
                </a:lnTo>
                <a:lnTo>
                  <a:pt x="0" y="734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6" name="object 2346"/>
          <p:cNvSpPr/>
          <p:nvPr/>
        </p:nvSpPr>
        <p:spPr>
          <a:xfrm>
            <a:off x="1655339" y="1842964"/>
            <a:ext cx="3378" cy="5791"/>
          </a:xfrm>
          <a:custGeom>
            <a:avLst/>
            <a:gdLst/>
            <a:ahLst/>
            <a:cxnLst/>
            <a:rect l="l" t="t" r="r" b="b"/>
            <a:pathLst>
              <a:path w="3378" h="5791">
                <a:moveTo>
                  <a:pt x="3378" y="0"/>
                </a:moveTo>
                <a:lnTo>
                  <a:pt x="3378" y="584"/>
                </a:lnTo>
                <a:lnTo>
                  <a:pt x="3162" y="1168"/>
                </a:lnTo>
                <a:lnTo>
                  <a:pt x="2857" y="2273"/>
                </a:lnTo>
                <a:lnTo>
                  <a:pt x="2273" y="3302"/>
                </a:lnTo>
                <a:lnTo>
                  <a:pt x="1841" y="4102"/>
                </a:lnTo>
                <a:lnTo>
                  <a:pt x="1181" y="4838"/>
                </a:lnTo>
                <a:lnTo>
                  <a:pt x="660" y="5359"/>
                </a:lnTo>
                <a:lnTo>
                  <a:pt x="0" y="57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7" name="object 2347"/>
          <p:cNvSpPr/>
          <p:nvPr/>
        </p:nvSpPr>
        <p:spPr>
          <a:xfrm>
            <a:off x="1655785" y="1841061"/>
            <a:ext cx="5422" cy="10337"/>
          </a:xfrm>
          <a:custGeom>
            <a:avLst/>
            <a:gdLst/>
            <a:ahLst/>
            <a:cxnLst/>
            <a:rect l="l" t="t" r="r" b="b"/>
            <a:pathLst>
              <a:path w="5422" h="10337">
                <a:moveTo>
                  <a:pt x="0" y="10337"/>
                </a:moveTo>
                <a:lnTo>
                  <a:pt x="1104" y="9817"/>
                </a:lnTo>
                <a:lnTo>
                  <a:pt x="1244" y="9753"/>
                </a:lnTo>
                <a:lnTo>
                  <a:pt x="2057" y="8940"/>
                </a:lnTo>
                <a:lnTo>
                  <a:pt x="3149" y="7848"/>
                </a:lnTo>
                <a:lnTo>
                  <a:pt x="3225" y="7696"/>
                </a:lnTo>
                <a:lnTo>
                  <a:pt x="4038" y="6375"/>
                </a:lnTo>
                <a:lnTo>
                  <a:pt x="4622" y="5422"/>
                </a:lnTo>
                <a:lnTo>
                  <a:pt x="4991" y="4254"/>
                </a:lnTo>
                <a:lnTo>
                  <a:pt x="5346" y="3073"/>
                </a:lnTo>
                <a:lnTo>
                  <a:pt x="5346" y="2933"/>
                </a:lnTo>
                <a:lnTo>
                  <a:pt x="5422" y="1689"/>
                </a:lnTo>
                <a:lnTo>
                  <a:pt x="5422" y="876"/>
                </a:lnTo>
                <a:lnTo>
                  <a:pt x="5422" y="736"/>
                </a:lnTo>
                <a:lnTo>
                  <a:pt x="513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8" name="object 2348"/>
          <p:cNvSpPr/>
          <p:nvPr/>
        </p:nvSpPr>
        <p:spPr>
          <a:xfrm>
            <a:off x="1660771" y="1851625"/>
            <a:ext cx="2197" cy="7327"/>
          </a:xfrm>
          <a:custGeom>
            <a:avLst/>
            <a:gdLst/>
            <a:ahLst/>
            <a:cxnLst/>
            <a:rect l="l" t="t" r="r" b="b"/>
            <a:pathLst>
              <a:path w="2197" h="7327">
                <a:moveTo>
                  <a:pt x="292" y="7327"/>
                </a:moveTo>
                <a:lnTo>
                  <a:pt x="76" y="6451"/>
                </a:lnTo>
                <a:lnTo>
                  <a:pt x="0" y="6299"/>
                </a:lnTo>
                <a:lnTo>
                  <a:pt x="76" y="5346"/>
                </a:lnTo>
                <a:lnTo>
                  <a:pt x="139" y="4254"/>
                </a:lnTo>
                <a:lnTo>
                  <a:pt x="139" y="4102"/>
                </a:lnTo>
                <a:lnTo>
                  <a:pt x="520" y="3073"/>
                </a:lnTo>
                <a:lnTo>
                  <a:pt x="1104" y="1536"/>
                </a:lnTo>
                <a:lnTo>
                  <a:pt x="1168" y="1384"/>
                </a:lnTo>
                <a:lnTo>
                  <a:pt x="219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9" name="object 2349"/>
          <p:cNvSpPr/>
          <p:nvPr/>
        </p:nvSpPr>
        <p:spPr>
          <a:xfrm>
            <a:off x="1664000" y="1858808"/>
            <a:ext cx="10998" cy="7404"/>
          </a:xfrm>
          <a:custGeom>
            <a:avLst/>
            <a:gdLst/>
            <a:ahLst/>
            <a:cxnLst/>
            <a:rect l="l" t="t" r="r" b="b"/>
            <a:pathLst>
              <a:path w="10998" h="7404">
                <a:moveTo>
                  <a:pt x="10998" y="7404"/>
                </a:moveTo>
                <a:lnTo>
                  <a:pt x="7251" y="5346"/>
                </a:lnTo>
                <a:lnTo>
                  <a:pt x="3657" y="3149"/>
                </a:lnTo>
                <a:lnTo>
                  <a:pt x="2336" y="2349"/>
                </a:lnTo>
                <a:lnTo>
                  <a:pt x="1092" y="1320"/>
                </a:lnTo>
                <a:lnTo>
                  <a:pt x="431" y="80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0" name="object 2350"/>
          <p:cNvSpPr/>
          <p:nvPr/>
        </p:nvSpPr>
        <p:spPr>
          <a:xfrm>
            <a:off x="1663482" y="1851621"/>
            <a:ext cx="2857" cy="5130"/>
          </a:xfrm>
          <a:custGeom>
            <a:avLst/>
            <a:gdLst/>
            <a:ahLst/>
            <a:cxnLst/>
            <a:rect l="l" t="t" r="r" b="b"/>
            <a:pathLst>
              <a:path w="2857" h="5130">
                <a:moveTo>
                  <a:pt x="0" y="5130"/>
                </a:moveTo>
                <a:lnTo>
                  <a:pt x="76" y="4470"/>
                </a:lnTo>
                <a:lnTo>
                  <a:pt x="292" y="3733"/>
                </a:lnTo>
                <a:lnTo>
                  <a:pt x="660" y="2781"/>
                </a:lnTo>
                <a:lnTo>
                  <a:pt x="1168" y="1904"/>
                </a:lnTo>
                <a:lnTo>
                  <a:pt x="1828" y="876"/>
                </a:lnTo>
                <a:lnTo>
                  <a:pt x="1981" y="800"/>
                </a:lnTo>
                <a:lnTo>
                  <a:pt x="285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1" name="object 2351"/>
          <p:cNvSpPr/>
          <p:nvPr/>
        </p:nvSpPr>
        <p:spPr>
          <a:xfrm>
            <a:off x="1667737" y="1847799"/>
            <a:ext cx="15036" cy="6756"/>
          </a:xfrm>
          <a:custGeom>
            <a:avLst/>
            <a:gdLst/>
            <a:ahLst/>
            <a:cxnLst/>
            <a:rect l="l" t="t" r="r" b="b"/>
            <a:pathLst>
              <a:path w="15036" h="6756">
                <a:moveTo>
                  <a:pt x="0" y="152"/>
                </a:moveTo>
                <a:lnTo>
                  <a:pt x="952" y="0"/>
                </a:lnTo>
                <a:lnTo>
                  <a:pt x="1168" y="0"/>
                </a:lnTo>
                <a:lnTo>
                  <a:pt x="2120" y="152"/>
                </a:lnTo>
                <a:lnTo>
                  <a:pt x="3517" y="444"/>
                </a:lnTo>
                <a:lnTo>
                  <a:pt x="3733" y="444"/>
                </a:lnTo>
                <a:lnTo>
                  <a:pt x="4991" y="1104"/>
                </a:lnTo>
                <a:lnTo>
                  <a:pt x="10121" y="3670"/>
                </a:lnTo>
                <a:lnTo>
                  <a:pt x="15036" y="675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2" name="object 2352"/>
          <p:cNvSpPr/>
          <p:nvPr/>
        </p:nvSpPr>
        <p:spPr>
          <a:xfrm>
            <a:off x="1673531" y="2105729"/>
            <a:ext cx="3962" cy="5346"/>
          </a:xfrm>
          <a:custGeom>
            <a:avLst/>
            <a:gdLst/>
            <a:ahLst/>
            <a:cxnLst/>
            <a:rect l="l" t="t" r="r" b="b"/>
            <a:pathLst>
              <a:path w="3962" h="5346">
                <a:moveTo>
                  <a:pt x="0" y="0"/>
                </a:moveTo>
                <a:lnTo>
                  <a:pt x="152" y="876"/>
                </a:lnTo>
                <a:lnTo>
                  <a:pt x="215" y="1028"/>
                </a:lnTo>
                <a:lnTo>
                  <a:pt x="660" y="1828"/>
                </a:lnTo>
                <a:lnTo>
                  <a:pt x="1244" y="2857"/>
                </a:lnTo>
                <a:lnTo>
                  <a:pt x="1244" y="3009"/>
                </a:lnTo>
                <a:lnTo>
                  <a:pt x="2057" y="3886"/>
                </a:lnTo>
                <a:lnTo>
                  <a:pt x="2857" y="4699"/>
                </a:lnTo>
                <a:lnTo>
                  <a:pt x="3009" y="4838"/>
                </a:lnTo>
                <a:lnTo>
                  <a:pt x="3962" y="53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3" name="object 2353"/>
          <p:cNvSpPr/>
          <p:nvPr/>
        </p:nvSpPr>
        <p:spPr>
          <a:xfrm>
            <a:off x="1677490" y="2108149"/>
            <a:ext cx="20027" cy="3886"/>
          </a:xfrm>
          <a:custGeom>
            <a:avLst/>
            <a:gdLst/>
            <a:ahLst/>
            <a:cxnLst/>
            <a:rect l="l" t="t" r="r" b="b"/>
            <a:pathLst>
              <a:path w="20027" h="3886">
                <a:moveTo>
                  <a:pt x="0" y="2933"/>
                </a:moveTo>
                <a:lnTo>
                  <a:pt x="876" y="3454"/>
                </a:lnTo>
                <a:lnTo>
                  <a:pt x="1028" y="3517"/>
                </a:lnTo>
                <a:lnTo>
                  <a:pt x="2057" y="3670"/>
                </a:lnTo>
                <a:lnTo>
                  <a:pt x="3378" y="3886"/>
                </a:lnTo>
                <a:lnTo>
                  <a:pt x="4838" y="3809"/>
                </a:lnTo>
                <a:lnTo>
                  <a:pt x="5943" y="3746"/>
                </a:lnTo>
                <a:lnTo>
                  <a:pt x="7112" y="3454"/>
                </a:lnTo>
                <a:lnTo>
                  <a:pt x="13563" y="1828"/>
                </a:lnTo>
                <a:lnTo>
                  <a:pt x="2002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4" name="object 2354"/>
          <p:cNvSpPr/>
          <p:nvPr/>
        </p:nvSpPr>
        <p:spPr>
          <a:xfrm>
            <a:off x="1674773" y="2092236"/>
            <a:ext cx="14452" cy="5715"/>
          </a:xfrm>
          <a:custGeom>
            <a:avLst/>
            <a:gdLst/>
            <a:ahLst/>
            <a:cxnLst/>
            <a:rect l="l" t="t" r="r" b="b"/>
            <a:pathLst>
              <a:path w="14452" h="5714">
                <a:moveTo>
                  <a:pt x="14452" y="0"/>
                </a:moveTo>
                <a:lnTo>
                  <a:pt x="10045" y="952"/>
                </a:lnTo>
                <a:lnTo>
                  <a:pt x="5727" y="2349"/>
                </a:lnTo>
                <a:lnTo>
                  <a:pt x="3746" y="3009"/>
                </a:lnTo>
                <a:lnTo>
                  <a:pt x="3594" y="3086"/>
                </a:lnTo>
                <a:lnTo>
                  <a:pt x="1765" y="4178"/>
                </a:lnTo>
                <a:lnTo>
                  <a:pt x="889" y="4762"/>
                </a:lnTo>
                <a:lnTo>
                  <a:pt x="660" y="4914"/>
                </a:lnTo>
                <a:lnTo>
                  <a:pt x="0" y="57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5" name="object 2355"/>
          <p:cNvSpPr/>
          <p:nvPr/>
        </p:nvSpPr>
        <p:spPr>
          <a:xfrm>
            <a:off x="1678293" y="2095610"/>
            <a:ext cx="11811" cy="4178"/>
          </a:xfrm>
          <a:custGeom>
            <a:avLst/>
            <a:gdLst/>
            <a:ahLst/>
            <a:cxnLst/>
            <a:rect l="l" t="t" r="r" b="b"/>
            <a:pathLst>
              <a:path w="11811" h="4178">
                <a:moveTo>
                  <a:pt x="11811" y="0"/>
                </a:moveTo>
                <a:lnTo>
                  <a:pt x="8140" y="876"/>
                </a:lnTo>
                <a:lnTo>
                  <a:pt x="4406" y="1981"/>
                </a:lnTo>
                <a:lnTo>
                  <a:pt x="3009" y="2349"/>
                </a:lnTo>
                <a:lnTo>
                  <a:pt x="1612" y="3009"/>
                </a:lnTo>
                <a:lnTo>
                  <a:pt x="812" y="3441"/>
                </a:lnTo>
                <a:lnTo>
                  <a:pt x="660" y="3517"/>
                </a:lnTo>
                <a:lnTo>
                  <a:pt x="0" y="41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6" name="object 2356"/>
          <p:cNvSpPr/>
          <p:nvPr/>
        </p:nvSpPr>
        <p:spPr>
          <a:xfrm>
            <a:off x="1686513" y="1838857"/>
            <a:ext cx="8648" cy="11734"/>
          </a:xfrm>
          <a:custGeom>
            <a:avLst/>
            <a:gdLst/>
            <a:ahLst/>
            <a:cxnLst/>
            <a:rect l="l" t="t" r="r" b="b"/>
            <a:pathLst>
              <a:path w="8648" h="11734">
                <a:moveTo>
                  <a:pt x="0" y="11734"/>
                </a:moveTo>
                <a:lnTo>
                  <a:pt x="736" y="11518"/>
                </a:lnTo>
                <a:lnTo>
                  <a:pt x="1397" y="11074"/>
                </a:lnTo>
                <a:lnTo>
                  <a:pt x="2197" y="10490"/>
                </a:lnTo>
                <a:lnTo>
                  <a:pt x="2349" y="10413"/>
                </a:lnTo>
                <a:lnTo>
                  <a:pt x="2857" y="9690"/>
                </a:lnTo>
                <a:lnTo>
                  <a:pt x="5943" y="4991"/>
                </a:lnTo>
                <a:lnTo>
                  <a:pt x="864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7" name="object 2357"/>
          <p:cNvSpPr/>
          <p:nvPr/>
        </p:nvSpPr>
        <p:spPr>
          <a:xfrm>
            <a:off x="1678299" y="1835191"/>
            <a:ext cx="4470" cy="10121"/>
          </a:xfrm>
          <a:custGeom>
            <a:avLst/>
            <a:gdLst/>
            <a:ahLst/>
            <a:cxnLst/>
            <a:rect l="l" t="t" r="r" b="b"/>
            <a:pathLst>
              <a:path w="4470" h="10121">
                <a:moveTo>
                  <a:pt x="4470" y="0"/>
                </a:moveTo>
                <a:lnTo>
                  <a:pt x="2705" y="2641"/>
                </a:lnTo>
                <a:lnTo>
                  <a:pt x="1244" y="5499"/>
                </a:lnTo>
                <a:lnTo>
                  <a:pt x="584" y="6896"/>
                </a:lnTo>
                <a:lnTo>
                  <a:pt x="584" y="7035"/>
                </a:lnTo>
                <a:lnTo>
                  <a:pt x="215" y="8585"/>
                </a:lnTo>
                <a:lnTo>
                  <a:pt x="76" y="9245"/>
                </a:lnTo>
                <a:lnTo>
                  <a:pt x="0" y="9385"/>
                </a:lnTo>
                <a:lnTo>
                  <a:pt x="139" y="101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8" name="object 2358"/>
          <p:cNvSpPr/>
          <p:nvPr/>
        </p:nvSpPr>
        <p:spPr>
          <a:xfrm>
            <a:off x="1687024" y="1782831"/>
            <a:ext cx="6527" cy="2273"/>
          </a:xfrm>
          <a:custGeom>
            <a:avLst/>
            <a:gdLst/>
            <a:ahLst/>
            <a:cxnLst/>
            <a:rect l="l" t="t" r="r" b="b"/>
            <a:pathLst>
              <a:path w="6527" h="2273">
                <a:moveTo>
                  <a:pt x="0" y="0"/>
                </a:moveTo>
                <a:lnTo>
                  <a:pt x="812" y="736"/>
                </a:lnTo>
                <a:lnTo>
                  <a:pt x="1765" y="1397"/>
                </a:lnTo>
                <a:lnTo>
                  <a:pt x="2349" y="1752"/>
                </a:lnTo>
                <a:lnTo>
                  <a:pt x="3073" y="1981"/>
                </a:lnTo>
                <a:lnTo>
                  <a:pt x="3886" y="2197"/>
                </a:lnTo>
                <a:lnTo>
                  <a:pt x="4838" y="2273"/>
                </a:lnTo>
                <a:lnTo>
                  <a:pt x="5651" y="2273"/>
                </a:lnTo>
                <a:lnTo>
                  <a:pt x="5791" y="2273"/>
                </a:lnTo>
                <a:lnTo>
                  <a:pt x="6527" y="20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9" name="object 2359"/>
          <p:cNvSpPr/>
          <p:nvPr/>
        </p:nvSpPr>
        <p:spPr>
          <a:xfrm>
            <a:off x="1693551" y="1773224"/>
            <a:ext cx="8661" cy="11658"/>
          </a:xfrm>
          <a:custGeom>
            <a:avLst/>
            <a:gdLst/>
            <a:ahLst/>
            <a:cxnLst/>
            <a:rect l="l" t="t" r="r" b="b"/>
            <a:pathLst>
              <a:path w="8661" h="11658">
                <a:moveTo>
                  <a:pt x="0" y="11658"/>
                </a:moveTo>
                <a:lnTo>
                  <a:pt x="736" y="11506"/>
                </a:lnTo>
                <a:lnTo>
                  <a:pt x="1397" y="10998"/>
                </a:lnTo>
                <a:lnTo>
                  <a:pt x="2197" y="10477"/>
                </a:lnTo>
                <a:lnTo>
                  <a:pt x="2349" y="10414"/>
                </a:lnTo>
                <a:lnTo>
                  <a:pt x="2857" y="9677"/>
                </a:lnTo>
                <a:lnTo>
                  <a:pt x="5943" y="4978"/>
                </a:lnTo>
                <a:lnTo>
                  <a:pt x="866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0" name="object 2360"/>
          <p:cNvSpPr/>
          <p:nvPr/>
        </p:nvSpPr>
        <p:spPr>
          <a:xfrm>
            <a:off x="1701105" y="1745648"/>
            <a:ext cx="8724" cy="6451"/>
          </a:xfrm>
          <a:custGeom>
            <a:avLst/>
            <a:gdLst/>
            <a:ahLst/>
            <a:cxnLst/>
            <a:rect l="l" t="t" r="r" b="b"/>
            <a:pathLst>
              <a:path w="8724" h="6451">
                <a:moveTo>
                  <a:pt x="0" y="0"/>
                </a:moveTo>
                <a:lnTo>
                  <a:pt x="1828" y="444"/>
                </a:lnTo>
                <a:lnTo>
                  <a:pt x="2057" y="520"/>
                </a:lnTo>
                <a:lnTo>
                  <a:pt x="3594" y="1397"/>
                </a:lnTo>
                <a:lnTo>
                  <a:pt x="5346" y="2349"/>
                </a:lnTo>
                <a:lnTo>
                  <a:pt x="5499" y="2489"/>
                </a:lnTo>
                <a:lnTo>
                  <a:pt x="6896" y="3886"/>
                </a:lnTo>
                <a:lnTo>
                  <a:pt x="7924" y="4914"/>
                </a:lnTo>
                <a:lnTo>
                  <a:pt x="8064" y="5130"/>
                </a:lnTo>
                <a:lnTo>
                  <a:pt x="8724" y="64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1" name="object 2361"/>
          <p:cNvSpPr/>
          <p:nvPr/>
        </p:nvSpPr>
        <p:spPr>
          <a:xfrm>
            <a:off x="1688928" y="1756948"/>
            <a:ext cx="15697" cy="9817"/>
          </a:xfrm>
          <a:custGeom>
            <a:avLst/>
            <a:gdLst/>
            <a:ahLst/>
            <a:cxnLst/>
            <a:rect l="l" t="t" r="r" b="b"/>
            <a:pathLst>
              <a:path w="15697" h="9817">
                <a:moveTo>
                  <a:pt x="15697" y="8940"/>
                </a:moveTo>
                <a:lnTo>
                  <a:pt x="14376" y="9461"/>
                </a:lnTo>
                <a:lnTo>
                  <a:pt x="14236" y="9524"/>
                </a:lnTo>
                <a:lnTo>
                  <a:pt x="12839" y="9677"/>
                </a:lnTo>
                <a:lnTo>
                  <a:pt x="11442" y="9753"/>
                </a:lnTo>
                <a:lnTo>
                  <a:pt x="11150" y="9817"/>
                </a:lnTo>
                <a:lnTo>
                  <a:pt x="9829" y="9461"/>
                </a:lnTo>
                <a:lnTo>
                  <a:pt x="7848" y="8940"/>
                </a:lnTo>
                <a:lnTo>
                  <a:pt x="7632" y="8864"/>
                </a:lnTo>
                <a:lnTo>
                  <a:pt x="5803" y="7835"/>
                </a:lnTo>
                <a:lnTo>
                  <a:pt x="4178" y="6959"/>
                </a:lnTo>
                <a:lnTo>
                  <a:pt x="4038" y="6819"/>
                </a:lnTo>
                <a:lnTo>
                  <a:pt x="2717" y="5422"/>
                </a:lnTo>
                <a:lnTo>
                  <a:pt x="1612" y="4317"/>
                </a:lnTo>
                <a:lnTo>
                  <a:pt x="1536" y="4102"/>
                </a:lnTo>
                <a:lnTo>
                  <a:pt x="812" y="2705"/>
                </a:lnTo>
                <a:lnTo>
                  <a:pt x="228" y="1536"/>
                </a:lnTo>
                <a:lnTo>
                  <a:pt x="152" y="130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2" name="object 2362"/>
          <p:cNvSpPr/>
          <p:nvPr/>
        </p:nvSpPr>
        <p:spPr>
          <a:xfrm>
            <a:off x="1698099" y="1748064"/>
            <a:ext cx="8432" cy="3962"/>
          </a:xfrm>
          <a:custGeom>
            <a:avLst/>
            <a:gdLst/>
            <a:ahLst/>
            <a:cxnLst/>
            <a:rect l="l" t="t" r="r" b="b"/>
            <a:pathLst>
              <a:path w="8432" h="3962">
                <a:moveTo>
                  <a:pt x="0" y="76"/>
                </a:moveTo>
                <a:lnTo>
                  <a:pt x="1104" y="0"/>
                </a:lnTo>
                <a:lnTo>
                  <a:pt x="1244" y="0"/>
                </a:lnTo>
                <a:lnTo>
                  <a:pt x="2349" y="292"/>
                </a:lnTo>
                <a:lnTo>
                  <a:pt x="3594" y="660"/>
                </a:lnTo>
                <a:lnTo>
                  <a:pt x="4914" y="1396"/>
                </a:lnTo>
                <a:lnTo>
                  <a:pt x="6743" y="2501"/>
                </a:lnTo>
                <a:lnTo>
                  <a:pt x="8432" y="39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3" name="object 2363"/>
          <p:cNvSpPr/>
          <p:nvPr/>
        </p:nvSpPr>
        <p:spPr>
          <a:xfrm>
            <a:off x="1693547" y="1760242"/>
            <a:ext cx="10198" cy="3670"/>
          </a:xfrm>
          <a:custGeom>
            <a:avLst/>
            <a:gdLst/>
            <a:ahLst/>
            <a:cxnLst/>
            <a:rect l="l" t="t" r="r" b="b"/>
            <a:pathLst>
              <a:path w="10198" h="3670">
                <a:moveTo>
                  <a:pt x="10198" y="3225"/>
                </a:moveTo>
                <a:lnTo>
                  <a:pt x="9321" y="3517"/>
                </a:lnTo>
                <a:lnTo>
                  <a:pt x="9169" y="3594"/>
                </a:lnTo>
                <a:lnTo>
                  <a:pt x="8216" y="3594"/>
                </a:lnTo>
                <a:lnTo>
                  <a:pt x="6972" y="3670"/>
                </a:lnTo>
                <a:lnTo>
                  <a:pt x="6819" y="3670"/>
                </a:lnTo>
                <a:lnTo>
                  <a:pt x="5651" y="3378"/>
                </a:lnTo>
                <a:lnTo>
                  <a:pt x="4190" y="2933"/>
                </a:lnTo>
                <a:lnTo>
                  <a:pt x="2641" y="2057"/>
                </a:lnTo>
                <a:lnTo>
                  <a:pt x="1257" y="1244"/>
                </a:lnTo>
                <a:lnTo>
                  <a:pt x="1104" y="116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4" name="object 2364"/>
          <p:cNvSpPr/>
          <p:nvPr/>
        </p:nvSpPr>
        <p:spPr>
          <a:xfrm>
            <a:off x="1729854" y="1454133"/>
            <a:ext cx="628637" cy="125260"/>
          </a:xfrm>
          <a:custGeom>
            <a:avLst/>
            <a:gdLst/>
            <a:ahLst/>
            <a:cxnLst/>
            <a:rect l="l" t="t" r="r" b="b"/>
            <a:pathLst>
              <a:path w="628637" h="125260">
                <a:moveTo>
                  <a:pt x="0" y="125260"/>
                </a:moveTo>
                <a:lnTo>
                  <a:pt x="13366" y="116371"/>
                </a:lnTo>
                <a:lnTo>
                  <a:pt x="31651" y="104763"/>
                </a:lnTo>
                <a:lnTo>
                  <a:pt x="51607" y="93648"/>
                </a:lnTo>
                <a:lnTo>
                  <a:pt x="76734" y="80230"/>
                </a:lnTo>
                <a:lnTo>
                  <a:pt x="96063" y="70462"/>
                </a:lnTo>
                <a:lnTo>
                  <a:pt x="117012" y="61370"/>
                </a:lnTo>
                <a:lnTo>
                  <a:pt x="143345" y="50490"/>
                </a:lnTo>
                <a:lnTo>
                  <a:pt x="163536" y="42651"/>
                </a:lnTo>
                <a:lnTo>
                  <a:pt x="185267" y="35649"/>
                </a:lnTo>
                <a:lnTo>
                  <a:pt x="212501" y="27397"/>
                </a:lnTo>
                <a:lnTo>
                  <a:pt x="233372" y="21587"/>
                </a:lnTo>
                <a:lnTo>
                  <a:pt x="255680" y="16749"/>
                </a:lnTo>
                <a:lnTo>
                  <a:pt x="283656" y="11203"/>
                </a:lnTo>
                <a:lnTo>
                  <a:pt x="304998" y="7478"/>
                </a:lnTo>
                <a:lnTo>
                  <a:pt x="327669" y="4836"/>
                </a:lnTo>
                <a:lnTo>
                  <a:pt x="356053" y="2051"/>
                </a:lnTo>
                <a:lnTo>
                  <a:pt x="377660" y="418"/>
                </a:lnTo>
                <a:lnTo>
                  <a:pt x="400483" y="11"/>
                </a:lnTo>
                <a:lnTo>
                  <a:pt x="412877" y="0"/>
                </a:lnTo>
                <a:lnTo>
                  <a:pt x="428917" y="90"/>
                </a:lnTo>
                <a:lnTo>
                  <a:pt x="440697" y="377"/>
                </a:lnTo>
                <a:lnTo>
                  <a:pt x="450498" y="885"/>
                </a:lnTo>
                <a:lnTo>
                  <a:pt x="460600" y="1635"/>
                </a:lnTo>
                <a:lnTo>
                  <a:pt x="473284" y="2653"/>
                </a:lnTo>
                <a:lnTo>
                  <a:pt x="485711" y="3594"/>
                </a:lnTo>
                <a:lnTo>
                  <a:pt x="497433" y="4470"/>
                </a:lnTo>
                <a:lnTo>
                  <a:pt x="497433" y="5359"/>
                </a:lnTo>
                <a:lnTo>
                  <a:pt x="509181" y="7112"/>
                </a:lnTo>
                <a:lnTo>
                  <a:pt x="523949" y="9079"/>
                </a:lnTo>
                <a:lnTo>
                  <a:pt x="534094" y="10230"/>
                </a:lnTo>
                <a:lnTo>
                  <a:pt x="544360" y="11704"/>
                </a:lnTo>
                <a:lnTo>
                  <a:pt x="557872" y="14300"/>
                </a:lnTo>
                <a:lnTo>
                  <a:pt x="573606" y="17598"/>
                </a:lnTo>
                <a:lnTo>
                  <a:pt x="585141" y="20126"/>
                </a:lnTo>
                <a:lnTo>
                  <a:pt x="594687" y="22430"/>
                </a:lnTo>
                <a:lnTo>
                  <a:pt x="604455" y="25058"/>
                </a:lnTo>
                <a:lnTo>
                  <a:pt x="616656" y="28557"/>
                </a:lnTo>
                <a:lnTo>
                  <a:pt x="628637" y="320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5" name="object 2365"/>
          <p:cNvSpPr/>
          <p:nvPr/>
        </p:nvSpPr>
        <p:spPr>
          <a:xfrm>
            <a:off x="1729927" y="2815262"/>
            <a:ext cx="628561" cy="125260"/>
          </a:xfrm>
          <a:custGeom>
            <a:avLst/>
            <a:gdLst/>
            <a:ahLst/>
            <a:cxnLst/>
            <a:rect l="l" t="t" r="r" b="b"/>
            <a:pathLst>
              <a:path w="628561" h="125260">
                <a:moveTo>
                  <a:pt x="0" y="0"/>
                </a:moveTo>
                <a:lnTo>
                  <a:pt x="13353" y="8922"/>
                </a:lnTo>
                <a:lnTo>
                  <a:pt x="31640" y="20537"/>
                </a:lnTo>
                <a:lnTo>
                  <a:pt x="51612" y="31646"/>
                </a:lnTo>
                <a:lnTo>
                  <a:pt x="76663" y="45029"/>
                </a:lnTo>
                <a:lnTo>
                  <a:pt x="95991" y="54797"/>
                </a:lnTo>
                <a:lnTo>
                  <a:pt x="116936" y="63889"/>
                </a:lnTo>
                <a:lnTo>
                  <a:pt x="143269" y="74770"/>
                </a:lnTo>
                <a:lnTo>
                  <a:pt x="163465" y="82609"/>
                </a:lnTo>
                <a:lnTo>
                  <a:pt x="185194" y="89610"/>
                </a:lnTo>
                <a:lnTo>
                  <a:pt x="212423" y="97861"/>
                </a:lnTo>
                <a:lnTo>
                  <a:pt x="233293" y="103671"/>
                </a:lnTo>
                <a:lnTo>
                  <a:pt x="255600" y="108508"/>
                </a:lnTo>
                <a:lnTo>
                  <a:pt x="283588" y="114056"/>
                </a:lnTo>
                <a:lnTo>
                  <a:pt x="304930" y="117781"/>
                </a:lnTo>
                <a:lnTo>
                  <a:pt x="327605" y="120423"/>
                </a:lnTo>
                <a:lnTo>
                  <a:pt x="355984" y="123208"/>
                </a:lnTo>
                <a:lnTo>
                  <a:pt x="377587" y="124841"/>
                </a:lnTo>
                <a:lnTo>
                  <a:pt x="400415" y="125249"/>
                </a:lnTo>
                <a:lnTo>
                  <a:pt x="412813" y="125260"/>
                </a:lnTo>
                <a:lnTo>
                  <a:pt x="428851" y="125169"/>
                </a:lnTo>
                <a:lnTo>
                  <a:pt x="440631" y="124882"/>
                </a:lnTo>
                <a:lnTo>
                  <a:pt x="450433" y="124374"/>
                </a:lnTo>
                <a:lnTo>
                  <a:pt x="460538" y="123623"/>
                </a:lnTo>
                <a:lnTo>
                  <a:pt x="473225" y="122606"/>
                </a:lnTo>
                <a:lnTo>
                  <a:pt x="485635" y="121666"/>
                </a:lnTo>
                <a:lnTo>
                  <a:pt x="497370" y="120789"/>
                </a:lnTo>
                <a:lnTo>
                  <a:pt x="497370" y="119900"/>
                </a:lnTo>
                <a:lnTo>
                  <a:pt x="509104" y="118148"/>
                </a:lnTo>
                <a:lnTo>
                  <a:pt x="523876" y="116178"/>
                </a:lnTo>
                <a:lnTo>
                  <a:pt x="534025" y="115024"/>
                </a:lnTo>
                <a:lnTo>
                  <a:pt x="544292" y="113550"/>
                </a:lnTo>
                <a:lnTo>
                  <a:pt x="557796" y="110959"/>
                </a:lnTo>
                <a:lnTo>
                  <a:pt x="573534" y="107656"/>
                </a:lnTo>
                <a:lnTo>
                  <a:pt x="585070" y="105128"/>
                </a:lnTo>
                <a:lnTo>
                  <a:pt x="594615" y="102825"/>
                </a:lnTo>
                <a:lnTo>
                  <a:pt x="604381" y="100199"/>
                </a:lnTo>
                <a:lnTo>
                  <a:pt x="616581" y="96702"/>
                </a:lnTo>
                <a:lnTo>
                  <a:pt x="628561" y="932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6" name="object 2366"/>
          <p:cNvSpPr/>
          <p:nvPr/>
        </p:nvSpPr>
        <p:spPr>
          <a:xfrm>
            <a:off x="2131294" y="2862853"/>
            <a:ext cx="22885" cy="3009"/>
          </a:xfrm>
          <a:custGeom>
            <a:avLst/>
            <a:gdLst/>
            <a:ahLst/>
            <a:cxnLst/>
            <a:rect l="l" t="t" r="r" b="b"/>
            <a:pathLst>
              <a:path w="22885" h="3009">
                <a:moveTo>
                  <a:pt x="22885" y="3009"/>
                </a:moveTo>
                <a:lnTo>
                  <a:pt x="19291" y="1473"/>
                </a:lnTo>
                <a:lnTo>
                  <a:pt x="19138" y="1396"/>
                </a:lnTo>
                <a:lnTo>
                  <a:pt x="15405" y="444"/>
                </a:lnTo>
                <a:lnTo>
                  <a:pt x="13563" y="0"/>
                </a:lnTo>
                <a:lnTo>
                  <a:pt x="13347" y="152"/>
                </a:lnTo>
                <a:lnTo>
                  <a:pt x="11442" y="152"/>
                </a:lnTo>
                <a:lnTo>
                  <a:pt x="9461" y="152"/>
                </a:lnTo>
                <a:lnTo>
                  <a:pt x="9321" y="0"/>
                </a:lnTo>
                <a:lnTo>
                  <a:pt x="7480" y="444"/>
                </a:lnTo>
                <a:lnTo>
                  <a:pt x="3746" y="1396"/>
                </a:lnTo>
                <a:lnTo>
                  <a:pt x="3517" y="1473"/>
                </a:lnTo>
                <a:lnTo>
                  <a:pt x="0" y="30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7" name="object 2367"/>
          <p:cNvSpPr/>
          <p:nvPr/>
        </p:nvSpPr>
        <p:spPr>
          <a:xfrm>
            <a:off x="2319846" y="1748655"/>
            <a:ext cx="12242" cy="10998"/>
          </a:xfrm>
          <a:custGeom>
            <a:avLst/>
            <a:gdLst/>
            <a:ahLst/>
            <a:cxnLst/>
            <a:rect l="l" t="t" r="r" b="b"/>
            <a:pathLst>
              <a:path w="12242" h="10998">
                <a:moveTo>
                  <a:pt x="0" y="0"/>
                </a:moveTo>
                <a:lnTo>
                  <a:pt x="2717" y="812"/>
                </a:lnTo>
                <a:lnTo>
                  <a:pt x="2857" y="876"/>
                </a:lnTo>
                <a:lnTo>
                  <a:pt x="5283" y="2273"/>
                </a:lnTo>
                <a:lnTo>
                  <a:pt x="7556" y="3517"/>
                </a:lnTo>
                <a:lnTo>
                  <a:pt x="7632" y="3670"/>
                </a:lnTo>
                <a:lnTo>
                  <a:pt x="9613" y="5359"/>
                </a:lnTo>
                <a:lnTo>
                  <a:pt x="10566" y="6235"/>
                </a:lnTo>
                <a:lnTo>
                  <a:pt x="10629" y="6451"/>
                </a:lnTo>
                <a:lnTo>
                  <a:pt x="11366" y="7632"/>
                </a:lnTo>
                <a:lnTo>
                  <a:pt x="11811" y="8432"/>
                </a:lnTo>
                <a:lnTo>
                  <a:pt x="11811" y="8585"/>
                </a:lnTo>
                <a:lnTo>
                  <a:pt x="12026" y="9461"/>
                </a:lnTo>
                <a:lnTo>
                  <a:pt x="12242" y="10198"/>
                </a:lnTo>
                <a:lnTo>
                  <a:pt x="12179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8" name="object 2368"/>
          <p:cNvSpPr/>
          <p:nvPr/>
        </p:nvSpPr>
        <p:spPr>
          <a:xfrm>
            <a:off x="2326812" y="1762368"/>
            <a:ext cx="4254" cy="3073"/>
          </a:xfrm>
          <a:custGeom>
            <a:avLst/>
            <a:gdLst/>
            <a:ahLst/>
            <a:cxnLst/>
            <a:rect l="l" t="t" r="r" b="b"/>
            <a:pathLst>
              <a:path w="4254" h="3073">
                <a:moveTo>
                  <a:pt x="4254" y="0"/>
                </a:moveTo>
                <a:lnTo>
                  <a:pt x="3746" y="876"/>
                </a:lnTo>
                <a:lnTo>
                  <a:pt x="3009" y="1612"/>
                </a:lnTo>
                <a:lnTo>
                  <a:pt x="2489" y="2120"/>
                </a:lnTo>
                <a:lnTo>
                  <a:pt x="2349" y="2197"/>
                </a:lnTo>
                <a:lnTo>
                  <a:pt x="1689" y="2489"/>
                </a:lnTo>
                <a:lnTo>
                  <a:pt x="952" y="2857"/>
                </a:lnTo>
                <a:lnTo>
                  <a:pt x="0" y="30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9" name="object 2369"/>
          <p:cNvSpPr/>
          <p:nvPr/>
        </p:nvSpPr>
        <p:spPr>
          <a:xfrm>
            <a:off x="2311777" y="1756647"/>
            <a:ext cx="15036" cy="8953"/>
          </a:xfrm>
          <a:custGeom>
            <a:avLst/>
            <a:gdLst/>
            <a:ahLst/>
            <a:cxnLst/>
            <a:rect l="l" t="t" r="r" b="b"/>
            <a:pathLst>
              <a:path w="15036" h="8953">
                <a:moveTo>
                  <a:pt x="15036" y="8801"/>
                </a:moveTo>
                <a:lnTo>
                  <a:pt x="13868" y="8953"/>
                </a:lnTo>
                <a:lnTo>
                  <a:pt x="13639" y="8953"/>
                </a:lnTo>
                <a:lnTo>
                  <a:pt x="12471" y="8724"/>
                </a:lnTo>
                <a:lnTo>
                  <a:pt x="10566" y="8280"/>
                </a:lnTo>
                <a:lnTo>
                  <a:pt x="8648" y="7480"/>
                </a:lnTo>
                <a:lnTo>
                  <a:pt x="7480" y="7048"/>
                </a:lnTo>
                <a:lnTo>
                  <a:pt x="6451" y="6311"/>
                </a:lnTo>
                <a:lnTo>
                  <a:pt x="4178" y="4838"/>
                </a:lnTo>
                <a:lnTo>
                  <a:pt x="4038" y="4914"/>
                </a:lnTo>
                <a:lnTo>
                  <a:pt x="2057" y="3149"/>
                </a:lnTo>
                <a:lnTo>
                  <a:pt x="1104" y="2273"/>
                </a:lnTo>
                <a:lnTo>
                  <a:pt x="1104" y="2057"/>
                </a:lnTo>
                <a:lnTo>
                  <a:pt x="368" y="952"/>
                </a:lnTo>
                <a:lnTo>
                  <a:pt x="152" y="584"/>
                </a:lnTo>
                <a:lnTo>
                  <a:pt x="76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0" name="object 2370"/>
          <p:cNvSpPr/>
          <p:nvPr/>
        </p:nvSpPr>
        <p:spPr>
          <a:xfrm>
            <a:off x="2317278" y="1750705"/>
            <a:ext cx="12026" cy="7340"/>
          </a:xfrm>
          <a:custGeom>
            <a:avLst/>
            <a:gdLst/>
            <a:ahLst/>
            <a:cxnLst/>
            <a:rect l="l" t="t" r="r" b="b"/>
            <a:pathLst>
              <a:path w="12026" h="7340">
                <a:moveTo>
                  <a:pt x="0" y="76"/>
                </a:moveTo>
                <a:lnTo>
                  <a:pt x="736" y="0"/>
                </a:lnTo>
                <a:lnTo>
                  <a:pt x="876" y="76"/>
                </a:lnTo>
                <a:lnTo>
                  <a:pt x="1612" y="292"/>
                </a:lnTo>
                <a:lnTo>
                  <a:pt x="4114" y="1244"/>
                </a:lnTo>
                <a:lnTo>
                  <a:pt x="4254" y="1244"/>
                </a:lnTo>
                <a:lnTo>
                  <a:pt x="6527" y="2565"/>
                </a:lnTo>
                <a:lnTo>
                  <a:pt x="8648" y="3746"/>
                </a:lnTo>
                <a:lnTo>
                  <a:pt x="10566" y="5435"/>
                </a:lnTo>
                <a:lnTo>
                  <a:pt x="11442" y="6095"/>
                </a:lnTo>
                <a:lnTo>
                  <a:pt x="11582" y="6311"/>
                </a:lnTo>
                <a:lnTo>
                  <a:pt x="12026" y="734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1" name="object 2371"/>
          <p:cNvSpPr/>
          <p:nvPr/>
        </p:nvSpPr>
        <p:spPr>
          <a:xfrm>
            <a:off x="2315234" y="1757606"/>
            <a:ext cx="10845" cy="5499"/>
          </a:xfrm>
          <a:custGeom>
            <a:avLst/>
            <a:gdLst/>
            <a:ahLst/>
            <a:cxnLst/>
            <a:rect l="l" t="t" r="r" b="b"/>
            <a:pathLst>
              <a:path w="10845" h="5499">
                <a:moveTo>
                  <a:pt x="10845" y="5422"/>
                </a:moveTo>
                <a:lnTo>
                  <a:pt x="10109" y="5499"/>
                </a:lnTo>
                <a:lnTo>
                  <a:pt x="9893" y="5499"/>
                </a:lnTo>
                <a:lnTo>
                  <a:pt x="9232" y="5207"/>
                </a:lnTo>
                <a:lnTo>
                  <a:pt x="6807" y="4318"/>
                </a:lnTo>
                <a:lnTo>
                  <a:pt x="6667" y="4318"/>
                </a:lnTo>
                <a:lnTo>
                  <a:pt x="4394" y="3073"/>
                </a:lnTo>
                <a:lnTo>
                  <a:pt x="2120" y="175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2" name="object 2372"/>
          <p:cNvSpPr/>
          <p:nvPr/>
        </p:nvSpPr>
        <p:spPr>
          <a:xfrm>
            <a:off x="2342802" y="1674652"/>
            <a:ext cx="3594" cy="7632"/>
          </a:xfrm>
          <a:custGeom>
            <a:avLst/>
            <a:gdLst/>
            <a:ahLst/>
            <a:cxnLst/>
            <a:rect l="l" t="t" r="r" b="b"/>
            <a:pathLst>
              <a:path w="3594" h="7632">
                <a:moveTo>
                  <a:pt x="0" y="7632"/>
                </a:moveTo>
                <a:lnTo>
                  <a:pt x="736" y="7264"/>
                </a:lnTo>
                <a:lnTo>
                  <a:pt x="1320" y="6680"/>
                </a:lnTo>
                <a:lnTo>
                  <a:pt x="2057" y="6019"/>
                </a:lnTo>
                <a:lnTo>
                  <a:pt x="2120" y="5880"/>
                </a:lnTo>
                <a:lnTo>
                  <a:pt x="2565" y="5067"/>
                </a:lnTo>
                <a:lnTo>
                  <a:pt x="3149" y="4114"/>
                </a:lnTo>
                <a:lnTo>
                  <a:pt x="3441" y="3009"/>
                </a:lnTo>
                <a:lnTo>
                  <a:pt x="3594" y="2349"/>
                </a:lnTo>
                <a:lnTo>
                  <a:pt x="3594" y="2209"/>
                </a:lnTo>
                <a:lnTo>
                  <a:pt x="3594" y="1473"/>
                </a:lnTo>
                <a:lnTo>
                  <a:pt x="3517" y="812"/>
                </a:lnTo>
                <a:lnTo>
                  <a:pt x="3517" y="660"/>
                </a:lnTo>
                <a:lnTo>
                  <a:pt x="322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3" name="object 2373"/>
          <p:cNvSpPr/>
          <p:nvPr/>
        </p:nvSpPr>
        <p:spPr>
          <a:xfrm>
            <a:off x="2367222" y="1786569"/>
            <a:ext cx="2565" cy="5499"/>
          </a:xfrm>
          <a:custGeom>
            <a:avLst/>
            <a:gdLst/>
            <a:ahLst/>
            <a:cxnLst/>
            <a:rect l="l" t="t" r="r" b="b"/>
            <a:pathLst>
              <a:path w="2565" h="5499">
                <a:moveTo>
                  <a:pt x="2565" y="5499"/>
                </a:moveTo>
                <a:lnTo>
                  <a:pt x="1612" y="4622"/>
                </a:lnTo>
                <a:lnTo>
                  <a:pt x="1536" y="4470"/>
                </a:lnTo>
                <a:lnTo>
                  <a:pt x="876" y="3301"/>
                </a:lnTo>
                <a:lnTo>
                  <a:pt x="368" y="2489"/>
                </a:lnTo>
                <a:lnTo>
                  <a:pt x="368" y="2349"/>
                </a:lnTo>
                <a:lnTo>
                  <a:pt x="152" y="1460"/>
                </a:lnTo>
                <a:lnTo>
                  <a:pt x="0" y="800"/>
                </a:lnTo>
                <a:lnTo>
                  <a:pt x="0" y="660"/>
                </a:lnTo>
                <a:lnTo>
                  <a:pt x="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4" name="object 2374"/>
          <p:cNvSpPr/>
          <p:nvPr/>
        </p:nvSpPr>
        <p:spPr>
          <a:xfrm>
            <a:off x="2375802" y="1780922"/>
            <a:ext cx="12166" cy="10998"/>
          </a:xfrm>
          <a:custGeom>
            <a:avLst/>
            <a:gdLst/>
            <a:ahLst/>
            <a:cxnLst/>
            <a:rect l="l" t="t" r="r" b="b"/>
            <a:pathLst>
              <a:path w="12166" h="10998">
                <a:moveTo>
                  <a:pt x="0" y="0"/>
                </a:moveTo>
                <a:lnTo>
                  <a:pt x="2641" y="876"/>
                </a:lnTo>
                <a:lnTo>
                  <a:pt x="5283" y="2273"/>
                </a:lnTo>
                <a:lnTo>
                  <a:pt x="7480" y="3517"/>
                </a:lnTo>
                <a:lnTo>
                  <a:pt x="7620" y="3670"/>
                </a:lnTo>
                <a:lnTo>
                  <a:pt x="9537" y="5346"/>
                </a:lnTo>
                <a:lnTo>
                  <a:pt x="10553" y="6311"/>
                </a:lnTo>
                <a:lnTo>
                  <a:pt x="10629" y="6527"/>
                </a:lnTo>
                <a:lnTo>
                  <a:pt x="11366" y="7848"/>
                </a:lnTo>
                <a:lnTo>
                  <a:pt x="11811" y="8572"/>
                </a:lnTo>
                <a:lnTo>
                  <a:pt x="11811" y="8724"/>
                </a:lnTo>
                <a:lnTo>
                  <a:pt x="12026" y="9677"/>
                </a:lnTo>
                <a:lnTo>
                  <a:pt x="12166" y="10337"/>
                </a:lnTo>
                <a:lnTo>
                  <a:pt x="12103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5" name="object 2375"/>
          <p:cNvSpPr/>
          <p:nvPr/>
        </p:nvSpPr>
        <p:spPr>
          <a:xfrm>
            <a:off x="2369788" y="1792072"/>
            <a:ext cx="14668" cy="5791"/>
          </a:xfrm>
          <a:custGeom>
            <a:avLst/>
            <a:gdLst/>
            <a:ahLst/>
            <a:cxnLst/>
            <a:rect l="l" t="t" r="r" b="b"/>
            <a:pathLst>
              <a:path w="14668" h="5791">
                <a:moveTo>
                  <a:pt x="14668" y="5130"/>
                </a:moveTo>
                <a:lnTo>
                  <a:pt x="13855" y="5499"/>
                </a:lnTo>
                <a:lnTo>
                  <a:pt x="13716" y="5575"/>
                </a:lnTo>
                <a:lnTo>
                  <a:pt x="12763" y="5638"/>
                </a:lnTo>
                <a:lnTo>
                  <a:pt x="11658" y="5791"/>
                </a:lnTo>
                <a:lnTo>
                  <a:pt x="11442" y="5791"/>
                </a:lnTo>
                <a:lnTo>
                  <a:pt x="10337" y="5575"/>
                </a:lnTo>
                <a:lnTo>
                  <a:pt x="8432" y="5206"/>
                </a:lnTo>
                <a:lnTo>
                  <a:pt x="6527" y="4317"/>
                </a:lnTo>
                <a:lnTo>
                  <a:pt x="5422" y="3886"/>
                </a:lnTo>
                <a:lnTo>
                  <a:pt x="4330" y="3149"/>
                </a:lnTo>
                <a:lnTo>
                  <a:pt x="2120" y="168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6" name="object 2376"/>
          <p:cNvSpPr/>
          <p:nvPr/>
        </p:nvSpPr>
        <p:spPr>
          <a:xfrm>
            <a:off x="2370303" y="1788769"/>
            <a:ext cx="11734" cy="6680"/>
          </a:xfrm>
          <a:custGeom>
            <a:avLst/>
            <a:gdLst/>
            <a:ahLst/>
            <a:cxnLst/>
            <a:rect l="l" t="t" r="r" b="b"/>
            <a:pathLst>
              <a:path w="11734" h="6680">
                <a:moveTo>
                  <a:pt x="0" y="0"/>
                </a:moveTo>
                <a:lnTo>
                  <a:pt x="292" y="584"/>
                </a:lnTo>
                <a:lnTo>
                  <a:pt x="876" y="1104"/>
                </a:lnTo>
                <a:lnTo>
                  <a:pt x="2857" y="2717"/>
                </a:lnTo>
                <a:lnTo>
                  <a:pt x="2933" y="2857"/>
                </a:lnTo>
                <a:lnTo>
                  <a:pt x="5130" y="4178"/>
                </a:lnTo>
                <a:lnTo>
                  <a:pt x="7480" y="5499"/>
                </a:lnTo>
                <a:lnTo>
                  <a:pt x="7620" y="5422"/>
                </a:lnTo>
                <a:lnTo>
                  <a:pt x="10121" y="6375"/>
                </a:lnTo>
                <a:lnTo>
                  <a:pt x="10782" y="6680"/>
                </a:lnTo>
                <a:lnTo>
                  <a:pt x="10998" y="6680"/>
                </a:lnTo>
                <a:lnTo>
                  <a:pt x="11734" y="66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7" name="object 2377"/>
          <p:cNvSpPr/>
          <p:nvPr/>
        </p:nvSpPr>
        <p:spPr>
          <a:xfrm>
            <a:off x="2373158" y="1783045"/>
            <a:ext cx="12103" cy="7264"/>
          </a:xfrm>
          <a:custGeom>
            <a:avLst/>
            <a:gdLst/>
            <a:ahLst/>
            <a:cxnLst/>
            <a:rect l="l" t="t" r="r" b="b"/>
            <a:pathLst>
              <a:path w="12103" h="7264">
                <a:moveTo>
                  <a:pt x="12103" y="7264"/>
                </a:moveTo>
                <a:lnTo>
                  <a:pt x="11595" y="6311"/>
                </a:lnTo>
                <a:lnTo>
                  <a:pt x="11442" y="6096"/>
                </a:lnTo>
                <a:lnTo>
                  <a:pt x="10642" y="5359"/>
                </a:lnTo>
                <a:lnTo>
                  <a:pt x="8801" y="3810"/>
                </a:lnTo>
                <a:lnTo>
                  <a:pt x="8661" y="3670"/>
                </a:lnTo>
                <a:lnTo>
                  <a:pt x="6527" y="2501"/>
                </a:lnTo>
                <a:lnTo>
                  <a:pt x="4178" y="1181"/>
                </a:lnTo>
                <a:lnTo>
                  <a:pt x="1536" y="228"/>
                </a:lnTo>
                <a:lnTo>
                  <a:pt x="889" y="0"/>
                </a:lnTo>
                <a:lnTo>
                  <a:pt x="736" y="0"/>
                </a:ln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8" name="object 2378"/>
          <p:cNvSpPr/>
          <p:nvPr/>
        </p:nvSpPr>
        <p:spPr>
          <a:xfrm>
            <a:off x="2406164" y="2150170"/>
            <a:ext cx="479849" cy="741286"/>
          </a:xfrm>
          <a:custGeom>
            <a:avLst/>
            <a:gdLst/>
            <a:ahLst/>
            <a:cxnLst/>
            <a:rect l="l" t="t" r="r" b="b"/>
            <a:pathLst>
              <a:path w="479849" h="741286">
                <a:moveTo>
                  <a:pt x="0" y="741286"/>
                </a:moveTo>
                <a:lnTo>
                  <a:pt x="10629" y="738352"/>
                </a:lnTo>
                <a:lnTo>
                  <a:pt x="10922" y="738212"/>
                </a:lnTo>
                <a:lnTo>
                  <a:pt x="20967" y="733729"/>
                </a:lnTo>
                <a:lnTo>
                  <a:pt x="35596" y="727279"/>
                </a:lnTo>
                <a:lnTo>
                  <a:pt x="46383" y="722577"/>
                </a:lnTo>
                <a:lnTo>
                  <a:pt x="55295" y="718595"/>
                </a:lnTo>
                <a:lnTo>
                  <a:pt x="75363" y="708668"/>
                </a:lnTo>
                <a:lnTo>
                  <a:pt x="86906" y="702564"/>
                </a:lnTo>
                <a:lnTo>
                  <a:pt x="101049" y="694973"/>
                </a:lnTo>
                <a:lnTo>
                  <a:pt x="119915" y="684331"/>
                </a:lnTo>
                <a:lnTo>
                  <a:pt x="139132" y="671950"/>
                </a:lnTo>
                <a:lnTo>
                  <a:pt x="149390" y="665086"/>
                </a:lnTo>
                <a:lnTo>
                  <a:pt x="162721" y="656142"/>
                </a:lnTo>
                <a:lnTo>
                  <a:pt x="180456" y="643698"/>
                </a:lnTo>
                <a:lnTo>
                  <a:pt x="198350" y="629543"/>
                </a:lnTo>
                <a:lnTo>
                  <a:pt x="208051" y="621601"/>
                </a:lnTo>
                <a:lnTo>
                  <a:pt x="220455" y="611406"/>
                </a:lnTo>
                <a:lnTo>
                  <a:pt x="236880" y="597293"/>
                </a:lnTo>
                <a:lnTo>
                  <a:pt x="253320" y="581430"/>
                </a:lnTo>
                <a:lnTo>
                  <a:pt x="262102" y="572681"/>
                </a:lnTo>
                <a:lnTo>
                  <a:pt x="273434" y="561289"/>
                </a:lnTo>
                <a:lnTo>
                  <a:pt x="288385" y="545610"/>
                </a:lnTo>
                <a:lnTo>
                  <a:pt x="303169" y="528204"/>
                </a:lnTo>
                <a:lnTo>
                  <a:pt x="311023" y="518642"/>
                </a:lnTo>
                <a:lnTo>
                  <a:pt x="321203" y="506218"/>
                </a:lnTo>
                <a:lnTo>
                  <a:pt x="334561" y="489156"/>
                </a:lnTo>
                <a:lnTo>
                  <a:pt x="347566" y="470403"/>
                </a:lnTo>
                <a:lnTo>
                  <a:pt x="354507" y="460044"/>
                </a:lnTo>
                <a:lnTo>
                  <a:pt x="363385" y="446672"/>
                </a:lnTo>
                <a:lnTo>
                  <a:pt x="374949" y="428363"/>
                </a:lnTo>
                <a:lnTo>
                  <a:pt x="386078" y="408414"/>
                </a:lnTo>
                <a:lnTo>
                  <a:pt x="391985" y="397484"/>
                </a:lnTo>
                <a:lnTo>
                  <a:pt x="399129" y="383864"/>
                </a:lnTo>
                <a:lnTo>
                  <a:pt x="407751" y="365285"/>
                </a:lnTo>
                <a:lnTo>
                  <a:pt x="412134" y="355271"/>
                </a:lnTo>
                <a:lnTo>
                  <a:pt x="418501" y="341405"/>
                </a:lnTo>
                <a:lnTo>
                  <a:pt x="418820" y="340728"/>
                </a:lnTo>
                <a:lnTo>
                  <a:pt x="421017" y="336105"/>
                </a:lnTo>
                <a:lnTo>
                  <a:pt x="421462" y="336245"/>
                </a:lnTo>
                <a:lnTo>
                  <a:pt x="423151" y="331558"/>
                </a:lnTo>
                <a:lnTo>
                  <a:pt x="428834" y="316533"/>
                </a:lnTo>
                <a:lnTo>
                  <a:pt x="433119" y="305540"/>
                </a:lnTo>
                <a:lnTo>
                  <a:pt x="436643" y="296416"/>
                </a:lnTo>
                <a:lnTo>
                  <a:pt x="440039" y="287000"/>
                </a:lnTo>
                <a:lnTo>
                  <a:pt x="443945" y="275132"/>
                </a:lnTo>
                <a:lnTo>
                  <a:pt x="447713" y="262915"/>
                </a:lnTo>
                <a:lnTo>
                  <a:pt x="452369" y="247541"/>
                </a:lnTo>
                <a:lnTo>
                  <a:pt x="455673" y="236189"/>
                </a:lnTo>
                <a:lnTo>
                  <a:pt x="458179" y="226670"/>
                </a:lnTo>
                <a:lnTo>
                  <a:pt x="460442" y="216793"/>
                </a:lnTo>
                <a:lnTo>
                  <a:pt x="463015" y="204367"/>
                </a:lnTo>
                <a:lnTo>
                  <a:pt x="465467" y="192138"/>
                </a:lnTo>
                <a:lnTo>
                  <a:pt x="468564" y="176379"/>
                </a:lnTo>
                <a:lnTo>
                  <a:pt x="470727" y="164757"/>
                </a:lnTo>
                <a:lnTo>
                  <a:pt x="472289" y="155037"/>
                </a:lnTo>
                <a:lnTo>
                  <a:pt x="473579" y="144984"/>
                </a:lnTo>
                <a:lnTo>
                  <a:pt x="474931" y="132363"/>
                </a:lnTo>
                <a:lnTo>
                  <a:pt x="476173" y="119976"/>
                </a:lnTo>
                <a:lnTo>
                  <a:pt x="477682" y="103995"/>
                </a:lnTo>
                <a:lnTo>
                  <a:pt x="478633" y="92232"/>
                </a:lnTo>
                <a:lnTo>
                  <a:pt x="479175" y="82422"/>
                </a:lnTo>
                <a:lnTo>
                  <a:pt x="479456" y="72303"/>
                </a:lnTo>
                <a:lnTo>
                  <a:pt x="479625" y="59611"/>
                </a:lnTo>
                <a:lnTo>
                  <a:pt x="479767" y="47155"/>
                </a:lnTo>
                <a:lnTo>
                  <a:pt x="479849" y="32374"/>
                </a:lnTo>
                <a:lnTo>
                  <a:pt x="479563" y="22205"/>
                </a:lnTo>
                <a:lnTo>
                  <a:pt x="478636" y="11299"/>
                </a:lnTo>
                <a:lnTo>
                  <a:pt x="47741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9" name="object 2379"/>
          <p:cNvSpPr/>
          <p:nvPr/>
        </p:nvSpPr>
        <p:spPr>
          <a:xfrm>
            <a:off x="2406164" y="1503271"/>
            <a:ext cx="282562" cy="191185"/>
          </a:xfrm>
          <a:custGeom>
            <a:avLst/>
            <a:gdLst/>
            <a:ahLst/>
            <a:cxnLst/>
            <a:rect l="l" t="t" r="r" b="b"/>
            <a:pathLst>
              <a:path w="282562" h="191185">
                <a:moveTo>
                  <a:pt x="0" y="0"/>
                </a:moveTo>
                <a:lnTo>
                  <a:pt x="10629" y="2857"/>
                </a:lnTo>
                <a:lnTo>
                  <a:pt x="10922" y="3009"/>
                </a:lnTo>
                <a:lnTo>
                  <a:pt x="20967" y="7480"/>
                </a:lnTo>
                <a:lnTo>
                  <a:pt x="35607" y="13914"/>
                </a:lnTo>
                <a:lnTo>
                  <a:pt x="46400" y="18614"/>
                </a:lnTo>
                <a:lnTo>
                  <a:pt x="55319" y="22607"/>
                </a:lnTo>
                <a:lnTo>
                  <a:pt x="64335" y="26918"/>
                </a:lnTo>
                <a:lnTo>
                  <a:pt x="75422" y="32572"/>
                </a:lnTo>
                <a:lnTo>
                  <a:pt x="86906" y="38646"/>
                </a:lnTo>
                <a:lnTo>
                  <a:pt x="101063" y="46242"/>
                </a:lnTo>
                <a:lnTo>
                  <a:pt x="111424" y="51940"/>
                </a:lnTo>
                <a:lnTo>
                  <a:pt x="119928" y="56901"/>
                </a:lnTo>
                <a:lnTo>
                  <a:pt x="128517" y="62285"/>
                </a:lnTo>
                <a:lnTo>
                  <a:pt x="139131" y="69251"/>
                </a:lnTo>
                <a:lnTo>
                  <a:pt x="149453" y="76123"/>
                </a:lnTo>
                <a:lnTo>
                  <a:pt x="162797" y="85072"/>
                </a:lnTo>
                <a:lnTo>
                  <a:pt x="172552" y="91756"/>
                </a:lnTo>
                <a:lnTo>
                  <a:pt x="180531" y="97523"/>
                </a:lnTo>
                <a:lnTo>
                  <a:pt x="188547" y="103722"/>
                </a:lnTo>
                <a:lnTo>
                  <a:pt x="198412" y="111699"/>
                </a:lnTo>
                <a:lnTo>
                  <a:pt x="208051" y="119608"/>
                </a:lnTo>
                <a:lnTo>
                  <a:pt x="220366" y="129798"/>
                </a:lnTo>
                <a:lnTo>
                  <a:pt x="229298" y="137445"/>
                </a:lnTo>
                <a:lnTo>
                  <a:pt x="236559" y="144004"/>
                </a:lnTo>
                <a:lnTo>
                  <a:pt x="243861" y="150932"/>
                </a:lnTo>
                <a:lnTo>
                  <a:pt x="252917" y="159686"/>
                </a:lnTo>
                <a:lnTo>
                  <a:pt x="262102" y="168529"/>
                </a:lnTo>
                <a:lnTo>
                  <a:pt x="271578" y="177894"/>
                </a:lnTo>
                <a:lnTo>
                  <a:pt x="278541" y="186079"/>
                </a:lnTo>
                <a:lnTo>
                  <a:pt x="282562" y="19118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0" name="object 2380"/>
          <p:cNvSpPr/>
          <p:nvPr/>
        </p:nvSpPr>
        <p:spPr>
          <a:xfrm>
            <a:off x="2728550" y="1828304"/>
            <a:ext cx="22961" cy="3073"/>
          </a:xfrm>
          <a:custGeom>
            <a:avLst/>
            <a:gdLst/>
            <a:ahLst/>
            <a:cxnLst/>
            <a:rect l="l" t="t" r="r" b="b"/>
            <a:pathLst>
              <a:path w="22961" h="3073">
                <a:moveTo>
                  <a:pt x="0" y="3073"/>
                </a:moveTo>
                <a:lnTo>
                  <a:pt x="3594" y="1460"/>
                </a:lnTo>
                <a:lnTo>
                  <a:pt x="3746" y="1384"/>
                </a:lnTo>
                <a:lnTo>
                  <a:pt x="7556" y="431"/>
                </a:lnTo>
                <a:lnTo>
                  <a:pt x="9321" y="0"/>
                </a:lnTo>
                <a:lnTo>
                  <a:pt x="9537" y="139"/>
                </a:lnTo>
                <a:lnTo>
                  <a:pt x="11442" y="139"/>
                </a:lnTo>
                <a:lnTo>
                  <a:pt x="13423" y="139"/>
                </a:lnTo>
                <a:lnTo>
                  <a:pt x="13639" y="0"/>
                </a:lnTo>
                <a:lnTo>
                  <a:pt x="15468" y="431"/>
                </a:lnTo>
                <a:lnTo>
                  <a:pt x="19215" y="1384"/>
                </a:lnTo>
                <a:lnTo>
                  <a:pt x="19354" y="1460"/>
                </a:lnTo>
                <a:lnTo>
                  <a:pt x="22961" y="29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1" name="object 2381"/>
          <p:cNvSpPr/>
          <p:nvPr/>
        </p:nvSpPr>
        <p:spPr>
          <a:xfrm>
            <a:off x="2818903" y="1890850"/>
            <a:ext cx="64750" cy="259321"/>
          </a:xfrm>
          <a:custGeom>
            <a:avLst/>
            <a:gdLst/>
            <a:ahLst/>
            <a:cxnLst/>
            <a:rect l="l" t="t" r="r" b="b"/>
            <a:pathLst>
              <a:path w="64750" h="259321">
                <a:moveTo>
                  <a:pt x="64681" y="259321"/>
                </a:moveTo>
                <a:lnTo>
                  <a:pt x="64750" y="246585"/>
                </a:lnTo>
                <a:lnTo>
                  <a:pt x="63495" y="234136"/>
                </a:lnTo>
                <a:lnTo>
                  <a:pt x="63436" y="233654"/>
                </a:lnTo>
                <a:lnTo>
                  <a:pt x="61539" y="217686"/>
                </a:lnTo>
                <a:lnTo>
                  <a:pt x="60166" y="205951"/>
                </a:lnTo>
                <a:lnTo>
                  <a:pt x="58913" y="196226"/>
                </a:lnTo>
                <a:lnTo>
                  <a:pt x="57374" y="186292"/>
                </a:lnTo>
                <a:lnTo>
                  <a:pt x="55144" y="173927"/>
                </a:lnTo>
                <a:lnTo>
                  <a:pt x="52730" y="161493"/>
                </a:lnTo>
                <a:lnTo>
                  <a:pt x="49563" y="145740"/>
                </a:lnTo>
                <a:lnTo>
                  <a:pt x="47121" y="134170"/>
                </a:lnTo>
                <a:lnTo>
                  <a:pt x="44849" y="124592"/>
                </a:lnTo>
                <a:lnTo>
                  <a:pt x="42193" y="114815"/>
                </a:lnTo>
                <a:lnTo>
                  <a:pt x="38597" y="102648"/>
                </a:lnTo>
                <a:lnTo>
                  <a:pt x="34975" y="90716"/>
                </a:lnTo>
                <a:lnTo>
                  <a:pt x="30252" y="75385"/>
                </a:lnTo>
                <a:lnTo>
                  <a:pt x="26575" y="64191"/>
                </a:lnTo>
                <a:lnTo>
                  <a:pt x="23255" y="54959"/>
                </a:lnTo>
                <a:lnTo>
                  <a:pt x="19604" y="45510"/>
                </a:lnTo>
                <a:lnTo>
                  <a:pt x="14934" y="33667"/>
                </a:lnTo>
                <a:lnTo>
                  <a:pt x="10413" y="22072"/>
                </a:lnTo>
                <a:lnTo>
                  <a:pt x="6083" y="10858"/>
                </a:lnTo>
                <a:lnTo>
                  <a:pt x="5943" y="1049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2" name="object 2382"/>
          <p:cNvSpPr/>
          <p:nvPr/>
        </p:nvSpPr>
        <p:spPr>
          <a:xfrm>
            <a:off x="1696927" y="2790841"/>
            <a:ext cx="1536" cy="1104"/>
          </a:xfrm>
          <a:custGeom>
            <a:avLst/>
            <a:gdLst/>
            <a:ahLst/>
            <a:cxnLst/>
            <a:rect l="l" t="t" r="r" b="b"/>
            <a:pathLst>
              <a:path w="1536" h="1104">
                <a:moveTo>
                  <a:pt x="0" y="0"/>
                </a:moveTo>
                <a:lnTo>
                  <a:pt x="1536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3" name="object 2383"/>
          <p:cNvSpPr/>
          <p:nvPr/>
        </p:nvSpPr>
        <p:spPr>
          <a:xfrm>
            <a:off x="1401740" y="2150172"/>
            <a:ext cx="152" cy="2349"/>
          </a:xfrm>
          <a:custGeom>
            <a:avLst/>
            <a:gdLst/>
            <a:ahLst/>
            <a:cxnLst/>
            <a:rect l="l" t="t" r="r" b="b"/>
            <a:pathLst>
              <a:path w="152" h="2349">
                <a:moveTo>
                  <a:pt x="152" y="0"/>
                </a:moveTo>
                <a:lnTo>
                  <a:pt x="0" y="23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4" name="object 2384"/>
          <p:cNvSpPr/>
          <p:nvPr/>
        </p:nvSpPr>
        <p:spPr>
          <a:xfrm>
            <a:off x="1401893" y="2126626"/>
            <a:ext cx="1168" cy="23545"/>
          </a:xfrm>
          <a:custGeom>
            <a:avLst/>
            <a:gdLst/>
            <a:ahLst/>
            <a:cxnLst/>
            <a:rect l="l" t="t" r="r" b="b"/>
            <a:pathLst>
              <a:path w="1168" h="23545">
                <a:moveTo>
                  <a:pt x="0" y="23545"/>
                </a:moveTo>
                <a:lnTo>
                  <a:pt x="1168" y="0"/>
                </a:lnTo>
                <a:lnTo>
                  <a:pt x="812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5" name="object 2385"/>
          <p:cNvSpPr/>
          <p:nvPr/>
        </p:nvSpPr>
        <p:spPr>
          <a:xfrm>
            <a:off x="1447359" y="1930162"/>
            <a:ext cx="2641" cy="7404"/>
          </a:xfrm>
          <a:custGeom>
            <a:avLst/>
            <a:gdLst/>
            <a:ahLst/>
            <a:cxnLst/>
            <a:rect l="l" t="t" r="r" b="b"/>
            <a:pathLst>
              <a:path w="2641" h="7404">
                <a:moveTo>
                  <a:pt x="2641" y="0"/>
                </a:moveTo>
                <a:lnTo>
                  <a:pt x="0" y="74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6" name="object 2386"/>
          <p:cNvSpPr/>
          <p:nvPr/>
        </p:nvSpPr>
        <p:spPr>
          <a:xfrm>
            <a:off x="1447140" y="1924585"/>
            <a:ext cx="4838" cy="13423"/>
          </a:xfrm>
          <a:custGeom>
            <a:avLst/>
            <a:gdLst/>
            <a:ahLst/>
            <a:cxnLst/>
            <a:rect l="l" t="t" r="r" b="b"/>
            <a:pathLst>
              <a:path w="4838" h="13423">
                <a:moveTo>
                  <a:pt x="0" y="13423"/>
                </a:moveTo>
                <a:lnTo>
                  <a:pt x="483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7" name="object 2387"/>
          <p:cNvSpPr/>
          <p:nvPr/>
        </p:nvSpPr>
        <p:spPr>
          <a:xfrm>
            <a:off x="1450000" y="1906616"/>
            <a:ext cx="9169" cy="23545"/>
          </a:xfrm>
          <a:custGeom>
            <a:avLst/>
            <a:gdLst/>
            <a:ahLst/>
            <a:cxnLst/>
            <a:rect l="l" t="t" r="r" b="b"/>
            <a:pathLst>
              <a:path w="9169" h="23545">
                <a:moveTo>
                  <a:pt x="0" y="23545"/>
                </a:moveTo>
                <a:lnTo>
                  <a:pt x="6159" y="6311"/>
                </a:lnTo>
                <a:lnTo>
                  <a:pt x="9169" y="0"/>
                </a:lnTo>
                <a:lnTo>
                  <a:pt x="6159" y="6311"/>
                </a:lnTo>
                <a:lnTo>
                  <a:pt x="7556" y="32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8" name="object 2388"/>
          <p:cNvSpPr/>
          <p:nvPr/>
        </p:nvSpPr>
        <p:spPr>
          <a:xfrm>
            <a:off x="1459169" y="1875163"/>
            <a:ext cx="14808" cy="31457"/>
          </a:xfrm>
          <a:custGeom>
            <a:avLst/>
            <a:gdLst/>
            <a:ahLst/>
            <a:cxnLst/>
            <a:rect l="l" t="t" r="r" b="b"/>
            <a:pathLst>
              <a:path w="14808" h="31457">
                <a:moveTo>
                  <a:pt x="0" y="31457"/>
                </a:moveTo>
                <a:lnTo>
                  <a:pt x="14808" y="0"/>
                </a:lnTo>
                <a:lnTo>
                  <a:pt x="11290" y="75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9" name="object 2389"/>
          <p:cNvSpPr/>
          <p:nvPr/>
        </p:nvSpPr>
        <p:spPr>
          <a:xfrm>
            <a:off x="1473982" y="1851614"/>
            <a:ext cx="11150" cy="23545"/>
          </a:xfrm>
          <a:custGeom>
            <a:avLst/>
            <a:gdLst/>
            <a:ahLst/>
            <a:cxnLst/>
            <a:rect l="l" t="t" r="r" b="b"/>
            <a:pathLst>
              <a:path w="11150" h="23545">
                <a:moveTo>
                  <a:pt x="0" y="23545"/>
                </a:moveTo>
                <a:lnTo>
                  <a:pt x="11150" y="0"/>
                </a:lnTo>
                <a:lnTo>
                  <a:pt x="748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0" name="object 2390"/>
          <p:cNvSpPr/>
          <p:nvPr/>
        </p:nvSpPr>
        <p:spPr>
          <a:xfrm>
            <a:off x="1485129" y="1822726"/>
            <a:ext cx="16789" cy="28892"/>
          </a:xfrm>
          <a:custGeom>
            <a:avLst/>
            <a:gdLst/>
            <a:ahLst/>
            <a:cxnLst/>
            <a:rect l="l" t="t" r="r" b="b"/>
            <a:pathLst>
              <a:path w="16789" h="28892">
                <a:moveTo>
                  <a:pt x="0" y="28892"/>
                </a:moveTo>
                <a:lnTo>
                  <a:pt x="2197" y="24269"/>
                </a:lnTo>
                <a:lnTo>
                  <a:pt x="16789" y="0"/>
                </a:lnTo>
                <a:lnTo>
                  <a:pt x="13563" y="528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1" name="object 2391"/>
          <p:cNvSpPr/>
          <p:nvPr/>
        </p:nvSpPr>
        <p:spPr>
          <a:xfrm>
            <a:off x="1501922" y="1812311"/>
            <a:ext cx="6159" cy="10414"/>
          </a:xfrm>
          <a:custGeom>
            <a:avLst/>
            <a:gdLst/>
            <a:ahLst/>
            <a:cxnLst/>
            <a:rect l="l" t="t" r="r" b="b"/>
            <a:pathLst>
              <a:path w="6159" h="10413">
                <a:moveTo>
                  <a:pt x="0" y="10414"/>
                </a:moveTo>
                <a:lnTo>
                  <a:pt x="6159" y="0"/>
                </a:lnTo>
                <a:lnTo>
                  <a:pt x="146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2" name="object 2392"/>
          <p:cNvSpPr/>
          <p:nvPr/>
        </p:nvSpPr>
        <p:spPr>
          <a:xfrm>
            <a:off x="1508085" y="1806366"/>
            <a:ext cx="3594" cy="5943"/>
          </a:xfrm>
          <a:custGeom>
            <a:avLst/>
            <a:gdLst/>
            <a:ahLst/>
            <a:cxnLst/>
            <a:rect l="l" t="t" r="r" b="b"/>
            <a:pathLst>
              <a:path w="3594" h="5943">
                <a:moveTo>
                  <a:pt x="0" y="5943"/>
                </a:moveTo>
                <a:lnTo>
                  <a:pt x="359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3" name="object 2393"/>
          <p:cNvSpPr/>
          <p:nvPr/>
        </p:nvSpPr>
        <p:spPr>
          <a:xfrm>
            <a:off x="1509769" y="1796618"/>
            <a:ext cx="7772" cy="12979"/>
          </a:xfrm>
          <a:custGeom>
            <a:avLst/>
            <a:gdLst/>
            <a:ahLst/>
            <a:cxnLst/>
            <a:rect l="l" t="t" r="r" b="b"/>
            <a:pathLst>
              <a:path w="7772" h="12979">
                <a:moveTo>
                  <a:pt x="0" y="12979"/>
                </a:moveTo>
                <a:lnTo>
                  <a:pt x="7772" y="0"/>
                </a:lnTo>
                <a:lnTo>
                  <a:pt x="5651" y="34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4" name="object 2394"/>
          <p:cNvSpPr/>
          <p:nvPr/>
        </p:nvSpPr>
        <p:spPr>
          <a:xfrm>
            <a:off x="1517544" y="1788768"/>
            <a:ext cx="4699" cy="7848"/>
          </a:xfrm>
          <a:custGeom>
            <a:avLst/>
            <a:gdLst/>
            <a:ahLst/>
            <a:cxnLst/>
            <a:rect l="l" t="t" r="r" b="b"/>
            <a:pathLst>
              <a:path w="4699" h="7848">
                <a:moveTo>
                  <a:pt x="0" y="7848"/>
                </a:moveTo>
                <a:lnTo>
                  <a:pt x="4699" y="0"/>
                </a:lnTo>
                <a:lnTo>
                  <a:pt x="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5" name="object 2395"/>
          <p:cNvSpPr/>
          <p:nvPr/>
        </p:nvSpPr>
        <p:spPr>
          <a:xfrm>
            <a:off x="1521432" y="1831310"/>
            <a:ext cx="12534" cy="34315"/>
          </a:xfrm>
          <a:custGeom>
            <a:avLst/>
            <a:gdLst/>
            <a:ahLst/>
            <a:cxnLst/>
            <a:rect l="l" t="t" r="r" b="b"/>
            <a:pathLst>
              <a:path w="12534" h="34315">
                <a:moveTo>
                  <a:pt x="3886" y="34315"/>
                </a:moveTo>
                <a:lnTo>
                  <a:pt x="660" y="27050"/>
                </a:lnTo>
                <a:lnTo>
                  <a:pt x="0" y="19215"/>
                </a:lnTo>
                <a:lnTo>
                  <a:pt x="1981" y="11506"/>
                </a:lnTo>
                <a:lnTo>
                  <a:pt x="6311" y="4902"/>
                </a:lnTo>
                <a:lnTo>
                  <a:pt x="1253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6" name="object 2396"/>
          <p:cNvSpPr/>
          <p:nvPr/>
        </p:nvSpPr>
        <p:spPr>
          <a:xfrm>
            <a:off x="1525314" y="1831378"/>
            <a:ext cx="44081" cy="45173"/>
          </a:xfrm>
          <a:custGeom>
            <a:avLst/>
            <a:gdLst/>
            <a:ahLst/>
            <a:cxnLst/>
            <a:rect l="l" t="t" r="r" b="b"/>
            <a:pathLst>
              <a:path w="44081" h="45173">
                <a:moveTo>
                  <a:pt x="31610" y="0"/>
                </a:moveTo>
                <a:lnTo>
                  <a:pt x="37846" y="4838"/>
                </a:lnTo>
                <a:lnTo>
                  <a:pt x="42176" y="11442"/>
                </a:lnTo>
                <a:lnTo>
                  <a:pt x="44081" y="19138"/>
                </a:lnTo>
                <a:lnTo>
                  <a:pt x="43421" y="26987"/>
                </a:lnTo>
                <a:lnTo>
                  <a:pt x="40271" y="34251"/>
                </a:lnTo>
                <a:lnTo>
                  <a:pt x="34912" y="40119"/>
                </a:lnTo>
                <a:lnTo>
                  <a:pt x="27940" y="43853"/>
                </a:lnTo>
                <a:lnTo>
                  <a:pt x="20167" y="45173"/>
                </a:lnTo>
                <a:lnTo>
                  <a:pt x="12319" y="43853"/>
                </a:lnTo>
                <a:lnTo>
                  <a:pt x="5359" y="40119"/>
                </a:lnTo>
                <a:lnTo>
                  <a:pt x="0" y="342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7" name="object 2397"/>
          <p:cNvSpPr/>
          <p:nvPr/>
        </p:nvSpPr>
        <p:spPr>
          <a:xfrm>
            <a:off x="1517764" y="1765160"/>
            <a:ext cx="21336" cy="31089"/>
          </a:xfrm>
          <a:custGeom>
            <a:avLst/>
            <a:gdLst/>
            <a:ahLst/>
            <a:cxnLst/>
            <a:rect l="l" t="t" r="r" b="b"/>
            <a:pathLst>
              <a:path w="21336" h="31089">
                <a:moveTo>
                  <a:pt x="0" y="31089"/>
                </a:moveTo>
                <a:lnTo>
                  <a:pt x="7048" y="19278"/>
                </a:lnTo>
                <a:lnTo>
                  <a:pt x="21336" y="0"/>
                </a:lnTo>
                <a:lnTo>
                  <a:pt x="16433" y="65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8" name="object 2398"/>
          <p:cNvSpPr/>
          <p:nvPr/>
        </p:nvSpPr>
        <p:spPr>
          <a:xfrm>
            <a:off x="1533312" y="1703701"/>
            <a:ext cx="55079" cy="69227"/>
          </a:xfrm>
          <a:custGeom>
            <a:avLst/>
            <a:gdLst/>
            <a:ahLst/>
            <a:cxnLst/>
            <a:rect l="l" t="t" r="r" b="b"/>
            <a:pathLst>
              <a:path w="55079" h="69227">
                <a:moveTo>
                  <a:pt x="0" y="69227"/>
                </a:moveTo>
                <a:lnTo>
                  <a:pt x="34975" y="22148"/>
                </a:lnTo>
                <a:lnTo>
                  <a:pt x="55079" y="0"/>
                </a:lnTo>
                <a:lnTo>
                  <a:pt x="49212" y="64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9" name="object 2399"/>
          <p:cNvSpPr/>
          <p:nvPr/>
        </p:nvSpPr>
        <p:spPr>
          <a:xfrm>
            <a:off x="1541232" y="1758698"/>
            <a:ext cx="2641" cy="3670"/>
          </a:xfrm>
          <a:custGeom>
            <a:avLst/>
            <a:gdLst/>
            <a:ahLst/>
            <a:cxnLst/>
            <a:rect l="l" t="t" r="r" b="b"/>
            <a:pathLst>
              <a:path w="2641" h="3670">
                <a:moveTo>
                  <a:pt x="0" y="3670"/>
                </a:moveTo>
                <a:lnTo>
                  <a:pt x="264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0" name="object 2400"/>
          <p:cNvSpPr/>
          <p:nvPr/>
        </p:nvSpPr>
        <p:spPr>
          <a:xfrm>
            <a:off x="1572032" y="2150690"/>
            <a:ext cx="660" cy="508"/>
          </a:xfrm>
          <a:custGeom>
            <a:avLst/>
            <a:gdLst/>
            <a:ahLst/>
            <a:cxnLst/>
            <a:rect l="l" t="t" r="r" b="b"/>
            <a:pathLst>
              <a:path w="660" h="507">
                <a:moveTo>
                  <a:pt x="660" y="50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1" name="object 2401"/>
          <p:cNvSpPr/>
          <p:nvPr/>
        </p:nvSpPr>
        <p:spPr>
          <a:xfrm>
            <a:off x="1571155" y="2129853"/>
            <a:ext cx="5054" cy="3454"/>
          </a:xfrm>
          <a:custGeom>
            <a:avLst/>
            <a:gdLst/>
            <a:ahLst/>
            <a:cxnLst/>
            <a:rect l="l" t="t" r="r" b="b"/>
            <a:pathLst>
              <a:path w="5054" h="3454">
                <a:moveTo>
                  <a:pt x="0" y="2057"/>
                </a:moveTo>
                <a:lnTo>
                  <a:pt x="3810" y="0"/>
                </a:lnTo>
                <a:lnTo>
                  <a:pt x="5054" y="34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2" name="object 2402"/>
          <p:cNvSpPr/>
          <p:nvPr/>
        </p:nvSpPr>
        <p:spPr>
          <a:xfrm>
            <a:off x="1575846" y="2146799"/>
            <a:ext cx="5575" cy="2641"/>
          </a:xfrm>
          <a:custGeom>
            <a:avLst/>
            <a:gdLst/>
            <a:ahLst/>
            <a:cxnLst/>
            <a:rect l="l" t="t" r="r" b="b"/>
            <a:pathLst>
              <a:path w="5575" h="2641">
                <a:moveTo>
                  <a:pt x="0" y="2273"/>
                </a:moveTo>
                <a:lnTo>
                  <a:pt x="1397" y="2641"/>
                </a:lnTo>
                <a:lnTo>
                  <a:pt x="2781" y="2489"/>
                </a:lnTo>
                <a:lnTo>
                  <a:pt x="4102" y="1981"/>
                </a:lnTo>
                <a:lnTo>
                  <a:pt x="557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3" name="object 2403"/>
          <p:cNvSpPr/>
          <p:nvPr/>
        </p:nvSpPr>
        <p:spPr>
          <a:xfrm>
            <a:off x="1583107" y="2127510"/>
            <a:ext cx="6972" cy="3302"/>
          </a:xfrm>
          <a:custGeom>
            <a:avLst/>
            <a:gdLst/>
            <a:ahLst/>
            <a:cxnLst/>
            <a:rect l="l" t="t" r="r" b="b"/>
            <a:pathLst>
              <a:path w="6972" h="3301">
                <a:moveTo>
                  <a:pt x="0" y="3301"/>
                </a:moveTo>
                <a:lnTo>
                  <a:pt x="1397" y="1689"/>
                </a:lnTo>
                <a:lnTo>
                  <a:pt x="4178" y="215"/>
                </a:lnTo>
                <a:lnTo>
                  <a:pt x="697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4" name="object 2404"/>
          <p:cNvSpPr/>
          <p:nvPr/>
        </p:nvSpPr>
        <p:spPr>
          <a:xfrm>
            <a:off x="1590950" y="2142914"/>
            <a:ext cx="6896" cy="5791"/>
          </a:xfrm>
          <a:custGeom>
            <a:avLst/>
            <a:gdLst/>
            <a:ahLst/>
            <a:cxnLst/>
            <a:rect l="l" t="t" r="r" b="b"/>
            <a:pathLst>
              <a:path w="6896" h="5791">
                <a:moveTo>
                  <a:pt x="6896" y="584"/>
                </a:moveTo>
                <a:lnTo>
                  <a:pt x="5651" y="2857"/>
                </a:lnTo>
                <a:lnTo>
                  <a:pt x="3670" y="4622"/>
                </a:lnTo>
                <a:lnTo>
                  <a:pt x="1244" y="5791"/>
                </a:lnTo>
                <a:lnTo>
                  <a:pt x="0" y="2197"/>
                </a:lnTo>
                <a:lnTo>
                  <a:pt x="1905" y="1168"/>
                </a:lnTo>
                <a:lnTo>
                  <a:pt x="308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5" name="object 2405"/>
          <p:cNvSpPr/>
          <p:nvPr/>
        </p:nvSpPr>
        <p:spPr>
          <a:xfrm>
            <a:off x="1586260" y="2131180"/>
            <a:ext cx="6159" cy="1905"/>
          </a:xfrm>
          <a:custGeom>
            <a:avLst/>
            <a:gdLst/>
            <a:ahLst/>
            <a:cxnLst/>
            <a:rect l="l" t="t" r="r" b="b"/>
            <a:pathLst>
              <a:path w="6159" h="1905">
                <a:moveTo>
                  <a:pt x="6159" y="1244"/>
                </a:moveTo>
                <a:lnTo>
                  <a:pt x="4914" y="368"/>
                </a:lnTo>
                <a:lnTo>
                  <a:pt x="3670" y="0"/>
                </a:lnTo>
                <a:lnTo>
                  <a:pt x="2120" y="139"/>
                </a:lnTo>
                <a:lnTo>
                  <a:pt x="1028" y="660"/>
                </a:lnTo>
                <a:lnTo>
                  <a:pt x="0" y="19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6" name="object 2406"/>
          <p:cNvSpPr/>
          <p:nvPr/>
        </p:nvSpPr>
        <p:spPr>
          <a:xfrm>
            <a:off x="1583324" y="2148998"/>
            <a:ext cx="1397" cy="1981"/>
          </a:xfrm>
          <a:custGeom>
            <a:avLst/>
            <a:gdLst/>
            <a:ahLst/>
            <a:cxnLst/>
            <a:rect l="l" t="t" r="r" b="b"/>
            <a:pathLst>
              <a:path w="1396" h="1981">
                <a:moveTo>
                  <a:pt x="1396" y="0"/>
                </a:moveTo>
                <a:lnTo>
                  <a:pt x="0" y="19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7" name="object 2407"/>
          <p:cNvSpPr/>
          <p:nvPr/>
        </p:nvSpPr>
        <p:spPr>
          <a:xfrm>
            <a:off x="1572694" y="2151200"/>
            <a:ext cx="4546" cy="1905"/>
          </a:xfrm>
          <a:custGeom>
            <a:avLst/>
            <a:gdLst/>
            <a:ahLst/>
            <a:cxnLst/>
            <a:rect l="l" t="t" r="r" b="b"/>
            <a:pathLst>
              <a:path w="4546" h="1905">
                <a:moveTo>
                  <a:pt x="4546" y="1904"/>
                </a:moveTo>
                <a:lnTo>
                  <a:pt x="1689" y="116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8" name="object 2408"/>
          <p:cNvSpPr/>
          <p:nvPr/>
        </p:nvSpPr>
        <p:spPr>
          <a:xfrm>
            <a:off x="1578486" y="2177234"/>
            <a:ext cx="4991" cy="3073"/>
          </a:xfrm>
          <a:custGeom>
            <a:avLst/>
            <a:gdLst/>
            <a:ahLst/>
            <a:cxnLst/>
            <a:rect l="l" t="t" r="r" b="b"/>
            <a:pathLst>
              <a:path w="4991" h="3073">
                <a:moveTo>
                  <a:pt x="0" y="0"/>
                </a:moveTo>
                <a:lnTo>
                  <a:pt x="2489" y="2120"/>
                </a:lnTo>
                <a:lnTo>
                  <a:pt x="4991" y="30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9" name="object 2409"/>
          <p:cNvSpPr/>
          <p:nvPr/>
        </p:nvSpPr>
        <p:spPr>
          <a:xfrm>
            <a:off x="1606866" y="2171369"/>
            <a:ext cx="1028" cy="3810"/>
          </a:xfrm>
          <a:custGeom>
            <a:avLst/>
            <a:gdLst/>
            <a:ahLst/>
            <a:cxnLst/>
            <a:rect l="l" t="t" r="r" b="b"/>
            <a:pathLst>
              <a:path w="1028" h="3810">
                <a:moveTo>
                  <a:pt x="1028" y="3809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0" name="object 2410"/>
          <p:cNvSpPr/>
          <p:nvPr/>
        </p:nvSpPr>
        <p:spPr>
          <a:xfrm>
            <a:off x="1582373" y="2175832"/>
            <a:ext cx="1320" cy="520"/>
          </a:xfrm>
          <a:custGeom>
            <a:avLst/>
            <a:gdLst/>
            <a:ahLst/>
            <a:cxnLst/>
            <a:rect l="l" t="t" r="r" b="b"/>
            <a:pathLst>
              <a:path w="1320" h="520">
                <a:moveTo>
                  <a:pt x="1320" y="52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1" name="object 2411"/>
          <p:cNvSpPr/>
          <p:nvPr/>
        </p:nvSpPr>
        <p:spPr>
          <a:xfrm>
            <a:off x="1575183" y="2152669"/>
            <a:ext cx="27724" cy="15024"/>
          </a:xfrm>
          <a:custGeom>
            <a:avLst/>
            <a:gdLst/>
            <a:ahLst/>
            <a:cxnLst/>
            <a:rect l="l" t="t" r="r" b="b"/>
            <a:pathLst>
              <a:path w="27724" h="15024">
                <a:moveTo>
                  <a:pt x="27724" y="3809"/>
                </a:moveTo>
                <a:lnTo>
                  <a:pt x="26695" y="0"/>
                </a:lnTo>
                <a:lnTo>
                  <a:pt x="10198" y="4470"/>
                </a:lnTo>
                <a:lnTo>
                  <a:pt x="4178" y="6819"/>
                </a:lnTo>
                <a:lnTo>
                  <a:pt x="1320" y="9601"/>
                </a:lnTo>
                <a:lnTo>
                  <a:pt x="368" y="11950"/>
                </a:lnTo>
                <a:lnTo>
                  <a:pt x="0" y="15024"/>
                </a:lnTo>
                <a:lnTo>
                  <a:pt x="228" y="1319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2" name="object 2412"/>
          <p:cNvSpPr/>
          <p:nvPr/>
        </p:nvSpPr>
        <p:spPr>
          <a:xfrm>
            <a:off x="1575845" y="2171735"/>
            <a:ext cx="736" cy="2197"/>
          </a:xfrm>
          <a:custGeom>
            <a:avLst/>
            <a:gdLst/>
            <a:ahLst/>
            <a:cxnLst/>
            <a:rect l="l" t="t" r="r" b="b"/>
            <a:pathLst>
              <a:path w="736" h="2197">
                <a:moveTo>
                  <a:pt x="736" y="219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3" name="object 2413"/>
          <p:cNvSpPr/>
          <p:nvPr/>
        </p:nvSpPr>
        <p:spPr>
          <a:xfrm>
            <a:off x="1578852" y="2166156"/>
            <a:ext cx="152" cy="2349"/>
          </a:xfrm>
          <a:custGeom>
            <a:avLst/>
            <a:gdLst/>
            <a:ahLst/>
            <a:cxnLst/>
            <a:rect l="l" t="t" r="r" b="b"/>
            <a:pathLst>
              <a:path w="152" h="2349">
                <a:moveTo>
                  <a:pt x="0" y="2349"/>
                </a:moveTo>
                <a:lnTo>
                  <a:pt x="15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4" name="object 2414"/>
          <p:cNvSpPr/>
          <p:nvPr/>
        </p:nvSpPr>
        <p:spPr>
          <a:xfrm>
            <a:off x="1588387" y="2208258"/>
            <a:ext cx="28384" cy="8356"/>
          </a:xfrm>
          <a:custGeom>
            <a:avLst/>
            <a:gdLst/>
            <a:ahLst/>
            <a:cxnLst/>
            <a:rect l="l" t="t" r="r" b="b"/>
            <a:pathLst>
              <a:path w="28384" h="8356">
                <a:moveTo>
                  <a:pt x="0" y="8356"/>
                </a:moveTo>
                <a:lnTo>
                  <a:pt x="0" y="7543"/>
                </a:lnTo>
                <a:lnTo>
                  <a:pt x="2838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5" name="object 2415"/>
          <p:cNvSpPr/>
          <p:nvPr/>
        </p:nvSpPr>
        <p:spPr>
          <a:xfrm>
            <a:off x="1606571" y="2230913"/>
            <a:ext cx="4622" cy="1689"/>
          </a:xfrm>
          <a:custGeom>
            <a:avLst/>
            <a:gdLst/>
            <a:ahLst/>
            <a:cxnLst/>
            <a:rect l="l" t="t" r="r" b="b"/>
            <a:pathLst>
              <a:path w="4622" h="1689">
                <a:moveTo>
                  <a:pt x="4622" y="1689"/>
                </a:moveTo>
                <a:lnTo>
                  <a:pt x="1981" y="110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6" name="object 2416"/>
          <p:cNvSpPr/>
          <p:nvPr/>
        </p:nvSpPr>
        <p:spPr>
          <a:xfrm>
            <a:off x="1588385" y="2216541"/>
            <a:ext cx="12471" cy="3149"/>
          </a:xfrm>
          <a:custGeom>
            <a:avLst/>
            <a:gdLst/>
            <a:ahLst/>
            <a:cxnLst/>
            <a:rect l="l" t="t" r="r" b="b"/>
            <a:pathLst>
              <a:path w="12471" h="3149">
                <a:moveTo>
                  <a:pt x="12471" y="0"/>
                </a:moveTo>
                <a:lnTo>
                  <a:pt x="812" y="3149"/>
                </a:ln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7" name="object 2417"/>
          <p:cNvSpPr/>
          <p:nvPr/>
        </p:nvSpPr>
        <p:spPr>
          <a:xfrm>
            <a:off x="1581127" y="2189479"/>
            <a:ext cx="12547" cy="3517"/>
          </a:xfrm>
          <a:custGeom>
            <a:avLst/>
            <a:gdLst/>
            <a:ahLst/>
            <a:cxnLst/>
            <a:rect l="l" t="t" r="r" b="b"/>
            <a:pathLst>
              <a:path w="12547" h="3517">
                <a:moveTo>
                  <a:pt x="0" y="0"/>
                </a:moveTo>
                <a:lnTo>
                  <a:pt x="952" y="3517"/>
                </a:lnTo>
                <a:lnTo>
                  <a:pt x="12547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8" name="object 2418"/>
          <p:cNvSpPr/>
          <p:nvPr/>
        </p:nvSpPr>
        <p:spPr>
          <a:xfrm>
            <a:off x="1599460" y="2204222"/>
            <a:ext cx="4622" cy="1689"/>
          </a:xfrm>
          <a:custGeom>
            <a:avLst/>
            <a:gdLst/>
            <a:ahLst/>
            <a:cxnLst/>
            <a:rect l="l" t="t" r="r" b="b"/>
            <a:pathLst>
              <a:path w="4622" h="1689">
                <a:moveTo>
                  <a:pt x="0" y="0"/>
                </a:moveTo>
                <a:lnTo>
                  <a:pt x="1905" y="1104"/>
                </a:lnTo>
                <a:lnTo>
                  <a:pt x="4622" y="16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9" name="object 2419"/>
          <p:cNvSpPr/>
          <p:nvPr/>
        </p:nvSpPr>
        <p:spPr>
          <a:xfrm>
            <a:off x="1581056" y="2181633"/>
            <a:ext cx="28600" cy="7848"/>
          </a:xfrm>
          <a:custGeom>
            <a:avLst/>
            <a:gdLst/>
            <a:ahLst/>
            <a:cxnLst/>
            <a:rect l="l" t="t" r="r" b="b"/>
            <a:pathLst>
              <a:path w="28600" h="7848">
                <a:moveTo>
                  <a:pt x="28600" y="0"/>
                </a:moveTo>
                <a:lnTo>
                  <a:pt x="0" y="7556"/>
                </a:lnTo>
                <a:lnTo>
                  <a:pt x="76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0" name="object 2420"/>
          <p:cNvSpPr/>
          <p:nvPr/>
        </p:nvSpPr>
        <p:spPr>
          <a:xfrm>
            <a:off x="1588387" y="1644073"/>
            <a:ext cx="59474" cy="59626"/>
          </a:xfrm>
          <a:custGeom>
            <a:avLst/>
            <a:gdLst/>
            <a:ahLst/>
            <a:cxnLst/>
            <a:rect l="l" t="t" r="r" b="b"/>
            <a:pathLst>
              <a:path w="59474" h="59626">
                <a:moveTo>
                  <a:pt x="0" y="59626"/>
                </a:moveTo>
                <a:lnTo>
                  <a:pt x="28816" y="27724"/>
                </a:lnTo>
                <a:lnTo>
                  <a:pt x="5947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1" name="object 2421"/>
          <p:cNvSpPr/>
          <p:nvPr/>
        </p:nvSpPr>
        <p:spPr>
          <a:xfrm>
            <a:off x="1595285" y="2234805"/>
            <a:ext cx="29629" cy="25450"/>
          </a:xfrm>
          <a:custGeom>
            <a:avLst/>
            <a:gdLst/>
            <a:ahLst/>
            <a:cxnLst/>
            <a:rect l="l" t="t" r="r" b="b"/>
            <a:pathLst>
              <a:path w="29629" h="25450">
                <a:moveTo>
                  <a:pt x="584" y="9677"/>
                </a:moveTo>
                <a:lnTo>
                  <a:pt x="0" y="7619"/>
                </a:lnTo>
                <a:lnTo>
                  <a:pt x="28600" y="0"/>
                </a:lnTo>
                <a:lnTo>
                  <a:pt x="29629" y="3733"/>
                </a:lnTo>
                <a:lnTo>
                  <a:pt x="4394" y="10490"/>
                </a:lnTo>
                <a:lnTo>
                  <a:pt x="8140" y="24561"/>
                </a:lnTo>
                <a:lnTo>
                  <a:pt x="4838" y="25450"/>
                </a:lnTo>
                <a:lnTo>
                  <a:pt x="584" y="96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2" name="object 2422"/>
          <p:cNvSpPr/>
          <p:nvPr/>
        </p:nvSpPr>
        <p:spPr>
          <a:xfrm>
            <a:off x="1603498" y="2254239"/>
            <a:ext cx="32626" cy="26174"/>
          </a:xfrm>
          <a:custGeom>
            <a:avLst/>
            <a:gdLst/>
            <a:ahLst/>
            <a:cxnLst/>
            <a:rect l="l" t="t" r="r" b="b"/>
            <a:pathLst>
              <a:path w="32626" h="26174">
                <a:moveTo>
                  <a:pt x="584" y="18478"/>
                </a:moveTo>
                <a:lnTo>
                  <a:pt x="0" y="18630"/>
                </a:lnTo>
                <a:lnTo>
                  <a:pt x="952" y="22440"/>
                </a:lnTo>
                <a:lnTo>
                  <a:pt x="13119" y="19138"/>
                </a:lnTo>
                <a:lnTo>
                  <a:pt x="32626" y="26174"/>
                </a:lnTo>
                <a:lnTo>
                  <a:pt x="31457" y="21780"/>
                </a:lnTo>
                <a:lnTo>
                  <a:pt x="15684" y="16713"/>
                </a:lnTo>
                <a:lnTo>
                  <a:pt x="26835" y="4546"/>
                </a:lnTo>
                <a:lnTo>
                  <a:pt x="25590" y="0"/>
                </a:lnTo>
                <a:lnTo>
                  <a:pt x="12103" y="15392"/>
                </a:lnTo>
                <a:lnTo>
                  <a:pt x="584" y="184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3" name="object 2423"/>
          <p:cNvSpPr/>
          <p:nvPr/>
        </p:nvSpPr>
        <p:spPr>
          <a:xfrm>
            <a:off x="1597041" y="2186249"/>
            <a:ext cx="10198" cy="2717"/>
          </a:xfrm>
          <a:custGeom>
            <a:avLst/>
            <a:gdLst/>
            <a:ahLst/>
            <a:cxnLst/>
            <a:rect l="l" t="t" r="r" b="b"/>
            <a:pathLst>
              <a:path w="10198" h="2717">
                <a:moveTo>
                  <a:pt x="0" y="2717"/>
                </a:moveTo>
                <a:lnTo>
                  <a:pt x="1019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4" name="object 2424"/>
          <p:cNvSpPr/>
          <p:nvPr/>
        </p:nvSpPr>
        <p:spPr>
          <a:xfrm>
            <a:off x="1601302" y="2198721"/>
            <a:ext cx="8280" cy="3149"/>
          </a:xfrm>
          <a:custGeom>
            <a:avLst/>
            <a:gdLst/>
            <a:ahLst/>
            <a:cxnLst/>
            <a:rect l="l" t="t" r="r" b="b"/>
            <a:pathLst>
              <a:path w="8280" h="3149">
                <a:moveTo>
                  <a:pt x="8280" y="0"/>
                </a:moveTo>
                <a:lnTo>
                  <a:pt x="7467" y="1397"/>
                </a:lnTo>
                <a:lnTo>
                  <a:pt x="6451" y="2197"/>
                </a:lnTo>
                <a:lnTo>
                  <a:pt x="4762" y="3009"/>
                </a:lnTo>
                <a:lnTo>
                  <a:pt x="2489" y="3149"/>
                </a:lnTo>
                <a:lnTo>
                  <a:pt x="1092" y="2781"/>
                </a:lnTo>
                <a:lnTo>
                  <a:pt x="0" y="20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5" name="object 2425"/>
          <p:cNvSpPr/>
          <p:nvPr/>
        </p:nvSpPr>
        <p:spPr>
          <a:xfrm>
            <a:off x="1613321" y="1914466"/>
            <a:ext cx="2565" cy="7848"/>
          </a:xfrm>
          <a:custGeom>
            <a:avLst/>
            <a:gdLst/>
            <a:ahLst/>
            <a:cxnLst/>
            <a:rect l="l" t="t" r="r" b="b"/>
            <a:pathLst>
              <a:path w="2565" h="7848">
                <a:moveTo>
                  <a:pt x="0" y="7848"/>
                </a:moveTo>
                <a:lnTo>
                  <a:pt x="1397" y="6311"/>
                </a:lnTo>
                <a:lnTo>
                  <a:pt x="2425" y="3746"/>
                </a:lnTo>
                <a:lnTo>
                  <a:pt x="2565" y="1841"/>
                </a:lnTo>
                <a:lnTo>
                  <a:pt x="212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6" name="object 2426"/>
          <p:cNvSpPr/>
          <p:nvPr/>
        </p:nvSpPr>
        <p:spPr>
          <a:xfrm>
            <a:off x="1596675" y="1905739"/>
            <a:ext cx="8432" cy="16141"/>
          </a:xfrm>
          <a:custGeom>
            <a:avLst/>
            <a:gdLst/>
            <a:ahLst/>
            <a:cxnLst/>
            <a:rect l="l" t="t" r="r" b="b"/>
            <a:pathLst>
              <a:path w="8432" h="16141">
                <a:moveTo>
                  <a:pt x="8432" y="2641"/>
                </a:moveTo>
                <a:lnTo>
                  <a:pt x="6667" y="3009"/>
                </a:lnTo>
                <a:lnTo>
                  <a:pt x="5054" y="3962"/>
                </a:lnTo>
                <a:lnTo>
                  <a:pt x="3378" y="5943"/>
                </a:lnTo>
                <a:lnTo>
                  <a:pt x="2565" y="7924"/>
                </a:lnTo>
                <a:lnTo>
                  <a:pt x="2489" y="9753"/>
                </a:lnTo>
                <a:lnTo>
                  <a:pt x="3009" y="11518"/>
                </a:lnTo>
                <a:lnTo>
                  <a:pt x="4991" y="14008"/>
                </a:lnTo>
                <a:lnTo>
                  <a:pt x="2933" y="16141"/>
                </a:lnTo>
                <a:lnTo>
                  <a:pt x="952" y="13576"/>
                </a:lnTo>
                <a:lnTo>
                  <a:pt x="0" y="10858"/>
                </a:lnTo>
                <a:lnTo>
                  <a:pt x="0" y="8064"/>
                </a:lnTo>
                <a:lnTo>
                  <a:pt x="1092" y="5067"/>
                </a:lnTo>
                <a:lnTo>
                  <a:pt x="3225" y="2197"/>
                </a:lnTo>
                <a:lnTo>
                  <a:pt x="5130" y="888"/>
                </a:lnTo>
                <a:lnTo>
                  <a:pt x="769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7" name="object 2427"/>
          <p:cNvSpPr/>
          <p:nvPr/>
        </p:nvSpPr>
        <p:spPr>
          <a:xfrm>
            <a:off x="1607310" y="1915054"/>
            <a:ext cx="10998" cy="11150"/>
          </a:xfrm>
          <a:custGeom>
            <a:avLst/>
            <a:gdLst/>
            <a:ahLst/>
            <a:cxnLst/>
            <a:rect l="l" t="t" r="r" b="b"/>
            <a:pathLst>
              <a:path w="10998" h="11150">
                <a:moveTo>
                  <a:pt x="10998" y="0"/>
                </a:moveTo>
                <a:lnTo>
                  <a:pt x="10998" y="2781"/>
                </a:lnTo>
                <a:lnTo>
                  <a:pt x="9601" y="6680"/>
                </a:lnTo>
                <a:lnTo>
                  <a:pt x="7772" y="9017"/>
                </a:lnTo>
                <a:lnTo>
                  <a:pt x="5575" y="10490"/>
                </a:lnTo>
                <a:lnTo>
                  <a:pt x="3073" y="11150"/>
                </a:lnTo>
                <a:lnTo>
                  <a:pt x="0" y="10858"/>
                </a:lnTo>
                <a:lnTo>
                  <a:pt x="876" y="8140"/>
                </a:lnTo>
                <a:lnTo>
                  <a:pt x="3073" y="8356"/>
                </a:lnTo>
                <a:lnTo>
                  <a:pt x="4686" y="8001"/>
                </a:lnTo>
                <a:lnTo>
                  <a:pt x="6007" y="7264"/>
                </a:lnTo>
                <a:lnTo>
                  <a:pt x="4686" y="80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8" name="object 2428"/>
          <p:cNvSpPr/>
          <p:nvPr/>
        </p:nvSpPr>
        <p:spPr>
          <a:xfrm>
            <a:off x="1600274" y="1909701"/>
            <a:ext cx="1460" cy="1689"/>
          </a:xfrm>
          <a:custGeom>
            <a:avLst/>
            <a:gdLst/>
            <a:ahLst/>
            <a:cxnLst/>
            <a:rect l="l" t="t" r="r" b="b"/>
            <a:pathLst>
              <a:path w="1460" h="1689">
                <a:moveTo>
                  <a:pt x="1460" y="0"/>
                </a:moveTo>
                <a:lnTo>
                  <a:pt x="0" y="16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9" name="object 2429"/>
          <p:cNvSpPr/>
          <p:nvPr/>
        </p:nvSpPr>
        <p:spPr>
          <a:xfrm>
            <a:off x="1596748" y="1690789"/>
            <a:ext cx="3302" cy="3670"/>
          </a:xfrm>
          <a:custGeom>
            <a:avLst/>
            <a:gdLst/>
            <a:ahLst/>
            <a:cxnLst/>
            <a:rect l="l" t="t" r="r" b="b"/>
            <a:pathLst>
              <a:path w="3302" h="3670">
                <a:moveTo>
                  <a:pt x="0" y="3670"/>
                </a:moveTo>
                <a:lnTo>
                  <a:pt x="330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0" name="object 2430"/>
          <p:cNvSpPr/>
          <p:nvPr/>
        </p:nvSpPr>
        <p:spPr>
          <a:xfrm>
            <a:off x="1612003" y="2717064"/>
            <a:ext cx="5207" cy="5791"/>
          </a:xfrm>
          <a:custGeom>
            <a:avLst/>
            <a:gdLst/>
            <a:ahLst/>
            <a:cxnLst/>
            <a:rect l="l" t="t" r="r" b="b"/>
            <a:pathLst>
              <a:path w="5206" h="5791">
                <a:moveTo>
                  <a:pt x="0" y="0"/>
                </a:moveTo>
                <a:lnTo>
                  <a:pt x="5207" y="57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1" name="object 2431"/>
          <p:cNvSpPr/>
          <p:nvPr/>
        </p:nvSpPr>
        <p:spPr>
          <a:xfrm>
            <a:off x="1604233" y="2213025"/>
            <a:ext cx="12826" cy="15544"/>
          </a:xfrm>
          <a:custGeom>
            <a:avLst/>
            <a:gdLst/>
            <a:ahLst/>
            <a:cxnLst/>
            <a:rect l="l" t="t" r="r" b="b"/>
            <a:pathLst>
              <a:path w="12827" h="15544">
                <a:moveTo>
                  <a:pt x="6667" y="15544"/>
                </a:moveTo>
                <a:lnTo>
                  <a:pt x="5346" y="15176"/>
                </a:lnTo>
                <a:lnTo>
                  <a:pt x="4178" y="14439"/>
                </a:lnTo>
                <a:lnTo>
                  <a:pt x="2997" y="12827"/>
                </a:lnTo>
                <a:lnTo>
                  <a:pt x="0" y="2641"/>
                </a:lnTo>
                <a:lnTo>
                  <a:pt x="10185" y="0"/>
                </a:lnTo>
                <a:lnTo>
                  <a:pt x="12534" y="9017"/>
                </a:lnTo>
                <a:lnTo>
                  <a:pt x="12827" y="10782"/>
                </a:lnTo>
                <a:lnTo>
                  <a:pt x="12534" y="12395"/>
                </a:lnTo>
                <a:lnTo>
                  <a:pt x="11722" y="13779"/>
                </a:lnTo>
                <a:lnTo>
                  <a:pt x="10706" y="14592"/>
                </a:lnTo>
                <a:lnTo>
                  <a:pt x="8940" y="15392"/>
                </a:lnTo>
                <a:lnTo>
                  <a:pt x="6667" y="155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2" name="object 2432"/>
          <p:cNvSpPr/>
          <p:nvPr/>
        </p:nvSpPr>
        <p:spPr>
          <a:xfrm>
            <a:off x="1605259" y="1896202"/>
            <a:ext cx="19799" cy="13055"/>
          </a:xfrm>
          <a:custGeom>
            <a:avLst/>
            <a:gdLst/>
            <a:ahLst/>
            <a:cxnLst/>
            <a:rect l="l" t="t" r="r" b="b"/>
            <a:pathLst>
              <a:path w="19799" h="13055">
                <a:moveTo>
                  <a:pt x="6743" y="6311"/>
                </a:moveTo>
                <a:lnTo>
                  <a:pt x="0" y="2425"/>
                </a:lnTo>
                <a:lnTo>
                  <a:pt x="1397" y="0"/>
                </a:lnTo>
                <a:lnTo>
                  <a:pt x="19799" y="10642"/>
                </a:lnTo>
                <a:lnTo>
                  <a:pt x="18402" y="13055"/>
                </a:lnTo>
                <a:lnTo>
                  <a:pt x="6743" y="631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3" name="object 2433"/>
          <p:cNvSpPr/>
          <p:nvPr/>
        </p:nvSpPr>
        <p:spPr>
          <a:xfrm>
            <a:off x="1606649" y="1884765"/>
            <a:ext cx="28524" cy="19215"/>
          </a:xfrm>
          <a:custGeom>
            <a:avLst/>
            <a:gdLst/>
            <a:ahLst/>
            <a:cxnLst/>
            <a:rect l="l" t="t" r="r" b="b"/>
            <a:pathLst>
              <a:path w="28524" h="19215">
                <a:moveTo>
                  <a:pt x="0" y="11442"/>
                </a:moveTo>
                <a:lnTo>
                  <a:pt x="6604" y="0"/>
                </a:lnTo>
                <a:lnTo>
                  <a:pt x="22885" y="9385"/>
                </a:lnTo>
                <a:lnTo>
                  <a:pt x="26327" y="3301"/>
                </a:lnTo>
                <a:lnTo>
                  <a:pt x="28524" y="4622"/>
                </a:lnTo>
                <a:lnTo>
                  <a:pt x="20091" y="19215"/>
                </a:lnTo>
                <a:lnTo>
                  <a:pt x="17894" y="17970"/>
                </a:lnTo>
                <a:lnTo>
                  <a:pt x="21412" y="11887"/>
                </a:lnTo>
                <a:lnTo>
                  <a:pt x="5346" y="25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4" name="object 2434"/>
          <p:cNvSpPr/>
          <p:nvPr/>
        </p:nvSpPr>
        <p:spPr>
          <a:xfrm>
            <a:off x="1618458" y="2092669"/>
            <a:ext cx="30213" cy="34620"/>
          </a:xfrm>
          <a:custGeom>
            <a:avLst/>
            <a:gdLst/>
            <a:ahLst/>
            <a:cxnLst/>
            <a:rect l="l" t="t" r="r" b="b"/>
            <a:pathLst>
              <a:path w="30213" h="34620">
                <a:moveTo>
                  <a:pt x="11290" y="33667"/>
                </a:moveTo>
                <a:lnTo>
                  <a:pt x="9232" y="26111"/>
                </a:lnTo>
                <a:lnTo>
                  <a:pt x="11290" y="33667"/>
                </a:lnTo>
                <a:lnTo>
                  <a:pt x="7696" y="34620"/>
                </a:lnTo>
                <a:lnTo>
                  <a:pt x="0" y="6019"/>
                </a:lnTo>
                <a:lnTo>
                  <a:pt x="3886" y="4991"/>
                </a:lnTo>
                <a:lnTo>
                  <a:pt x="24930" y="23469"/>
                </a:lnTo>
                <a:lnTo>
                  <a:pt x="18922" y="952"/>
                </a:lnTo>
                <a:lnTo>
                  <a:pt x="22504" y="0"/>
                </a:lnTo>
                <a:lnTo>
                  <a:pt x="30213" y="28613"/>
                </a:lnTo>
                <a:lnTo>
                  <a:pt x="26327" y="29629"/>
                </a:lnTo>
                <a:lnTo>
                  <a:pt x="5283" y="11226"/>
                </a:lnTo>
                <a:lnTo>
                  <a:pt x="9232" y="26111"/>
                </a:lnTo>
                <a:lnTo>
                  <a:pt x="7188" y="181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5" name="object 2435"/>
          <p:cNvSpPr/>
          <p:nvPr/>
        </p:nvSpPr>
        <p:spPr>
          <a:xfrm>
            <a:off x="1615083" y="1922311"/>
            <a:ext cx="1397" cy="1765"/>
          </a:xfrm>
          <a:custGeom>
            <a:avLst/>
            <a:gdLst/>
            <a:ahLst/>
            <a:cxnLst/>
            <a:rect l="l" t="t" r="r" b="b"/>
            <a:pathLst>
              <a:path w="1396" h="1765">
                <a:moveTo>
                  <a:pt x="0" y="1765"/>
                </a:moveTo>
                <a:lnTo>
                  <a:pt x="139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6" name="object 2436"/>
          <p:cNvSpPr/>
          <p:nvPr/>
        </p:nvSpPr>
        <p:spPr>
          <a:xfrm>
            <a:off x="1615601" y="1909925"/>
            <a:ext cx="1828" cy="2489"/>
          </a:xfrm>
          <a:custGeom>
            <a:avLst/>
            <a:gdLst/>
            <a:ahLst/>
            <a:cxnLst/>
            <a:rect l="l" t="t" r="r" b="b"/>
            <a:pathLst>
              <a:path w="1828" h="2489">
                <a:moveTo>
                  <a:pt x="1828" y="2489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7" name="object 2437"/>
          <p:cNvSpPr/>
          <p:nvPr/>
        </p:nvSpPr>
        <p:spPr>
          <a:xfrm>
            <a:off x="1616990" y="1875153"/>
            <a:ext cx="24345" cy="6172"/>
          </a:xfrm>
          <a:custGeom>
            <a:avLst/>
            <a:gdLst/>
            <a:ahLst/>
            <a:cxnLst/>
            <a:rect l="l" t="t" r="r" b="b"/>
            <a:pathLst>
              <a:path w="24345" h="6172">
                <a:moveTo>
                  <a:pt x="2857" y="3454"/>
                </a:moveTo>
                <a:lnTo>
                  <a:pt x="0" y="3086"/>
                </a:lnTo>
                <a:lnTo>
                  <a:pt x="1612" y="304"/>
                </a:lnTo>
                <a:lnTo>
                  <a:pt x="0" y="3086"/>
                </a:lnTo>
                <a:lnTo>
                  <a:pt x="22809" y="6172"/>
                </a:lnTo>
                <a:lnTo>
                  <a:pt x="24345" y="3530"/>
                </a:lnTo>
                <a:lnTo>
                  <a:pt x="21488" y="0"/>
                </a:lnTo>
                <a:lnTo>
                  <a:pt x="24345" y="35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8" name="object 2438"/>
          <p:cNvSpPr/>
          <p:nvPr/>
        </p:nvSpPr>
        <p:spPr>
          <a:xfrm>
            <a:off x="1618602" y="1861000"/>
            <a:ext cx="19875" cy="15557"/>
          </a:xfrm>
          <a:custGeom>
            <a:avLst/>
            <a:gdLst/>
            <a:ahLst/>
            <a:cxnLst/>
            <a:rect l="l" t="t" r="r" b="b"/>
            <a:pathLst>
              <a:path w="19875" h="15557">
                <a:moveTo>
                  <a:pt x="0" y="14452"/>
                </a:moveTo>
                <a:lnTo>
                  <a:pt x="6819" y="15557"/>
                </a:lnTo>
                <a:lnTo>
                  <a:pt x="11290" y="7772"/>
                </a:lnTo>
                <a:lnTo>
                  <a:pt x="6896" y="2578"/>
                </a:lnTo>
                <a:lnTo>
                  <a:pt x="8356" y="0"/>
                </a:lnTo>
                <a:lnTo>
                  <a:pt x="19875" y="1416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9" name="object 2439"/>
          <p:cNvSpPr/>
          <p:nvPr/>
        </p:nvSpPr>
        <p:spPr>
          <a:xfrm>
            <a:off x="1623815" y="2118782"/>
            <a:ext cx="2120" cy="7848"/>
          </a:xfrm>
          <a:custGeom>
            <a:avLst/>
            <a:gdLst/>
            <a:ahLst/>
            <a:cxnLst/>
            <a:rect l="l" t="t" r="r" b="b"/>
            <a:pathLst>
              <a:path w="2120" h="7848">
                <a:moveTo>
                  <a:pt x="2120" y="784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0" name="object 2440"/>
          <p:cNvSpPr/>
          <p:nvPr/>
        </p:nvSpPr>
        <p:spPr>
          <a:xfrm>
            <a:off x="1620216" y="1972917"/>
            <a:ext cx="106629" cy="106197"/>
          </a:xfrm>
          <a:custGeom>
            <a:avLst/>
            <a:gdLst/>
            <a:ahLst/>
            <a:cxnLst/>
            <a:rect l="l" t="t" r="r" b="b"/>
            <a:pathLst>
              <a:path w="106629" h="106197">
                <a:moveTo>
                  <a:pt x="53314" y="0"/>
                </a:moveTo>
                <a:lnTo>
                  <a:pt x="70700" y="2933"/>
                </a:lnTo>
                <a:lnTo>
                  <a:pt x="86169" y="11290"/>
                </a:lnTo>
                <a:lnTo>
                  <a:pt x="98044" y="24206"/>
                </a:lnTo>
                <a:lnTo>
                  <a:pt x="105168" y="40335"/>
                </a:lnTo>
                <a:lnTo>
                  <a:pt x="106629" y="57861"/>
                </a:lnTo>
                <a:lnTo>
                  <a:pt x="102235" y="75095"/>
                </a:lnTo>
                <a:lnTo>
                  <a:pt x="92621" y="89687"/>
                </a:lnTo>
                <a:lnTo>
                  <a:pt x="78765" y="100469"/>
                </a:lnTo>
                <a:lnTo>
                  <a:pt x="62115" y="106197"/>
                </a:lnTo>
                <a:lnTo>
                  <a:pt x="44513" y="106197"/>
                </a:lnTo>
                <a:lnTo>
                  <a:pt x="27863" y="100469"/>
                </a:lnTo>
                <a:lnTo>
                  <a:pt x="14008" y="89687"/>
                </a:lnTo>
                <a:lnTo>
                  <a:pt x="4470" y="75095"/>
                </a:lnTo>
                <a:lnTo>
                  <a:pt x="0" y="57861"/>
                </a:lnTo>
                <a:lnTo>
                  <a:pt x="1536" y="40335"/>
                </a:lnTo>
                <a:lnTo>
                  <a:pt x="8585" y="24206"/>
                </a:lnTo>
                <a:lnTo>
                  <a:pt x="20459" y="11290"/>
                </a:lnTo>
                <a:lnTo>
                  <a:pt x="35928" y="2933"/>
                </a:lnTo>
                <a:lnTo>
                  <a:pt x="53314" y="0"/>
                </a:lnTo>
                <a:lnTo>
                  <a:pt x="46786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1" name="object 2441"/>
          <p:cNvSpPr/>
          <p:nvPr/>
        </p:nvSpPr>
        <p:spPr>
          <a:xfrm>
            <a:off x="1622708" y="1922316"/>
            <a:ext cx="292" cy="3149"/>
          </a:xfrm>
          <a:custGeom>
            <a:avLst/>
            <a:gdLst/>
            <a:ahLst/>
            <a:cxnLst/>
            <a:rect l="l" t="t" r="r" b="b"/>
            <a:pathLst>
              <a:path w="292" h="3149">
                <a:moveTo>
                  <a:pt x="0" y="952"/>
                </a:moveTo>
                <a:lnTo>
                  <a:pt x="292" y="0"/>
                </a:lnTo>
                <a:lnTo>
                  <a:pt x="0" y="952"/>
                </a:lnTo>
                <a:lnTo>
                  <a:pt x="0" y="31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2" name="object 2442"/>
          <p:cNvSpPr/>
          <p:nvPr/>
        </p:nvSpPr>
        <p:spPr>
          <a:xfrm>
            <a:off x="1641993" y="1930162"/>
            <a:ext cx="444" cy="736"/>
          </a:xfrm>
          <a:custGeom>
            <a:avLst/>
            <a:gdLst/>
            <a:ahLst/>
            <a:cxnLst/>
            <a:rect l="l" t="t" r="r" b="b"/>
            <a:pathLst>
              <a:path w="444" h="736">
                <a:moveTo>
                  <a:pt x="444" y="0"/>
                </a:move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3" name="object 2443"/>
          <p:cNvSpPr/>
          <p:nvPr/>
        </p:nvSpPr>
        <p:spPr>
          <a:xfrm>
            <a:off x="1625420" y="1916012"/>
            <a:ext cx="17678" cy="11290"/>
          </a:xfrm>
          <a:custGeom>
            <a:avLst/>
            <a:gdLst/>
            <a:ahLst/>
            <a:cxnLst/>
            <a:rect l="l" t="t" r="r" b="b"/>
            <a:pathLst>
              <a:path w="17678" h="11290">
                <a:moveTo>
                  <a:pt x="1028" y="11290"/>
                </a:moveTo>
                <a:lnTo>
                  <a:pt x="0" y="9169"/>
                </a:lnTo>
                <a:lnTo>
                  <a:pt x="152" y="6451"/>
                </a:lnTo>
                <a:lnTo>
                  <a:pt x="3594" y="0"/>
                </a:lnTo>
                <a:lnTo>
                  <a:pt x="17678" y="814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4" name="object 2444"/>
          <p:cNvSpPr/>
          <p:nvPr/>
        </p:nvSpPr>
        <p:spPr>
          <a:xfrm>
            <a:off x="1626449" y="1927302"/>
            <a:ext cx="7112" cy="4546"/>
          </a:xfrm>
          <a:custGeom>
            <a:avLst/>
            <a:gdLst/>
            <a:ahLst/>
            <a:cxnLst/>
            <a:rect l="l" t="t" r="r" b="b"/>
            <a:pathLst>
              <a:path w="7112" h="4546">
                <a:moveTo>
                  <a:pt x="7112" y="4546"/>
                </a:moveTo>
                <a:lnTo>
                  <a:pt x="3733" y="31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5" name="object 2445"/>
          <p:cNvSpPr/>
          <p:nvPr/>
        </p:nvSpPr>
        <p:spPr>
          <a:xfrm>
            <a:off x="1623010" y="1912269"/>
            <a:ext cx="23609" cy="10706"/>
          </a:xfrm>
          <a:custGeom>
            <a:avLst/>
            <a:gdLst/>
            <a:ahLst/>
            <a:cxnLst/>
            <a:rect l="l" t="t" r="r" b="b"/>
            <a:pathLst>
              <a:path w="23609" h="10706">
                <a:moveTo>
                  <a:pt x="22580" y="10045"/>
                </a:moveTo>
                <a:lnTo>
                  <a:pt x="23609" y="10706"/>
                </a:lnTo>
                <a:lnTo>
                  <a:pt x="5194" y="0"/>
                </a:lnTo>
                <a:lnTo>
                  <a:pt x="800" y="7696"/>
                </a:lnTo>
                <a:lnTo>
                  <a:pt x="0" y="1004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6" name="object 2446"/>
          <p:cNvSpPr/>
          <p:nvPr/>
        </p:nvSpPr>
        <p:spPr>
          <a:xfrm>
            <a:off x="1630333" y="2258783"/>
            <a:ext cx="4622" cy="17233"/>
          </a:xfrm>
          <a:custGeom>
            <a:avLst/>
            <a:gdLst/>
            <a:ahLst/>
            <a:cxnLst/>
            <a:rect l="l" t="t" r="r" b="b"/>
            <a:pathLst>
              <a:path w="4622" h="17233">
                <a:moveTo>
                  <a:pt x="4622" y="17233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7" name="object 2447"/>
          <p:cNvSpPr/>
          <p:nvPr/>
        </p:nvSpPr>
        <p:spPr>
          <a:xfrm>
            <a:off x="1630114" y="1895256"/>
            <a:ext cx="21196" cy="18770"/>
          </a:xfrm>
          <a:custGeom>
            <a:avLst/>
            <a:gdLst/>
            <a:ahLst/>
            <a:cxnLst/>
            <a:rect l="l" t="t" r="r" b="b"/>
            <a:pathLst>
              <a:path w="21196" h="18770">
                <a:moveTo>
                  <a:pt x="14008" y="3517"/>
                </a:moveTo>
                <a:lnTo>
                  <a:pt x="21196" y="7620"/>
                </a:lnTo>
                <a:lnTo>
                  <a:pt x="7924" y="0"/>
                </a:lnTo>
                <a:lnTo>
                  <a:pt x="0" y="13792"/>
                </a:lnTo>
                <a:lnTo>
                  <a:pt x="2133" y="15036"/>
                </a:lnTo>
                <a:lnTo>
                  <a:pt x="8724" y="3670"/>
                </a:lnTo>
                <a:lnTo>
                  <a:pt x="14960" y="7327"/>
                </a:lnTo>
                <a:lnTo>
                  <a:pt x="9093" y="17526"/>
                </a:lnTo>
                <a:lnTo>
                  <a:pt x="11226" y="18770"/>
                </a:lnTo>
                <a:lnTo>
                  <a:pt x="13347" y="15176"/>
                </a:lnTo>
                <a:lnTo>
                  <a:pt x="11226" y="187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8" name="object 2448"/>
          <p:cNvSpPr/>
          <p:nvPr/>
        </p:nvSpPr>
        <p:spPr>
          <a:xfrm>
            <a:off x="1627841" y="1870684"/>
            <a:ext cx="10858" cy="8140"/>
          </a:xfrm>
          <a:custGeom>
            <a:avLst/>
            <a:gdLst/>
            <a:ahLst/>
            <a:cxnLst/>
            <a:rect l="l" t="t" r="r" b="b"/>
            <a:pathLst>
              <a:path w="10858" h="8140">
                <a:moveTo>
                  <a:pt x="0" y="6235"/>
                </a:moveTo>
                <a:lnTo>
                  <a:pt x="10858" y="8140"/>
                </a:lnTo>
                <a:lnTo>
                  <a:pt x="7848" y="5130"/>
                </a:lnTo>
                <a:lnTo>
                  <a:pt x="3670" y="0"/>
                </a:lnTo>
                <a:lnTo>
                  <a:pt x="0" y="623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9" name="object 2449"/>
          <p:cNvSpPr/>
          <p:nvPr/>
        </p:nvSpPr>
        <p:spPr>
          <a:xfrm>
            <a:off x="1630704" y="1851983"/>
            <a:ext cx="20612" cy="19215"/>
          </a:xfrm>
          <a:custGeom>
            <a:avLst/>
            <a:gdLst/>
            <a:ahLst/>
            <a:cxnLst/>
            <a:rect l="l" t="t" r="r" b="b"/>
            <a:pathLst>
              <a:path w="20612" h="19215">
                <a:moveTo>
                  <a:pt x="17233" y="15328"/>
                </a:moveTo>
                <a:lnTo>
                  <a:pt x="20612" y="9461"/>
                </a:lnTo>
                <a:lnTo>
                  <a:pt x="14960" y="19215"/>
                </a:lnTo>
                <a:lnTo>
                  <a:pt x="12763" y="17970"/>
                </a:lnTo>
                <a:lnTo>
                  <a:pt x="16281" y="11887"/>
                </a:lnTo>
                <a:lnTo>
                  <a:pt x="0" y="2501"/>
                </a:lnTo>
                <a:lnTo>
                  <a:pt x="1460" y="0"/>
                </a:lnTo>
                <a:lnTo>
                  <a:pt x="17678" y="9461"/>
                </a:lnTo>
                <a:lnTo>
                  <a:pt x="18846" y="7480"/>
                </a:lnTo>
                <a:lnTo>
                  <a:pt x="17678" y="946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0" name="object 2450"/>
          <p:cNvSpPr/>
          <p:nvPr/>
        </p:nvSpPr>
        <p:spPr>
          <a:xfrm>
            <a:off x="1640676" y="2118784"/>
            <a:ext cx="2781" cy="2349"/>
          </a:xfrm>
          <a:custGeom>
            <a:avLst/>
            <a:gdLst/>
            <a:ahLst/>
            <a:cxnLst/>
            <a:rect l="l" t="t" r="r" b="b"/>
            <a:pathLst>
              <a:path w="2781" h="2349">
                <a:moveTo>
                  <a:pt x="0" y="0"/>
                </a:moveTo>
                <a:lnTo>
                  <a:pt x="2781" y="23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1" name="object 2451"/>
          <p:cNvSpPr/>
          <p:nvPr/>
        </p:nvSpPr>
        <p:spPr>
          <a:xfrm>
            <a:off x="1642437" y="1922974"/>
            <a:ext cx="4178" cy="7188"/>
          </a:xfrm>
          <a:custGeom>
            <a:avLst/>
            <a:gdLst/>
            <a:ahLst/>
            <a:cxnLst/>
            <a:rect l="l" t="t" r="r" b="b"/>
            <a:pathLst>
              <a:path w="4178" h="7188">
                <a:moveTo>
                  <a:pt x="0" y="7188"/>
                </a:moveTo>
                <a:lnTo>
                  <a:pt x="41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2" name="object 2452"/>
          <p:cNvSpPr/>
          <p:nvPr/>
        </p:nvSpPr>
        <p:spPr>
          <a:xfrm>
            <a:off x="1639209" y="1906621"/>
            <a:ext cx="3594" cy="6159"/>
          </a:xfrm>
          <a:custGeom>
            <a:avLst/>
            <a:gdLst/>
            <a:ahLst/>
            <a:cxnLst/>
            <a:rect l="l" t="t" r="r" b="b"/>
            <a:pathLst>
              <a:path w="3594" h="6159">
                <a:moveTo>
                  <a:pt x="3594" y="0"/>
                </a:moveTo>
                <a:lnTo>
                  <a:pt x="0" y="61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3" name="object 2453"/>
          <p:cNvSpPr/>
          <p:nvPr/>
        </p:nvSpPr>
        <p:spPr>
          <a:xfrm>
            <a:off x="1647570" y="1879850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4" name="object 2454"/>
          <p:cNvSpPr/>
          <p:nvPr/>
        </p:nvSpPr>
        <p:spPr>
          <a:xfrm>
            <a:off x="1642217" y="1889681"/>
            <a:ext cx="7327" cy="6007"/>
          </a:xfrm>
          <a:custGeom>
            <a:avLst/>
            <a:gdLst/>
            <a:ahLst/>
            <a:cxnLst/>
            <a:rect l="l" t="t" r="r" b="b"/>
            <a:pathLst>
              <a:path w="7327" h="6007">
                <a:moveTo>
                  <a:pt x="0" y="0"/>
                </a:moveTo>
                <a:lnTo>
                  <a:pt x="292" y="1981"/>
                </a:lnTo>
                <a:lnTo>
                  <a:pt x="1244" y="3810"/>
                </a:lnTo>
                <a:lnTo>
                  <a:pt x="2933" y="5283"/>
                </a:lnTo>
                <a:lnTo>
                  <a:pt x="5651" y="6007"/>
                </a:lnTo>
                <a:lnTo>
                  <a:pt x="7327" y="5715"/>
                </a:lnTo>
                <a:lnTo>
                  <a:pt x="5651" y="600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5" name="object 2455"/>
          <p:cNvSpPr/>
          <p:nvPr/>
        </p:nvSpPr>
        <p:spPr>
          <a:xfrm>
            <a:off x="1648231" y="1844578"/>
            <a:ext cx="2197" cy="1981"/>
          </a:xfrm>
          <a:custGeom>
            <a:avLst/>
            <a:gdLst/>
            <a:ahLst/>
            <a:cxnLst/>
            <a:rect l="l" t="t" r="r" b="b"/>
            <a:pathLst>
              <a:path w="2197" h="1981">
                <a:moveTo>
                  <a:pt x="0" y="1981"/>
                </a:moveTo>
                <a:lnTo>
                  <a:pt x="219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6" name="object 2456"/>
          <p:cNvSpPr/>
          <p:nvPr/>
        </p:nvSpPr>
        <p:spPr>
          <a:xfrm>
            <a:off x="1639291" y="1843777"/>
            <a:ext cx="5346" cy="4102"/>
          </a:xfrm>
          <a:custGeom>
            <a:avLst/>
            <a:gdLst/>
            <a:ahLst/>
            <a:cxnLst/>
            <a:rect l="l" t="t" r="r" b="b"/>
            <a:pathLst>
              <a:path w="5346" h="4102">
                <a:moveTo>
                  <a:pt x="5346" y="4102"/>
                </a:moveTo>
                <a:lnTo>
                  <a:pt x="2628" y="3289"/>
                </a:lnTo>
                <a:lnTo>
                  <a:pt x="1015" y="182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7" name="object 2457"/>
          <p:cNvSpPr/>
          <p:nvPr/>
        </p:nvSpPr>
        <p:spPr>
          <a:xfrm>
            <a:off x="1644342" y="1831958"/>
            <a:ext cx="6819" cy="3302"/>
          </a:xfrm>
          <a:custGeom>
            <a:avLst/>
            <a:gdLst/>
            <a:ahLst/>
            <a:cxnLst/>
            <a:rect l="l" t="t" r="r" b="b"/>
            <a:pathLst>
              <a:path w="6819" h="3301">
                <a:moveTo>
                  <a:pt x="0" y="812"/>
                </a:moveTo>
                <a:lnTo>
                  <a:pt x="2057" y="76"/>
                </a:lnTo>
                <a:lnTo>
                  <a:pt x="4178" y="0"/>
                </a:lnTo>
                <a:lnTo>
                  <a:pt x="6819" y="888"/>
                </a:lnTo>
                <a:lnTo>
                  <a:pt x="5651" y="3301"/>
                </a:lnTo>
                <a:lnTo>
                  <a:pt x="3886" y="2793"/>
                </a:lnTo>
                <a:lnTo>
                  <a:pt x="1320" y="31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8" name="object 2458"/>
          <p:cNvSpPr/>
          <p:nvPr/>
        </p:nvSpPr>
        <p:spPr>
          <a:xfrm>
            <a:off x="1641702" y="1840472"/>
            <a:ext cx="8140" cy="4470"/>
          </a:xfrm>
          <a:custGeom>
            <a:avLst/>
            <a:gdLst/>
            <a:ahLst/>
            <a:cxnLst/>
            <a:rect l="l" t="t" r="r" b="b"/>
            <a:pathLst>
              <a:path w="8140" h="4470">
                <a:moveTo>
                  <a:pt x="0" y="0"/>
                </a:moveTo>
                <a:lnTo>
                  <a:pt x="76" y="2565"/>
                </a:lnTo>
                <a:lnTo>
                  <a:pt x="584" y="3517"/>
                </a:lnTo>
                <a:lnTo>
                  <a:pt x="2349" y="4470"/>
                </a:lnTo>
                <a:lnTo>
                  <a:pt x="4038" y="4254"/>
                </a:lnTo>
                <a:lnTo>
                  <a:pt x="5207" y="3517"/>
                </a:lnTo>
                <a:lnTo>
                  <a:pt x="8140" y="584"/>
                </a:lnTo>
                <a:lnTo>
                  <a:pt x="5422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9" name="object 2459"/>
          <p:cNvSpPr/>
          <p:nvPr/>
        </p:nvSpPr>
        <p:spPr>
          <a:xfrm>
            <a:off x="1644272" y="2747355"/>
            <a:ext cx="3517" cy="3149"/>
          </a:xfrm>
          <a:custGeom>
            <a:avLst/>
            <a:gdLst/>
            <a:ahLst/>
            <a:cxnLst/>
            <a:rect l="l" t="t" r="r" b="b"/>
            <a:pathLst>
              <a:path w="3517" h="3149">
                <a:moveTo>
                  <a:pt x="3517" y="3149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0" name="object 2460"/>
          <p:cNvSpPr/>
          <p:nvPr/>
        </p:nvSpPr>
        <p:spPr>
          <a:xfrm>
            <a:off x="1647934" y="2118789"/>
            <a:ext cx="736" cy="2489"/>
          </a:xfrm>
          <a:custGeom>
            <a:avLst/>
            <a:gdLst/>
            <a:ahLst/>
            <a:cxnLst/>
            <a:rect l="l" t="t" r="r" b="b"/>
            <a:pathLst>
              <a:path w="736" h="2489">
                <a:moveTo>
                  <a:pt x="736" y="2489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1" name="object 2461"/>
          <p:cNvSpPr/>
          <p:nvPr/>
        </p:nvSpPr>
        <p:spPr>
          <a:xfrm>
            <a:off x="1646613" y="1909922"/>
            <a:ext cx="4699" cy="9309"/>
          </a:xfrm>
          <a:custGeom>
            <a:avLst/>
            <a:gdLst/>
            <a:ahLst/>
            <a:cxnLst/>
            <a:rect l="l" t="t" r="r" b="b"/>
            <a:pathLst>
              <a:path w="4699" h="9309">
                <a:moveTo>
                  <a:pt x="2057" y="4546"/>
                </a:moveTo>
                <a:lnTo>
                  <a:pt x="4699" y="0"/>
                </a:lnTo>
                <a:lnTo>
                  <a:pt x="0" y="8064"/>
                </a:lnTo>
                <a:lnTo>
                  <a:pt x="2209" y="9309"/>
                </a:lnTo>
                <a:lnTo>
                  <a:pt x="4699" y="4991"/>
                </a:lnTo>
                <a:lnTo>
                  <a:pt x="2209" y="93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2" name="object 2462"/>
          <p:cNvSpPr/>
          <p:nvPr/>
        </p:nvSpPr>
        <p:spPr>
          <a:xfrm>
            <a:off x="1643466" y="1903834"/>
            <a:ext cx="7848" cy="6604"/>
          </a:xfrm>
          <a:custGeom>
            <a:avLst/>
            <a:gdLst/>
            <a:ahLst/>
            <a:cxnLst/>
            <a:rect l="l" t="t" r="r" b="b"/>
            <a:pathLst>
              <a:path w="7848" h="6604">
                <a:moveTo>
                  <a:pt x="3810" y="0"/>
                </a:moveTo>
                <a:lnTo>
                  <a:pt x="7848" y="2349"/>
                </a:lnTo>
                <a:lnTo>
                  <a:pt x="3810" y="0"/>
                </a:lnTo>
                <a:lnTo>
                  <a:pt x="0" y="66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3" name="object 2463"/>
          <p:cNvSpPr/>
          <p:nvPr/>
        </p:nvSpPr>
        <p:spPr>
          <a:xfrm>
            <a:off x="1649110" y="1906182"/>
            <a:ext cx="3810" cy="7480"/>
          </a:xfrm>
          <a:custGeom>
            <a:avLst/>
            <a:gdLst/>
            <a:ahLst/>
            <a:cxnLst/>
            <a:rect l="l" t="t" r="r" b="b"/>
            <a:pathLst>
              <a:path w="3810" h="7480">
                <a:moveTo>
                  <a:pt x="0" y="7480"/>
                </a:moveTo>
                <a:lnTo>
                  <a:pt x="3810" y="876"/>
                </a:lnTo>
                <a:lnTo>
                  <a:pt x="219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4" name="object 2464"/>
          <p:cNvSpPr/>
          <p:nvPr/>
        </p:nvSpPr>
        <p:spPr>
          <a:xfrm>
            <a:off x="1648890" y="1882636"/>
            <a:ext cx="1168" cy="444"/>
          </a:xfrm>
          <a:custGeom>
            <a:avLst/>
            <a:gdLst/>
            <a:ahLst/>
            <a:cxnLst/>
            <a:rect l="l" t="t" r="r" b="b"/>
            <a:pathLst>
              <a:path w="1168" h="444">
                <a:moveTo>
                  <a:pt x="0" y="444"/>
                </a:moveTo>
                <a:lnTo>
                  <a:pt x="11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5" name="object 2465"/>
          <p:cNvSpPr/>
          <p:nvPr/>
        </p:nvSpPr>
        <p:spPr>
          <a:xfrm>
            <a:off x="1644930" y="1885212"/>
            <a:ext cx="19507" cy="7620"/>
          </a:xfrm>
          <a:custGeom>
            <a:avLst/>
            <a:gdLst/>
            <a:ahLst/>
            <a:cxnLst/>
            <a:rect l="l" t="t" r="r" b="b"/>
            <a:pathLst>
              <a:path w="19507" h="7619">
                <a:moveTo>
                  <a:pt x="0" y="3149"/>
                </a:moveTo>
                <a:lnTo>
                  <a:pt x="76" y="5715"/>
                </a:lnTo>
                <a:lnTo>
                  <a:pt x="1397" y="7251"/>
                </a:lnTo>
                <a:lnTo>
                  <a:pt x="2349" y="7620"/>
                </a:lnTo>
                <a:lnTo>
                  <a:pt x="4038" y="7404"/>
                </a:lnTo>
                <a:lnTo>
                  <a:pt x="5207" y="6591"/>
                </a:lnTo>
                <a:lnTo>
                  <a:pt x="11226" y="952"/>
                </a:lnTo>
                <a:lnTo>
                  <a:pt x="13055" y="139"/>
                </a:lnTo>
                <a:lnTo>
                  <a:pt x="14592" y="0"/>
                </a:lnTo>
                <a:lnTo>
                  <a:pt x="16789" y="660"/>
                </a:lnTo>
                <a:lnTo>
                  <a:pt x="18262" y="1981"/>
                </a:lnTo>
                <a:lnTo>
                  <a:pt x="19215" y="3733"/>
                </a:lnTo>
                <a:lnTo>
                  <a:pt x="19507" y="542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6" name="object 2466"/>
          <p:cNvSpPr/>
          <p:nvPr/>
        </p:nvSpPr>
        <p:spPr>
          <a:xfrm>
            <a:off x="1653510" y="1896654"/>
            <a:ext cx="5054" cy="2413"/>
          </a:xfrm>
          <a:custGeom>
            <a:avLst/>
            <a:gdLst/>
            <a:ahLst/>
            <a:cxnLst/>
            <a:rect l="l" t="t" r="r" b="b"/>
            <a:pathLst>
              <a:path w="5054" h="2412">
                <a:moveTo>
                  <a:pt x="0" y="2413"/>
                </a:moveTo>
                <a:lnTo>
                  <a:pt x="1168" y="0"/>
                </a:lnTo>
                <a:lnTo>
                  <a:pt x="2641" y="431"/>
                </a:lnTo>
                <a:lnTo>
                  <a:pt x="505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7" name="object 2467"/>
          <p:cNvSpPr/>
          <p:nvPr/>
        </p:nvSpPr>
        <p:spPr>
          <a:xfrm>
            <a:off x="1658423" y="1887988"/>
            <a:ext cx="3302" cy="4038"/>
          </a:xfrm>
          <a:custGeom>
            <a:avLst/>
            <a:gdLst/>
            <a:ahLst/>
            <a:cxnLst/>
            <a:rect l="l" t="t" r="r" b="b"/>
            <a:pathLst>
              <a:path w="3301" h="4038">
                <a:moveTo>
                  <a:pt x="3301" y="4038"/>
                </a:moveTo>
                <a:lnTo>
                  <a:pt x="3301" y="1841"/>
                </a:lnTo>
                <a:lnTo>
                  <a:pt x="2273" y="444"/>
                </a:lnTo>
                <a:lnTo>
                  <a:pt x="1244" y="0"/>
                </a:ln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8" name="object 2468"/>
          <p:cNvSpPr/>
          <p:nvPr/>
        </p:nvSpPr>
        <p:spPr>
          <a:xfrm>
            <a:off x="1649556" y="1863791"/>
            <a:ext cx="25146" cy="13055"/>
          </a:xfrm>
          <a:custGeom>
            <a:avLst/>
            <a:gdLst/>
            <a:ahLst/>
            <a:cxnLst/>
            <a:rect l="l" t="t" r="r" b="b"/>
            <a:pathLst>
              <a:path w="25145" h="13055">
                <a:moveTo>
                  <a:pt x="17449" y="6235"/>
                </a:moveTo>
                <a:lnTo>
                  <a:pt x="25145" y="10629"/>
                </a:lnTo>
                <a:lnTo>
                  <a:pt x="6667" y="0"/>
                </a:lnTo>
                <a:lnTo>
                  <a:pt x="0" y="11518"/>
                </a:lnTo>
                <a:lnTo>
                  <a:pt x="2197" y="12763"/>
                </a:lnTo>
                <a:lnTo>
                  <a:pt x="7404" y="3670"/>
                </a:lnTo>
                <a:lnTo>
                  <a:pt x="23685" y="13055"/>
                </a:lnTo>
                <a:lnTo>
                  <a:pt x="17449" y="946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9" name="object 2469"/>
          <p:cNvSpPr/>
          <p:nvPr/>
        </p:nvSpPr>
        <p:spPr>
          <a:xfrm>
            <a:off x="1649618" y="1879859"/>
            <a:ext cx="4775" cy="3225"/>
          </a:xfrm>
          <a:custGeom>
            <a:avLst/>
            <a:gdLst/>
            <a:ahLst/>
            <a:cxnLst/>
            <a:rect l="l" t="t" r="r" b="b"/>
            <a:pathLst>
              <a:path w="4775" h="3225">
                <a:moveTo>
                  <a:pt x="444" y="2781"/>
                </a:moveTo>
                <a:lnTo>
                  <a:pt x="1841" y="2781"/>
                </a:lnTo>
                <a:lnTo>
                  <a:pt x="3606" y="3225"/>
                </a:lnTo>
                <a:lnTo>
                  <a:pt x="4775" y="800"/>
                </a:lnTo>
                <a:lnTo>
                  <a:pt x="2133" y="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0" name="object 2470"/>
          <p:cNvSpPr/>
          <p:nvPr/>
        </p:nvSpPr>
        <p:spPr>
          <a:xfrm>
            <a:off x="1649549" y="1855364"/>
            <a:ext cx="4546" cy="6083"/>
          </a:xfrm>
          <a:custGeom>
            <a:avLst/>
            <a:gdLst/>
            <a:ahLst/>
            <a:cxnLst/>
            <a:rect l="l" t="t" r="r" b="b"/>
            <a:pathLst>
              <a:path w="4546" h="6083">
                <a:moveTo>
                  <a:pt x="0" y="4102"/>
                </a:moveTo>
                <a:lnTo>
                  <a:pt x="2349" y="0"/>
                </a:lnTo>
                <a:lnTo>
                  <a:pt x="4546" y="1244"/>
                </a:lnTo>
                <a:lnTo>
                  <a:pt x="1765" y="608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1" name="object 2471"/>
          <p:cNvSpPr/>
          <p:nvPr/>
        </p:nvSpPr>
        <p:spPr>
          <a:xfrm>
            <a:off x="1650431" y="1840109"/>
            <a:ext cx="8280" cy="4470"/>
          </a:xfrm>
          <a:custGeom>
            <a:avLst/>
            <a:gdLst/>
            <a:ahLst/>
            <a:cxnLst/>
            <a:rect l="l" t="t" r="r" b="b"/>
            <a:pathLst>
              <a:path w="8280" h="4470">
                <a:moveTo>
                  <a:pt x="0" y="4470"/>
                </a:moveTo>
                <a:lnTo>
                  <a:pt x="3302" y="1092"/>
                </a:lnTo>
                <a:lnTo>
                  <a:pt x="4762" y="139"/>
                </a:lnTo>
                <a:lnTo>
                  <a:pt x="6007" y="0"/>
                </a:lnTo>
                <a:lnTo>
                  <a:pt x="7620" y="1015"/>
                </a:lnTo>
                <a:lnTo>
                  <a:pt x="8280" y="28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2" name="object 2472"/>
          <p:cNvSpPr/>
          <p:nvPr/>
        </p:nvSpPr>
        <p:spPr>
          <a:xfrm>
            <a:off x="1650287" y="1848759"/>
            <a:ext cx="5499" cy="3149"/>
          </a:xfrm>
          <a:custGeom>
            <a:avLst/>
            <a:gdLst/>
            <a:ahLst/>
            <a:cxnLst/>
            <a:rect l="l" t="t" r="r" b="b"/>
            <a:pathLst>
              <a:path w="5499" h="3149">
                <a:moveTo>
                  <a:pt x="5054" y="0"/>
                </a:moveTo>
                <a:lnTo>
                  <a:pt x="3886" y="444"/>
                </a:lnTo>
                <a:lnTo>
                  <a:pt x="1168" y="0"/>
                </a:lnTo>
                <a:lnTo>
                  <a:pt x="0" y="2413"/>
                </a:lnTo>
                <a:lnTo>
                  <a:pt x="1904" y="3073"/>
                </a:lnTo>
                <a:lnTo>
                  <a:pt x="3733" y="3149"/>
                </a:lnTo>
                <a:lnTo>
                  <a:pt x="5499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3" name="object 2473"/>
          <p:cNvSpPr/>
          <p:nvPr/>
        </p:nvSpPr>
        <p:spPr>
          <a:xfrm>
            <a:off x="1649841" y="1837312"/>
            <a:ext cx="11074" cy="3746"/>
          </a:xfrm>
          <a:custGeom>
            <a:avLst/>
            <a:gdLst/>
            <a:ahLst/>
            <a:cxnLst/>
            <a:rect l="l" t="t" r="r" b="b"/>
            <a:pathLst>
              <a:path w="11074" h="3746">
                <a:moveTo>
                  <a:pt x="11074" y="3746"/>
                </a:moveTo>
                <a:lnTo>
                  <a:pt x="10198" y="1981"/>
                </a:lnTo>
                <a:lnTo>
                  <a:pt x="8661" y="673"/>
                </a:lnTo>
                <a:lnTo>
                  <a:pt x="6451" y="0"/>
                </a:lnTo>
                <a:lnTo>
                  <a:pt x="4914" y="152"/>
                </a:lnTo>
                <a:lnTo>
                  <a:pt x="3086" y="965"/>
                </a:lnTo>
                <a:lnTo>
                  <a:pt x="0" y="37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4" name="object 2474"/>
          <p:cNvSpPr/>
          <p:nvPr/>
        </p:nvSpPr>
        <p:spPr>
          <a:xfrm>
            <a:off x="1648522" y="1831968"/>
            <a:ext cx="2641" cy="876"/>
          </a:xfrm>
          <a:custGeom>
            <a:avLst/>
            <a:gdLst/>
            <a:ahLst/>
            <a:cxnLst/>
            <a:rect l="l" t="t" r="r" b="b"/>
            <a:pathLst>
              <a:path w="2641" h="876">
                <a:moveTo>
                  <a:pt x="2641" y="87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5" name="object 2475"/>
          <p:cNvSpPr/>
          <p:nvPr/>
        </p:nvSpPr>
        <p:spPr>
          <a:xfrm>
            <a:off x="1648231" y="1834752"/>
            <a:ext cx="1765" cy="508"/>
          </a:xfrm>
          <a:custGeom>
            <a:avLst/>
            <a:gdLst/>
            <a:ahLst/>
            <a:cxnLst/>
            <a:rect l="l" t="t" r="r" b="b"/>
            <a:pathLst>
              <a:path w="1765" h="507">
                <a:moveTo>
                  <a:pt x="0" y="0"/>
                </a:moveTo>
                <a:lnTo>
                  <a:pt x="1765" y="5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6" name="object 2476"/>
          <p:cNvSpPr/>
          <p:nvPr/>
        </p:nvSpPr>
        <p:spPr>
          <a:xfrm>
            <a:off x="1644269" y="1602714"/>
            <a:ext cx="54190" cy="44589"/>
          </a:xfrm>
          <a:custGeom>
            <a:avLst/>
            <a:gdLst/>
            <a:ahLst/>
            <a:cxnLst/>
            <a:rect l="l" t="t" r="r" b="b"/>
            <a:pathLst>
              <a:path w="54190" h="44589">
                <a:moveTo>
                  <a:pt x="0" y="44589"/>
                </a:moveTo>
                <a:lnTo>
                  <a:pt x="26987" y="20167"/>
                </a:lnTo>
                <a:lnTo>
                  <a:pt x="54190" y="0"/>
                </a:lnTo>
                <a:lnTo>
                  <a:pt x="52654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7" name="object 2477"/>
          <p:cNvSpPr/>
          <p:nvPr/>
        </p:nvSpPr>
        <p:spPr>
          <a:xfrm>
            <a:off x="1653221" y="1934564"/>
            <a:ext cx="21780" cy="11366"/>
          </a:xfrm>
          <a:custGeom>
            <a:avLst/>
            <a:gdLst/>
            <a:ahLst/>
            <a:cxnLst/>
            <a:rect l="l" t="t" r="r" b="b"/>
            <a:pathLst>
              <a:path w="21780" h="11366">
                <a:moveTo>
                  <a:pt x="18402" y="9385"/>
                </a:moveTo>
                <a:lnTo>
                  <a:pt x="21780" y="11366"/>
                </a:lnTo>
                <a:lnTo>
                  <a:pt x="2044" y="0"/>
                </a:lnTo>
                <a:lnTo>
                  <a:pt x="0" y="3517"/>
                </a:lnTo>
                <a:lnTo>
                  <a:pt x="13563" y="11290"/>
                </a:lnTo>
                <a:lnTo>
                  <a:pt x="5943" y="68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8" name="object 2478"/>
          <p:cNvSpPr/>
          <p:nvPr/>
        </p:nvSpPr>
        <p:spPr>
          <a:xfrm>
            <a:off x="1651309" y="1906628"/>
            <a:ext cx="4762" cy="8280"/>
          </a:xfrm>
          <a:custGeom>
            <a:avLst/>
            <a:gdLst/>
            <a:ahLst/>
            <a:cxnLst/>
            <a:rect l="l" t="t" r="r" b="b"/>
            <a:pathLst>
              <a:path w="4762" h="8280">
                <a:moveTo>
                  <a:pt x="0" y="8280"/>
                </a:moveTo>
                <a:lnTo>
                  <a:pt x="4762" y="0"/>
                </a:lnTo>
                <a:lnTo>
                  <a:pt x="215" y="783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9" name="object 2479"/>
          <p:cNvSpPr/>
          <p:nvPr/>
        </p:nvSpPr>
        <p:spPr>
          <a:xfrm>
            <a:off x="1651314" y="1902875"/>
            <a:ext cx="5207" cy="3746"/>
          </a:xfrm>
          <a:custGeom>
            <a:avLst/>
            <a:gdLst/>
            <a:ahLst/>
            <a:cxnLst/>
            <a:rect l="l" t="t" r="r" b="b"/>
            <a:pathLst>
              <a:path w="5206" h="3746">
                <a:moveTo>
                  <a:pt x="4762" y="3746"/>
                </a:moveTo>
                <a:lnTo>
                  <a:pt x="5207" y="300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0" name="object 2480"/>
          <p:cNvSpPr/>
          <p:nvPr/>
        </p:nvSpPr>
        <p:spPr>
          <a:xfrm>
            <a:off x="1657468" y="1820960"/>
            <a:ext cx="9169" cy="13423"/>
          </a:xfrm>
          <a:custGeom>
            <a:avLst/>
            <a:gdLst/>
            <a:ahLst/>
            <a:cxnLst/>
            <a:rect l="l" t="t" r="r" b="b"/>
            <a:pathLst>
              <a:path w="9169" h="13423">
                <a:moveTo>
                  <a:pt x="1689" y="13131"/>
                </a:moveTo>
                <a:lnTo>
                  <a:pt x="0" y="12179"/>
                </a:lnTo>
                <a:lnTo>
                  <a:pt x="7035" y="0"/>
                </a:lnTo>
                <a:lnTo>
                  <a:pt x="9169" y="1257"/>
                </a:lnTo>
                <a:lnTo>
                  <a:pt x="2133" y="13423"/>
                </a:lnTo>
                <a:lnTo>
                  <a:pt x="1689" y="1313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1" name="object 2481"/>
          <p:cNvSpPr/>
          <p:nvPr/>
        </p:nvSpPr>
        <p:spPr>
          <a:xfrm>
            <a:off x="1651899" y="1820156"/>
            <a:ext cx="7264" cy="10998"/>
          </a:xfrm>
          <a:custGeom>
            <a:avLst/>
            <a:gdLst/>
            <a:ahLst/>
            <a:cxnLst/>
            <a:rect l="l" t="t" r="r" b="b"/>
            <a:pathLst>
              <a:path w="7264" h="10998">
                <a:moveTo>
                  <a:pt x="3886" y="7848"/>
                </a:moveTo>
                <a:lnTo>
                  <a:pt x="7264" y="2057"/>
                </a:lnTo>
                <a:lnTo>
                  <a:pt x="2120" y="10998"/>
                </a:lnTo>
                <a:lnTo>
                  <a:pt x="0" y="9753"/>
                </a:lnTo>
                <a:lnTo>
                  <a:pt x="5651" y="0"/>
                </a:lnTo>
                <a:lnTo>
                  <a:pt x="1104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2" name="object 2482"/>
          <p:cNvSpPr/>
          <p:nvPr/>
        </p:nvSpPr>
        <p:spPr>
          <a:xfrm>
            <a:off x="1657544" y="1817740"/>
            <a:ext cx="3517" cy="4470"/>
          </a:xfrm>
          <a:custGeom>
            <a:avLst/>
            <a:gdLst/>
            <a:ahLst/>
            <a:cxnLst/>
            <a:rect l="l" t="t" r="r" b="b"/>
            <a:pathLst>
              <a:path w="3517" h="4470">
                <a:moveTo>
                  <a:pt x="1612" y="4470"/>
                </a:moveTo>
                <a:lnTo>
                  <a:pt x="3517" y="1244"/>
                </a:lnTo>
                <a:lnTo>
                  <a:pt x="1397" y="0"/>
                </a:lnTo>
                <a:lnTo>
                  <a:pt x="0" y="24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3" name="object 2483"/>
          <p:cNvSpPr/>
          <p:nvPr/>
        </p:nvSpPr>
        <p:spPr>
          <a:xfrm>
            <a:off x="1655715" y="1807622"/>
            <a:ext cx="19278" cy="10185"/>
          </a:xfrm>
          <a:custGeom>
            <a:avLst/>
            <a:gdLst/>
            <a:ahLst/>
            <a:cxnLst/>
            <a:rect l="l" t="t" r="r" b="b"/>
            <a:pathLst>
              <a:path w="19278" h="10185">
                <a:moveTo>
                  <a:pt x="11290" y="507"/>
                </a:moveTo>
                <a:lnTo>
                  <a:pt x="19278" y="0"/>
                </a:lnTo>
                <a:lnTo>
                  <a:pt x="1384" y="1092"/>
                </a:lnTo>
                <a:lnTo>
                  <a:pt x="0" y="3657"/>
                </a:lnTo>
                <a:lnTo>
                  <a:pt x="11290" y="10185"/>
                </a:lnTo>
                <a:lnTo>
                  <a:pt x="3441" y="56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4" name="object 2484"/>
          <p:cNvSpPr/>
          <p:nvPr/>
        </p:nvSpPr>
        <p:spPr>
          <a:xfrm>
            <a:off x="1666786" y="1945857"/>
            <a:ext cx="8216" cy="4762"/>
          </a:xfrm>
          <a:custGeom>
            <a:avLst/>
            <a:gdLst/>
            <a:ahLst/>
            <a:cxnLst/>
            <a:rect l="l" t="t" r="r" b="b"/>
            <a:pathLst>
              <a:path w="8216" h="4762">
                <a:moveTo>
                  <a:pt x="0" y="0"/>
                </a:moveTo>
                <a:lnTo>
                  <a:pt x="8216" y="4762"/>
                </a:lnTo>
                <a:lnTo>
                  <a:pt x="215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5" name="object 2485"/>
          <p:cNvSpPr/>
          <p:nvPr/>
        </p:nvSpPr>
        <p:spPr>
          <a:xfrm>
            <a:off x="1661062" y="1858952"/>
            <a:ext cx="10274" cy="8356"/>
          </a:xfrm>
          <a:custGeom>
            <a:avLst/>
            <a:gdLst/>
            <a:ahLst/>
            <a:cxnLst/>
            <a:rect l="l" t="t" r="r" b="b"/>
            <a:pathLst>
              <a:path w="10274" h="8356">
                <a:moveTo>
                  <a:pt x="5943" y="5867"/>
                </a:moveTo>
                <a:lnTo>
                  <a:pt x="10274" y="8356"/>
                </a:lnTo>
                <a:lnTo>
                  <a:pt x="2349" y="3454"/>
                </a:lnTo>
                <a:lnTo>
                  <a:pt x="812" y="176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6" name="object 2486"/>
          <p:cNvSpPr/>
          <p:nvPr/>
        </p:nvSpPr>
        <p:spPr>
          <a:xfrm>
            <a:off x="1662310" y="1851619"/>
            <a:ext cx="660" cy="876"/>
          </a:xfrm>
          <a:custGeom>
            <a:avLst/>
            <a:gdLst/>
            <a:ahLst/>
            <a:cxnLst/>
            <a:rect l="l" t="t" r="r" b="b"/>
            <a:pathLst>
              <a:path w="660" h="876">
                <a:moveTo>
                  <a:pt x="660" y="0"/>
                </a:moveTo>
                <a:lnTo>
                  <a:pt x="0" y="8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7" name="object 2487"/>
          <p:cNvSpPr/>
          <p:nvPr/>
        </p:nvSpPr>
        <p:spPr>
          <a:xfrm>
            <a:off x="1667664" y="1861958"/>
            <a:ext cx="7340" cy="4254"/>
          </a:xfrm>
          <a:custGeom>
            <a:avLst/>
            <a:gdLst/>
            <a:ahLst/>
            <a:cxnLst/>
            <a:rect l="l" t="t" r="r" b="b"/>
            <a:pathLst>
              <a:path w="7340" h="4254">
                <a:moveTo>
                  <a:pt x="0" y="0"/>
                </a:moveTo>
                <a:lnTo>
                  <a:pt x="7340" y="42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8" name="object 2488"/>
          <p:cNvSpPr/>
          <p:nvPr/>
        </p:nvSpPr>
        <p:spPr>
          <a:xfrm>
            <a:off x="1663477" y="1856748"/>
            <a:ext cx="520" cy="2057"/>
          </a:xfrm>
          <a:custGeom>
            <a:avLst/>
            <a:gdLst/>
            <a:ahLst/>
            <a:cxnLst/>
            <a:rect l="l" t="t" r="r" b="b"/>
            <a:pathLst>
              <a:path w="520" h="2057">
                <a:moveTo>
                  <a:pt x="520" y="205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9" name="object 2489"/>
          <p:cNvSpPr/>
          <p:nvPr/>
        </p:nvSpPr>
        <p:spPr>
          <a:xfrm>
            <a:off x="1665466" y="1851619"/>
            <a:ext cx="876" cy="736"/>
          </a:xfrm>
          <a:custGeom>
            <a:avLst/>
            <a:gdLst/>
            <a:ahLst/>
            <a:cxnLst/>
            <a:rect l="l" t="t" r="r" b="b"/>
            <a:pathLst>
              <a:path w="876" h="736">
                <a:moveTo>
                  <a:pt x="876" y="0"/>
                </a:move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0" name="object 2490"/>
          <p:cNvSpPr/>
          <p:nvPr/>
        </p:nvSpPr>
        <p:spPr>
          <a:xfrm>
            <a:off x="1662971" y="1847949"/>
            <a:ext cx="4762" cy="3670"/>
          </a:xfrm>
          <a:custGeom>
            <a:avLst/>
            <a:gdLst/>
            <a:ahLst/>
            <a:cxnLst/>
            <a:rect l="l" t="t" r="r" b="b"/>
            <a:pathLst>
              <a:path w="4762" h="3670">
                <a:moveTo>
                  <a:pt x="0" y="3670"/>
                </a:moveTo>
                <a:lnTo>
                  <a:pt x="1104" y="2133"/>
                </a:lnTo>
                <a:lnTo>
                  <a:pt x="2857" y="736"/>
                </a:lnTo>
                <a:lnTo>
                  <a:pt x="476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1" name="object 2491"/>
          <p:cNvSpPr/>
          <p:nvPr/>
        </p:nvSpPr>
        <p:spPr>
          <a:xfrm>
            <a:off x="1677639" y="1851619"/>
            <a:ext cx="5130" cy="2933"/>
          </a:xfrm>
          <a:custGeom>
            <a:avLst/>
            <a:gdLst/>
            <a:ahLst/>
            <a:cxnLst/>
            <a:rect l="l" t="t" r="r" b="b"/>
            <a:pathLst>
              <a:path w="5130" h="2933">
                <a:moveTo>
                  <a:pt x="5130" y="2933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2" name="object 2492"/>
          <p:cNvSpPr/>
          <p:nvPr/>
        </p:nvSpPr>
        <p:spPr>
          <a:xfrm>
            <a:off x="1666342" y="1850666"/>
            <a:ext cx="6896" cy="1689"/>
          </a:xfrm>
          <a:custGeom>
            <a:avLst/>
            <a:gdLst/>
            <a:ahLst/>
            <a:cxnLst/>
            <a:rect l="l" t="t" r="r" b="b"/>
            <a:pathLst>
              <a:path w="6896" h="1689">
                <a:moveTo>
                  <a:pt x="0" y="952"/>
                </a:moveTo>
                <a:lnTo>
                  <a:pt x="1612" y="76"/>
                </a:lnTo>
                <a:lnTo>
                  <a:pt x="2857" y="0"/>
                </a:lnTo>
                <a:lnTo>
                  <a:pt x="4406" y="431"/>
                </a:lnTo>
                <a:lnTo>
                  <a:pt x="6896" y="1689"/>
                </a:lnTo>
                <a:lnTo>
                  <a:pt x="5422" y="9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3" name="object 2493"/>
          <p:cNvSpPr/>
          <p:nvPr/>
        </p:nvSpPr>
        <p:spPr>
          <a:xfrm>
            <a:off x="1663263" y="1822213"/>
            <a:ext cx="3378" cy="5791"/>
          </a:xfrm>
          <a:custGeom>
            <a:avLst/>
            <a:gdLst/>
            <a:ahLst/>
            <a:cxnLst/>
            <a:rect l="l" t="t" r="r" b="b"/>
            <a:pathLst>
              <a:path w="3378" h="5791">
                <a:moveTo>
                  <a:pt x="0" y="5791"/>
                </a:moveTo>
                <a:lnTo>
                  <a:pt x="33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4" name="object 2494"/>
          <p:cNvSpPr/>
          <p:nvPr/>
        </p:nvSpPr>
        <p:spPr>
          <a:xfrm>
            <a:off x="1660476" y="1820956"/>
            <a:ext cx="4038" cy="7048"/>
          </a:xfrm>
          <a:custGeom>
            <a:avLst/>
            <a:gdLst/>
            <a:ahLst/>
            <a:cxnLst/>
            <a:rect l="l" t="t" r="r" b="b"/>
            <a:pathLst>
              <a:path w="4038" h="7048">
                <a:moveTo>
                  <a:pt x="0" y="7048"/>
                </a:moveTo>
                <a:lnTo>
                  <a:pt x="403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5" name="object 2495"/>
          <p:cNvSpPr/>
          <p:nvPr/>
        </p:nvSpPr>
        <p:spPr>
          <a:xfrm>
            <a:off x="1660986" y="1810251"/>
            <a:ext cx="14008" cy="9029"/>
          </a:xfrm>
          <a:custGeom>
            <a:avLst/>
            <a:gdLst/>
            <a:ahLst/>
            <a:cxnLst/>
            <a:rect l="l" t="t" r="r" b="b"/>
            <a:pathLst>
              <a:path w="14008" h="9029">
                <a:moveTo>
                  <a:pt x="6019" y="4406"/>
                </a:moveTo>
                <a:lnTo>
                  <a:pt x="14008" y="9029"/>
                </a:lnTo>
                <a:lnTo>
                  <a:pt x="0" y="952"/>
                </a:lnTo>
                <a:lnTo>
                  <a:pt x="14008" y="0"/>
                </a:lnTo>
                <a:lnTo>
                  <a:pt x="6019" y="5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6" name="object 2496"/>
          <p:cNvSpPr/>
          <p:nvPr/>
        </p:nvSpPr>
        <p:spPr>
          <a:xfrm>
            <a:off x="1667008" y="1816348"/>
            <a:ext cx="8432" cy="5562"/>
          </a:xfrm>
          <a:custGeom>
            <a:avLst/>
            <a:gdLst/>
            <a:ahLst/>
            <a:cxnLst/>
            <a:rect l="l" t="t" r="r" b="b"/>
            <a:pathLst>
              <a:path w="8432" h="5562">
                <a:moveTo>
                  <a:pt x="4102" y="3809"/>
                </a:moveTo>
                <a:lnTo>
                  <a:pt x="0" y="1460"/>
                </a:lnTo>
                <a:lnTo>
                  <a:pt x="7112" y="5562"/>
                </a:lnTo>
                <a:lnTo>
                  <a:pt x="8432" y="3225"/>
                </a:lnTo>
                <a:lnTo>
                  <a:pt x="285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7" name="object 2497"/>
          <p:cNvSpPr/>
          <p:nvPr/>
        </p:nvSpPr>
        <p:spPr>
          <a:xfrm>
            <a:off x="1662751" y="1796685"/>
            <a:ext cx="12242" cy="7772"/>
          </a:xfrm>
          <a:custGeom>
            <a:avLst/>
            <a:gdLst/>
            <a:ahLst/>
            <a:cxnLst/>
            <a:rect l="l" t="t" r="r" b="b"/>
            <a:pathLst>
              <a:path w="12242" h="7772">
                <a:moveTo>
                  <a:pt x="4254" y="1765"/>
                </a:moveTo>
                <a:lnTo>
                  <a:pt x="12242" y="6311"/>
                </a:lnTo>
                <a:lnTo>
                  <a:pt x="1320" y="0"/>
                </a:lnTo>
                <a:lnTo>
                  <a:pt x="0" y="2349"/>
                </a:lnTo>
                <a:lnTo>
                  <a:pt x="9309" y="7772"/>
                </a:lnTo>
                <a:lnTo>
                  <a:pt x="4254" y="48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8" name="object 2498"/>
          <p:cNvSpPr/>
          <p:nvPr/>
        </p:nvSpPr>
        <p:spPr>
          <a:xfrm>
            <a:off x="1665977" y="1788772"/>
            <a:ext cx="5575" cy="5930"/>
          </a:xfrm>
          <a:custGeom>
            <a:avLst/>
            <a:gdLst/>
            <a:ahLst/>
            <a:cxnLst/>
            <a:rect l="l" t="t" r="r" b="b"/>
            <a:pathLst>
              <a:path w="5575" h="5930">
                <a:moveTo>
                  <a:pt x="1028" y="2857"/>
                </a:moveTo>
                <a:lnTo>
                  <a:pt x="2717" y="0"/>
                </a:lnTo>
                <a:lnTo>
                  <a:pt x="0" y="4686"/>
                </a:lnTo>
                <a:lnTo>
                  <a:pt x="2133" y="5930"/>
                </a:lnTo>
                <a:lnTo>
                  <a:pt x="5575" y="0"/>
                </a:lnTo>
                <a:lnTo>
                  <a:pt x="2133" y="59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9" name="object 2499"/>
          <p:cNvSpPr/>
          <p:nvPr/>
        </p:nvSpPr>
        <p:spPr>
          <a:xfrm>
            <a:off x="1686069" y="2079626"/>
            <a:ext cx="11442" cy="28524"/>
          </a:xfrm>
          <a:custGeom>
            <a:avLst/>
            <a:gdLst/>
            <a:ahLst/>
            <a:cxnLst/>
            <a:rect l="l" t="t" r="r" b="b"/>
            <a:pathLst>
              <a:path w="11442" h="28524">
                <a:moveTo>
                  <a:pt x="11442" y="28524"/>
                </a:moveTo>
                <a:lnTo>
                  <a:pt x="3810" y="0"/>
                </a:lnTo>
                <a:lnTo>
                  <a:pt x="0" y="952"/>
                </a:lnTo>
                <a:lnTo>
                  <a:pt x="3162" y="1261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0" name="object 2500"/>
          <p:cNvSpPr/>
          <p:nvPr/>
        </p:nvSpPr>
        <p:spPr>
          <a:xfrm>
            <a:off x="1673166" y="2097957"/>
            <a:ext cx="1612" cy="7772"/>
          </a:xfrm>
          <a:custGeom>
            <a:avLst/>
            <a:gdLst/>
            <a:ahLst/>
            <a:cxnLst/>
            <a:rect l="l" t="t" r="r" b="b"/>
            <a:pathLst>
              <a:path w="1612" h="7772">
                <a:moveTo>
                  <a:pt x="1612" y="0"/>
                </a:moveTo>
                <a:lnTo>
                  <a:pt x="584" y="1905"/>
                </a:lnTo>
                <a:lnTo>
                  <a:pt x="0" y="4622"/>
                </a:lnTo>
                <a:lnTo>
                  <a:pt x="368" y="777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1" name="object 2501"/>
          <p:cNvSpPr/>
          <p:nvPr/>
        </p:nvSpPr>
        <p:spPr>
          <a:xfrm>
            <a:off x="1674341" y="1950626"/>
            <a:ext cx="10706" cy="12750"/>
          </a:xfrm>
          <a:custGeom>
            <a:avLst/>
            <a:gdLst/>
            <a:ahLst/>
            <a:cxnLst/>
            <a:rect l="l" t="t" r="r" b="b"/>
            <a:pathLst>
              <a:path w="10706" h="12750">
                <a:moveTo>
                  <a:pt x="584" y="10998"/>
                </a:moveTo>
                <a:lnTo>
                  <a:pt x="1092" y="12750"/>
                </a:lnTo>
                <a:lnTo>
                  <a:pt x="0" y="8801"/>
                </a:lnTo>
                <a:lnTo>
                  <a:pt x="10706" y="5791"/>
                </a:lnTo>
                <a:lnTo>
                  <a:pt x="66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2" name="object 2502"/>
          <p:cNvSpPr/>
          <p:nvPr/>
        </p:nvSpPr>
        <p:spPr>
          <a:xfrm>
            <a:off x="1673237" y="1874420"/>
            <a:ext cx="1460" cy="2425"/>
          </a:xfrm>
          <a:custGeom>
            <a:avLst/>
            <a:gdLst/>
            <a:ahLst/>
            <a:cxnLst/>
            <a:rect l="l" t="t" r="r" b="b"/>
            <a:pathLst>
              <a:path w="1460" h="2425">
                <a:moveTo>
                  <a:pt x="0" y="2425"/>
                </a:moveTo>
                <a:lnTo>
                  <a:pt x="146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3" name="object 2503"/>
          <p:cNvSpPr/>
          <p:nvPr/>
        </p:nvSpPr>
        <p:spPr>
          <a:xfrm>
            <a:off x="1671330" y="1866207"/>
            <a:ext cx="6972" cy="4330"/>
          </a:xfrm>
          <a:custGeom>
            <a:avLst/>
            <a:gdLst/>
            <a:ahLst/>
            <a:cxnLst/>
            <a:rect l="l" t="t" r="r" b="b"/>
            <a:pathLst>
              <a:path w="6972" h="4330">
                <a:moveTo>
                  <a:pt x="0" y="1104"/>
                </a:moveTo>
                <a:lnTo>
                  <a:pt x="5575" y="4330"/>
                </a:lnTo>
                <a:lnTo>
                  <a:pt x="6972" y="1917"/>
                </a:lnTo>
                <a:lnTo>
                  <a:pt x="367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4" name="object 2504"/>
          <p:cNvSpPr/>
          <p:nvPr/>
        </p:nvSpPr>
        <p:spPr>
          <a:xfrm>
            <a:off x="1673237" y="1852352"/>
            <a:ext cx="12026" cy="6083"/>
          </a:xfrm>
          <a:custGeom>
            <a:avLst/>
            <a:gdLst/>
            <a:ahLst/>
            <a:cxnLst/>
            <a:rect l="l" t="t" r="r" b="b"/>
            <a:pathLst>
              <a:path w="12026" h="6083">
                <a:moveTo>
                  <a:pt x="0" y="0"/>
                </a:moveTo>
                <a:lnTo>
                  <a:pt x="10629" y="6083"/>
                </a:lnTo>
                <a:lnTo>
                  <a:pt x="12026" y="3670"/>
                </a:lnTo>
                <a:lnTo>
                  <a:pt x="9537" y="21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5" name="object 2505"/>
          <p:cNvSpPr/>
          <p:nvPr/>
        </p:nvSpPr>
        <p:spPr>
          <a:xfrm>
            <a:off x="1669207" y="1850660"/>
            <a:ext cx="1536" cy="444"/>
          </a:xfrm>
          <a:custGeom>
            <a:avLst/>
            <a:gdLst/>
            <a:ahLst/>
            <a:cxnLst/>
            <a:rect l="l" t="t" r="r" b="b"/>
            <a:pathLst>
              <a:path w="1536" h="444">
                <a:moveTo>
                  <a:pt x="1536" y="44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6" name="object 2506"/>
          <p:cNvSpPr/>
          <p:nvPr/>
        </p:nvSpPr>
        <p:spPr>
          <a:xfrm>
            <a:off x="1672065" y="1804462"/>
            <a:ext cx="5130" cy="3149"/>
          </a:xfrm>
          <a:custGeom>
            <a:avLst/>
            <a:gdLst/>
            <a:ahLst/>
            <a:cxnLst/>
            <a:rect l="l" t="t" r="r" b="b"/>
            <a:pathLst>
              <a:path w="5130" h="3149">
                <a:moveTo>
                  <a:pt x="0" y="0"/>
                </a:moveTo>
                <a:lnTo>
                  <a:pt x="5130" y="3009"/>
                </a:lnTo>
                <a:lnTo>
                  <a:pt x="2933" y="31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7" name="object 2507"/>
          <p:cNvSpPr/>
          <p:nvPr/>
        </p:nvSpPr>
        <p:spPr>
          <a:xfrm>
            <a:off x="1671549" y="1783422"/>
            <a:ext cx="11214" cy="15100"/>
          </a:xfrm>
          <a:custGeom>
            <a:avLst/>
            <a:gdLst/>
            <a:ahLst/>
            <a:cxnLst/>
            <a:rect l="l" t="t" r="r" b="b"/>
            <a:pathLst>
              <a:path w="11214" h="15100">
                <a:moveTo>
                  <a:pt x="0" y="5346"/>
                </a:moveTo>
                <a:lnTo>
                  <a:pt x="3073" y="0"/>
                </a:lnTo>
                <a:lnTo>
                  <a:pt x="9385" y="3594"/>
                </a:lnTo>
                <a:lnTo>
                  <a:pt x="3517" y="13779"/>
                </a:lnTo>
                <a:lnTo>
                  <a:pt x="5651" y="15100"/>
                </a:lnTo>
                <a:lnTo>
                  <a:pt x="11214" y="5499"/>
                </a:lnTo>
                <a:lnTo>
                  <a:pt x="6743" y="1319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8" name="object 2508"/>
          <p:cNvSpPr/>
          <p:nvPr/>
        </p:nvSpPr>
        <p:spPr>
          <a:xfrm>
            <a:off x="1668691" y="1779681"/>
            <a:ext cx="23609" cy="24053"/>
          </a:xfrm>
          <a:custGeom>
            <a:avLst/>
            <a:gdLst/>
            <a:ahLst/>
            <a:cxnLst/>
            <a:rect l="l" t="t" r="r" b="b"/>
            <a:pathLst>
              <a:path w="23609" h="24053">
                <a:moveTo>
                  <a:pt x="4546" y="1168"/>
                </a:moveTo>
                <a:lnTo>
                  <a:pt x="0" y="9093"/>
                </a:lnTo>
                <a:lnTo>
                  <a:pt x="5207" y="0"/>
                </a:lnTo>
                <a:lnTo>
                  <a:pt x="23609" y="10706"/>
                </a:lnTo>
                <a:lnTo>
                  <a:pt x="15913" y="24053"/>
                </a:lnTo>
                <a:lnTo>
                  <a:pt x="13779" y="22732"/>
                </a:lnTo>
                <a:lnTo>
                  <a:pt x="20015" y="11874"/>
                </a:lnTo>
                <a:lnTo>
                  <a:pt x="15176" y="9093"/>
                </a:lnTo>
                <a:lnTo>
                  <a:pt x="20015" y="1187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9" name="object 2509"/>
          <p:cNvSpPr/>
          <p:nvPr/>
        </p:nvSpPr>
        <p:spPr>
          <a:xfrm>
            <a:off x="1679177" y="2095615"/>
            <a:ext cx="13639" cy="12827"/>
          </a:xfrm>
          <a:custGeom>
            <a:avLst/>
            <a:gdLst/>
            <a:ahLst/>
            <a:cxnLst/>
            <a:rect l="l" t="t" r="r" b="b"/>
            <a:pathLst>
              <a:path w="13639" h="12826">
                <a:moveTo>
                  <a:pt x="0" y="11874"/>
                </a:moveTo>
                <a:lnTo>
                  <a:pt x="1244" y="12534"/>
                </a:lnTo>
                <a:lnTo>
                  <a:pt x="2781" y="12826"/>
                </a:lnTo>
                <a:lnTo>
                  <a:pt x="13639" y="10185"/>
                </a:lnTo>
                <a:lnTo>
                  <a:pt x="109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0" name="object 2510"/>
          <p:cNvSpPr/>
          <p:nvPr/>
        </p:nvSpPr>
        <p:spPr>
          <a:xfrm>
            <a:off x="1677193" y="2099790"/>
            <a:ext cx="1981" cy="7696"/>
          </a:xfrm>
          <a:custGeom>
            <a:avLst/>
            <a:gdLst/>
            <a:ahLst/>
            <a:cxnLst/>
            <a:rect l="l" t="t" r="r" b="b"/>
            <a:pathLst>
              <a:path w="1981" h="7696">
                <a:moveTo>
                  <a:pt x="1104" y="0"/>
                </a:moveTo>
                <a:lnTo>
                  <a:pt x="0" y="2489"/>
                </a:lnTo>
                <a:lnTo>
                  <a:pt x="76" y="4394"/>
                </a:lnTo>
                <a:lnTo>
                  <a:pt x="952" y="6527"/>
                </a:lnTo>
                <a:lnTo>
                  <a:pt x="1981" y="76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1" name="object 2511"/>
          <p:cNvSpPr/>
          <p:nvPr/>
        </p:nvSpPr>
        <p:spPr>
          <a:xfrm>
            <a:off x="1674994" y="1941095"/>
            <a:ext cx="17830" cy="22288"/>
          </a:xfrm>
          <a:custGeom>
            <a:avLst/>
            <a:gdLst/>
            <a:ahLst/>
            <a:cxnLst/>
            <a:rect l="l" t="t" r="r" b="b"/>
            <a:pathLst>
              <a:path w="17830" h="22288">
                <a:moveTo>
                  <a:pt x="444" y="22288"/>
                </a:moveTo>
                <a:lnTo>
                  <a:pt x="17830" y="17297"/>
                </a:lnTo>
                <a:lnTo>
                  <a:pt x="12903" y="0"/>
                </a:lnTo>
                <a:lnTo>
                  <a:pt x="9029" y="1092"/>
                </a:lnTo>
                <a:lnTo>
                  <a:pt x="12026" y="11798"/>
                </a:lnTo>
                <a:lnTo>
                  <a:pt x="0" y="48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2" name="object 2512"/>
          <p:cNvSpPr/>
          <p:nvPr/>
        </p:nvSpPr>
        <p:spPr>
          <a:xfrm>
            <a:off x="1681233" y="1836289"/>
            <a:ext cx="10337" cy="11595"/>
          </a:xfrm>
          <a:custGeom>
            <a:avLst/>
            <a:gdLst/>
            <a:ahLst/>
            <a:cxnLst/>
            <a:rect l="l" t="t" r="r" b="b"/>
            <a:pathLst>
              <a:path w="10337" h="11595">
                <a:moveTo>
                  <a:pt x="1536" y="10782"/>
                </a:moveTo>
                <a:lnTo>
                  <a:pt x="368" y="9677"/>
                </a:lnTo>
                <a:lnTo>
                  <a:pt x="0" y="8737"/>
                </a:lnTo>
                <a:lnTo>
                  <a:pt x="139" y="6680"/>
                </a:lnTo>
                <a:lnTo>
                  <a:pt x="3733" y="0"/>
                </a:lnTo>
                <a:lnTo>
                  <a:pt x="10337" y="3810"/>
                </a:lnTo>
                <a:lnTo>
                  <a:pt x="6159" y="10706"/>
                </a:lnTo>
                <a:lnTo>
                  <a:pt x="4102" y="11595"/>
                </a:lnTo>
                <a:lnTo>
                  <a:pt x="3073" y="11518"/>
                </a:lnTo>
                <a:lnTo>
                  <a:pt x="1536" y="1078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3" name="object 2513"/>
          <p:cNvSpPr/>
          <p:nvPr/>
        </p:nvSpPr>
        <p:spPr>
          <a:xfrm>
            <a:off x="1678444" y="1845312"/>
            <a:ext cx="8064" cy="5499"/>
          </a:xfrm>
          <a:custGeom>
            <a:avLst/>
            <a:gdLst/>
            <a:ahLst/>
            <a:cxnLst/>
            <a:rect l="l" t="t" r="r" b="b"/>
            <a:pathLst>
              <a:path w="8064" h="5499">
                <a:moveTo>
                  <a:pt x="0" y="0"/>
                </a:moveTo>
                <a:lnTo>
                  <a:pt x="444" y="1473"/>
                </a:lnTo>
                <a:lnTo>
                  <a:pt x="1460" y="3149"/>
                </a:lnTo>
                <a:lnTo>
                  <a:pt x="3302" y="4546"/>
                </a:lnTo>
                <a:lnTo>
                  <a:pt x="6375" y="5499"/>
                </a:lnTo>
                <a:lnTo>
                  <a:pt x="8064" y="528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4" name="object 2514"/>
          <p:cNvSpPr/>
          <p:nvPr/>
        </p:nvSpPr>
        <p:spPr>
          <a:xfrm>
            <a:off x="1675366" y="1828228"/>
            <a:ext cx="19799" cy="10629"/>
          </a:xfrm>
          <a:custGeom>
            <a:avLst/>
            <a:gdLst/>
            <a:ahLst/>
            <a:cxnLst/>
            <a:rect l="l" t="t" r="r" b="b"/>
            <a:pathLst>
              <a:path w="19799" h="10629">
                <a:moveTo>
                  <a:pt x="19799" y="10629"/>
                </a:moveTo>
                <a:lnTo>
                  <a:pt x="1396" y="0"/>
                </a:lnTo>
                <a:lnTo>
                  <a:pt x="0" y="2489"/>
                </a:lnTo>
                <a:lnTo>
                  <a:pt x="7404" y="69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5" name="object 2515"/>
          <p:cNvSpPr/>
          <p:nvPr/>
        </p:nvSpPr>
        <p:spPr>
          <a:xfrm>
            <a:off x="1675001" y="1803002"/>
            <a:ext cx="7480" cy="7251"/>
          </a:xfrm>
          <a:custGeom>
            <a:avLst/>
            <a:gdLst/>
            <a:ahLst/>
            <a:cxnLst/>
            <a:rect l="l" t="t" r="r" b="b"/>
            <a:pathLst>
              <a:path w="7480" h="7251">
                <a:moveTo>
                  <a:pt x="2489" y="1460"/>
                </a:moveTo>
                <a:lnTo>
                  <a:pt x="0" y="0"/>
                </a:lnTo>
                <a:lnTo>
                  <a:pt x="7480" y="4394"/>
                </a:lnTo>
                <a:lnTo>
                  <a:pt x="6083" y="6883"/>
                </a:lnTo>
                <a:lnTo>
                  <a:pt x="0" y="72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6" name="object 2516"/>
          <p:cNvSpPr/>
          <p:nvPr/>
        </p:nvSpPr>
        <p:spPr>
          <a:xfrm>
            <a:off x="1682770" y="1796623"/>
            <a:ext cx="5943" cy="7111"/>
          </a:xfrm>
          <a:custGeom>
            <a:avLst/>
            <a:gdLst/>
            <a:ahLst/>
            <a:cxnLst/>
            <a:rect l="l" t="t" r="r" b="b"/>
            <a:pathLst>
              <a:path w="5943" h="7112">
                <a:moveTo>
                  <a:pt x="0" y="6007"/>
                </a:moveTo>
                <a:lnTo>
                  <a:pt x="1828" y="7111"/>
                </a:lnTo>
                <a:lnTo>
                  <a:pt x="59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7" name="object 2517"/>
          <p:cNvSpPr/>
          <p:nvPr/>
        </p:nvSpPr>
        <p:spPr>
          <a:xfrm>
            <a:off x="1675438" y="1788768"/>
            <a:ext cx="4546" cy="7848"/>
          </a:xfrm>
          <a:custGeom>
            <a:avLst/>
            <a:gdLst/>
            <a:ahLst/>
            <a:cxnLst/>
            <a:rect l="l" t="t" r="r" b="b"/>
            <a:pathLst>
              <a:path w="4546" h="7848">
                <a:moveTo>
                  <a:pt x="0" y="7848"/>
                </a:moveTo>
                <a:lnTo>
                  <a:pt x="454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8" name="object 2518"/>
          <p:cNvSpPr/>
          <p:nvPr/>
        </p:nvSpPr>
        <p:spPr>
          <a:xfrm>
            <a:off x="1682402" y="1762511"/>
            <a:ext cx="16065" cy="8509"/>
          </a:xfrm>
          <a:custGeom>
            <a:avLst/>
            <a:gdLst/>
            <a:ahLst/>
            <a:cxnLst/>
            <a:rect l="l" t="t" r="r" b="b"/>
            <a:pathLst>
              <a:path w="16065" h="8508">
                <a:moveTo>
                  <a:pt x="368" y="2717"/>
                </a:moveTo>
                <a:lnTo>
                  <a:pt x="7480" y="6819"/>
                </a:lnTo>
                <a:lnTo>
                  <a:pt x="0" y="2501"/>
                </a:lnTo>
                <a:lnTo>
                  <a:pt x="1396" y="0"/>
                </a:lnTo>
                <a:lnTo>
                  <a:pt x="16065" y="8509"/>
                </a:lnTo>
                <a:lnTo>
                  <a:pt x="8216" y="39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9" name="object 2519"/>
          <p:cNvSpPr/>
          <p:nvPr/>
        </p:nvSpPr>
        <p:spPr>
          <a:xfrm>
            <a:off x="1690617" y="2082335"/>
            <a:ext cx="1320" cy="4991"/>
          </a:xfrm>
          <a:custGeom>
            <a:avLst/>
            <a:gdLst/>
            <a:ahLst/>
            <a:cxnLst/>
            <a:rect l="l" t="t" r="r" b="b"/>
            <a:pathLst>
              <a:path w="1320" h="4991">
                <a:moveTo>
                  <a:pt x="0" y="0"/>
                </a:moveTo>
                <a:lnTo>
                  <a:pt x="132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0" name="object 2520"/>
          <p:cNvSpPr/>
          <p:nvPr/>
        </p:nvSpPr>
        <p:spPr>
          <a:xfrm>
            <a:off x="1686073" y="2080576"/>
            <a:ext cx="1828" cy="6743"/>
          </a:xfrm>
          <a:custGeom>
            <a:avLst/>
            <a:gdLst/>
            <a:ahLst/>
            <a:cxnLst/>
            <a:rect l="l" t="t" r="r" b="b"/>
            <a:pathLst>
              <a:path w="1828" h="6743">
                <a:moveTo>
                  <a:pt x="0" y="0"/>
                </a:moveTo>
                <a:lnTo>
                  <a:pt x="1828" y="67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1" name="object 2521"/>
          <p:cNvSpPr/>
          <p:nvPr/>
        </p:nvSpPr>
        <p:spPr>
          <a:xfrm>
            <a:off x="1684016" y="1942186"/>
            <a:ext cx="1028" cy="3670"/>
          </a:xfrm>
          <a:custGeom>
            <a:avLst/>
            <a:gdLst/>
            <a:ahLst/>
            <a:cxnLst/>
            <a:rect l="l" t="t" r="r" b="b"/>
            <a:pathLst>
              <a:path w="1028" h="3670">
                <a:moveTo>
                  <a:pt x="1028" y="367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2" name="object 2522"/>
          <p:cNvSpPr/>
          <p:nvPr/>
        </p:nvSpPr>
        <p:spPr>
          <a:xfrm>
            <a:off x="1687902" y="1941094"/>
            <a:ext cx="1397" cy="4762"/>
          </a:xfrm>
          <a:custGeom>
            <a:avLst/>
            <a:gdLst/>
            <a:ahLst/>
            <a:cxnLst/>
            <a:rect l="l" t="t" r="r" b="b"/>
            <a:pathLst>
              <a:path w="1397" h="4762">
                <a:moveTo>
                  <a:pt x="1397" y="476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3" name="object 2523"/>
          <p:cNvSpPr/>
          <p:nvPr/>
        </p:nvSpPr>
        <p:spPr>
          <a:xfrm>
            <a:off x="1684092" y="1820156"/>
            <a:ext cx="6527" cy="9017"/>
          </a:xfrm>
          <a:custGeom>
            <a:avLst/>
            <a:gdLst/>
            <a:ahLst/>
            <a:cxnLst/>
            <a:rect l="l" t="t" r="r" b="b"/>
            <a:pathLst>
              <a:path w="6527" h="9017">
                <a:moveTo>
                  <a:pt x="0" y="7848"/>
                </a:moveTo>
                <a:lnTo>
                  <a:pt x="4330" y="0"/>
                </a:lnTo>
                <a:lnTo>
                  <a:pt x="0" y="7848"/>
                </a:lnTo>
                <a:lnTo>
                  <a:pt x="1905" y="9017"/>
                </a:lnTo>
                <a:lnTo>
                  <a:pt x="6527" y="1028"/>
                </a:lnTo>
                <a:lnTo>
                  <a:pt x="2565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4" name="object 2524"/>
          <p:cNvSpPr/>
          <p:nvPr/>
        </p:nvSpPr>
        <p:spPr>
          <a:xfrm>
            <a:off x="1689524" y="1820156"/>
            <a:ext cx="8940" cy="12255"/>
          </a:xfrm>
          <a:custGeom>
            <a:avLst/>
            <a:gdLst/>
            <a:ahLst/>
            <a:cxnLst/>
            <a:rect l="l" t="t" r="r" b="b"/>
            <a:pathLst>
              <a:path w="8940" h="12255">
                <a:moveTo>
                  <a:pt x="1828" y="7848"/>
                </a:moveTo>
                <a:lnTo>
                  <a:pt x="6375" y="0"/>
                </a:lnTo>
                <a:lnTo>
                  <a:pt x="0" y="10998"/>
                </a:lnTo>
                <a:lnTo>
                  <a:pt x="2120" y="12255"/>
                </a:lnTo>
                <a:lnTo>
                  <a:pt x="8940" y="368"/>
                </a:lnTo>
                <a:lnTo>
                  <a:pt x="461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5" name="object 2525"/>
          <p:cNvSpPr/>
          <p:nvPr/>
        </p:nvSpPr>
        <p:spPr>
          <a:xfrm>
            <a:off x="1688420" y="1815762"/>
            <a:ext cx="4622" cy="5422"/>
          </a:xfrm>
          <a:custGeom>
            <a:avLst/>
            <a:gdLst/>
            <a:ahLst/>
            <a:cxnLst/>
            <a:rect l="l" t="t" r="r" b="b"/>
            <a:pathLst>
              <a:path w="4622" h="5422">
                <a:moveTo>
                  <a:pt x="2197" y="5422"/>
                </a:moveTo>
                <a:lnTo>
                  <a:pt x="4622" y="1244"/>
                </a:lnTo>
                <a:lnTo>
                  <a:pt x="2489" y="0"/>
                </a:lnTo>
                <a:lnTo>
                  <a:pt x="0" y="4394"/>
                </a:lnTo>
                <a:lnTo>
                  <a:pt x="2197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6" name="object 2526"/>
          <p:cNvSpPr/>
          <p:nvPr/>
        </p:nvSpPr>
        <p:spPr>
          <a:xfrm>
            <a:off x="1686515" y="1796100"/>
            <a:ext cx="27203" cy="25527"/>
          </a:xfrm>
          <a:custGeom>
            <a:avLst/>
            <a:gdLst/>
            <a:ahLst/>
            <a:cxnLst/>
            <a:rect l="l" t="t" r="r" b="b"/>
            <a:pathLst>
              <a:path w="27203" h="25526">
                <a:moveTo>
                  <a:pt x="4102" y="11810"/>
                </a:moveTo>
                <a:lnTo>
                  <a:pt x="1828" y="12026"/>
                </a:lnTo>
                <a:lnTo>
                  <a:pt x="0" y="15252"/>
                </a:lnTo>
                <a:lnTo>
                  <a:pt x="15621" y="13500"/>
                </a:lnTo>
                <a:lnTo>
                  <a:pt x="18618" y="25526"/>
                </a:lnTo>
                <a:lnTo>
                  <a:pt x="20535" y="22224"/>
                </a:lnTo>
                <a:lnTo>
                  <a:pt x="16649" y="7772"/>
                </a:lnTo>
                <a:lnTo>
                  <a:pt x="25806" y="13055"/>
                </a:lnTo>
                <a:lnTo>
                  <a:pt x="27203" y="10629"/>
                </a:lnTo>
                <a:lnTo>
                  <a:pt x="8801" y="0"/>
                </a:lnTo>
                <a:lnTo>
                  <a:pt x="7404" y="2425"/>
                </a:lnTo>
                <a:lnTo>
                  <a:pt x="13779" y="6095"/>
                </a:lnTo>
                <a:lnTo>
                  <a:pt x="14960" y="10858"/>
                </a:lnTo>
                <a:lnTo>
                  <a:pt x="4102" y="1181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7" name="object 2527"/>
          <p:cNvSpPr/>
          <p:nvPr/>
        </p:nvSpPr>
        <p:spPr>
          <a:xfrm>
            <a:off x="1682767" y="1788261"/>
            <a:ext cx="1104" cy="660"/>
          </a:xfrm>
          <a:custGeom>
            <a:avLst/>
            <a:gdLst/>
            <a:ahLst/>
            <a:cxnLst/>
            <a:rect l="l" t="t" r="r" b="b"/>
            <a:pathLst>
              <a:path w="1104" h="660">
                <a:moveTo>
                  <a:pt x="1104" y="507"/>
                </a:moveTo>
                <a:lnTo>
                  <a:pt x="292" y="0"/>
                </a:lnTo>
                <a:lnTo>
                  <a:pt x="0" y="66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8" name="object 2528"/>
          <p:cNvSpPr/>
          <p:nvPr/>
        </p:nvSpPr>
        <p:spPr>
          <a:xfrm>
            <a:off x="1685490" y="1774029"/>
            <a:ext cx="1676" cy="8801"/>
          </a:xfrm>
          <a:custGeom>
            <a:avLst/>
            <a:gdLst/>
            <a:ahLst/>
            <a:cxnLst/>
            <a:rect l="l" t="t" r="r" b="b"/>
            <a:pathLst>
              <a:path w="1676" h="8801">
                <a:moveTo>
                  <a:pt x="1168" y="952"/>
                </a:moveTo>
                <a:lnTo>
                  <a:pt x="1676" y="0"/>
                </a:lnTo>
                <a:lnTo>
                  <a:pt x="63" y="3886"/>
                </a:lnTo>
                <a:lnTo>
                  <a:pt x="0" y="5575"/>
                </a:lnTo>
                <a:lnTo>
                  <a:pt x="431" y="7035"/>
                </a:lnTo>
                <a:lnTo>
                  <a:pt x="1536" y="88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9" name="object 2529"/>
          <p:cNvSpPr/>
          <p:nvPr/>
        </p:nvSpPr>
        <p:spPr>
          <a:xfrm>
            <a:off x="1698461" y="1773223"/>
            <a:ext cx="3746" cy="6527"/>
          </a:xfrm>
          <a:custGeom>
            <a:avLst/>
            <a:gdLst/>
            <a:ahLst/>
            <a:cxnLst/>
            <a:rect l="l" t="t" r="r" b="b"/>
            <a:pathLst>
              <a:path w="3746" h="6527">
                <a:moveTo>
                  <a:pt x="3746" y="0"/>
                </a:moveTo>
                <a:lnTo>
                  <a:pt x="0" y="652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0" name="object 2530"/>
          <p:cNvSpPr/>
          <p:nvPr/>
        </p:nvSpPr>
        <p:spPr>
          <a:xfrm>
            <a:off x="1688270" y="1770579"/>
            <a:ext cx="10414" cy="11658"/>
          </a:xfrm>
          <a:custGeom>
            <a:avLst/>
            <a:gdLst/>
            <a:ahLst/>
            <a:cxnLst/>
            <a:rect l="l" t="t" r="r" b="b"/>
            <a:pathLst>
              <a:path w="10413" h="11658">
                <a:moveTo>
                  <a:pt x="1028" y="10490"/>
                </a:moveTo>
                <a:lnTo>
                  <a:pt x="3149" y="11595"/>
                </a:lnTo>
                <a:lnTo>
                  <a:pt x="4102" y="11658"/>
                </a:lnTo>
                <a:lnTo>
                  <a:pt x="6159" y="10706"/>
                </a:lnTo>
                <a:lnTo>
                  <a:pt x="10413" y="3810"/>
                </a:lnTo>
                <a:lnTo>
                  <a:pt x="3809" y="0"/>
                </a:lnTo>
                <a:lnTo>
                  <a:pt x="152" y="6680"/>
                </a:lnTo>
                <a:lnTo>
                  <a:pt x="0" y="8724"/>
                </a:lnTo>
                <a:lnTo>
                  <a:pt x="1028" y="1049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1" name="object 2531"/>
          <p:cNvSpPr/>
          <p:nvPr/>
        </p:nvSpPr>
        <p:spPr>
          <a:xfrm>
            <a:off x="1687172" y="1769329"/>
            <a:ext cx="2717" cy="4699"/>
          </a:xfrm>
          <a:custGeom>
            <a:avLst/>
            <a:gdLst/>
            <a:ahLst/>
            <a:cxnLst/>
            <a:rect l="l" t="t" r="r" b="b"/>
            <a:pathLst>
              <a:path w="2717" h="4699">
                <a:moveTo>
                  <a:pt x="0" y="4699"/>
                </a:moveTo>
                <a:lnTo>
                  <a:pt x="271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2" name="object 2532"/>
          <p:cNvSpPr/>
          <p:nvPr/>
        </p:nvSpPr>
        <p:spPr>
          <a:xfrm>
            <a:off x="1701104" y="1745642"/>
            <a:ext cx="3594" cy="1397"/>
          </a:xfrm>
          <a:custGeom>
            <a:avLst/>
            <a:gdLst/>
            <a:ahLst/>
            <a:cxnLst/>
            <a:rect l="l" t="t" r="r" b="b"/>
            <a:pathLst>
              <a:path w="3594" h="1397">
                <a:moveTo>
                  <a:pt x="3594" y="139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3" name="object 2533"/>
          <p:cNvSpPr/>
          <p:nvPr/>
        </p:nvSpPr>
        <p:spPr>
          <a:xfrm>
            <a:off x="1704624" y="1752100"/>
            <a:ext cx="6159" cy="13792"/>
          </a:xfrm>
          <a:custGeom>
            <a:avLst/>
            <a:gdLst/>
            <a:ahLst/>
            <a:cxnLst/>
            <a:rect l="l" t="t" r="r" b="b"/>
            <a:pathLst>
              <a:path w="6159" h="13792">
                <a:moveTo>
                  <a:pt x="5206" y="0"/>
                </a:moveTo>
                <a:lnTo>
                  <a:pt x="6159" y="3009"/>
                </a:lnTo>
                <a:lnTo>
                  <a:pt x="6083" y="6159"/>
                </a:lnTo>
                <a:lnTo>
                  <a:pt x="4762" y="9461"/>
                </a:lnTo>
                <a:lnTo>
                  <a:pt x="2565" y="12179"/>
                </a:lnTo>
                <a:lnTo>
                  <a:pt x="0" y="137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4" name="object 2534"/>
          <p:cNvSpPr/>
          <p:nvPr/>
        </p:nvSpPr>
        <p:spPr>
          <a:xfrm>
            <a:off x="1688932" y="1746159"/>
            <a:ext cx="6159" cy="10782"/>
          </a:xfrm>
          <a:custGeom>
            <a:avLst/>
            <a:gdLst/>
            <a:ahLst/>
            <a:cxnLst/>
            <a:rect l="l" t="t" r="r" b="b"/>
            <a:pathLst>
              <a:path w="6159" h="10782">
                <a:moveTo>
                  <a:pt x="0" y="10782"/>
                </a:moveTo>
                <a:lnTo>
                  <a:pt x="76" y="7924"/>
                </a:lnTo>
                <a:lnTo>
                  <a:pt x="1397" y="4330"/>
                </a:lnTo>
                <a:lnTo>
                  <a:pt x="3594" y="1612"/>
                </a:lnTo>
                <a:lnTo>
                  <a:pt x="6159" y="0"/>
                </a:lnTo>
                <a:lnTo>
                  <a:pt x="3594" y="16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5" name="object 2535"/>
          <p:cNvSpPr/>
          <p:nvPr/>
        </p:nvSpPr>
        <p:spPr>
          <a:xfrm>
            <a:off x="1690917" y="1815759"/>
            <a:ext cx="2120" cy="1244"/>
          </a:xfrm>
          <a:custGeom>
            <a:avLst/>
            <a:gdLst/>
            <a:ahLst/>
            <a:cxnLst/>
            <a:rect l="l" t="t" r="r" b="b"/>
            <a:pathLst>
              <a:path w="2120" h="1244">
                <a:moveTo>
                  <a:pt x="2120" y="124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6" name="object 2536"/>
          <p:cNvSpPr/>
          <p:nvPr/>
        </p:nvSpPr>
        <p:spPr>
          <a:xfrm>
            <a:off x="1695899" y="1818987"/>
            <a:ext cx="2781" cy="1536"/>
          </a:xfrm>
          <a:custGeom>
            <a:avLst/>
            <a:gdLst/>
            <a:ahLst/>
            <a:cxnLst/>
            <a:rect l="l" t="t" r="r" b="b"/>
            <a:pathLst>
              <a:path w="2781" h="1536">
                <a:moveTo>
                  <a:pt x="2565" y="1536"/>
                </a:moveTo>
                <a:lnTo>
                  <a:pt x="2781" y="1244"/>
                </a:lnTo>
                <a:lnTo>
                  <a:pt x="660" y="0"/>
                </a:lnTo>
                <a:lnTo>
                  <a:pt x="0" y="11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7" name="object 2537"/>
          <p:cNvSpPr/>
          <p:nvPr/>
        </p:nvSpPr>
        <p:spPr>
          <a:xfrm>
            <a:off x="1698464" y="1801163"/>
            <a:ext cx="2349" cy="3302"/>
          </a:xfrm>
          <a:custGeom>
            <a:avLst/>
            <a:gdLst/>
            <a:ahLst/>
            <a:cxnLst/>
            <a:rect l="l" t="t" r="r" b="b"/>
            <a:pathLst>
              <a:path w="2349" h="3301">
                <a:moveTo>
                  <a:pt x="0" y="0"/>
                </a:moveTo>
                <a:lnTo>
                  <a:pt x="1828" y="1028"/>
                </a:lnTo>
                <a:lnTo>
                  <a:pt x="2349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8" name="object 2538"/>
          <p:cNvSpPr/>
          <p:nvPr/>
        </p:nvSpPr>
        <p:spPr>
          <a:xfrm>
            <a:off x="1698464" y="1797937"/>
            <a:ext cx="812" cy="444"/>
          </a:xfrm>
          <a:custGeom>
            <a:avLst/>
            <a:gdLst/>
            <a:ahLst/>
            <a:cxnLst/>
            <a:rect l="l" t="t" r="r" b="b"/>
            <a:pathLst>
              <a:path w="812" h="444">
                <a:moveTo>
                  <a:pt x="0" y="0"/>
                </a:moveTo>
                <a:lnTo>
                  <a:pt x="812" y="4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9" name="object 2539"/>
          <p:cNvSpPr/>
          <p:nvPr/>
        </p:nvSpPr>
        <p:spPr>
          <a:xfrm>
            <a:off x="1697588" y="1777624"/>
            <a:ext cx="26835" cy="25222"/>
          </a:xfrm>
          <a:custGeom>
            <a:avLst/>
            <a:gdLst/>
            <a:ahLst/>
            <a:cxnLst/>
            <a:rect l="l" t="t" r="r" b="b"/>
            <a:pathLst>
              <a:path w="26835" h="25222">
                <a:moveTo>
                  <a:pt x="876" y="12979"/>
                </a:moveTo>
                <a:lnTo>
                  <a:pt x="0" y="14516"/>
                </a:lnTo>
                <a:lnTo>
                  <a:pt x="18402" y="25222"/>
                </a:lnTo>
                <a:lnTo>
                  <a:pt x="19723" y="22885"/>
                </a:lnTo>
                <a:lnTo>
                  <a:pt x="5283" y="14516"/>
                </a:lnTo>
                <a:lnTo>
                  <a:pt x="25374" y="13195"/>
                </a:lnTo>
                <a:lnTo>
                  <a:pt x="26835" y="10629"/>
                </a:lnTo>
                <a:lnTo>
                  <a:pt x="8356" y="0"/>
                </a:lnTo>
                <a:lnTo>
                  <a:pt x="7035" y="2349"/>
                </a:lnTo>
                <a:lnTo>
                  <a:pt x="21488" y="10706"/>
                </a:lnTo>
                <a:lnTo>
                  <a:pt x="1384" y="12026"/>
                </a:lnTo>
                <a:lnTo>
                  <a:pt x="876" y="12979"/>
                </a:lnTo>
                <a:lnTo>
                  <a:pt x="1384" y="120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0" name="object 2540"/>
          <p:cNvSpPr/>
          <p:nvPr/>
        </p:nvSpPr>
        <p:spPr>
          <a:xfrm>
            <a:off x="1690616" y="1790383"/>
            <a:ext cx="1689" cy="2933"/>
          </a:xfrm>
          <a:custGeom>
            <a:avLst/>
            <a:gdLst/>
            <a:ahLst/>
            <a:cxnLst/>
            <a:rect l="l" t="t" r="r" b="b"/>
            <a:pathLst>
              <a:path w="1689" h="2933">
                <a:moveTo>
                  <a:pt x="1689" y="0"/>
                </a:moveTo>
                <a:lnTo>
                  <a:pt x="0" y="29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1" name="object 2541"/>
          <p:cNvSpPr/>
          <p:nvPr/>
        </p:nvSpPr>
        <p:spPr>
          <a:xfrm>
            <a:off x="1698470" y="1771020"/>
            <a:ext cx="3733" cy="2197"/>
          </a:xfrm>
          <a:custGeom>
            <a:avLst/>
            <a:gdLst/>
            <a:ahLst/>
            <a:cxnLst/>
            <a:rect l="l" t="t" r="r" b="b"/>
            <a:pathLst>
              <a:path w="3733" h="2197">
                <a:moveTo>
                  <a:pt x="3441" y="1981"/>
                </a:moveTo>
                <a:lnTo>
                  <a:pt x="0" y="0"/>
                </a:lnTo>
                <a:lnTo>
                  <a:pt x="3733" y="21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2" name="object 2542"/>
          <p:cNvSpPr/>
          <p:nvPr/>
        </p:nvSpPr>
        <p:spPr>
          <a:xfrm>
            <a:off x="1691493" y="1748138"/>
            <a:ext cx="6604" cy="12103"/>
          </a:xfrm>
          <a:custGeom>
            <a:avLst/>
            <a:gdLst/>
            <a:ahLst/>
            <a:cxnLst/>
            <a:rect l="l" t="t" r="r" b="b"/>
            <a:pathLst>
              <a:path w="6604" h="12103">
                <a:moveTo>
                  <a:pt x="2057" y="12103"/>
                </a:moveTo>
                <a:lnTo>
                  <a:pt x="660" y="10198"/>
                </a:lnTo>
                <a:lnTo>
                  <a:pt x="0" y="8000"/>
                </a:lnTo>
                <a:lnTo>
                  <a:pt x="0" y="5943"/>
                </a:lnTo>
                <a:lnTo>
                  <a:pt x="952" y="3594"/>
                </a:lnTo>
                <a:lnTo>
                  <a:pt x="2501" y="1612"/>
                </a:lnTo>
                <a:lnTo>
                  <a:pt x="4254" y="520"/>
                </a:lnTo>
                <a:lnTo>
                  <a:pt x="660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3" name="object 2543"/>
          <p:cNvSpPr/>
          <p:nvPr/>
        </p:nvSpPr>
        <p:spPr>
          <a:xfrm>
            <a:off x="1703751" y="1752027"/>
            <a:ext cx="4546" cy="11442"/>
          </a:xfrm>
          <a:custGeom>
            <a:avLst/>
            <a:gdLst/>
            <a:ahLst/>
            <a:cxnLst/>
            <a:rect l="l" t="t" r="r" b="b"/>
            <a:pathLst>
              <a:path w="4546" h="11442">
                <a:moveTo>
                  <a:pt x="2781" y="0"/>
                </a:moveTo>
                <a:lnTo>
                  <a:pt x="3949" y="1689"/>
                </a:lnTo>
                <a:lnTo>
                  <a:pt x="4546" y="3670"/>
                </a:lnTo>
                <a:lnTo>
                  <a:pt x="4470" y="5943"/>
                </a:lnTo>
                <a:lnTo>
                  <a:pt x="3517" y="8293"/>
                </a:lnTo>
                <a:lnTo>
                  <a:pt x="1828" y="10337"/>
                </a:lnTo>
                <a:lnTo>
                  <a:pt x="0" y="1144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4" name="object 2544"/>
          <p:cNvSpPr/>
          <p:nvPr/>
        </p:nvSpPr>
        <p:spPr>
          <a:xfrm>
            <a:off x="1695093" y="1745424"/>
            <a:ext cx="6007" cy="736"/>
          </a:xfrm>
          <a:custGeom>
            <a:avLst/>
            <a:gdLst/>
            <a:ahLst/>
            <a:cxnLst/>
            <a:rect l="l" t="t" r="r" b="b"/>
            <a:pathLst>
              <a:path w="6007" h="736">
                <a:moveTo>
                  <a:pt x="0" y="736"/>
                </a:moveTo>
                <a:lnTo>
                  <a:pt x="2933" y="0"/>
                </a:lnTo>
                <a:lnTo>
                  <a:pt x="6007" y="215"/>
                </a:lnTo>
                <a:lnTo>
                  <a:pt x="3378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5" name="object 2545"/>
          <p:cNvSpPr/>
          <p:nvPr/>
        </p:nvSpPr>
        <p:spPr>
          <a:xfrm>
            <a:off x="1698464" y="1600149"/>
            <a:ext cx="3441" cy="2565"/>
          </a:xfrm>
          <a:custGeom>
            <a:avLst/>
            <a:gdLst/>
            <a:ahLst/>
            <a:cxnLst/>
            <a:rect l="l" t="t" r="r" b="b"/>
            <a:pathLst>
              <a:path w="3441" h="2565">
                <a:moveTo>
                  <a:pt x="0" y="2565"/>
                </a:moveTo>
                <a:lnTo>
                  <a:pt x="3441" y="0"/>
                </a:lnTo>
                <a:lnTo>
                  <a:pt x="0" y="25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6" name="object 2546"/>
          <p:cNvSpPr/>
          <p:nvPr/>
        </p:nvSpPr>
        <p:spPr>
          <a:xfrm>
            <a:off x="1698470" y="2791941"/>
            <a:ext cx="31457" cy="23317"/>
          </a:xfrm>
          <a:custGeom>
            <a:avLst/>
            <a:gdLst/>
            <a:ahLst/>
            <a:cxnLst/>
            <a:rect l="l" t="t" r="r" b="b"/>
            <a:pathLst>
              <a:path w="31457" h="23317">
                <a:moveTo>
                  <a:pt x="3441" y="2565"/>
                </a:moveTo>
                <a:lnTo>
                  <a:pt x="0" y="0"/>
                </a:lnTo>
                <a:lnTo>
                  <a:pt x="31457" y="23317"/>
                </a:lnTo>
                <a:lnTo>
                  <a:pt x="24637" y="182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7" name="object 2547"/>
          <p:cNvSpPr/>
          <p:nvPr/>
        </p:nvSpPr>
        <p:spPr>
          <a:xfrm>
            <a:off x="1698464" y="1979884"/>
            <a:ext cx="7924" cy="4330"/>
          </a:xfrm>
          <a:custGeom>
            <a:avLst/>
            <a:gdLst/>
            <a:ahLst/>
            <a:cxnLst/>
            <a:rect l="l" t="t" r="r" b="b"/>
            <a:pathLst>
              <a:path w="7924" h="4330">
                <a:moveTo>
                  <a:pt x="0" y="0"/>
                </a:moveTo>
                <a:lnTo>
                  <a:pt x="7924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8" name="object 2548"/>
          <p:cNvSpPr/>
          <p:nvPr/>
        </p:nvSpPr>
        <p:spPr>
          <a:xfrm>
            <a:off x="1698903" y="1953037"/>
            <a:ext cx="31026" cy="37477"/>
          </a:xfrm>
          <a:custGeom>
            <a:avLst/>
            <a:gdLst/>
            <a:ahLst/>
            <a:cxnLst/>
            <a:rect l="l" t="t" r="r" b="b"/>
            <a:pathLst>
              <a:path w="31026" h="37477">
                <a:moveTo>
                  <a:pt x="23177" y="33007"/>
                </a:moveTo>
                <a:lnTo>
                  <a:pt x="31026" y="37477"/>
                </a:lnTo>
                <a:lnTo>
                  <a:pt x="0" y="19583"/>
                </a:lnTo>
                <a:lnTo>
                  <a:pt x="11226" y="0"/>
                </a:lnTo>
                <a:lnTo>
                  <a:pt x="14897" y="2133"/>
                </a:lnTo>
                <a:lnTo>
                  <a:pt x="5943" y="17678"/>
                </a:lnTo>
                <a:lnTo>
                  <a:pt x="31026" y="32131"/>
                </a:lnTo>
                <a:lnTo>
                  <a:pt x="23177" y="27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9" name="object 2549"/>
          <p:cNvSpPr/>
          <p:nvPr/>
        </p:nvSpPr>
        <p:spPr>
          <a:xfrm>
            <a:off x="1702790" y="1812310"/>
            <a:ext cx="1981" cy="7848"/>
          </a:xfrm>
          <a:custGeom>
            <a:avLst/>
            <a:gdLst/>
            <a:ahLst/>
            <a:cxnLst/>
            <a:rect l="l" t="t" r="r" b="b"/>
            <a:pathLst>
              <a:path w="1981" h="7848">
                <a:moveTo>
                  <a:pt x="1981" y="784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0" name="object 2550"/>
          <p:cNvSpPr/>
          <p:nvPr/>
        </p:nvSpPr>
        <p:spPr>
          <a:xfrm>
            <a:off x="1698464" y="1809592"/>
            <a:ext cx="3670" cy="444"/>
          </a:xfrm>
          <a:custGeom>
            <a:avLst/>
            <a:gdLst/>
            <a:ahLst/>
            <a:cxnLst/>
            <a:rect l="l" t="t" r="r" b="b"/>
            <a:pathLst>
              <a:path w="3670" h="444">
                <a:moveTo>
                  <a:pt x="0" y="444"/>
                </a:moveTo>
                <a:lnTo>
                  <a:pt x="367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1" name="object 2551"/>
          <p:cNvSpPr/>
          <p:nvPr/>
        </p:nvSpPr>
        <p:spPr>
          <a:xfrm>
            <a:off x="1698464" y="1806961"/>
            <a:ext cx="3009" cy="215"/>
          </a:xfrm>
          <a:custGeom>
            <a:avLst/>
            <a:gdLst/>
            <a:ahLst/>
            <a:cxnLst/>
            <a:rect l="l" t="t" r="r" b="b"/>
            <a:pathLst>
              <a:path w="3009" h="215">
                <a:moveTo>
                  <a:pt x="0" y="215"/>
                </a:moveTo>
                <a:lnTo>
                  <a:pt x="300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2" name="object 2552"/>
          <p:cNvSpPr/>
          <p:nvPr/>
        </p:nvSpPr>
        <p:spPr>
          <a:xfrm>
            <a:off x="1706312" y="1802483"/>
            <a:ext cx="3441" cy="1981"/>
          </a:xfrm>
          <a:custGeom>
            <a:avLst/>
            <a:gdLst/>
            <a:ahLst/>
            <a:cxnLst/>
            <a:rect l="l" t="t" r="r" b="b"/>
            <a:pathLst>
              <a:path w="3441" h="1981">
                <a:moveTo>
                  <a:pt x="0" y="0"/>
                </a:moveTo>
                <a:lnTo>
                  <a:pt x="3441" y="19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3" name="object 2553"/>
          <p:cNvSpPr/>
          <p:nvPr/>
        </p:nvSpPr>
        <p:spPr>
          <a:xfrm>
            <a:off x="1698470" y="1792730"/>
            <a:ext cx="6743" cy="3886"/>
          </a:xfrm>
          <a:custGeom>
            <a:avLst/>
            <a:gdLst/>
            <a:ahLst/>
            <a:cxnLst/>
            <a:rect l="l" t="t" r="r" b="b"/>
            <a:pathLst>
              <a:path w="6743" h="3886">
                <a:moveTo>
                  <a:pt x="6743" y="388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4" name="object 2554"/>
          <p:cNvSpPr/>
          <p:nvPr/>
        </p:nvSpPr>
        <p:spPr>
          <a:xfrm>
            <a:off x="1701911" y="1579396"/>
            <a:ext cx="27940" cy="20751"/>
          </a:xfrm>
          <a:custGeom>
            <a:avLst/>
            <a:gdLst/>
            <a:ahLst/>
            <a:cxnLst/>
            <a:rect l="l" t="t" r="r" b="b"/>
            <a:pathLst>
              <a:path w="27939" h="20751">
                <a:moveTo>
                  <a:pt x="0" y="20751"/>
                </a:moveTo>
                <a:lnTo>
                  <a:pt x="27940" y="0"/>
                </a:lnTo>
                <a:lnTo>
                  <a:pt x="21196" y="50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5" name="object 2555"/>
          <p:cNvSpPr/>
          <p:nvPr/>
        </p:nvSpPr>
        <p:spPr>
          <a:xfrm>
            <a:off x="1706312" y="1815684"/>
            <a:ext cx="736" cy="2641"/>
          </a:xfrm>
          <a:custGeom>
            <a:avLst/>
            <a:gdLst/>
            <a:ahLst/>
            <a:cxnLst/>
            <a:rect l="l" t="t" r="r" b="b"/>
            <a:pathLst>
              <a:path w="736" h="2641">
                <a:moveTo>
                  <a:pt x="0" y="0"/>
                </a:moveTo>
                <a:lnTo>
                  <a:pt x="736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6" name="object 2556"/>
          <p:cNvSpPr/>
          <p:nvPr/>
        </p:nvSpPr>
        <p:spPr>
          <a:xfrm>
            <a:off x="1708439" y="1770943"/>
            <a:ext cx="13639" cy="7124"/>
          </a:xfrm>
          <a:custGeom>
            <a:avLst/>
            <a:gdLst/>
            <a:ahLst/>
            <a:cxnLst/>
            <a:rect l="l" t="t" r="r" b="b"/>
            <a:pathLst>
              <a:path w="13639" h="7124">
                <a:moveTo>
                  <a:pt x="0" y="2425"/>
                </a:moveTo>
                <a:lnTo>
                  <a:pt x="5715" y="5803"/>
                </a:lnTo>
                <a:lnTo>
                  <a:pt x="0" y="2425"/>
                </a:lnTo>
                <a:lnTo>
                  <a:pt x="1397" y="0"/>
                </a:lnTo>
                <a:lnTo>
                  <a:pt x="13639" y="7124"/>
                </a:lnTo>
                <a:lnTo>
                  <a:pt x="5715" y="25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7" name="object 2557"/>
          <p:cNvSpPr/>
          <p:nvPr/>
        </p:nvSpPr>
        <p:spPr>
          <a:xfrm>
            <a:off x="1711666" y="1756215"/>
            <a:ext cx="18262" cy="12750"/>
          </a:xfrm>
          <a:custGeom>
            <a:avLst/>
            <a:gdLst/>
            <a:ahLst/>
            <a:cxnLst/>
            <a:rect l="l" t="t" r="r" b="b"/>
            <a:pathLst>
              <a:path w="18262" h="12750">
                <a:moveTo>
                  <a:pt x="0" y="11506"/>
                </a:moveTo>
                <a:lnTo>
                  <a:pt x="2197" y="12750"/>
                </a:lnTo>
                <a:lnTo>
                  <a:pt x="0" y="11506"/>
                </a:lnTo>
                <a:lnTo>
                  <a:pt x="6667" y="0"/>
                </a:lnTo>
                <a:lnTo>
                  <a:pt x="18262" y="6667"/>
                </a:lnTo>
                <a:lnTo>
                  <a:pt x="10414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8" name="object 2558"/>
          <p:cNvSpPr/>
          <p:nvPr/>
        </p:nvSpPr>
        <p:spPr>
          <a:xfrm>
            <a:off x="1713867" y="1765159"/>
            <a:ext cx="2197" cy="3810"/>
          </a:xfrm>
          <a:custGeom>
            <a:avLst/>
            <a:gdLst/>
            <a:ahLst/>
            <a:cxnLst/>
            <a:rect l="l" t="t" r="r" b="b"/>
            <a:pathLst>
              <a:path w="2197" h="3810">
                <a:moveTo>
                  <a:pt x="0" y="3809"/>
                </a:moveTo>
                <a:lnTo>
                  <a:pt x="2197" y="0"/>
                </a:lnTo>
                <a:lnTo>
                  <a:pt x="292" y="32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9" name="object 2559"/>
          <p:cNvSpPr/>
          <p:nvPr/>
        </p:nvSpPr>
        <p:spPr>
          <a:xfrm>
            <a:off x="1714160" y="1776747"/>
            <a:ext cx="14084" cy="7327"/>
          </a:xfrm>
          <a:custGeom>
            <a:avLst/>
            <a:gdLst/>
            <a:ahLst/>
            <a:cxnLst/>
            <a:rect l="l" t="t" r="r" b="b"/>
            <a:pathLst>
              <a:path w="14084" h="7327">
                <a:moveTo>
                  <a:pt x="12687" y="7327"/>
                </a:moveTo>
                <a:lnTo>
                  <a:pt x="14084" y="4838"/>
                </a:lnTo>
                <a:lnTo>
                  <a:pt x="12687" y="7327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0" name="object 2560"/>
          <p:cNvSpPr/>
          <p:nvPr/>
        </p:nvSpPr>
        <p:spPr>
          <a:xfrm>
            <a:off x="1716073" y="1759882"/>
            <a:ext cx="12166" cy="5270"/>
          </a:xfrm>
          <a:custGeom>
            <a:avLst/>
            <a:gdLst/>
            <a:ahLst/>
            <a:cxnLst/>
            <a:rect l="l" t="t" r="r" b="b"/>
            <a:pathLst>
              <a:path w="12166" h="5270">
                <a:moveTo>
                  <a:pt x="6007" y="1752"/>
                </a:moveTo>
                <a:lnTo>
                  <a:pt x="12166" y="5270"/>
                </a:lnTo>
                <a:lnTo>
                  <a:pt x="2997" y="0"/>
                </a:lnTo>
                <a:lnTo>
                  <a:pt x="0" y="52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1" name="object 2561"/>
          <p:cNvSpPr/>
          <p:nvPr/>
        </p:nvSpPr>
        <p:spPr>
          <a:xfrm>
            <a:off x="1729927" y="1979742"/>
            <a:ext cx="30073" cy="21628"/>
          </a:xfrm>
          <a:custGeom>
            <a:avLst/>
            <a:gdLst/>
            <a:ahLst/>
            <a:cxnLst/>
            <a:rect l="l" t="t" r="r" b="b"/>
            <a:pathLst>
              <a:path w="30073" h="21628">
                <a:moveTo>
                  <a:pt x="0" y="5422"/>
                </a:moveTo>
                <a:lnTo>
                  <a:pt x="17449" y="15468"/>
                </a:lnTo>
                <a:lnTo>
                  <a:pt x="26403" y="0"/>
                </a:lnTo>
                <a:lnTo>
                  <a:pt x="30073" y="2120"/>
                </a:lnTo>
                <a:lnTo>
                  <a:pt x="18770" y="21628"/>
                </a:lnTo>
                <a:lnTo>
                  <a:pt x="0" y="1078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2" name="object 2562"/>
          <p:cNvSpPr/>
          <p:nvPr/>
        </p:nvSpPr>
        <p:spPr>
          <a:xfrm>
            <a:off x="1726995" y="1780847"/>
            <a:ext cx="1244" cy="736"/>
          </a:xfrm>
          <a:custGeom>
            <a:avLst/>
            <a:gdLst/>
            <a:ahLst/>
            <a:cxnLst/>
            <a:rect l="l" t="t" r="r" b="b"/>
            <a:pathLst>
              <a:path w="1244" h="736">
                <a:moveTo>
                  <a:pt x="1244" y="736"/>
                </a:moveTo>
                <a:lnTo>
                  <a:pt x="0" y="0"/>
                </a:lnTo>
                <a:lnTo>
                  <a:pt x="1244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3" name="object 2563"/>
          <p:cNvSpPr/>
          <p:nvPr/>
        </p:nvSpPr>
        <p:spPr>
          <a:xfrm>
            <a:off x="1722079" y="1778068"/>
            <a:ext cx="4914" cy="2781"/>
          </a:xfrm>
          <a:custGeom>
            <a:avLst/>
            <a:gdLst/>
            <a:ahLst/>
            <a:cxnLst/>
            <a:rect l="l" t="t" r="r" b="b"/>
            <a:pathLst>
              <a:path w="4914" h="2781">
                <a:moveTo>
                  <a:pt x="4914" y="278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4" name="object 2564"/>
          <p:cNvSpPr/>
          <p:nvPr/>
        </p:nvSpPr>
        <p:spPr>
          <a:xfrm>
            <a:off x="1728240" y="1765155"/>
            <a:ext cx="7112" cy="4102"/>
          </a:xfrm>
          <a:custGeom>
            <a:avLst/>
            <a:gdLst/>
            <a:ahLst/>
            <a:cxnLst/>
            <a:rect l="l" t="t" r="r" b="b"/>
            <a:pathLst>
              <a:path w="7112" h="4102">
                <a:moveTo>
                  <a:pt x="0" y="0"/>
                </a:moveTo>
                <a:lnTo>
                  <a:pt x="7112" y="4102"/>
                </a:lnTo>
                <a:lnTo>
                  <a:pt x="1689" y="9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5" name="object 2565"/>
          <p:cNvSpPr/>
          <p:nvPr/>
        </p:nvSpPr>
        <p:spPr>
          <a:xfrm>
            <a:off x="1729927" y="1762881"/>
            <a:ext cx="6819" cy="6375"/>
          </a:xfrm>
          <a:custGeom>
            <a:avLst/>
            <a:gdLst/>
            <a:ahLst/>
            <a:cxnLst/>
            <a:rect l="l" t="t" r="r" b="b"/>
            <a:pathLst>
              <a:path w="6819" h="6375">
                <a:moveTo>
                  <a:pt x="0" y="0"/>
                </a:moveTo>
                <a:lnTo>
                  <a:pt x="6819" y="3962"/>
                </a:lnTo>
                <a:lnTo>
                  <a:pt x="5422" y="6375"/>
                </a:lnTo>
                <a:lnTo>
                  <a:pt x="6819" y="39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6" name="object 2566"/>
          <p:cNvSpPr/>
          <p:nvPr/>
        </p:nvSpPr>
        <p:spPr>
          <a:xfrm>
            <a:off x="2357389" y="1485891"/>
            <a:ext cx="1104" cy="292"/>
          </a:xfrm>
          <a:custGeom>
            <a:avLst/>
            <a:gdLst/>
            <a:ahLst/>
            <a:cxnLst/>
            <a:rect l="l" t="t" r="r" b="b"/>
            <a:pathLst>
              <a:path w="1104" h="292">
                <a:moveTo>
                  <a:pt x="1104" y="29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7" name="object 2567"/>
          <p:cNvSpPr/>
          <p:nvPr/>
        </p:nvSpPr>
        <p:spPr>
          <a:xfrm>
            <a:off x="2357389" y="2908472"/>
            <a:ext cx="1104" cy="292"/>
          </a:xfrm>
          <a:custGeom>
            <a:avLst/>
            <a:gdLst/>
            <a:ahLst/>
            <a:cxnLst/>
            <a:rect l="l" t="t" r="r" b="b"/>
            <a:pathLst>
              <a:path w="1104" h="292">
                <a:moveTo>
                  <a:pt x="1104" y="0"/>
                </a:moveTo>
                <a:lnTo>
                  <a:pt x="0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8" name="object 2568"/>
          <p:cNvSpPr/>
          <p:nvPr/>
        </p:nvSpPr>
        <p:spPr>
          <a:xfrm>
            <a:off x="2121029" y="2865866"/>
            <a:ext cx="45694" cy="45250"/>
          </a:xfrm>
          <a:custGeom>
            <a:avLst/>
            <a:gdLst/>
            <a:ahLst/>
            <a:cxnLst/>
            <a:rect l="l" t="t" r="r" b="b"/>
            <a:pathLst>
              <a:path w="45694" h="45250">
                <a:moveTo>
                  <a:pt x="0" y="30797"/>
                </a:moveTo>
                <a:lnTo>
                  <a:pt x="1536" y="34315"/>
                </a:lnTo>
                <a:lnTo>
                  <a:pt x="6972" y="40182"/>
                </a:lnTo>
                <a:lnTo>
                  <a:pt x="13855" y="43929"/>
                </a:lnTo>
                <a:lnTo>
                  <a:pt x="21704" y="45250"/>
                </a:lnTo>
                <a:lnTo>
                  <a:pt x="29552" y="43929"/>
                </a:lnTo>
                <a:lnTo>
                  <a:pt x="36449" y="40182"/>
                </a:lnTo>
                <a:lnTo>
                  <a:pt x="41871" y="34315"/>
                </a:lnTo>
                <a:lnTo>
                  <a:pt x="45034" y="27063"/>
                </a:lnTo>
                <a:lnTo>
                  <a:pt x="45694" y="19138"/>
                </a:lnTo>
                <a:lnTo>
                  <a:pt x="43713" y="11506"/>
                </a:lnTo>
                <a:lnTo>
                  <a:pt x="39382" y="4838"/>
                </a:lnTo>
                <a:lnTo>
                  <a:pt x="3314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9" name="object 2569"/>
          <p:cNvSpPr/>
          <p:nvPr/>
        </p:nvSpPr>
        <p:spPr>
          <a:xfrm>
            <a:off x="2118762" y="2865862"/>
            <a:ext cx="12534" cy="30797"/>
          </a:xfrm>
          <a:custGeom>
            <a:avLst/>
            <a:gdLst/>
            <a:ahLst/>
            <a:cxnLst/>
            <a:rect l="l" t="t" r="r" b="b"/>
            <a:pathLst>
              <a:path w="12534" h="30797">
                <a:moveTo>
                  <a:pt x="12534" y="0"/>
                </a:moveTo>
                <a:lnTo>
                  <a:pt x="6299" y="4838"/>
                </a:lnTo>
                <a:lnTo>
                  <a:pt x="1968" y="11518"/>
                </a:lnTo>
                <a:lnTo>
                  <a:pt x="0" y="19138"/>
                </a:lnTo>
                <a:lnTo>
                  <a:pt x="660" y="27063"/>
                </a:lnTo>
                <a:lnTo>
                  <a:pt x="2260" y="307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0" name="object 2570"/>
          <p:cNvSpPr/>
          <p:nvPr/>
        </p:nvSpPr>
        <p:spPr>
          <a:xfrm>
            <a:off x="2311333" y="1748430"/>
            <a:ext cx="8509" cy="8216"/>
          </a:xfrm>
          <a:custGeom>
            <a:avLst/>
            <a:gdLst/>
            <a:ahLst/>
            <a:cxnLst/>
            <a:rect l="l" t="t" r="r" b="b"/>
            <a:pathLst>
              <a:path w="8508" h="8216">
                <a:moveTo>
                  <a:pt x="444" y="8216"/>
                </a:moveTo>
                <a:lnTo>
                  <a:pt x="0" y="5803"/>
                </a:lnTo>
                <a:lnTo>
                  <a:pt x="368" y="4114"/>
                </a:lnTo>
                <a:lnTo>
                  <a:pt x="2349" y="1320"/>
                </a:lnTo>
                <a:lnTo>
                  <a:pt x="3822" y="368"/>
                </a:lnTo>
                <a:lnTo>
                  <a:pt x="5283" y="0"/>
                </a:lnTo>
                <a:lnTo>
                  <a:pt x="8508" y="2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1" name="object 2571"/>
          <p:cNvSpPr/>
          <p:nvPr/>
        </p:nvSpPr>
        <p:spPr>
          <a:xfrm>
            <a:off x="2331068" y="1759656"/>
            <a:ext cx="952" cy="2717"/>
          </a:xfrm>
          <a:custGeom>
            <a:avLst/>
            <a:gdLst/>
            <a:ahLst/>
            <a:cxnLst/>
            <a:rect l="l" t="t" r="r" b="b"/>
            <a:pathLst>
              <a:path w="952" h="2717">
                <a:moveTo>
                  <a:pt x="952" y="0"/>
                </a:moveTo>
                <a:lnTo>
                  <a:pt x="0" y="27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2" name="object 2572"/>
          <p:cNvSpPr/>
          <p:nvPr/>
        </p:nvSpPr>
        <p:spPr>
          <a:xfrm>
            <a:off x="2313691" y="1750781"/>
            <a:ext cx="3594" cy="6819"/>
          </a:xfrm>
          <a:custGeom>
            <a:avLst/>
            <a:gdLst/>
            <a:ahLst/>
            <a:cxnLst/>
            <a:rect l="l" t="t" r="r" b="b"/>
            <a:pathLst>
              <a:path w="3594" h="6819">
                <a:moveTo>
                  <a:pt x="1536" y="6819"/>
                </a:moveTo>
                <a:lnTo>
                  <a:pt x="508" y="5422"/>
                </a:lnTo>
                <a:lnTo>
                  <a:pt x="0" y="4038"/>
                </a:lnTo>
                <a:lnTo>
                  <a:pt x="431" y="1765"/>
                </a:lnTo>
                <a:lnTo>
                  <a:pt x="2120" y="368"/>
                </a:lnTo>
                <a:lnTo>
                  <a:pt x="359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3" name="object 2573"/>
          <p:cNvSpPr/>
          <p:nvPr/>
        </p:nvSpPr>
        <p:spPr>
          <a:xfrm>
            <a:off x="2326082" y="1758041"/>
            <a:ext cx="3594" cy="4991"/>
          </a:xfrm>
          <a:custGeom>
            <a:avLst/>
            <a:gdLst/>
            <a:ahLst/>
            <a:cxnLst/>
            <a:rect l="l" t="t" r="r" b="b"/>
            <a:pathLst>
              <a:path w="3594" h="4991">
                <a:moveTo>
                  <a:pt x="3225" y="0"/>
                </a:moveTo>
                <a:lnTo>
                  <a:pt x="3594" y="2120"/>
                </a:lnTo>
                <a:lnTo>
                  <a:pt x="2349" y="4178"/>
                </a:lnTo>
                <a:lnTo>
                  <a:pt x="1460" y="4699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4" name="object 2574"/>
          <p:cNvSpPr/>
          <p:nvPr/>
        </p:nvSpPr>
        <p:spPr>
          <a:xfrm>
            <a:off x="2326810" y="1665119"/>
            <a:ext cx="15989" cy="17602"/>
          </a:xfrm>
          <a:custGeom>
            <a:avLst/>
            <a:gdLst/>
            <a:ahLst/>
            <a:cxnLst/>
            <a:rect l="l" t="t" r="r" b="b"/>
            <a:pathLst>
              <a:path w="15989" h="17602">
                <a:moveTo>
                  <a:pt x="6604" y="444"/>
                </a:moveTo>
                <a:lnTo>
                  <a:pt x="6019" y="0"/>
                </a:lnTo>
                <a:lnTo>
                  <a:pt x="0" y="10413"/>
                </a:lnTo>
                <a:lnTo>
                  <a:pt x="1841" y="11442"/>
                </a:lnTo>
                <a:lnTo>
                  <a:pt x="6311" y="3746"/>
                </a:lnTo>
                <a:lnTo>
                  <a:pt x="8877" y="13868"/>
                </a:lnTo>
                <a:lnTo>
                  <a:pt x="9906" y="15697"/>
                </a:lnTo>
                <a:lnTo>
                  <a:pt x="11366" y="16941"/>
                </a:lnTo>
                <a:lnTo>
                  <a:pt x="12979" y="17525"/>
                </a:lnTo>
                <a:lnTo>
                  <a:pt x="14452" y="17602"/>
                </a:lnTo>
                <a:lnTo>
                  <a:pt x="15989" y="171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5" name="object 2575"/>
          <p:cNvSpPr/>
          <p:nvPr/>
        </p:nvSpPr>
        <p:spPr>
          <a:xfrm>
            <a:off x="2333417" y="1665565"/>
            <a:ext cx="12611" cy="14960"/>
          </a:xfrm>
          <a:custGeom>
            <a:avLst/>
            <a:gdLst/>
            <a:ahLst/>
            <a:cxnLst/>
            <a:rect l="l" t="t" r="r" b="b"/>
            <a:pathLst>
              <a:path w="12611" h="14960">
                <a:moveTo>
                  <a:pt x="12611" y="9093"/>
                </a:moveTo>
                <a:lnTo>
                  <a:pt x="11874" y="7772"/>
                </a:lnTo>
                <a:lnTo>
                  <a:pt x="10413" y="6451"/>
                </a:lnTo>
                <a:lnTo>
                  <a:pt x="9093" y="8356"/>
                </a:lnTo>
                <a:lnTo>
                  <a:pt x="10706" y="10045"/>
                </a:lnTo>
                <a:lnTo>
                  <a:pt x="10845" y="12026"/>
                </a:lnTo>
                <a:lnTo>
                  <a:pt x="10413" y="13195"/>
                </a:lnTo>
                <a:lnTo>
                  <a:pt x="8864" y="14668"/>
                </a:lnTo>
                <a:lnTo>
                  <a:pt x="7035" y="14960"/>
                </a:lnTo>
                <a:lnTo>
                  <a:pt x="6007" y="14592"/>
                </a:lnTo>
                <a:lnTo>
                  <a:pt x="4686" y="13195"/>
                </a:lnTo>
                <a:lnTo>
                  <a:pt x="3733" y="11074"/>
                </a:lnTo>
                <a:lnTo>
                  <a:pt x="1981" y="3149"/>
                </a:lnTo>
                <a:lnTo>
                  <a:pt x="0" y="0"/>
                </a:lnTo>
                <a:lnTo>
                  <a:pt x="584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6" name="object 2576"/>
          <p:cNvSpPr/>
          <p:nvPr/>
        </p:nvSpPr>
        <p:spPr>
          <a:xfrm>
            <a:off x="2335542" y="1655742"/>
            <a:ext cx="15468" cy="16129"/>
          </a:xfrm>
          <a:custGeom>
            <a:avLst/>
            <a:gdLst/>
            <a:ahLst/>
            <a:cxnLst/>
            <a:rect l="l" t="t" r="r" b="b"/>
            <a:pathLst>
              <a:path w="15468" h="16129">
                <a:moveTo>
                  <a:pt x="1612" y="8648"/>
                </a:moveTo>
                <a:lnTo>
                  <a:pt x="14224" y="16129"/>
                </a:lnTo>
                <a:lnTo>
                  <a:pt x="15468" y="14071"/>
                </a:lnTo>
                <a:lnTo>
                  <a:pt x="4330" y="7620"/>
                </a:lnTo>
                <a:lnTo>
                  <a:pt x="2489" y="6007"/>
                </a:lnTo>
                <a:lnTo>
                  <a:pt x="2349" y="4546"/>
                </a:lnTo>
                <a:lnTo>
                  <a:pt x="3441" y="2705"/>
                </a:lnTo>
                <a:lnTo>
                  <a:pt x="4686" y="2273"/>
                </a:lnTo>
                <a:lnTo>
                  <a:pt x="7188" y="3073"/>
                </a:lnTo>
                <a:lnTo>
                  <a:pt x="7988" y="1016"/>
                </a:lnTo>
                <a:lnTo>
                  <a:pt x="7035" y="508"/>
                </a:lnTo>
                <a:lnTo>
                  <a:pt x="5283" y="0"/>
                </a:lnTo>
                <a:lnTo>
                  <a:pt x="4025" y="63"/>
                </a:lnTo>
                <a:lnTo>
                  <a:pt x="1905" y="1168"/>
                </a:lnTo>
                <a:lnTo>
                  <a:pt x="876" y="2565"/>
                </a:lnTo>
                <a:lnTo>
                  <a:pt x="0" y="5054"/>
                </a:lnTo>
                <a:lnTo>
                  <a:pt x="139" y="6299"/>
                </a:lnTo>
                <a:lnTo>
                  <a:pt x="660" y="7467"/>
                </a:lnTo>
                <a:lnTo>
                  <a:pt x="1612" y="86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7" name="object 2577"/>
          <p:cNvSpPr/>
          <p:nvPr/>
        </p:nvSpPr>
        <p:spPr>
          <a:xfrm>
            <a:off x="2343241" y="1665344"/>
            <a:ext cx="7772" cy="4470"/>
          </a:xfrm>
          <a:custGeom>
            <a:avLst/>
            <a:gdLst/>
            <a:ahLst/>
            <a:cxnLst/>
            <a:rect l="l" t="t" r="r" b="b"/>
            <a:pathLst>
              <a:path w="7772" h="4470">
                <a:moveTo>
                  <a:pt x="0" y="0"/>
                </a:moveTo>
                <a:lnTo>
                  <a:pt x="7772" y="44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8" name="object 2578"/>
          <p:cNvSpPr/>
          <p:nvPr/>
        </p:nvSpPr>
        <p:spPr>
          <a:xfrm>
            <a:off x="2351090" y="2897032"/>
            <a:ext cx="39306" cy="13271"/>
          </a:xfrm>
          <a:custGeom>
            <a:avLst/>
            <a:gdLst/>
            <a:ahLst/>
            <a:cxnLst/>
            <a:rect l="l" t="t" r="r" b="b"/>
            <a:pathLst>
              <a:path w="39306" h="13271">
                <a:moveTo>
                  <a:pt x="0" y="13271"/>
                </a:moveTo>
                <a:lnTo>
                  <a:pt x="7404" y="11442"/>
                </a:lnTo>
                <a:lnTo>
                  <a:pt x="39306" y="0"/>
                </a:lnTo>
                <a:lnTo>
                  <a:pt x="38646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9" name="object 2579"/>
          <p:cNvSpPr/>
          <p:nvPr/>
        </p:nvSpPr>
        <p:spPr>
          <a:xfrm>
            <a:off x="2348002" y="1670843"/>
            <a:ext cx="1765" cy="1028"/>
          </a:xfrm>
          <a:custGeom>
            <a:avLst/>
            <a:gdLst/>
            <a:ahLst/>
            <a:cxnLst/>
            <a:rect l="l" t="t" r="r" b="b"/>
            <a:pathLst>
              <a:path w="1765" h="1028">
                <a:moveTo>
                  <a:pt x="1765" y="102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0" name="object 2580"/>
          <p:cNvSpPr/>
          <p:nvPr/>
        </p:nvSpPr>
        <p:spPr>
          <a:xfrm>
            <a:off x="2351090" y="1484350"/>
            <a:ext cx="39306" cy="13271"/>
          </a:xfrm>
          <a:custGeom>
            <a:avLst/>
            <a:gdLst/>
            <a:ahLst/>
            <a:cxnLst/>
            <a:rect l="l" t="t" r="r" b="b"/>
            <a:pathLst>
              <a:path w="39306" h="13271">
                <a:moveTo>
                  <a:pt x="0" y="0"/>
                </a:moveTo>
                <a:lnTo>
                  <a:pt x="7404" y="1828"/>
                </a:lnTo>
                <a:lnTo>
                  <a:pt x="39306" y="13271"/>
                </a:lnTo>
                <a:lnTo>
                  <a:pt x="38646" y="129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1" name="object 2581"/>
          <p:cNvSpPr/>
          <p:nvPr/>
        </p:nvSpPr>
        <p:spPr>
          <a:xfrm>
            <a:off x="2364510" y="1659257"/>
            <a:ext cx="19291" cy="12979"/>
          </a:xfrm>
          <a:custGeom>
            <a:avLst/>
            <a:gdLst/>
            <a:ahLst/>
            <a:cxnLst/>
            <a:rect l="l" t="t" r="r" b="b"/>
            <a:pathLst>
              <a:path w="19291" h="12979">
                <a:moveTo>
                  <a:pt x="0" y="2273"/>
                </a:moveTo>
                <a:lnTo>
                  <a:pt x="18478" y="12979"/>
                </a:lnTo>
                <a:lnTo>
                  <a:pt x="19291" y="11582"/>
                </a:lnTo>
                <a:lnTo>
                  <a:pt x="17970" y="7619"/>
                </a:lnTo>
                <a:lnTo>
                  <a:pt x="17818" y="3517"/>
                </a:lnTo>
                <a:lnTo>
                  <a:pt x="15621" y="2273"/>
                </a:lnTo>
                <a:lnTo>
                  <a:pt x="15392" y="5283"/>
                </a:lnTo>
                <a:lnTo>
                  <a:pt x="15697" y="8356"/>
                </a:lnTo>
                <a:lnTo>
                  <a:pt x="1320" y="0"/>
                </a:lnTo>
                <a:lnTo>
                  <a:pt x="0" y="22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2" name="object 2582"/>
          <p:cNvSpPr/>
          <p:nvPr/>
        </p:nvSpPr>
        <p:spPr>
          <a:xfrm>
            <a:off x="2368102" y="1789870"/>
            <a:ext cx="1689" cy="2197"/>
          </a:xfrm>
          <a:custGeom>
            <a:avLst/>
            <a:gdLst/>
            <a:ahLst/>
            <a:cxnLst/>
            <a:rect l="l" t="t" r="r" b="b"/>
            <a:pathLst>
              <a:path w="1689" h="2197">
                <a:moveTo>
                  <a:pt x="0" y="0"/>
                </a:moveTo>
                <a:lnTo>
                  <a:pt x="1689" y="21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3" name="object 2583"/>
          <p:cNvSpPr/>
          <p:nvPr/>
        </p:nvSpPr>
        <p:spPr>
          <a:xfrm>
            <a:off x="2367296" y="1780701"/>
            <a:ext cx="8509" cy="5867"/>
          </a:xfrm>
          <a:custGeom>
            <a:avLst/>
            <a:gdLst/>
            <a:ahLst/>
            <a:cxnLst/>
            <a:rect l="l" t="t" r="r" b="b"/>
            <a:pathLst>
              <a:path w="8508" h="5867">
                <a:moveTo>
                  <a:pt x="0" y="5867"/>
                </a:moveTo>
                <a:lnTo>
                  <a:pt x="876" y="3086"/>
                </a:lnTo>
                <a:lnTo>
                  <a:pt x="2273" y="1320"/>
                </a:lnTo>
                <a:lnTo>
                  <a:pt x="3810" y="444"/>
                </a:lnTo>
                <a:lnTo>
                  <a:pt x="5207" y="0"/>
                </a:lnTo>
                <a:lnTo>
                  <a:pt x="8509" y="2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4" name="object 2584"/>
          <p:cNvSpPr/>
          <p:nvPr/>
        </p:nvSpPr>
        <p:spPr>
          <a:xfrm>
            <a:off x="2384460" y="1791923"/>
            <a:ext cx="3441" cy="5283"/>
          </a:xfrm>
          <a:custGeom>
            <a:avLst/>
            <a:gdLst/>
            <a:ahLst/>
            <a:cxnLst/>
            <a:rect l="l" t="t" r="r" b="b"/>
            <a:pathLst>
              <a:path w="3441" h="5283">
                <a:moveTo>
                  <a:pt x="3441" y="0"/>
                </a:moveTo>
                <a:lnTo>
                  <a:pt x="2565" y="2781"/>
                </a:lnTo>
                <a:lnTo>
                  <a:pt x="1244" y="4394"/>
                </a:lnTo>
                <a:lnTo>
                  <a:pt x="0" y="528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5" name="object 2585"/>
          <p:cNvSpPr/>
          <p:nvPr/>
        </p:nvSpPr>
        <p:spPr>
          <a:xfrm>
            <a:off x="2382036" y="1790315"/>
            <a:ext cx="3517" cy="5054"/>
          </a:xfrm>
          <a:custGeom>
            <a:avLst/>
            <a:gdLst/>
            <a:ahLst/>
            <a:cxnLst/>
            <a:rect l="l" t="t" r="r" b="b"/>
            <a:pathLst>
              <a:path w="3517" h="5054">
                <a:moveTo>
                  <a:pt x="0" y="5054"/>
                </a:moveTo>
                <a:lnTo>
                  <a:pt x="1397" y="4762"/>
                </a:lnTo>
                <a:lnTo>
                  <a:pt x="3149" y="3225"/>
                </a:lnTo>
                <a:lnTo>
                  <a:pt x="3517" y="2197"/>
                </a:lnTo>
                <a:lnTo>
                  <a:pt x="322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6" name="object 2586"/>
          <p:cNvSpPr/>
          <p:nvPr/>
        </p:nvSpPr>
        <p:spPr>
          <a:xfrm>
            <a:off x="2369646" y="1783123"/>
            <a:ext cx="3517" cy="5651"/>
          </a:xfrm>
          <a:custGeom>
            <a:avLst/>
            <a:gdLst/>
            <a:ahLst/>
            <a:cxnLst/>
            <a:rect l="l" t="t" r="r" b="b"/>
            <a:pathLst>
              <a:path w="3517" h="5651">
                <a:moveTo>
                  <a:pt x="3517" y="0"/>
                </a:moveTo>
                <a:lnTo>
                  <a:pt x="2044" y="292"/>
                </a:lnTo>
                <a:lnTo>
                  <a:pt x="368" y="1752"/>
                </a:lnTo>
                <a:lnTo>
                  <a:pt x="0" y="3962"/>
                </a:lnTo>
                <a:lnTo>
                  <a:pt x="660" y="56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7" name="object 2587"/>
          <p:cNvSpPr/>
          <p:nvPr/>
        </p:nvSpPr>
        <p:spPr>
          <a:xfrm>
            <a:off x="2382549" y="1797208"/>
            <a:ext cx="1905" cy="508"/>
          </a:xfrm>
          <a:custGeom>
            <a:avLst/>
            <a:gdLst/>
            <a:ahLst/>
            <a:cxnLst/>
            <a:rect l="l" t="t" r="r" b="b"/>
            <a:pathLst>
              <a:path w="1905" h="507">
                <a:moveTo>
                  <a:pt x="0" y="507"/>
                </a:moveTo>
                <a:lnTo>
                  <a:pt x="190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8" name="object 2588"/>
          <p:cNvSpPr/>
          <p:nvPr/>
        </p:nvSpPr>
        <p:spPr>
          <a:xfrm>
            <a:off x="2374698" y="1780846"/>
            <a:ext cx="1104" cy="76"/>
          </a:xfrm>
          <a:custGeom>
            <a:avLst/>
            <a:gdLst/>
            <a:ahLst/>
            <a:cxnLst/>
            <a:rect l="l" t="t" r="r" b="b"/>
            <a:pathLst>
              <a:path w="1104" h="76">
                <a:moveTo>
                  <a:pt x="1104" y="7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9" name="object 2589"/>
          <p:cNvSpPr/>
          <p:nvPr/>
        </p:nvSpPr>
        <p:spPr>
          <a:xfrm>
            <a:off x="2382549" y="1784296"/>
            <a:ext cx="2781" cy="1981"/>
          </a:xfrm>
          <a:custGeom>
            <a:avLst/>
            <a:gdLst/>
            <a:ahLst/>
            <a:cxnLst/>
            <a:rect l="l" t="t" r="r" b="b"/>
            <a:pathLst>
              <a:path w="2781" h="1981">
                <a:moveTo>
                  <a:pt x="0" y="0"/>
                </a:moveTo>
                <a:lnTo>
                  <a:pt x="2781" y="19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0" name="object 2590"/>
          <p:cNvSpPr/>
          <p:nvPr/>
        </p:nvSpPr>
        <p:spPr>
          <a:xfrm>
            <a:off x="2384383" y="1703042"/>
            <a:ext cx="6007" cy="5422"/>
          </a:xfrm>
          <a:custGeom>
            <a:avLst/>
            <a:gdLst/>
            <a:ahLst/>
            <a:cxnLst/>
            <a:rect l="l" t="t" r="r" b="b"/>
            <a:pathLst>
              <a:path w="6007" h="5422">
                <a:moveTo>
                  <a:pt x="0" y="1904"/>
                </a:moveTo>
                <a:lnTo>
                  <a:pt x="6007" y="5422"/>
                </a:lnTo>
                <a:lnTo>
                  <a:pt x="0" y="1904"/>
                </a:lnTo>
                <a:lnTo>
                  <a:pt x="1104" y="0"/>
                </a:lnTo>
                <a:lnTo>
                  <a:pt x="6007" y="2857"/>
                </a:lnTo>
                <a:lnTo>
                  <a:pt x="110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1" name="object 2591"/>
          <p:cNvSpPr/>
          <p:nvPr/>
        </p:nvSpPr>
        <p:spPr>
          <a:xfrm>
            <a:off x="2390396" y="1705898"/>
            <a:ext cx="7404" cy="4178"/>
          </a:xfrm>
          <a:custGeom>
            <a:avLst/>
            <a:gdLst/>
            <a:ahLst/>
            <a:cxnLst/>
            <a:rect l="l" t="t" r="r" b="b"/>
            <a:pathLst>
              <a:path w="7404" h="4178">
                <a:moveTo>
                  <a:pt x="0" y="0"/>
                </a:moveTo>
                <a:lnTo>
                  <a:pt x="7404" y="417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2" name="object 2592"/>
          <p:cNvSpPr/>
          <p:nvPr/>
        </p:nvSpPr>
        <p:spPr>
          <a:xfrm>
            <a:off x="2390392" y="2891462"/>
            <a:ext cx="15773" cy="5575"/>
          </a:xfrm>
          <a:custGeom>
            <a:avLst/>
            <a:gdLst/>
            <a:ahLst/>
            <a:cxnLst/>
            <a:rect l="l" t="t" r="r" b="b"/>
            <a:pathLst>
              <a:path w="15773" h="5575">
                <a:moveTo>
                  <a:pt x="7924" y="2781"/>
                </a:moveTo>
                <a:lnTo>
                  <a:pt x="15773" y="0"/>
                </a:lnTo>
                <a:lnTo>
                  <a:pt x="0" y="557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3" name="object 2593"/>
          <p:cNvSpPr/>
          <p:nvPr/>
        </p:nvSpPr>
        <p:spPr>
          <a:xfrm>
            <a:off x="2397512" y="1707513"/>
            <a:ext cx="292" cy="2565"/>
          </a:xfrm>
          <a:custGeom>
            <a:avLst/>
            <a:gdLst/>
            <a:ahLst/>
            <a:cxnLst/>
            <a:rect l="l" t="t" r="r" b="b"/>
            <a:pathLst>
              <a:path w="292" h="2565">
                <a:moveTo>
                  <a:pt x="292" y="2565"/>
                </a:moveTo>
                <a:lnTo>
                  <a:pt x="0" y="0"/>
                </a:lnTo>
                <a:lnTo>
                  <a:pt x="292" y="25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4" name="object 2594"/>
          <p:cNvSpPr/>
          <p:nvPr/>
        </p:nvSpPr>
        <p:spPr>
          <a:xfrm>
            <a:off x="2390399" y="1704948"/>
            <a:ext cx="10490" cy="9093"/>
          </a:xfrm>
          <a:custGeom>
            <a:avLst/>
            <a:gdLst/>
            <a:ahLst/>
            <a:cxnLst/>
            <a:rect l="l" t="t" r="r" b="b"/>
            <a:pathLst>
              <a:path w="10490" h="9093">
                <a:moveTo>
                  <a:pt x="7112" y="2565"/>
                </a:moveTo>
                <a:lnTo>
                  <a:pt x="7264" y="0"/>
                </a:lnTo>
                <a:lnTo>
                  <a:pt x="9169" y="1028"/>
                </a:lnTo>
                <a:lnTo>
                  <a:pt x="9309" y="4546"/>
                </a:lnTo>
                <a:lnTo>
                  <a:pt x="10490" y="7848"/>
                </a:lnTo>
                <a:lnTo>
                  <a:pt x="9753" y="9093"/>
                </a:lnTo>
                <a:lnTo>
                  <a:pt x="0" y="3517"/>
                </a:lnTo>
                <a:lnTo>
                  <a:pt x="2997" y="52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5" name="object 2595"/>
          <p:cNvSpPr/>
          <p:nvPr/>
        </p:nvSpPr>
        <p:spPr>
          <a:xfrm>
            <a:off x="2391495" y="1688006"/>
            <a:ext cx="15405" cy="16205"/>
          </a:xfrm>
          <a:custGeom>
            <a:avLst/>
            <a:gdLst/>
            <a:ahLst/>
            <a:cxnLst/>
            <a:rect l="l" t="t" r="r" b="b"/>
            <a:pathLst>
              <a:path w="15405" h="16205">
                <a:moveTo>
                  <a:pt x="15328" y="14300"/>
                </a:moveTo>
                <a:lnTo>
                  <a:pt x="14668" y="13639"/>
                </a:lnTo>
                <a:lnTo>
                  <a:pt x="15405" y="14084"/>
                </a:lnTo>
                <a:lnTo>
                  <a:pt x="14223" y="16205"/>
                </a:lnTo>
                <a:lnTo>
                  <a:pt x="1612" y="8648"/>
                </a:lnTo>
                <a:lnTo>
                  <a:pt x="584" y="7556"/>
                </a:lnTo>
                <a:lnTo>
                  <a:pt x="0" y="5054"/>
                </a:lnTo>
                <a:lnTo>
                  <a:pt x="812" y="2565"/>
                </a:lnTo>
                <a:lnTo>
                  <a:pt x="1828" y="1244"/>
                </a:lnTo>
                <a:lnTo>
                  <a:pt x="2933" y="444"/>
                </a:lnTo>
                <a:lnTo>
                  <a:pt x="5283" y="0"/>
                </a:lnTo>
                <a:lnTo>
                  <a:pt x="7988" y="1092"/>
                </a:lnTo>
                <a:lnTo>
                  <a:pt x="7188" y="3073"/>
                </a:lnTo>
                <a:lnTo>
                  <a:pt x="4622" y="2273"/>
                </a:lnTo>
                <a:lnTo>
                  <a:pt x="3454" y="2781"/>
                </a:lnTo>
                <a:lnTo>
                  <a:pt x="2349" y="4546"/>
                </a:lnTo>
                <a:lnTo>
                  <a:pt x="2273" y="5422"/>
                </a:lnTo>
                <a:lnTo>
                  <a:pt x="2857" y="6603"/>
                </a:lnTo>
                <a:lnTo>
                  <a:pt x="14668" y="13639"/>
                </a:lnTo>
                <a:lnTo>
                  <a:pt x="6819" y="90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6" name="object 2596"/>
          <p:cNvSpPr/>
          <p:nvPr/>
        </p:nvSpPr>
        <p:spPr>
          <a:xfrm>
            <a:off x="2390396" y="1497623"/>
            <a:ext cx="15773" cy="5651"/>
          </a:xfrm>
          <a:custGeom>
            <a:avLst/>
            <a:gdLst/>
            <a:ahLst/>
            <a:cxnLst/>
            <a:rect l="l" t="t" r="r" b="b"/>
            <a:pathLst>
              <a:path w="15773" h="5651">
                <a:moveTo>
                  <a:pt x="0" y="0"/>
                </a:moveTo>
                <a:lnTo>
                  <a:pt x="15773" y="5651"/>
                </a:lnTo>
                <a:lnTo>
                  <a:pt x="7924" y="27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7" name="object 2597"/>
          <p:cNvSpPr/>
          <p:nvPr/>
        </p:nvSpPr>
        <p:spPr>
          <a:xfrm>
            <a:off x="2399563" y="1705971"/>
            <a:ext cx="152" cy="3517"/>
          </a:xfrm>
          <a:custGeom>
            <a:avLst/>
            <a:gdLst/>
            <a:ahLst/>
            <a:cxnLst/>
            <a:rect l="l" t="t" r="r" b="b"/>
            <a:pathLst>
              <a:path w="152" h="3517">
                <a:moveTo>
                  <a:pt x="0" y="0"/>
                </a:moveTo>
                <a:lnTo>
                  <a:pt x="152" y="35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8" name="object 2598"/>
          <p:cNvSpPr/>
          <p:nvPr/>
        </p:nvSpPr>
        <p:spPr>
          <a:xfrm>
            <a:off x="2402499" y="1702307"/>
            <a:ext cx="3225" cy="1905"/>
          </a:xfrm>
          <a:custGeom>
            <a:avLst/>
            <a:gdLst/>
            <a:ahLst/>
            <a:cxnLst/>
            <a:rect l="l" t="t" r="r" b="b"/>
            <a:pathLst>
              <a:path w="3225" h="1905">
                <a:moveTo>
                  <a:pt x="3225" y="190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9" name="object 2599"/>
          <p:cNvSpPr/>
          <p:nvPr/>
        </p:nvSpPr>
        <p:spPr>
          <a:xfrm>
            <a:off x="2883584" y="2150172"/>
            <a:ext cx="152" cy="2489"/>
          </a:xfrm>
          <a:custGeom>
            <a:avLst/>
            <a:gdLst/>
            <a:ahLst/>
            <a:cxnLst/>
            <a:rect l="l" t="t" r="r" b="b"/>
            <a:pathLst>
              <a:path w="152" h="2489">
                <a:moveTo>
                  <a:pt x="0" y="0"/>
                </a:moveTo>
                <a:lnTo>
                  <a:pt x="152" y="24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0" name="object 2600"/>
          <p:cNvSpPr/>
          <p:nvPr/>
        </p:nvSpPr>
        <p:spPr>
          <a:xfrm>
            <a:off x="2685503" y="1690865"/>
            <a:ext cx="3225" cy="3594"/>
          </a:xfrm>
          <a:custGeom>
            <a:avLst/>
            <a:gdLst/>
            <a:ahLst/>
            <a:cxnLst/>
            <a:rect l="l" t="t" r="r" b="b"/>
            <a:pathLst>
              <a:path w="3225" h="3594">
                <a:moveTo>
                  <a:pt x="3225" y="359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1" name="object 2601"/>
          <p:cNvSpPr/>
          <p:nvPr/>
        </p:nvSpPr>
        <p:spPr>
          <a:xfrm>
            <a:off x="2420385" y="1691678"/>
            <a:ext cx="19443" cy="12827"/>
          </a:xfrm>
          <a:custGeom>
            <a:avLst/>
            <a:gdLst/>
            <a:ahLst/>
            <a:cxnLst/>
            <a:rect l="l" t="t" r="r" b="b"/>
            <a:pathLst>
              <a:path w="19443" h="12826">
                <a:moveTo>
                  <a:pt x="1104" y="2781"/>
                </a:moveTo>
                <a:lnTo>
                  <a:pt x="0" y="2120"/>
                </a:lnTo>
                <a:lnTo>
                  <a:pt x="1473" y="0"/>
                </a:lnTo>
                <a:lnTo>
                  <a:pt x="15773" y="8204"/>
                </a:lnTo>
                <a:lnTo>
                  <a:pt x="15481" y="5207"/>
                </a:lnTo>
                <a:lnTo>
                  <a:pt x="15620" y="2120"/>
                </a:lnTo>
                <a:lnTo>
                  <a:pt x="17830" y="3365"/>
                </a:lnTo>
                <a:lnTo>
                  <a:pt x="18046" y="7543"/>
                </a:lnTo>
                <a:lnTo>
                  <a:pt x="19443" y="11366"/>
                </a:lnTo>
                <a:lnTo>
                  <a:pt x="18554" y="12827"/>
                </a:lnTo>
                <a:lnTo>
                  <a:pt x="1104" y="27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2" name="object 2602"/>
          <p:cNvSpPr/>
          <p:nvPr/>
        </p:nvSpPr>
        <p:spPr>
          <a:xfrm>
            <a:off x="2688729" y="1694459"/>
            <a:ext cx="55511" cy="67906"/>
          </a:xfrm>
          <a:custGeom>
            <a:avLst/>
            <a:gdLst/>
            <a:ahLst/>
            <a:cxnLst/>
            <a:rect l="l" t="t" r="r" b="b"/>
            <a:pathLst>
              <a:path w="55511" h="67906">
                <a:moveTo>
                  <a:pt x="0" y="0"/>
                </a:moveTo>
                <a:lnTo>
                  <a:pt x="28448" y="31381"/>
                </a:lnTo>
                <a:lnTo>
                  <a:pt x="55511" y="67906"/>
                </a:lnTo>
                <a:lnTo>
                  <a:pt x="52806" y="642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3" name="object 2603"/>
          <p:cNvSpPr/>
          <p:nvPr/>
        </p:nvSpPr>
        <p:spPr>
          <a:xfrm>
            <a:off x="2697088" y="1703701"/>
            <a:ext cx="5867" cy="6451"/>
          </a:xfrm>
          <a:custGeom>
            <a:avLst/>
            <a:gdLst/>
            <a:ahLst/>
            <a:cxnLst/>
            <a:rect l="l" t="t" r="r" b="b"/>
            <a:pathLst>
              <a:path w="5867" h="6451">
                <a:moveTo>
                  <a:pt x="5867" y="645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4" name="object 2604"/>
          <p:cNvSpPr/>
          <p:nvPr/>
        </p:nvSpPr>
        <p:spPr>
          <a:xfrm>
            <a:off x="2716082" y="1831378"/>
            <a:ext cx="12471" cy="35128"/>
          </a:xfrm>
          <a:custGeom>
            <a:avLst/>
            <a:gdLst/>
            <a:ahLst/>
            <a:cxnLst/>
            <a:rect l="l" t="t" r="r" b="b"/>
            <a:pathLst>
              <a:path w="12471" h="35128">
                <a:moveTo>
                  <a:pt x="4622" y="35128"/>
                </a:moveTo>
                <a:lnTo>
                  <a:pt x="3810" y="34251"/>
                </a:lnTo>
                <a:lnTo>
                  <a:pt x="660" y="26987"/>
                </a:lnTo>
                <a:lnTo>
                  <a:pt x="0" y="19138"/>
                </a:lnTo>
                <a:lnTo>
                  <a:pt x="1905" y="11442"/>
                </a:lnTo>
                <a:lnTo>
                  <a:pt x="6235" y="4838"/>
                </a:lnTo>
                <a:lnTo>
                  <a:pt x="1247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5" name="object 2605"/>
          <p:cNvSpPr/>
          <p:nvPr/>
        </p:nvSpPr>
        <p:spPr>
          <a:xfrm>
            <a:off x="2720708" y="1831305"/>
            <a:ext cx="43332" cy="45250"/>
          </a:xfrm>
          <a:custGeom>
            <a:avLst/>
            <a:gdLst/>
            <a:ahLst/>
            <a:cxnLst/>
            <a:rect l="l" t="t" r="r" b="b"/>
            <a:pathLst>
              <a:path w="43332" h="45250">
                <a:moveTo>
                  <a:pt x="30797" y="0"/>
                </a:moveTo>
                <a:lnTo>
                  <a:pt x="37033" y="4914"/>
                </a:lnTo>
                <a:lnTo>
                  <a:pt x="41363" y="11506"/>
                </a:lnTo>
                <a:lnTo>
                  <a:pt x="43332" y="19215"/>
                </a:lnTo>
                <a:lnTo>
                  <a:pt x="42672" y="27063"/>
                </a:lnTo>
                <a:lnTo>
                  <a:pt x="39446" y="34315"/>
                </a:lnTo>
                <a:lnTo>
                  <a:pt x="34099" y="40182"/>
                </a:lnTo>
                <a:lnTo>
                  <a:pt x="27127" y="43929"/>
                </a:lnTo>
                <a:lnTo>
                  <a:pt x="19278" y="45250"/>
                </a:lnTo>
                <a:lnTo>
                  <a:pt x="11366" y="43853"/>
                </a:lnTo>
                <a:lnTo>
                  <a:pt x="4546" y="40182"/>
                </a:lnTo>
                <a:lnTo>
                  <a:pt x="0" y="352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6" name="object 2606"/>
          <p:cNvSpPr/>
          <p:nvPr/>
        </p:nvSpPr>
        <p:spPr>
          <a:xfrm>
            <a:off x="2744237" y="1762371"/>
            <a:ext cx="7924" cy="10553"/>
          </a:xfrm>
          <a:custGeom>
            <a:avLst/>
            <a:gdLst/>
            <a:ahLst/>
            <a:cxnLst/>
            <a:rect l="l" t="t" r="r" b="b"/>
            <a:pathLst>
              <a:path w="7924" h="10553">
                <a:moveTo>
                  <a:pt x="7048" y="9385"/>
                </a:moveTo>
                <a:lnTo>
                  <a:pt x="2133" y="2781"/>
                </a:lnTo>
                <a:lnTo>
                  <a:pt x="7924" y="1055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7" name="object 2607"/>
          <p:cNvSpPr/>
          <p:nvPr/>
        </p:nvSpPr>
        <p:spPr>
          <a:xfrm>
            <a:off x="2752168" y="1772932"/>
            <a:ext cx="15760" cy="23685"/>
          </a:xfrm>
          <a:custGeom>
            <a:avLst/>
            <a:gdLst/>
            <a:ahLst/>
            <a:cxnLst/>
            <a:rect l="l" t="t" r="r" b="b"/>
            <a:pathLst>
              <a:path w="15760" h="23685">
                <a:moveTo>
                  <a:pt x="15544" y="23317"/>
                </a:moveTo>
                <a:lnTo>
                  <a:pt x="11074" y="15836"/>
                </a:lnTo>
                <a:lnTo>
                  <a:pt x="15760" y="23685"/>
                </a:lnTo>
                <a:lnTo>
                  <a:pt x="8648" y="1173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8" name="object 2608"/>
          <p:cNvSpPr/>
          <p:nvPr/>
        </p:nvSpPr>
        <p:spPr>
          <a:xfrm>
            <a:off x="2767933" y="1796616"/>
            <a:ext cx="7772" cy="12979"/>
          </a:xfrm>
          <a:custGeom>
            <a:avLst/>
            <a:gdLst/>
            <a:ahLst/>
            <a:cxnLst/>
            <a:rect l="l" t="t" r="r" b="b"/>
            <a:pathLst>
              <a:path w="7772" h="12979">
                <a:moveTo>
                  <a:pt x="5867" y="9753"/>
                </a:moveTo>
                <a:lnTo>
                  <a:pt x="7772" y="12979"/>
                </a:lnTo>
                <a:lnTo>
                  <a:pt x="0" y="0"/>
                </a:lnTo>
                <a:lnTo>
                  <a:pt x="2057" y="34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9" name="object 2609"/>
          <p:cNvSpPr/>
          <p:nvPr/>
        </p:nvSpPr>
        <p:spPr>
          <a:xfrm>
            <a:off x="2777388" y="1812310"/>
            <a:ext cx="9398" cy="15697"/>
          </a:xfrm>
          <a:custGeom>
            <a:avLst/>
            <a:gdLst/>
            <a:ahLst/>
            <a:cxnLst/>
            <a:rect l="l" t="t" r="r" b="b"/>
            <a:pathLst>
              <a:path w="9398" h="15697">
                <a:moveTo>
                  <a:pt x="4699" y="7848"/>
                </a:moveTo>
                <a:lnTo>
                  <a:pt x="0" y="0"/>
                </a:lnTo>
                <a:lnTo>
                  <a:pt x="9398" y="15697"/>
                </a:lnTo>
                <a:lnTo>
                  <a:pt x="6159" y="1041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0" name="object 2610"/>
          <p:cNvSpPr/>
          <p:nvPr/>
        </p:nvSpPr>
        <p:spPr>
          <a:xfrm>
            <a:off x="2775704" y="1809592"/>
            <a:ext cx="1689" cy="2717"/>
          </a:xfrm>
          <a:custGeom>
            <a:avLst/>
            <a:gdLst/>
            <a:ahLst/>
            <a:cxnLst/>
            <a:rect l="l" t="t" r="r" b="b"/>
            <a:pathLst>
              <a:path w="1689" h="2717">
                <a:moveTo>
                  <a:pt x="1689" y="271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1" name="object 2611"/>
          <p:cNvSpPr/>
          <p:nvPr/>
        </p:nvSpPr>
        <p:spPr>
          <a:xfrm>
            <a:off x="2786781" y="1828004"/>
            <a:ext cx="17233" cy="31457"/>
          </a:xfrm>
          <a:custGeom>
            <a:avLst/>
            <a:gdLst/>
            <a:ahLst/>
            <a:cxnLst/>
            <a:rect l="l" t="t" r="r" b="b"/>
            <a:pathLst>
              <a:path w="17233" h="31457">
                <a:moveTo>
                  <a:pt x="0" y="0"/>
                </a:moveTo>
                <a:lnTo>
                  <a:pt x="11366" y="19062"/>
                </a:lnTo>
                <a:lnTo>
                  <a:pt x="17233" y="31457"/>
                </a:lnTo>
                <a:lnTo>
                  <a:pt x="13563" y="236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2" name="object 2612"/>
          <p:cNvSpPr/>
          <p:nvPr/>
        </p:nvSpPr>
        <p:spPr>
          <a:xfrm>
            <a:off x="2804013" y="1859466"/>
            <a:ext cx="10998" cy="23241"/>
          </a:xfrm>
          <a:custGeom>
            <a:avLst/>
            <a:gdLst/>
            <a:ahLst/>
            <a:cxnLst/>
            <a:rect l="l" t="t" r="r" b="b"/>
            <a:pathLst>
              <a:path w="10998" h="23241">
                <a:moveTo>
                  <a:pt x="0" y="0"/>
                </a:moveTo>
                <a:lnTo>
                  <a:pt x="10998" y="23241"/>
                </a:lnTo>
                <a:lnTo>
                  <a:pt x="7480" y="156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3" name="object 2613"/>
          <p:cNvSpPr/>
          <p:nvPr/>
        </p:nvSpPr>
        <p:spPr>
          <a:xfrm>
            <a:off x="2818900" y="1890853"/>
            <a:ext cx="368" cy="812"/>
          </a:xfrm>
          <a:custGeom>
            <a:avLst/>
            <a:gdLst/>
            <a:ahLst/>
            <a:cxnLst/>
            <a:rect l="l" t="t" r="r" b="b"/>
            <a:pathLst>
              <a:path w="368" h="812">
                <a:moveTo>
                  <a:pt x="0" y="0"/>
                </a:moveTo>
                <a:lnTo>
                  <a:pt x="368" y="8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4" name="object 2614"/>
          <p:cNvSpPr/>
          <p:nvPr/>
        </p:nvSpPr>
        <p:spPr>
          <a:xfrm>
            <a:off x="2815014" y="1882712"/>
            <a:ext cx="3886" cy="8140"/>
          </a:xfrm>
          <a:custGeom>
            <a:avLst/>
            <a:gdLst/>
            <a:ahLst/>
            <a:cxnLst/>
            <a:rect l="l" t="t" r="r" b="b"/>
            <a:pathLst>
              <a:path w="3886" h="8140">
                <a:moveTo>
                  <a:pt x="3886" y="814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5" name="object 2615"/>
          <p:cNvSpPr/>
          <p:nvPr/>
        </p:nvSpPr>
        <p:spPr>
          <a:xfrm>
            <a:off x="2826974" y="1907872"/>
            <a:ext cx="2336" cy="5054"/>
          </a:xfrm>
          <a:custGeom>
            <a:avLst/>
            <a:gdLst/>
            <a:ahLst/>
            <a:cxnLst/>
            <a:rect l="l" t="t" r="r" b="b"/>
            <a:pathLst>
              <a:path w="2336" h="5054">
                <a:moveTo>
                  <a:pt x="1168" y="2489"/>
                </a:moveTo>
                <a:lnTo>
                  <a:pt x="2336" y="505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6" name="object 2616"/>
          <p:cNvSpPr/>
          <p:nvPr/>
        </p:nvSpPr>
        <p:spPr>
          <a:xfrm>
            <a:off x="2826381" y="1906617"/>
            <a:ext cx="2933" cy="6311"/>
          </a:xfrm>
          <a:custGeom>
            <a:avLst/>
            <a:gdLst/>
            <a:ahLst/>
            <a:cxnLst/>
            <a:rect l="l" t="t" r="r" b="b"/>
            <a:pathLst>
              <a:path w="2933" h="6311">
                <a:moveTo>
                  <a:pt x="2933" y="631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7" name="object 2617"/>
          <p:cNvSpPr/>
          <p:nvPr/>
        </p:nvSpPr>
        <p:spPr>
          <a:xfrm>
            <a:off x="2835478" y="1930161"/>
            <a:ext cx="2857" cy="7848"/>
          </a:xfrm>
          <a:custGeom>
            <a:avLst/>
            <a:gdLst/>
            <a:ahLst/>
            <a:cxnLst/>
            <a:rect l="l" t="t" r="r" b="b"/>
            <a:pathLst>
              <a:path w="2857" h="7848">
                <a:moveTo>
                  <a:pt x="2857" y="7848"/>
                </a:moveTo>
                <a:lnTo>
                  <a:pt x="0" y="0"/>
                </a:lnTo>
                <a:lnTo>
                  <a:pt x="2641" y="74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8" name="object 2618"/>
          <p:cNvSpPr/>
          <p:nvPr/>
        </p:nvSpPr>
        <p:spPr>
          <a:xfrm>
            <a:off x="2833493" y="1924587"/>
            <a:ext cx="1981" cy="5575"/>
          </a:xfrm>
          <a:custGeom>
            <a:avLst/>
            <a:gdLst/>
            <a:ahLst/>
            <a:cxnLst/>
            <a:rect l="l" t="t" r="r" b="b"/>
            <a:pathLst>
              <a:path w="1981" h="5575">
                <a:moveTo>
                  <a:pt x="1981" y="5575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9" name="object 2619"/>
          <p:cNvSpPr/>
          <p:nvPr/>
        </p:nvSpPr>
        <p:spPr>
          <a:xfrm>
            <a:off x="2882409" y="2126628"/>
            <a:ext cx="368" cy="7848"/>
          </a:xfrm>
          <a:custGeom>
            <a:avLst/>
            <a:gdLst/>
            <a:ahLst/>
            <a:cxnLst/>
            <a:rect l="l" t="t" r="r" b="b"/>
            <a:pathLst>
              <a:path w="368" h="7848">
                <a:moveTo>
                  <a:pt x="368" y="784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0" name="object 2620"/>
          <p:cNvSpPr/>
          <p:nvPr/>
        </p:nvSpPr>
        <p:spPr>
          <a:xfrm>
            <a:off x="2101961" y="1909183"/>
            <a:ext cx="81546" cy="17094"/>
          </a:xfrm>
          <a:custGeom>
            <a:avLst/>
            <a:gdLst/>
            <a:ahLst/>
            <a:cxnLst/>
            <a:rect l="l" t="t" r="r" b="b"/>
            <a:pathLst>
              <a:path w="81546" h="17094">
                <a:moveTo>
                  <a:pt x="0" y="13131"/>
                </a:moveTo>
                <a:lnTo>
                  <a:pt x="0" y="17094"/>
                </a:lnTo>
                <a:lnTo>
                  <a:pt x="81546" y="17094"/>
                </a:lnTo>
                <a:lnTo>
                  <a:pt x="81546" y="0"/>
                </a:lnTo>
                <a:lnTo>
                  <a:pt x="0" y="0"/>
                </a:lnTo>
                <a:lnTo>
                  <a:pt x="0" y="1313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1" name="object 2621"/>
          <p:cNvSpPr/>
          <p:nvPr/>
        </p:nvSpPr>
        <p:spPr>
          <a:xfrm>
            <a:off x="2101961" y="1904349"/>
            <a:ext cx="0" cy="4838"/>
          </a:xfrm>
          <a:custGeom>
            <a:avLst/>
            <a:gdLst/>
            <a:ahLst/>
            <a:cxnLst/>
            <a:rect l="l" t="t" r="r" b="b"/>
            <a:pathLst>
              <a:path h="4838">
                <a:moveTo>
                  <a:pt x="0" y="483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2" name="object 2622"/>
          <p:cNvSpPr/>
          <p:nvPr/>
        </p:nvSpPr>
        <p:spPr>
          <a:xfrm>
            <a:off x="2183513" y="1904349"/>
            <a:ext cx="0" cy="4838"/>
          </a:xfrm>
          <a:custGeom>
            <a:avLst/>
            <a:gdLst/>
            <a:ahLst/>
            <a:cxnLst/>
            <a:rect l="l" t="t" r="r" b="b"/>
            <a:pathLst>
              <a:path h="4838">
                <a:moveTo>
                  <a:pt x="0" y="483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3" name="object 2623"/>
          <p:cNvSpPr/>
          <p:nvPr/>
        </p:nvSpPr>
        <p:spPr>
          <a:xfrm>
            <a:off x="2121103" y="1809672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772"/>
                </a:lnTo>
                <a:lnTo>
                  <a:pt x="37325" y="5054"/>
                </a:lnTo>
                <a:lnTo>
                  <a:pt x="34175" y="2781"/>
                </a:lnTo>
                <a:lnTo>
                  <a:pt x="29921" y="1244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244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054"/>
                </a:lnTo>
                <a:lnTo>
                  <a:pt x="2717" y="7404"/>
                </a:lnTo>
                <a:lnTo>
                  <a:pt x="2349" y="7772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4" name="object 2624"/>
          <p:cNvSpPr/>
          <p:nvPr/>
        </p:nvSpPr>
        <p:spPr>
          <a:xfrm>
            <a:off x="2164368" y="1820669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21"/>
                </a:lnTo>
                <a:lnTo>
                  <a:pt x="3822" y="740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5" name="object 2625"/>
          <p:cNvSpPr/>
          <p:nvPr/>
        </p:nvSpPr>
        <p:spPr>
          <a:xfrm>
            <a:off x="2116112" y="1820670"/>
            <a:ext cx="4991" cy="32118"/>
          </a:xfrm>
          <a:custGeom>
            <a:avLst/>
            <a:gdLst/>
            <a:ahLst/>
            <a:cxnLst/>
            <a:rect l="l" t="t" r="r" b="b"/>
            <a:pathLst>
              <a:path w="4991" h="32118">
                <a:moveTo>
                  <a:pt x="4991" y="0"/>
                </a:moveTo>
                <a:lnTo>
                  <a:pt x="1181" y="7404"/>
                </a:lnTo>
                <a:lnTo>
                  <a:pt x="0" y="15621"/>
                </a:lnTo>
                <a:lnTo>
                  <a:pt x="0" y="3211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6" name="object 2626"/>
          <p:cNvSpPr/>
          <p:nvPr/>
        </p:nvSpPr>
        <p:spPr>
          <a:xfrm>
            <a:off x="2121103" y="1807983"/>
            <a:ext cx="43268" cy="11074"/>
          </a:xfrm>
          <a:custGeom>
            <a:avLst/>
            <a:gdLst/>
            <a:ahLst/>
            <a:cxnLst/>
            <a:rect l="l" t="t" r="r" b="b"/>
            <a:pathLst>
              <a:path w="43268" h="11074">
                <a:moveTo>
                  <a:pt x="43268" y="11074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130"/>
                </a:lnTo>
                <a:lnTo>
                  <a:pt x="34175" y="2793"/>
                </a:lnTo>
                <a:lnTo>
                  <a:pt x="33667" y="2565"/>
                </a:lnTo>
                <a:lnTo>
                  <a:pt x="29921" y="1320"/>
                </a:lnTo>
                <a:lnTo>
                  <a:pt x="26187" y="152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152"/>
                </a:lnTo>
                <a:lnTo>
                  <a:pt x="13347" y="1320"/>
                </a:lnTo>
                <a:lnTo>
                  <a:pt x="9613" y="2565"/>
                </a:lnTo>
                <a:lnTo>
                  <a:pt x="9093" y="2793"/>
                </a:lnTo>
                <a:lnTo>
                  <a:pt x="5943" y="5130"/>
                </a:lnTo>
                <a:lnTo>
                  <a:pt x="2717" y="7404"/>
                </a:lnTo>
                <a:lnTo>
                  <a:pt x="2349" y="7848"/>
                </a:lnTo>
                <a:lnTo>
                  <a:pt x="0" y="1107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7" name="object 2627"/>
          <p:cNvSpPr/>
          <p:nvPr/>
        </p:nvSpPr>
        <p:spPr>
          <a:xfrm>
            <a:off x="2164368" y="1819059"/>
            <a:ext cx="4991" cy="17233"/>
          </a:xfrm>
          <a:custGeom>
            <a:avLst/>
            <a:gdLst/>
            <a:ahLst/>
            <a:cxnLst/>
            <a:rect l="l" t="t" r="r" b="b"/>
            <a:pathLst>
              <a:path w="4991" h="17233">
                <a:moveTo>
                  <a:pt x="4991" y="17233"/>
                </a:moveTo>
                <a:lnTo>
                  <a:pt x="4991" y="15620"/>
                </a:lnTo>
                <a:lnTo>
                  <a:pt x="3822" y="740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8" name="object 2628"/>
          <p:cNvSpPr/>
          <p:nvPr/>
        </p:nvSpPr>
        <p:spPr>
          <a:xfrm>
            <a:off x="2116112" y="1819057"/>
            <a:ext cx="4991" cy="33731"/>
          </a:xfrm>
          <a:custGeom>
            <a:avLst/>
            <a:gdLst/>
            <a:ahLst/>
            <a:cxnLst/>
            <a:rect l="l" t="t" r="r" b="b"/>
            <a:pathLst>
              <a:path w="4991" h="33731">
                <a:moveTo>
                  <a:pt x="4991" y="0"/>
                </a:moveTo>
                <a:lnTo>
                  <a:pt x="1181" y="7404"/>
                </a:lnTo>
                <a:lnTo>
                  <a:pt x="0" y="15621"/>
                </a:lnTo>
                <a:lnTo>
                  <a:pt x="0" y="3373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9" name="object 2629"/>
          <p:cNvSpPr/>
          <p:nvPr/>
        </p:nvSpPr>
        <p:spPr>
          <a:xfrm>
            <a:off x="2121103" y="1806373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130"/>
                </a:lnTo>
                <a:lnTo>
                  <a:pt x="34175" y="2781"/>
                </a:lnTo>
                <a:lnTo>
                  <a:pt x="33667" y="2565"/>
                </a:lnTo>
                <a:lnTo>
                  <a:pt x="29921" y="1320"/>
                </a:lnTo>
                <a:lnTo>
                  <a:pt x="26187" y="63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63"/>
                </a:lnTo>
                <a:lnTo>
                  <a:pt x="13347" y="1320"/>
                </a:lnTo>
                <a:lnTo>
                  <a:pt x="9613" y="2565"/>
                </a:lnTo>
                <a:lnTo>
                  <a:pt x="9093" y="2781"/>
                </a:lnTo>
                <a:lnTo>
                  <a:pt x="5943" y="5130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0" name="object 2630"/>
          <p:cNvSpPr/>
          <p:nvPr/>
        </p:nvSpPr>
        <p:spPr>
          <a:xfrm>
            <a:off x="2164368" y="1817367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1" name="object 2631"/>
          <p:cNvSpPr/>
          <p:nvPr/>
        </p:nvSpPr>
        <p:spPr>
          <a:xfrm>
            <a:off x="2116112" y="1817371"/>
            <a:ext cx="4991" cy="35420"/>
          </a:xfrm>
          <a:custGeom>
            <a:avLst/>
            <a:gdLst/>
            <a:ahLst/>
            <a:cxnLst/>
            <a:rect l="l" t="t" r="r" b="b"/>
            <a:pathLst>
              <a:path w="4991" h="35420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354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2" name="object 2632"/>
          <p:cNvSpPr/>
          <p:nvPr/>
        </p:nvSpPr>
        <p:spPr>
          <a:xfrm>
            <a:off x="2121103" y="1804760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130"/>
                </a:lnTo>
                <a:lnTo>
                  <a:pt x="34175" y="2781"/>
                </a:lnTo>
                <a:lnTo>
                  <a:pt x="33667" y="2489"/>
                </a:lnTo>
                <a:lnTo>
                  <a:pt x="29921" y="1320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320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130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3" name="object 2633"/>
          <p:cNvSpPr/>
          <p:nvPr/>
        </p:nvSpPr>
        <p:spPr>
          <a:xfrm>
            <a:off x="2164368" y="1815754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4" name="object 2634"/>
          <p:cNvSpPr/>
          <p:nvPr/>
        </p:nvSpPr>
        <p:spPr>
          <a:xfrm>
            <a:off x="2116112" y="1815758"/>
            <a:ext cx="4991" cy="37033"/>
          </a:xfrm>
          <a:custGeom>
            <a:avLst/>
            <a:gdLst/>
            <a:ahLst/>
            <a:cxnLst/>
            <a:rect l="l" t="t" r="r" b="b"/>
            <a:pathLst>
              <a:path w="4991" h="37033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370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5" name="object 2635"/>
          <p:cNvSpPr/>
          <p:nvPr/>
        </p:nvSpPr>
        <p:spPr>
          <a:xfrm>
            <a:off x="2121103" y="1803144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054"/>
                </a:lnTo>
                <a:lnTo>
                  <a:pt x="34175" y="2781"/>
                </a:lnTo>
                <a:lnTo>
                  <a:pt x="33667" y="2489"/>
                </a:lnTo>
                <a:lnTo>
                  <a:pt x="29921" y="1320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320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054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6" name="object 2636"/>
          <p:cNvSpPr/>
          <p:nvPr/>
        </p:nvSpPr>
        <p:spPr>
          <a:xfrm>
            <a:off x="2164368" y="1814141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7" name="object 2637"/>
          <p:cNvSpPr/>
          <p:nvPr/>
        </p:nvSpPr>
        <p:spPr>
          <a:xfrm>
            <a:off x="2116112" y="1814142"/>
            <a:ext cx="4991" cy="38646"/>
          </a:xfrm>
          <a:custGeom>
            <a:avLst/>
            <a:gdLst/>
            <a:ahLst/>
            <a:cxnLst/>
            <a:rect l="l" t="t" r="r" b="b"/>
            <a:pathLst>
              <a:path w="4991" h="38646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386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8" name="object 2638"/>
          <p:cNvSpPr/>
          <p:nvPr/>
        </p:nvSpPr>
        <p:spPr>
          <a:xfrm>
            <a:off x="2121103" y="1801456"/>
            <a:ext cx="43268" cy="11074"/>
          </a:xfrm>
          <a:custGeom>
            <a:avLst/>
            <a:gdLst/>
            <a:ahLst/>
            <a:cxnLst/>
            <a:rect l="l" t="t" r="r" b="b"/>
            <a:pathLst>
              <a:path w="43268" h="11074">
                <a:moveTo>
                  <a:pt x="43268" y="11074"/>
                </a:moveTo>
                <a:lnTo>
                  <a:pt x="40919" y="7848"/>
                </a:lnTo>
                <a:lnTo>
                  <a:pt x="37325" y="5130"/>
                </a:lnTo>
                <a:lnTo>
                  <a:pt x="34175" y="2857"/>
                </a:lnTo>
                <a:lnTo>
                  <a:pt x="29921" y="1320"/>
                </a:lnTo>
                <a:lnTo>
                  <a:pt x="26187" y="139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139"/>
                </a:lnTo>
                <a:lnTo>
                  <a:pt x="13347" y="1320"/>
                </a:lnTo>
                <a:lnTo>
                  <a:pt x="9613" y="2565"/>
                </a:lnTo>
                <a:lnTo>
                  <a:pt x="9093" y="2857"/>
                </a:lnTo>
                <a:lnTo>
                  <a:pt x="5943" y="5130"/>
                </a:lnTo>
                <a:lnTo>
                  <a:pt x="2857" y="7327"/>
                </a:lnTo>
                <a:lnTo>
                  <a:pt x="3086" y="8000"/>
                </a:lnTo>
                <a:lnTo>
                  <a:pt x="215" y="10858"/>
                </a:lnTo>
                <a:lnTo>
                  <a:pt x="76" y="10921"/>
                </a:lnTo>
                <a:lnTo>
                  <a:pt x="0" y="1107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9" name="object 2639"/>
          <p:cNvSpPr/>
          <p:nvPr/>
        </p:nvSpPr>
        <p:spPr>
          <a:xfrm>
            <a:off x="2164368" y="1812528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21"/>
                </a:lnTo>
                <a:lnTo>
                  <a:pt x="3822" y="740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0" name="object 2640"/>
          <p:cNvSpPr/>
          <p:nvPr/>
        </p:nvSpPr>
        <p:spPr>
          <a:xfrm>
            <a:off x="2116112" y="1812531"/>
            <a:ext cx="4991" cy="40259"/>
          </a:xfrm>
          <a:custGeom>
            <a:avLst/>
            <a:gdLst/>
            <a:ahLst/>
            <a:cxnLst/>
            <a:rect l="l" t="t" r="r" b="b"/>
            <a:pathLst>
              <a:path w="4991" h="40258">
                <a:moveTo>
                  <a:pt x="4991" y="0"/>
                </a:moveTo>
                <a:lnTo>
                  <a:pt x="1181" y="7404"/>
                </a:lnTo>
                <a:lnTo>
                  <a:pt x="0" y="15621"/>
                </a:lnTo>
                <a:lnTo>
                  <a:pt x="0" y="402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1" name="object 2641"/>
          <p:cNvSpPr/>
          <p:nvPr/>
        </p:nvSpPr>
        <p:spPr>
          <a:xfrm>
            <a:off x="2121103" y="1799842"/>
            <a:ext cx="43268" cy="11074"/>
          </a:xfrm>
          <a:custGeom>
            <a:avLst/>
            <a:gdLst/>
            <a:ahLst/>
            <a:cxnLst/>
            <a:rect l="l" t="t" r="r" b="b"/>
            <a:pathLst>
              <a:path w="43268" h="11074">
                <a:moveTo>
                  <a:pt x="43268" y="11074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130"/>
                </a:lnTo>
                <a:lnTo>
                  <a:pt x="34175" y="2793"/>
                </a:lnTo>
                <a:lnTo>
                  <a:pt x="33667" y="2565"/>
                </a:lnTo>
                <a:lnTo>
                  <a:pt x="29921" y="1320"/>
                </a:lnTo>
                <a:lnTo>
                  <a:pt x="26187" y="152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152"/>
                </a:lnTo>
                <a:lnTo>
                  <a:pt x="13347" y="1320"/>
                </a:lnTo>
                <a:lnTo>
                  <a:pt x="9613" y="2565"/>
                </a:lnTo>
                <a:lnTo>
                  <a:pt x="9093" y="2793"/>
                </a:lnTo>
                <a:lnTo>
                  <a:pt x="5943" y="5130"/>
                </a:lnTo>
                <a:lnTo>
                  <a:pt x="2717" y="7404"/>
                </a:lnTo>
                <a:lnTo>
                  <a:pt x="2349" y="7848"/>
                </a:lnTo>
                <a:lnTo>
                  <a:pt x="0" y="1107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2" name="object 2642"/>
          <p:cNvSpPr/>
          <p:nvPr/>
        </p:nvSpPr>
        <p:spPr>
          <a:xfrm>
            <a:off x="2164368" y="1810918"/>
            <a:ext cx="4991" cy="17233"/>
          </a:xfrm>
          <a:custGeom>
            <a:avLst/>
            <a:gdLst/>
            <a:ahLst/>
            <a:cxnLst/>
            <a:rect l="l" t="t" r="r" b="b"/>
            <a:pathLst>
              <a:path w="4991" h="17233">
                <a:moveTo>
                  <a:pt x="4991" y="17233"/>
                </a:moveTo>
                <a:lnTo>
                  <a:pt x="4991" y="15620"/>
                </a:lnTo>
                <a:lnTo>
                  <a:pt x="3822" y="740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3" name="object 2643"/>
          <p:cNvSpPr/>
          <p:nvPr/>
        </p:nvSpPr>
        <p:spPr>
          <a:xfrm>
            <a:off x="2116112" y="1810917"/>
            <a:ext cx="4991" cy="41871"/>
          </a:xfrm>
          <a:custGeom>
            <a:avLst/>
            <a:gdLst/>
            <a:ahLst/>
            <a:cxnLst/>
            <a:rect l="l" t="t" r="r" b="b"/>
            <a:pathLst>
              <a:path w="4991" h="41871">
                <a:moveTo>
                  <a:pt x="4991" y="0"/>
                </a:moveTo>
                <a:lnTo>
                  <a:pt x="1181" y="7404"/>
                </a:lnTo>
                <a:lnTo>
                  <a:pt x="0" y="15621"/>
                </a:lnTo>
                <a:lnTo>
                  <a:pt x="0" y="418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4" name="object 2644"/>
          <p:cNvSpPr/>
          <p:nvPr/>
        </p:nvSpPr>
        <p:spPr>
          <a:xfrm>
            <a:off x="2121103" y="1798233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130"/>
                </a:lnTo>
                <a:lnTo>
                  <a:pt x="34175" y="2781"/>
                </a:lnTo>
                <a:lnTo>
                  <a:pt x="33667" y="2489"/>
                </a:lnTo>
                <a:lnTo>
                  <a:pt x="29921" y="1320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320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130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5" name="object 2645"/>
          <p:cNvSpPr/>
          <p:nvPr/>
        </p:nvSpPr>
        <p:spPr>
          <a:xfrm>
            <a:off x="2164368" y="1809226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6" name="object 2646"/>
          <p:cNvSpPr/>
          <p:nvPr/>
        </p:nvSpPr>
        <p:spPr>
          <a:xfrm>
            <a:off x="2116112" y="1809231"/>
            <a:ext cx="4991" cy="43561"/>
          </a:xfrm>
          <a:custGeom>
            <a:avLst/>
            <a:gdLst/>
            <a:ahLst/>
            <a:cxnLst/>
            <a:rect l="l" t="t" r="r" b="b"/>
            <a:pathLst>
              <a:path w="4991" h="43561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4356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7" name="object 2647"/>
          <p:cNvSpPr/>
          <p:nvPr/>
        </p:nvSpPr>
        <p:spPr>
          <a:xfrm>
            <a:off x="2121103" y="1796619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054"/>
                </a:lnTo>
                <a:lnTo>
                  <a:pt x="34175" y="2781"/>
                </a:lnTo>
                <a:lnTo>
                  <a:pt x="33667" y="2489"/>
                </a:lnTo>
                <a:lnTo>
                  <a:pt x="29921" y="1320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320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054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8" name="object 2648"/>
          <p:cNvSpPr/>
          <p:nvPr/>
        </p:nvSpPr>
        <p:spPr>
          <a:xfrm>
            <a:off x="2164368" y="1807613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9" name="object 2649"/>
          <p:cNvSpPr/>
          <p:nvPr/>
        </p:nvSpPr>
        <p:spPr>
          <a:xfrm>
            <a:off x="2116112" y="1807617"/>
            <a:ext cx="4991" cy="45173"/>
          </a:xfrm>
          <a:custGeom>
            <a:avLst/>
            <a:gdLst/>
            <a:ahLst/>
            <a:cxnLst/>
            <a:rect l="l" t="t" r="r" b="b"/>
            <a:pathLst>
              <a:path w="4991" h="45173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451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0" name="object 2650"/>
          <p:cNvSpPr/>
          <p:nvPr/>
        </p:nvSpPr>
        <p:spPr>
          <a:xfrm>
            <a:off x="2116851" y="1907432"/>
            <a:ext cx="52514" cy="584"/>
          </a:xfrm>
          <a:custGeom>
            <a:avLst/>
            <a:gdLst/>
            <a:ahLst/>
            <a:cxnLst/>
            <a:rect l="l" t="t" r="r" b="b"/>
            <a:pathLst>
              <a:path w="52514" h="584">
                <a:moveTo>
                  <a:pt x="0" y="215"/>
                </a:moveTo>
                <a:lnTo>
                  <a:pt x="1765" y="292"/>
                </a:lnTo>
                <a:lnTo>
                  <a:pt x="3517" y="368"/>
                </a:lnTo>
                <a:lnTo>
                  <a:pt x="6451" y="431"/>
                </a:lnTo>
                <a:lnTo>
                  <a:pt x="9461" y="508"/>
                </a:lnTo>
                <a:lnTo>
                  <a:pt x="13347" y="508"/>
                </a:lnTo>
                <a:lnTo>
                  <a:pt x="17233" y="584"/>
                </a:lnTo>
                <a:lnTo>
                  <a:pt x="25882" y="584"/>
                </a:lnTo>
                <a:lnTo>
                  <a:pt x="34544" y="584"/>
                </a:lnTo>
                <a:lnTo>
                  <a:pt x="38430" y="508"/>
                </a:lnTo>
                <a:lnTo>
                  <a:pt x="42316" y="508"/>
                </a:lnTo>
                <a:lnTo>
                  <a:pt x="45326" y="431"/>
                </a:lnTo>
                <a:lnTo>
                  <a:pt x="48260" y="368"/>
                </a:lnTo>
                <a:lnTo>
                  <a:pt x="50012" y="292"/>
                </a:lnTo>
                <a:lnTo>
                  <a:pt x="51777" y="215"/>
                </a:lnTo>
                <a:lnTo>
                  <a:pt x="52146" y="139"/>
                </a:lnTo>
                <a:lnTo>
                  <a:pt x="5251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1" name="object 2651"/>
          <p:cNvSpPr/>
          <p:nvPr/>
        </p:nvSpPr>
        <p:spPr>
          <a:xfrm>
            <a:off x="2121103" y="1811285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10998"/>
                </a:moveTo>
                <a:lnTo>
                  <a:pt x="40919" y="7848"/>
                </a:lnTo>
                <a:lnTo>
                  <a:pt x="40551" y="7404"/>
                </a:lnTo>
                <a:lnTo>
                  <a:pt x="37325" y="5054"/>
                </a:lnTo>
                <a:lnTo>
                  <a:pt x="34175" y="2781"/>
                </a:lnTo>
                <a:lnTo>
                  <a:pt x="33667" y="2489"/>
                </a:lnTo>
                <a:lnTo>
                  <a:pt x="29921" y="1320"/>
                </a:lnTo>
                <a:lnTo>
                  <a:pt x="26187" y="76"/>
                </a:lnTo>
                <a:lnTo>
                  <a:pt x="25590" y="0"/>
                </a:lnTo>
                <a:lnTo>
                  <a:pt x="21640" y="0"/>
                </a:lnTo>
                <a:lnTo>
                  <a:pt x="17678" y="0"/>
                </a:lnTo>
                <a:lnTo>
                  <a:pt x="17094" y="76"/>
                </a:lnTo>
                <a:lnTo>
                  <a:pt x="13347" y="1320"/>
                </a:lnTo>
                <a:lnTo>
                  <a:pt x="9613" y="2489"/>
                </a:lnTo>
                <a:lnTo>
                  <a:pt x="9093" y="2781"/>
                </a:lnTo>
                <a:lnTo>
                  <a:pt x="5943" y="5054"/>
                </a:lnTo>
                <a:lnTo>
                  <a:pt x="2717" y="7404"/>
                </a:lnTo>
                <a:lnTo>
                  <a:pt x="2349" y="7848"/>
                </a:lnTo>
                <a:lnTo>
                  <a:pt x="0" y="109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2" name="object 2652"/>
          <p:cNvSpPr/>
          <p:nvPr/>
        </p:nvSpPr>
        <p:spPr>
          <a:xfrm>
            <a:off x="2116118" y="1904348"/>
            <a:ext cx="736" cy="3302"/>
          </a:xfrm>
          <a:custGeom>
            <a:avLst/>
            <a:gdLst/>
            <a:ahLst/>
            <a:cxnLst/>
            <a:rect l="l" t="t" r="r" b="b"/>
            <a:pathLst>
              <a:path w="736" h="3301">
                <a:moveTo>
                  <a:pt x="0" y="0"/>
                </a:moveTo>
                <a:lnTo>
                  <a:pt x="0" y="3086"/>
                </a:lnTo>
                <a:lnTo>
                  <a:pt x="736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3" name="object 2653"/>
          <p:cNvSpPr/>
          <p:nvPr/>
        </p:nvSpPr>
        <p:spPr>
          <a:xfrm>
            <a:off x="2169359" y="1904343"/>
            <a:ext cx="0" cy="3086"/>
          </a:xfrm>
          <a:custGeom>
            <a:avLst/>
            <a:gdLst/>
            <a:ahLst/>
            <a:cxnLst/>
            <a:rect l="l" t="t" r="r" b="b"/>
            <a:pathLst>
              <a:path h="3086">
                <a:moveTo>
                  <a:pt x="0" y="308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4" name="object 2654"/>
          <p:cNvSpPr/>
          <p:nvPr/>
        </p:nvSpPr>
        <p:spPr>
          <a:xfrm>
            <a:off x="2164368" y="1822287"/>
            <a:ext cx="4991" cy="30505"/>
          </a:xfrm>
          <a:custGeom>
            <a:avLst/>
            <a:gdLst/>
            <a:ahLst/>
            <a:cxnLst/>
            <a:rect l="l" t="t" r="r" b="b"/>
            <a:pathLst>
              <a:path w="4991" h="30505">
                <a:moveTo>
                  <a:pt x="4991" y="30505"/>
                </a:moveTo>
                <a:lnTo>
                  <a:pt x="4991" y="15697"/>
                </a:lnTo>
                <a:lnTo>
                  <a:pt x="3822" y="748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5" name="object 2655"/>
          <p:cNvSpPr/>
          <p:nvPr/>
        </p:nvSpPr>
        <p:spPr>
          <a:xfrm>
            <a:off x="2116112" y="1822283"/>
            <a:ext cx="4991" cy="30505"/>
          </a:xfrm>
          <a:custGeom>
            <a:avLst/>
            <a:gdLst/>
            <a:ahLst/>
            <a:cxnLst/>
            <a:rect l="l" t="t" r="r" b="b"/>
            <a:pathLst>
              <a:path w="4991" h="30505">
                <a:moveTo>
                  <a:pt x="4991" y="0"/>
                </a:moveTo>
                <a:lnTo>
                  <a:pt x="1181" y="7480"/>
                </a:lnTo>
                <a:lnTo>
                  <a:pt x="0" y="15697"/>
                </a:lnTo>
                <a:lnTo>
                  <a:pt x="0" y="305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6" name="object 2656"/>
          <p:cNvSpPr/>
          <p:nvPr/>
        </p:nvSpPr>
        <p:spPr>
          <a:xfrm>
            <a:off x="1796298" y="1850890"/>
            <a:ext cx="692886" cy="692873"/>
          </a:xfrm>
          <a:custGeom>
            <a:avLst/>
            <a:gdLst/>
            <a:ahLst/>
            <a:cxnLst/>
            <a:rect l="l" t="t" r="r" b="b"/>
            <a:pathLst>
              <a:path w="692886" h="692873">
                <a:moveTo>
                  <a:pt x="3517" y="395719"/>
                </a:moveTo>
                <a:lnTo>
                  <a:pt x="7576" y="420685"/>
                </a:lnTo>
                <a:lnTo>
                  <a:pt x="14008" y="444055"/>
                </a:lnTo>
                <a:lnTo>
                  <a:pt x="21601" y="468140"/>
                </a:lnTo>
                <a:lnTo>
                  <a:pt x="31305" y="490397"/>
                </a:lnTo>
                <a:lnTo>
                  <a:pt x="42253" y="513142"/>
                </a:lnTo>
                <a:lnTo>
                  <a:pt x="55003" y="533742"/>
                </a:lnTo>
                <a:lnTo>
                  <a:pt x="69077" y="554718"/>
                </a:lnTo>
                <a:lnTo>
                  <a:pt x="84632" y="573341"/>
                </a:lnTo>
                <a:lnTo>
                  <a:pt x="101564" y="592088"/>
                </a:lnTo>
                <a:lnTo>
                  <a:pt x="119532" y="608253"/>
                </a:lnTo>
                <a:lnTo>
                  <a:pt x="138973" y="624414"/>
                </a:lnTo>
                <a:lnTo>
                  <a:pt x="159143" y="637882"/>
                </a:lnTo>
                <a:lnTo>
                  <a:pt x="180679" y="651136"/>
                </a:lnTo>
                <a:lnTo>
                  <a:pt x="202476" y="661568"/>
                </a:lnTo>
                <a:lnTo>
                  <a:pt x="225688" y="671630"/>
                </a:lnTo>
                <a:lnTo>
                  <a:pt x="248831" y="678865"/>
                </a:lnTo>
                <a:lnTo>
                  <a:pt x="273195" y="685514"/>
                </a:lnTo>
                <a:lnTo>
                  <a:pt x="297154" y="689355"/>
                </a:lnTo>
                <a:lnTo>
                  <a:pt x="322215" y="692447"/>
                </a:lnTo>
                <a:lnTo>
                  <a:pt x="346443" y="692873"/>
                </a:lnTo>
                <a:lnTo>
                  <a:pt x="361380" y="692804"/>
                </a:lnTo>
                <a:lnTo>
                  <a:pt x="395719" y="689355"/>
                </a:lnTo>
                <a:lnTo>
                  <a:pt x="420690" y="685297"/>
                </a:lnTo>
                <a:lnTo>
                  <a:pt x="444055" y="678865"/>
                </a:lnTo>
                <a:lnTo>
                  <a:pt x="468145" y="671277"/>
                </a:lnTo>
                <a:lnTo>
                  <a:pt x="490397" y="661568"/>
                </a:lnTo>
                <a:lnTo>
                  <a:pt x="513144" y="650620"/>
                </a:lnTo>
                <a:lnTo>
                  <a:pt x="533742" y="637882"/>
                </a:lnTo>
                <a:lnTo>
                  <a:pt x="554722" y="623804"/>
                </a:lnTo>
                <a:lnTo>
                  <a:pt x="573341" y="608253"/>
                </a:lnTo>
                <a:lnTo>
                  <a:pt x="592090" y="591317"/>
                </a:lnTo>
                <a:lnTo>
                  <a:pt x="608253" y="573341"/>
                </a:lnTo>
                <a:lnTo>
                  <a:pt x="624416" y="553898"/>
                </a:lnTo>
                <a:lnTo>
                  <a:pt x="637882" y="533742"/>
                </a:lnTo>
                <a:lnTo>
                  <a:pt x="651134" y="512204"/>
                </a:lnTo>
                <a:lnTo>
                  <a:pt x="661568" y="490397"/>
                </a:lnTo>
                <a:lnTo>
                  <a:pt x="671637" y="467189"/>
                </a:lnTo>
                <a:lnTo>
                  <a:pt x="678878" y="444055"/>
                </a:lnTo>
                <a:lnTo>
                  <a:pt x="685516" y="419689"/>
                </a:lnTo>
                <a:lnTo>
                  <a:pt x="689368" y="395719"/>
                </a:lnTo>
                <a:lnTo>
                  <a:pt x="692455" y="370658"/>
                </a:lnTo>
                <a:lnTo>
                  <a:pt x="692886" y="346430"/>
                </a:lnTo>
                <a:lnTo>
                  <a:pt x="692815" y="331499"/>
                </a:lnTo>
                <a:lnTo>
                  <a:pt x="689368" y="297154"/>
                </a:lnTo>
                <a:lnTo>
                  <a:pt x="685299" y="272185"/>
                </a:lnTo>
                <a:lnTo>
                  <a:pt x="678878" y="248831"/>
                </a:lnTo>
                <a:lnTo>
                  <a:pt x="671285" y="224745"/>
                </a:lnTo>
                <a:lnTo>
                  <a:pt x="661568" y="202476"/>
                </a:lnTo>
                <a:lnTo>
                  <a:pt x="650620" y="179729"/>
                </a:lnTo>
                <a:lnTo>
                  <a:pt x="637882" y="159130"/>
                </a:lnTo>
                <a:lnTo>
                  <a:pt x="623804" y="138151"/>
                </a:lnTo>
                <a:lnTo>
                  <a:pt x="608253" y="119532"/>
                </a:lnTo>
                <a:lnTo>
                  <a:pt x="591322" y="100788"/>
                </a:lnTo>
                <a:lnTo>
                  <a:pt x="573341" y="84620"/>
                </a:lnTo>
                <a:lnTo>
                  <a:pt x="553903" y="68461"/>
                </a:lnTo>
                <a:lnTo>
                  <a:pt x="533742" y="54990"/>
                </a:lnTo>
                <a:lnTo>
                  <a:pt x="512204" y="41739"/>
                </a:lnTo>
                <a:lnTo>
                  <a:pt x="490397" y="31305"/>
                </a:lnTo>
                <a:lnTo>
                  <a:pt x="467192" y="21242"/>
                </a:lnTo>
                <a:lnTo>
                  <a:pt x="444055" y="14008"/>
                </a:lnTo>
                <a:lnTo>
                  <a:pt x="419693" y="7360"/>
                </a:lnTo>
                <a:lnTo>
                  <a:pt x="395719" y="3517"/>
                </a:lnTo>
                <a:lnTo>
                  <a:pt x="370659" y="426"/>
                </a:lnTo>
                <a:lnTo>
                  <a:pt x="346443" y="0"/>
                </a:lnTo>
                <a:lnTo>
                  <a:pt x="331507" y="69"/>
                </a:lnTo>
                <a:lnTo>
                  <a:pt x="297154" y="3517"/>
                </a:lnTo>
                <a:lnTo>
                  <a:pt x="272190" y="7577"/>
                </a:lnTo>
                <a:lnTo>
                  <a:pt x="248831" y="14008"/>
                </a:lnTo>
                <a:lnTo>
                  <a:pt x="224743" y="21595"/>
                </a:lnTo>
                <a:lnTo>
                  <a:pt x="202476" y="31305"/>
                </a:lnTo>
                <a:lnTo>
                  <a:pt x="179731" y="42255"/>
                </a:lnTo>
                <a:lnTo>
                  <a:pt x="159143" y="54990"/>
                </a:lnTo>
                <a:lnTo>
                  <a:pt x="138160" y="69072"/>
                </a:lnTo>
                <a:lnTo>
                  <a:pt x="119532" y="84620"/>
                </a:lnTo>
                <a:lnTo>
                  <a:pt x="100792" y="101558"/>
                </a:lnTo>
                <a:lnTo>
                  <a:pt x="84632" y="119532"/>
                </a:lnTo>
                <a:lnTo>
                  <a:pt x="68464" y="138970"/>
                </a:lnTo>
                <a:lnTo>
                  <a:pt x="55003" y="159130"/>
                </a:lnTo>
                <a:lnTo>
                  <a:pt x="41742" y="180666"/>
                </a:lnTo>
                <a:lnTo>
                  <a:pt x="31305" y="202476"/>
                </a:lnTo>
                <a:lnTo>
                  <a:pt x="21248" y="225688"/>
                </a:lnTo>
                <a:lnTo>
                  <a:pt x="14008" y="248831"/>
                </a:lnTo>
                <a:lnTo>
                  <a:pt x="7359" y="273190"/>
                </a:lnTo>
                <a:lnTo>
                  <a:pt x="3517" y="297154"/>
                </a:lnTo>
                <a:lnTo>
                  <a:pt x="431" y="322219"/>
                </a:lnTo>
                <a:lnTo>
                  <a:pt x="0" y="346430"/>
                </a:lnTo>
                <a:lnTo>
                  <a:pt x="32" y="361206"/>
                </a:lnTo>
                <a:lnTo>
                  <a:pt x="494" y="371431"/>
                </a:lnTo>
                <a:lnTo>
                  <a:pt x="1752" y="382327"/>
                </a:lnTo>
                <a:lnTo>
                  <a:pt x="3365" y="3935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7" name="object 2657"/>
          <p:cNvSpPr/>
          <p:nvPr/>
        </p:nvSpPr>
        <p:spPr>
          <a:xfrm>
            <a:off x="1897623" y="1952019"/>
            <a:ext cx="490271" cy="490181"/>
          </a:xfrm>
          <a:custGeom>
            <a:avLst/>
            <a:gdLst/>
            <a:ahLst/>
            <a:cxnLst/>
            <a:rect l="l" t="t" r="r" b="b"/>
            <a:pathLst>
              <a:path w="490271" h="490181">
                <a:moveTo>
                  <a:pt x="5305" y="293344"/>
                </a:moveTo>
                <a:lnTo>
                  <a:pt x="3125" y="279290"/>
                </a:lnTo>
                <a:lnTo>
                  <a:pt x="1491" y="269443"/>
                </a:lnTo>
                <a:lnTo>
                  <a:pt x="466" y="255727"/>
                </a:lnTo>
                <a:lnTo>
                  <a:pt x="0" y="241379"/>
                </a:lnTo>
                <a:lnTo>
                  <a:pt x="286" y="231351"/>
                </a:lnTo>
                <a:lnTo>
                  <a:pt x="1627" y="218992"/>
                </a:lnTo>
                <a:lnTo>
                  <a:pt x="4156" y="199992"/>
                </a:lnTo>
                <a:lnTo>
                  <a:pt x="6147" y="190119"/>
                </a:lnTo>
                <a:lnTo>
                  <a:pt x="9589" y="178083"/>
                </a:lnTo>
                <a:lnTo>
                  <a:pt x="15284" y="159902"/>
                </a:lnTo>
                <a:lnTo>
                  <a:pt x="18922" y="150522"/>
                </a:lnTo>
                <a:lnTo>
                  <a:pt x="24388" y="139246"/>
                </a:lnTo>
                <a:lnTo>
                  <a:pt x="33052" y="122287"/>
                </a:lnTo>
                <a:lnTo>
                  <a:pt x="38204" y="113642"/>
                </a:lnTo>
                <a:lnTo>
                  <a:pt x="45471" y="103435"/>
                </a:lnTo>
                <a:lnTo>
                  <a:pt x="56848" y="88271"/>
                </a:lnTo>
                <a:lnTo>
                  <a:pt x="63400" y="80626"/>
                </a:lnTo>
                <a:lnTo>
                  <a:pt x="72253" y="71810"/>
                </a:lnTo>
                <a:lnTo>
                  <a:pt x="86122" y="58656"/>
                </a:lnTo>
                <a:lnTo>
                  <a:pt x="93884" y="52227"/>
                </a:lnTo>
                <a:lnTo>
                  <a:pt x="104170" y="45022"/>
                </a:lnTo>
                <a:lnTo>
                  <a:pt x="119942" y="34556"/>
                </a:lnTo>
                <a:lnTo>
                  <a:pt x="128675" y="29577"/>
                </a:lnTo>
                <a:lnTo>
                  <a:pt x="139952" y="24165"/>
                </a:lnTo>
                <a:lnTo>
                  <a:pt x="156310" y="17222"/>
                </a:lnTo>
                <a:lnTo>
                  <a:pt x="166011" y="14304"/>
                </a:lnTo>
                <a:lnTo>
                  <a:pt x="174266" y="11582"/>
                </a:lnTo>
                <a:lnTo>
                  <a:pt x="178812" y="9969"/>
                </a:lnTo>
                <a:lnTo>
                  <a:pt x="178889" y="9232"/>
                </a:lnTo>
                <a:lnTo>
                  <a:pt x="183435" y="8356"/>
                </a:lnTo>
                <a:lnTo>
                  <a:pt x="197525" y="5452"/>
                </a:lnTo>
                <a:lnTo>
                  <a:pt x="207286" y="3675"/>
                </a:lnTo>
                <a:lnTo>
                  <a:pt x="219668" y="1929"/>
                </a:lnTo>
                <a:lnTo>
                  <a:pt x="224367" y="1320"/>
                </a:lnTo>
                <a:lnTo>
                  <a:pt x="234476" y="0"/>
                </a:lnTo>
                <a:lnTo>
                  <a:pt x="234769" y="431"/>
                </a:lnTo>
                <a:lnTo>
                  <a:pt x="245119" y="431"/>
                </a:lnTo>
                <a:lnTo>
                  <a:pt x="255457" y="431"/>
                </a:lnTo>
                <a:lnTo>
                  <a:pt x="265871" y="1320"/>
                </a:lnTo>
                <a:lnTo>
                  <a:pt x="280149" y="3246"/>
                </a:lnTo>
                <a:lnTo>
                  <a:pt x="289933" y="4907"/>
                </a:lnTo>
                <a:lnTo>
                  <a:pt x="302175" y="7401"/>
                </a:lnTo>
                <a:lnTo>
                  <a:pt x="306790" y="8356"/>
                </a:lnTo>
                <a:lnTo>
                  <a:pt x="311337" y="9232"/>
                </a:lnTo>
                <a:lnTo>
                  <a:pt x="311413" y="9969"/>
                </a:lnTo>
                <a:lnTo>
                  <a:pt x="315960" y="11582"/>
                </a:lnTo>
                <a:lnTo>
                  <a:pt x="328671" y="15620"/>
                </a:lnTo>
                <a:lnTo>
                  <a:pt x="338184" y="18775"/>
                </a:lnTo>
                <a:lnTo>
                  <a:pt x="358953" y="28272"/>
                </a:lnTo>
                <a:lnTo>
                  <a:pt x="367807" y="33036"/>
                </a:lnTo>
                <a:lnTo>
                  <a:pt x="378308" y="39800"/>
                </a:lnTo>
                <a:lnTo>
                  <a:pt x="394075" y="50566"/>
                </a:lnTo>
                <a:lnTo>
                  <a:pt x="402001" y="56794"/>
                </a:lnTo>
                <a:lnTo>
                  <a:pt x="411214" y="65319"/>
                </a:lnTo>
                <a:lnTo>
                  <a:pt x="424798" y="78514"/>
                </a:lnTo>
                <a:lnTo>
                  <a:pt x="431550" y="85984"/>
                </a:lnTo>
                <a:lnTo>
                  <a:pt x="439167" y="95888"/>
                </a:lnTo>
                <a:lnTo>
                  <a:pt x="450443" y="111316"/>
                </a:lnTo>
                <a:lnTo>
                  <a:pt x="455817" y="119819"/>
                </a:lnTo>
                <a:lnTo>
                  <a:pt x="461650" y="130950"/>
                </a:lnTo>
                <a:lnTo>
                  <a:pt x="470114" y="147924"/>
                </a:lnTo>
                <a:lnTo>
                  <a:pt x="473999" y="157204"/>
                </a:lnTo>
                <a:lnTo>
                  <a:pt x="477899" y="169112"/>
                </a:lnTo>
                <a:lnTo>
                  <a:pt x="483351" y="187333"/>
                </a:lnTo>
                <a:lnTo>
                  <a:pt x="485602" y="197150"/>
                </a:lnTo>
                <a:lnTo>
                  <a:pt x="487411" y="209542"/>
                </a:lnTo>
                <a:lnTo>
                  <a:pt x="489702" y="228425"/>
                </a:lnTo>
                <a:lnTo>
                  <a:pt x="490271" y="238451"/>
                </a:lnTo>
                <a:lnTo>
                  <a:pt x="489975" y="250895"/>
                </a:lnTo>
                <a:lnTo>
                  <a:pt x="488925" y="270013"/>
                </a:lnTo>
                <a:lnTo>
                  <a:pt x="487637" y="279946"/>
                </a:lnTo>
                <a:lnTo>
                  <a:pt x="485340" y="292309"/>
                </a:lnTo>
                <a:lnTo>
                  <a:pt x="484489" y="296862"/>
                </a:lnTo>
                <a:lnTo>
                  <a:pt x="482723" y="306463"/>
                </a:lnTo>
                <a:lnTo>
                  <a:pt x="481555" y="306463"/>
                </a:lnTo>
                <a:lnTo>
                  <a:pt x="478621" y="316001"/>
                </a:lnTo>
                <a:lnTo>
                  <a:pt x="475459" y="326351"/>
                </a:lnTo>
                <a:lnTo>
                  <a:pt x="476488" y="326999"/>
                </a:lnTo>
                <a:lnTo>
                  <a:pt x="472309" y="336613"/>
                </a:lnTo>
                <a:lnTo>
                  <a:pt x="466637" y="349809"/>
                </a:lnTo>
                <a:lnTo>
                  <a:pt x="462334" y="358847"/>
                </a:lnTo>
                <a:lnTo>
                  <a:pt x="456152" y="369576"/>
                </a:lnTo>
                <a:lnTo>
                  <a:pt x="445982" y="385854"/>
                </a:lnTo>
                <a:lnTo>
                  <a:pt x="440105" y="394028"/>
                </a:lnTo>
                <a:lnTo>
                  <a:pt x="432007" y="403617"/>
                </a:lnTo>
                <a:lnTo>
                  <a:pt x="419397" y="417779"/>
                </a:lnTo>
                <a:lnTo>
                  <a:pt x="412214" y="424835"/>
                </a:lnTo>
                <a:lnTo>
                  <a:pt x="402628" y="432876"/>
                </a:lnTo>
                <a:lnTo>
                  <a:pt x="387725" y="444752"/>
                </a:lnTo>
                <a:lnTo>
                  <a:pt x="379450" y="450479"/>
                </a:lnTo>
                <a:lnTo>
                  <a:pt x="368637" y="456768"/>
                </a:lnTo>
                <a:lnTo>
                  <a:pt x="351966" y="465997"/>
                </a:lnTo>
                <a:lnTo>
                  <a:pt x="342851" y="470265"/>
                </a:lnTo>
                <a:lnTo>
                  <a:pt x="331084" y="474625"/>
                </a:lnTo>
                <a:lnTo>
                  <a:pt x="313108" y="480859"/>
                </a:lnTo>
                <a:lnTo>
                  <a:pt x="303397" y="483527"/>
                </a:lnTo>
                <a:lnTo>
                  <a:pt x="291088" y="485868"/>
                </a:lnTo>
                <a:lnTo>
                  <a:pt x="272321" y="488971"/>
                </a:lnTo>
                <a:lnTo>
                  <a:pt x="262303" y="489955"/>
                </a:lnTo>
                <a:lnTo>
                  <a:pt x="249773" y="490178"/>
                </a:lnTo>
                <a:lnTo>
                  <a:pt x="245119" y="490181"/>
                </a:lnTo>
                <a:lnTo>
                  <a:pt x="230786" y="490024"/>
                </a:lnTo>
                <a:lnTo>
                  <a:pt x="220764" y="489248"/>
                </a:lnTo>
                <a:lnTo>
                  <a:pt x="208359" y="487401"/>
                </a:lnTo>
                <a:lnTo>
                  <a:pt x="190871" y="483945"/>
                </a:lnTo>
                <a:lnTo>
                  <a:pt x="180546" y="480712"/>
                </a:lnTo>
                <a:lnTo>
                  <a:pt x="174266" y="478955"/>
                </a:lnTo>
                <a:lnTo>
                  <a:pt x="168919" y="477570"/>
                </a:lnTo>
                <a:lnTo>
                  <a:pt x="168475" y="478218"/>
                </a:lnTo>
                <a:lnTo>
                  <a:pt x="163572" y="476173"/>
                </a:lnTo>
                <a:lnTo>
                  <a:pt x="150262" y="470890"/>
                </a:lnTo>
                <a:lnTo>
                  <a:pt x="141122" y="467114"/>
                </a:lnTo>
                <a:lnTo>
                  <a:pt x="130412" y="461680"/>
                </a:lnTo>
                <a:lnTo>
                  <a:pt x="113253" y="451984"/>
                </a:lnTo>
                <a:lnTo>
                  <a:pt x="104835" y="446476"/>
                </a:lnTo>
                <a:lnTo>
                  <a:pt x="94946" y="438805"/>
                </a:lnTo>
                <a:lnTo>
                  <a:pt x="80183" y="426729"/>
                </a:lnTo>
                <a:lnTo>
                  <a:pt x="72821" y="419863"/>
                </a:lnTo>
                <a:lnTo>
                  <a:pt x="64373" y="410616"/>
                </a:lnTo>
                <a:lnTo>
                  <a:pt x="51899" y="396216"/>
                </a:lnTo>
                <a:lnTo>
                  <a:pt x="45821" y="388191"/>
                </a:lnTo>
                <a:lnTo>
                  <a:pt x="39046" y="377635"/>
                </a:lnTo>
                <a:lnTo>
                  <a:pt x="29187" y="361439"/>
                </a:lnTo>
                <a:lnTo>
                  <a:pt x="24526" y="352506"/>
                </a:lnTo>
                <a:lnTo>
                  <a:pt x="19665" y="340980"/>
                </a:lnTo>
                <a:lnTo>
                  <a:pt x="13025" y="323461"/>
                </a:lnTo>
                <a:lnTo>
                  <a:pt x="10343" y="314039"/>
                </a:lnTo>
                <a:lnTo>
                  <a:pt x="7301" y="302347"/>
                </a:lnTo>
                <a:lnTo>
                  <a:pt x="5749" y="296862"/>
                </a:lnTo>
                <a:lnTo>
                  <a:pt x="5229" y="295249"/>
                </a:lnTo>
                <a:lnTo>
                  <a:pt x="5521" y="295097"/>
                </a:lnTo>
                <a:lnTo>
                  <a:pt x="5305" y="2933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8" name="object 2658"/>
          <p:cNvSpPr/>
          <p:nvPr/>
        </p:nvSpPr>
        <p:spPr>
          <a:xfrm>
            <a:off x="1799670" y="2244482"/>
            <a:ext cx="152" cy="2120"/>
          </a:xfrm>
          <a:custGeom>
            <a:avLst/>
            <a:gdLst/>
            <a:ahLst/>
            <a:cxnLst/>
            <a:rect l="l" t="t" r="r" b="b"/>
            <a:pathLst>
              <a:path w="152" h="2120">
                <a:moveTo>
                  <a:pt x="0" y="0"/>
                </a:moveTo>
                <a:lnTo>
                  <a:pt x="152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9" name="object 2659"/>
          <p:cNvSpPr/>
          <p:nvPr/>
        </p:nvSpPr>
        <p:spPr>
          <a:xfrm>
            <a:off x="1849763" y="2153470"/>
            <a:ext cx="21336" cy="87706"/>
          </a:xfrm>
          <a:custGeom>
            <a:avLst/>
            <a:gdLst/>
            <a:ahLst/>
            <a:cxnLst/>
            <a:rect l="l" t="t" r="r" b="b"/>
            <a:pathLst>
              <a:path w="21336" h="87706">
                <a:moveTo>
                  <a:pt x="21336" y="84632"/>
                </a:moveTo>
                <a:lnTo>
                  <a:pt x="21336" y="87706"/>
                </a:lnTo>
                <a:lnTo>
                  <a:pt x="0" y="87706"/>
                </a:lnTo>
                <a:lnTo>
                  <a:pt x="0" y="0"/>
                </a:lnTo>
                <a:lnTo>
                  <a:pt x="21336" y="0"/>
                </a:lnTo>
                <a:lnTo>
                  <a:pt x="21336" y="30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0" name="object 2660"/>
          <p:cNvSpPr/>
          <p:nvPr/>
        </p:nvSpPr>
        <p:spPr>
          <a:xfrm>
            <a:off x="1867067" y="2295156"/>
            <a:ext cx="62407" cy="86614"/>
          </a:xfrm>
          <a:custGeom>
            <a:avLst/>
            <a:gdLst/>
            <a:ahLst/>
            <a:cxnLst/>
            <a:rect l="l" t="t" r="r" b="b"/>
            <a:pathLst>
              <a:path w="62407" h="86613">
                <a:moveTo>
                  <a:pt x="60794" y="73266"/>
                </a:moveTo>
                <a:lnTo>
                  <a:pt x="62407" y="75984"/>
                </a:lnTo>
                <a:lnTo>
                  <a:pt x="43853" y="86614"/>
                </a:lnTo>
                <a:lnTo>
                  <a:pt x="0" y="10706"/>
                </a:lnTo>
                <a:lnTo>
                  <a:pt x="18554" y="0"/>
                </a:lnTo>
                <a:lnTo>
                  <a:pt x="20091" y="27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1" name="object 2661"/>
          <p:cNvSpPr/>
          <p:nvPr/>
        </p:nvSpPr>
        <p:spPr>
          <a:xfrm>
            <a:off x="1867068" y="2012886"/>
            <a:ext cx="50304" cy="86614"/>
          </a:xfrm>
          <a:custGeom>
            <a:avLst/>
            <a:gdLst/>
            <a:ahLst/>
            <a:cxnLst/>
            <a:rect l="l" t="t" r="r" b="b"/>
            <a:pathLst>
              <a:path w="50304" h="86613">
                <a:moveTo>
                  <a:pt x="43853" y="0"/>
                </a:moveTo>
                <a:lnTo>
                  <a:pt x="50304" y="3733"/>
                </a:lnTo>
                <a:lnTo>
                  <a:pt x="43853" y="0"/>
                </a:lnTo>
                <a:lnTo>
                  <a:pt x="0" y="75907"/>
                </a:lnTo>
                <a:lnTo>
                  <a:pt x="18554" y="86614"/>
                </a:lnTo>
                <a:lnTo>
                  <a:pt x="20091" y="838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2" name="object 2662"/>
          <p:cNvSpPr/>
          <p:nvPr/>
        </p:nvSpPr>
        <p:spPr>
          <a:xfrm>
            <a:off x="1917374" y="2016626"/>
            <a:ext cx="12103" cy="9601"/>
          </a:xfrm>
          <a:custGeom>
            <a:avLst/>
            <a:gdLst/>
            <a:ahLst/>
            <a:cxnLst/>
            <a:rect l="l" t="t" r="r" b="b"/>
            <a:pathLst>
              <a:path w="12103" h="9601">
                <a:moveTo>
                  <a:pt x="0" y="0"/>
                </a:moveTo>
                <a:lnTo>
                  <a:pt x="12103" y="6896"/>
                </a:lnTo>
                <a:lnTo>
                  <a:pt x="10490" y="96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3" name="object 2663"/>
          <p:cNvSpPr/>
          <p:nvPr/>
        </p:nvSpPr>
        <p:spPr>
          <a:xfrm>
            <a:off x="1958298" y="2425180"/>
            <a:ext cx="86614" cy="47815"/>
          </a:xfrm>
          <a:custGeom>
            <a:avLst/>
            <a:gdLst/>
            <a:ahLst/>
            <a:cxnLst/>
            <a:rect l="l" t="t" r="r" b="b"/>
            <a:pathLst>
              <a:path w="86613" h="47815">
                <a:moveTo>
                  <a:pt x="83896" y="27724"/>
                </a:moveTo>
                <a:lnTo>
                  <a:pt x="86613" y="29260"/>
                </a:lnTo>
                <a:lnTo>
                  <a:pt x="75907" y="47815"/>
                </a:lnTo>
                <a:lnTo>
                  <a:pt x="0" y="3962"/>
                </a:lnTo>
                <a:lnTo>
                  <a:pt x="2273" y="0"/>
                </a:lnTo>
                <a:lnTo>
                  <a:pt x="0" y="39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4" name="object 2664"/>
          <p:cNvSpPr/>
          <p:nvPr/>
        </p:nvSpPr>
        <p:spPr>
          <a:xfrm>
            <a:off x="1960571" y="2410590"/>
            <a:ext cx="11074" cy="14592"/>
          </a:xfrm>
          <a:custGeom>
            <a:avLst/>
            <a:gdLst/>
            <a:ahLst/>
            <a:cxnLst/>
            <a:rect l="l" t="t" r="r" b="b"/>
            <a:pathLst>
              <a:path w="11074" h="14592">
                <a:moveTo>
                  <a:pt x="0" y="14592"/>
                </a:moveTo>
                <a:lnTo>
                  <a:pt x="8356" y="0"/>
                </a:lnTo>
                <a:lnTo>
                  <a:pt x="11074" y="16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5" name="object 2665"/>
          <p:cNvSpPr/>
          <p:nvPr/>
        </p:nvSpPr>
        <p:spPr>
          <a:xfrm>
            <a:off x="1958296" y="1921656"/>
            <a:ext cx="86614" cy="62407"/>
          </a:xfrm>
          <a:custGeom>
            <a:avLst/>
            <a:gdLst/>
            <a:ahLst/>
            <a:cxnLst/>
            <a:rect l="l" t="t" r="r" b="b"/>
            <a:pathLst>
              <a:path w="86613" h="62407">
                <a:moveTo>
                  <a:pt x="13347" y="60794"/>
                </a:moveTo>
                <a:lnTo>
                  <a:pt x="10629" y="62407"/>
                </a:lnTo>
                <a:lnTo>
                  <a:pt x="0" y="43853"/>
                </a:lnTo>
                <a:lnTo>
                  <a:pt x="75907" y="0"/>
                </a:lnTo>
                <a:lnTo>
                  <a:pt x="86613" y="18554"/>
                </a:lnTo>
                <a:lnTo>
                  <a:pt x="83896" y="200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6" name="object 2666"/>
          <p:cNvSpPr/>
          <p:nvPr/>
        </p:nvSpPr>
        <p:spPr>
          <a:xfrm>
            <a:off x="1965852" y="2410592"/>
            <a:ext cx="3073" cy="5499"/>
          </a:xfrm>
          <a:custGeom>
            <a:avLst/>
            <a:gdLst/>
            <a:ahLst/>
            <a:cxnLst/>
            <a:rect l="l" t="t" r="r" b="b"/>
            <a:pathLst>
              <a:path w="3073" h="5499">
                <a:moveTo>
                  <a:pt x="0" y="5499"/>
                </a:moveTo>
                <a:lnTo>
                  <a:pt x="307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7" name="object 2667"/>
          <p:cNvSpPr/>
          <p:nvPr/>
        </p:nvSpPr>
        <p:spPr>
          <a:xfrm>
            <a:off x="2098880" y="2468965"/>
            <a:ext cx="87718" cy="21336"/>
          </a:xfrm>
          <a:custGeom>
            <a:avLst/>
            <a:gdLst/>
            <a:ahLst/>
            <a:cxnLst/>
            <a:rect l="l" t="t" r="r" b="b"/>
            <a:pathLst>
              <a:path w="87718" h="21336">
                <a:moveTo>
                  <a:pt x="84632" y="0"/>
                </a:moveTo>
                <a:lnTo>
                  <a:pt x="87718" y="0"/>
                </a:lnTo>
                <a:lnTo>
                  <a:pt x="87718" y="21336"/>
                </a:lnTo>
                <a:lnTo>
                  <a:pt x="0" y="21336"/>
                </a:lnTo>
                <a:lnTo>
                  <a:pt x="0" y="0"/>
                </a:lnTo>
                <a:lnTo>
                  <a:pt x="308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8" name="object 2668"/>
          <p:cNvSpPr/>
          <p:nvPr/>
        </p:nvSpPr>
        <p:spPr>
          <a:xfrm>
            <a:off x="2098880" y="1904353"/>
            <a:ext cx="87718" cy="21336"/>
          </a:xfrm>
          <a:custGeom>
            <a:avLst/>
            <a:gdLst/>
            <a:ahLst/>
            <a:cxnLst/>
            <a:rect l="l" t="t" r="r" b="b"/>
            <a:pathLst>
              <a:path w="87718" h="21336">
                <a:moveTo>
                  <a:pt x="84632" y="21335"/>
                </a:moveTo>
                <a:lnTo>
                  <a:pt x="87718" y="21335"/>
                </a:lnTo>
                <a:lnTo>
                  <a:pt x="87718" y="0"/>
                </a:lnTo>
                <a:lnTo>
                  <a:pt x="0" y="0"/>
                </a:lnTo>
                <a:lnTo>
                  <a:pt x="0" y="21335"/>
                </a:lnTo>
                <a:lnTo>
                  <a:pt x="3086" y="2133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9" name="object 2669"/>
          <p:cNvSpPr/>
          <p:nvPr/>
        </p:nvSpPr>
        <p:spPr>
          <a:xfrm>
            <a:off x="2240567" y="2410592"/>
            <a:ext cx="86614" cy="62407"/>
          </a:xfrm>
          <a:custGeom>
            <a:avLst/>
            <a:gdLst/>
            <a:ahLst/>
            <a:cxnLst/>
            <a:rect l="l" t="t" r="r" b="b"/>
            <a:pathLst>
              <a:path w="86613" h="62407">
                <a:moveTo>
                  <a:pt x="73266" y="1612"/>
                </a:moveTo>
                <a:lnTo>
                  <a:pt x="75984" y="0"/>
                </a:lnTo>
                <a:lnTo>
                  <a:pt x="86614" y="18554"/>
                </a:lnTo>
                <a:lnTo>
                  <a:pt x="10706" y="62407"/>
                </a:lnTo>
                <a:lnTo>
                  <a:pt x="0" y="43853"/>
                </a:lnTo>
                <a:lnTo>
                  <a:pt x="2717" y="4231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0" name="object 2670"/>
          <p:cNvSpPr/>
          <p:nvPr/>
        </p:nvSpPr>
        <p:spPr>
          <a:xfrm>
            <a:off x="2240564" y="1921658"/>
            <a:ext cx="86614" cy="62407"/>
          </a:xfrm>
          <a:custGeom>
            <a:avLst/>
            <a:gdLst/>
            <a:ahLst/>
            <a:cxnLst/>
            <a:rect l="l" t="t" r="r" b="b"/>
            <a:pathLst>
              <a:path w="86613" h="62407">
                <a:moveTo>
                  <a:pt x="2717" y="20091"/>
                </a:moveTo>
                <a:lnTo>
                  <a:pt x="0" y="18554"/>
                </a:lnTo>
                <a:lnTo>
                  <a:pt x="10706" y="0"/>
                </a:lnTo>
                <a:lnTo>
                  <a:pt x="86613" y="43853"/>
                </a:lnTo>
                <a:lnTo>
                  <a:pt x="75984" y="62407"/>
                </a:lnTo>
                <a:lnTo>
                  <a:pt x="79057" y="569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1" name="object 2671"/>
          <p:cNvSpPr/>
          <p:nvPr/>
        </p:nvSpPr>
        <p:spPr>
          <a:xfrm>
            <a:off x="2316549" y="2410594"/>
            <a:ext cx="215" cy="508"/>
          </a:xfrm>
          <a:custGeom>
            <a:avLst/>
            <a:gdLst/>
            <a:ahLst/>
            <a:cxnLst/>
            <a:rect l="l" t="t" r="r" b="b"/>
            <a:pathLst>
              <a:path w="215" h="507">
                <a:moveTo>
                  <a:pt x="215" y="50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2" name="object 2672"/>
          <p:cNvSpPr/>
          <p:nvPr/>
        </p:nvSpPr>
        <p:spPr>
          <a:xfrm>
            <a:off x="2313828" y="1982452"/>
            <a:ext cx="2717" cy="1612"/>
          </a:xfrm>
          <a:custGeom>
            <a:avLst/>
            <a:gdLst/>
            <a:ahLst/>
            <a:cxnLst/>
            <a:rect l="l" t="t" r="r" b="b"/>
            <a:pathLst>
              <a:path w="2717" h="1612">
                <a:moveTo>
                  <a:pt x="2717" y="161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3" name="object 2673"/>
          <p:cNvSpPr/>
          <p:nvPr/>
        </p:nvSpPr>
        <p:spPr>
          <a:xfrm>
            <a:off x="2324907" y="1965510"/>
            <a:ext cx="2273" cy="3962"/>
          </a:xfrm>
          <a:custGeom>
            <a:avLst/>
            <a:gdLst/>
            <a:ahLst/>
            <a:cxnLst/>
            <a:rect l="l" t="t" r="r" b="b"/>
            <a:pathLst>
              <a:path w="2273" h="3962">
                <a:moveTo>
                  <a:pt x="2273" y="0"/>
                </a:moveTo>
                <a:lnTo>
                  <a:pt x="0" y="39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4" name="object 2674"/>
          <p:cNvSpPr/>
          <p:nvPr/>
        </p:nvSpPr>
        <p:spPr>
          <a:xfrm>
            <a:off x="2356001" y="2295155"/>
            <a:ext cx="62407" cy="86614"/>
          </a:xfrm>
          <a:custGeom>
            <a:avLst/>
            <a:gdLst/>
            <a:ahLst/>
            <a:cxnLst/>
            <a:rect l="l" t="t" r="r" b="b"/>
            <a:pathLst>
              <a:path w="62407" h="86613">
                <a:moveTo>
                  <a:pt x="42316" y="2717"/>
                </a:moveTo>
                <a:lnTo>
                  <a:pt x="43853" y="0"/>
                </a:lnTo>
                <a:lnTo>
                  <a:pt x="62407" y="10706"/>
                </a:lnTo>
                <a:lnTo>
                  <a:pt x="18554" y="86614"/>
                </a:lnTo>
                <a:lnTo>
                  <a:pt x="0" y="75984"/>
                </a:lnTo>
                <a:lnTo>
                  <a:pt x="1612" y="7326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5" name="object 2675"/>
          <p:cNvSpPr/>
          <p:nvPr/>
        </p:nvSpPr>
        <p:spPr>
          <a:xfrm>
            <a:off x="2356002" y="2012885"/>
            <a:ext cx="62407" cy="86614"/>
          </a:xfrm>
          <a:custGeom>
            <a:avLst/>
            <a:gdLst/>
            <a:ahLst/>
            <a:cxnLst/>
            <a:rect l="l" t="t" r="r" b="b"/>
            <a:pathLst>
              <a:path w="62407" h="86613">
                <a:moveTo>
                  <a:pt x="1612" y="13347"/>
                </a:moveTo>
                <a:lnTo>
                  <a:pt x="0" y="10629"/>
                </a:lnTo>
                <a:lnTo>
                  <a:pt x="18554" y="0"/>
                </a:lnTo>
                <a:lnTo>
                  <a:pt x="62407" y="75907"/>
                </a:lnTo>
                <a:lnTo>
                  <a:pt x="43853" y="86614"/>
                </a:lnTo>
                <a:lnTo>
                  <a:pt x="42316" y="838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6" name="object 2676"/>
          <p:cNvSpPr/>
          <p:nvPr/>
        </p:nvSpPr>
        <p:spPr>
          <a:xfrm>
            <a:off x="2414377" y="2153478"/>
            <a:ext cx="21336" cy="87706"/>
          </a:xfrm>
          <a:custGeom>
            <a:avLst/>
            <a:gdLst/>
            <a:ahLst/>
            <a:cxnLst/>
            <a:rect l="l" t="t" r="r" b="b"/>
            <a:pathLst>
              <a:path w="21336" h="87706">
                <a:moveTo>
                  <a:pt x="0" y="3073"/>
                </a:moveTo>
                <a:lnTo>
                  <a:pt x="0" y="0"/>
                </a:lnTo>
                <a:lnTo>
                  <a:pt x="21336" y="0"/>
                </a:lnTo>
                <a:lnTo>
                  <a:pt x="21336" y="87706"/>
                </a:lnTo>
                <a:lnTo>
                  <a:pt x="0" y="87706"/>
                </a:lnTo>
                <a:lnTo>
                  <a:pt x="0" y="846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7" name="object 2677"/>
          <p:cNvSpPr/>
          <p:nvPr/>
        </p:nvSpPr>
        <p:spPr>
          <a:xfrm>
            <a:off x="2312365" y="1857707"/>
            <a:ext cx="37401" cy="24193"/>
          </a:xfrm>
          <a:custGeom>
            <a:avLst/>
            <a:gdLst/>
            <a:ahLst/>
            <a:cxnLst/>
            <a:rect l="l" t="t" r="r" b="b"/>
            <a:pathLst>
              <a:path w="37401" h="24193">
                <a:moveTo>
                  <a:pt x="0" y="2565"/>
                </a:moveTo>
                <a:lnTo>
                  <a:pt x="3594" y="1028"/>
                </a:lnTo>
                <a:lnTo>
                  <a:pt x="4178" y="876"/>
                </a:lnTo>
                <a:lnTo>
                  <a:pt x="8064" y="444"/>
                </a:lnTo>
                <a:lnTo>
                  <a:pt x="11950" y="0"/>
                </a:lnTo>
                <a:lnTo>
                  <a:pt x="12547" y="76"/>
                </a:lnTo>
                <a:lnTo>
                  <a:pt x="16433" y="876"/>
                </a:lnTo>
                <a:lnTo>
                  <a:pt x="20243" y="1689"/>
                </a:lnTo>
                <a:lnTo>
                  <a:pt x="20828" y="1904"/>
                </a:lnTo>
                <a:lnTo>
                  <a:pt x="24206" y="3886"/>
                </a:lnTo>
                <a:lnTo>
                  <a:pt x="27647" y="5867"/>
                </a:lnTo>
                <a:lnTo>
                  <a:pt x="28092" y="6235"/>
                </a:lnTo>
                <a:lnTo>
                  <a:pt x="30734" y="9169"/>
                </a:lnTo>
                <a:lnTo>
                  <a:pt x="33362" y="12026"/>
                </a:lnTo>
                <a:lnTo>
                  <a:pt x="33667" y="12534"/>
                </a:lnTo>
                <a:lnTo>
                  <a:pt x="35280" y="16128"/>
                </a:lnTo>
                <a:lnTo>
                  <a:pt x="36893" y="19723"/>
                </a:lnTo>
                <a:lnTo>
                  <a:pt x="37033" y="20307"/>
                </a:lnTo>
                <a:lnTo>
                  <a:pt x="37401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8" name="object 2678"/>
          <p:cNvSpPr/>
          <p:nvPr/>
        </p:nvSpPr>
        <p:spPr>
          <a:xfrm>
            <a:off x="2265429" y="1930234"/>
            <a:ext cx="736" cy="1320"/>
          </a:xfrm>
          <a:custGeom>
            <a:avLst/>
            <a:gdLst/>
            <a:ahLst/>
            <a:cxnLst/>
            <a:rect l="l" t="t" r="r" b="b"/>
            <a:pathLst>
              <a:path w="736" h="1320">
                <a:moveTo>
                  <a:pt x="0" y="1320"/>
                </a:moveTo>
                <a:lnTo>
                  <a:pt x="73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9" name="object 2679"/>
          <p:cNvSpPr/>
          <p:nvPr/>
        </p:nvSpPr>
        <p:spPr>
          <a:xfrm>
            <a:off x="2292198" y="1860276"/>
            <a:ext cx="20167" cy="24930"/>
          </a:xfrm>
          <a:custGeom>
            <a:avLst/>
            <a:gdLst/>
            <a:ahLst/>
            <a:cxnLst/>
            <a:rect l="l" t="t" r="r" b="b"/>
            <a:pathLst>
              <a:path w="20167" h="24930">
                <a:moveTo>
                  <a:pt x="0" y="24930"/>
                </a:moveTo>
                <a:lnTo>
                  <a:pt x="7988" y="11074"/>
                </a:lnTo>
                <a:lnTo>
                  <a:pt x="13131" y="4610"/>
                </a:lnTo>
                <a:lnTo>
                  <a:pt x="2016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0" name="object 2680"/>
          <p:cNvSpPr/>
          <p:nvPr/>
        </p:nvSpPr>
        <p:spPr>
          <a:xfrm>
            <a:off x="2345513" y="1881907"/>
            <a:ext cx="4254" cy="17526"/>
          </a:xfrm>
          <a:custGeom>
            <a:avLst/>
            <a:gdLst/>
            <a:ahLst/>
            <a:cxnLst/>
            <a:rect l="l" t="t" r="r" b="b"/>
            <a:pathLst>
              <a:path w="4254" h="17525">
                <a:moveTo>
                  <a:pt x="4254" y="0"/>
                </a:moveTo>
                <a:lnTo>
                  <a:pt x="3886" y="8356"/>
                </a:lnTo>
                <a:lnTo>
                  <a:pt x="812" y="16129"/>
                </a:ln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1" name="object 2681"/>
          <p:cNvSpPr/>
          <p:nvPr/>
        </p:nvSpPr>
        <p:spPr>
          <a:xfrm>
            <a:off x="2313174" y="1856314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0" y="2565"/>
                </a:moveTo>
                <a:lnTo>
                  <a:pt x="3594" y="952"/>
                </a:lnTo>
                <a:lnTo>
                  <a:pt x="4178" y="812"/>
                </a:lnTo>
                <a:lnTo>
                  <a:pt x="8064" y="444"/>
                </a:lnTo>
                <a:lnTo>
                  <a:pt x="11950" y="0"/>
                </a:lnTo>
                <a:lnTo>
                  <a:pt x="12534" y="76"/>
                </a:lnTo>
                <a:lnTo>
                  <a:pt x="16433" y="876"/>
                </a:lnTo>
                <a:lnTo>
                  <a:pt x="20243" y="1689"/>
                </a:lnTo>
                <a:lnTo>
                  <a:pt x="20751" y="1904"/>
                </a:lnTo>
                <a:lnTo>
                  <a:pt x="24206" y="3886"/>
                </a:lnTo>
                <a:lnTo>
                  <a:pt x="27279" y="5575"/>
                </a:lnTo>
                <a:lnTo>
                  <a:pt x="27139" y="6235"/>
                </a:lnTo>
                <a:lnTo>
                  <a:pt x="30073" y="8572"/>
                </a:lnTo>
                <a:lnTo>
                  <a:pt x="30429" y="8877"/>
                </a:lnTo>
                <a:lnTo>
                  <a:pt x="30721" y="9093"/>
                </a:lnTo>
                <a:lnTo>
                  <a:pt x="33070" y="12534"/>
                </a:lnTo>
                <a:lnTo>
                  <a:pt x="33655" y="12534"/>
                </a:lnTo>
                <a:lnTo>
                  <a:pt x="35280" y="16128"/>
                </a:lnTo>
                <a:lnTo>
                  <a:pt x="36893" y="19723"/>
                </a:lnTo>
                <a:lnTo>
                  <a:pt x="37033" y="20307"/>
                </a:lnTo>
                <a:lnTo>
                  <a:pt x="37477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2" name="object 2682"/>
          <p:cNvSpPr/>
          <p:nvPr/>
        </p:nvSpPr>
        <p:spPr>
          <a:xfrm>
            <a:off x="2292198" y="1858879"/>
            <a:ext cx="20967" cy="26327"/>
          </a:xfrm>
          <a:custGeom>
            <a:avLst/>
            <a:gdLst/>
            <a:ahLst/>
            <a:cxnLst/>
            <a:rect l="l" t="t" r="r" b="b"/>
            <a:pathLst>
              <a:path w="20967" h="26327">
                <a:moveTo>
                  <a:pt x="0" y="26327"/>
                </a:moveTo>
                <a:lnTo>
                  <a:pt x="8801" y="11074"/>
                </a:lnTo>
                <a:lnTo>
                  <a:pt x="13931" y="4546"/>
                </a:lnTo>
                <a:lnTo>
                  <a:pt x="2096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3" name="object 2683"/>
          <p:cNvSpPr/>
          <p:nvPr/>
        </p:nvSpPr>
        <p:spPr>
          <a:xfrm>
            <a:off x="2346316" y="1880513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4330" y="0"/>
                </a:moveTo>
                <a:lnTo>
                  <a:pt x="3886" y="8356"/>
                </a:lnTo>
                <a:lnTo>
                  <a:pt x="812" y="16065"/>
                </a:ln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4" name="object 2684"/>
          <p:cNvSpPr/>
          <p:nvPr/>
        </p:nvSpPr>
        <p:spPr>
          <a:xfrm>
            <a:off x="2313978" y="1854915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24206"/>
                </a:moveTo>
                <a:lnTo>
                  <a:pt x="37033" y="20319"/>
                </a:lnTo>
                <a:lnTo>
                  <a:pt x="36893" y="19735"/>
                </a:lnTo>
                <a:lnTo>
                  <a:pt x="35280" y="16141"/>
                </a:lnTo>
                <a:lnTo>
                  <a:pt x="33667" y="12547"/>
                </a:lnTo>
                <a:lnTo>
                  <a:pt x="30733" y="9093"/>
                </a:lnTo>
                <a:lnTo>
                  <a:pt x="28092" y="6159"/>
                </a:lnTo>
                <a:lnTo>
                  <a:pt x="24206" y="3822"/>
                </a:lnTo>
                <a:lnTo>
                  <a:pt x="20827" y="1917"/>
                </a:lnTo>
                <a:lnTo>
                  <a:pt x="16433" y="812"/>
                </a:lnTo>
                <a:lnTo>
                  <a:pt x="12623" y="0"/>
                </a:lnTo>
                <a:lnTo>
                  <a:pt x="11950" y="0"/>
                </a:lnTo>
                <a:lnTo>
                  <a:pt x="8064" y="368"/>
                </a:lnTo>
                <a:lnTo>
                  <a:pt x="4178" y="812"/>
                </a:lnTo>
                <a:lnTo>
                  <a:pt x="3594" y="952"/>
                </a:lnTo>
                <a:lnTo>
                  <a:pt x="0" y="25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5" name="object 2685"/>
          <p:cNvSpPr/>
          <p:nvPr/>
        </p:nvSpPr>
        <p:spPr>
          <a:xfrm>
            <a:off x="2345516" y="1879114"/>
            <a:ext cx="5943" cy="20320"/>
          </a:xfrm>
          <a:custGeom>
            <a:avLst/>
            <a:gdLst/>
            <a:ahLst/>
            <a:cxnLst/>
            <a:rect l="l" t="t" r="r" b="b"/>
            <a:pathLst>
              <a:path w="5943" h="20319">
                <a:moveTo>
                  <a:pt x="0" y="20320"/>
                </a:moveTo>
                <a:lnTo>
                  <a:pt x="2413" y="16065"/>
                </a:lnTo>
                <a:lnTo>
                  <a:pt x="5499" y="8369"/>
                </a:lnTo>
                <a:lnTo>
                  <a:pt x="59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6" name="object 2686"/>
          <p:cNvSpPr/>
          <p:nvPr/>
        </p:nvSpPr>
        <p:spPr>
          <a:xfrm>
            <a:off x="2300999" y="1857485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5930" y="4546"/>
                </a:lnTo>
                <a:lnTo>
                  <a:pt x="812" y="1107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7" name="object 2687"/>
          <p:cNvSpPr/>
          <p:nvPr/>
        </p:nvSpPr>
        <p:spPr>
          <a:xfrm>
            <a:off x="2338259" y="1902075"/>
            <a:ext cx="5715" cy="9906"/>
          </a:xfrm>
          <a:custGeom>
            <a:avLst/>
            <a:gdLst/>
            <a:ahLst/>
            <a:cxnLst/>
            <a:rect l="l" t="t" r="r" b="b"/>
            <a:pathLst>
              <a:path w="5714" h="9906">
                <a:moveTo>
                  <a:pt x="5714" y="0"/>
                </a:moveTo>
                <a:lnTo>
                  <a:pt x="0" y="99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8" name="object 2688"/>
          <p:cNvSpPr/>
          <p:nvPr/>
        </p:nvSpPr>
        <p:spPr>
          <a:xfrm>
            <a:off x="2314785" y="1853526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0" y="2565"/>
                </a:moveTo>
                <a:lnTo>
                  <a:pt x="3594" y="952"/>
                </a:lnTo>
                <a:lnTo>
                  <a:pt x="4178" y="800"/>
                </a:lnTo>
                <a:lnTo>
                  <a:pt x="8064" y="368"/>
                </a:lnTo>
                <a:lnTo>
                  <a:pt x="11950" y="0"/>
                </a:lnTo>
                <a:lnTo>
                  <a:pt x="12611" y="0"/>
                </a:lnTo>
                <a:lnTo>
                  <a:pt x="16433" y="800"/>
                </a:lnTo>
                <a:lnTo>
                  <a:pt x="20243" y="1612"/>
                </a:lnTo>
                <a:lnTo>
                  <a:pt x="24269" y="3809"/>
                </a:lnTo>
                <a:lnTo>
                  <a:pt x="27647" y="5791"/>
                </a:lnTo>
                <a:lnTo>
                  <a:pt x="30734" y="9093"/>
                </a:lnTo>
                <a:lnTo>
                  <a:pt x="33375" y="12026"/>
                </a:lnTo>
                <a:lnTo>
                  <a:pt x="33667" y="12534"/>
                </a:lnTo>
                <a:lnTo>
                  <a:pt x="35280" y="16128"/>
                </a:lnTo>
                <a:lnTo>
                  <a:pt x="36893" y="19659"/>
                </a:lnTo>
                <a:lnTo>
                  <a:pt x="37033" y="20243"/>
                </a:lnTo>
                <a:lnTo>
                  <a:pt x="37477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9" name="object 2689"/>
          <p:cNvSpPr/>
          <p:nvPr/>
        </p:nvSpPr>
        <p:spPr>
          <a:xfrm>
            <a:off x="2300998" y="1856097"/>
            <a:ext cx="13792" cy="13855"/>
          </a:xfrm>
          <a:custGeom>
            <a:avLst/>
            <a:gdLst/>
            <a:ahLst/>
            <a:cxnLst/>
            <a:rect l="l" t="t" r="r" b="b"/>
            <a:pathLst>
              <a:path w="13792" h="13855">
                <a:moveTo>
                  <a:pt x="0" y="13855"/>
                </a:moveTo>
                <a:lnTo>
                  <a:pt x="1612" y="11074"/>
                </a:lnTo>
                <a:lnTo>
                  <a:pt x="6743" y="4546"/>
                </a:lnTo>
                <a:lnTo>
                  <a:pt x="1379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0" name="object 2690"/>
          <p:cNvSpPr/>
          <p:nvPr/>
        </p:nvSpPr>
        <p:spPr>
          <a:xfrm>
            <a:off x="2347930" y="1877726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4330" y="0"/>
                </a:moveTo>
                <a:lnTo>
                  <a:pt x="3886" y="8356"/>
                </a:lnTo>
                <a:lnTo>
                  <a:pt x="812" y="16065"/>
                </a:lnTo>
                <a:lnTo>
                  <a:pt x="0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1" name="object 2691"/>
          <p:cNvSpPr/>
          <p:nvPr/>
        </p:nvSpPr>
        <p:spPr>
          <a:xfrm>
            <a:off x="2315593" y="1852057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0" y="2641"/>
                </a:moveTo>
                <a:lnTo>
                  <a:pt x="3594" y="1028"/>
                </a:lnTo>
                <a:lnTo>
                  <a:pt x="4178" y="888"/>
                </a:lnTo>
                <a:lnTo>
                  <a:pt x="8064" y="444"/>
                </a:lnTo>
                <a:lnTo>
                  <a:pt x="12026" y="0"/>
                </a:lnTo>
                <a:lnTo>
                  <a:pt x="12611" y="76"/>
                </a:lnTo>
                <a:lnTo>
                  <a:pt x="16433" y="888"/>
                </a:lnTo>
                <a:lnTo>
                  <a:pt x="20320" y="1689"/>
                </a:lnTo>
                <a:lnTo>
                  <a:pt x="20828" y="1904"/>
                </a:lnTo>
                <a:lnTo>
                  <a:pt x="24269" y="3886"/>
                </a:lnTo>
                <a:lnTo>
                  <a:pt x="27647" y="5867"/>
                </a:lnTo>
                <a:lnTo>
                  <a:pt x="28092" y="6235"/>
                </a:lnTo>
                <a:lnTo>
                  <a:pt x="30721" y="9169"/>
                </a:lnTo>
                <a:lnTo>
                  <a:pt x="33362" y="12026"/>
                </a:lnTo>
                <a:lnTo>
                  <a:pt x="33731" y="12547"/>
                </a:lnTo>
                <a:lnTo>
                  <a:pt x="35280" y="16141"/>
                </a:lnTo>
                <a:lnTo>
                  <a:pt x="36893" y="19723"/>
                </a:lnTo>
                <a:lnTo>
                  <a:pt x="37033" y="20319"/>
                </a:lnTo>
                <a:lnTo>
                  <a:pt x="37477" y="242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2" name="object 2692"/>
          <p:cNvSpPr/>
          <p:nvPr/>
        </p:nvSpPr>
        <p:spPr>
          <a:xfrm>
            <a:off x="2292198" y="1854701"/>
            <a:ext cx="23393" cy="30505"/>
          </a:xfrm>
          <a:custGeom>
            <a:avLst/>
            <a:gdLst/>
            <a:ahLst/>
            <a:cxnLst/>
            <a:rect l="l" t="t" r="r" b="b"/>
            <a:pathLst>
              <a:path w="23393" h="30505">
                <a:moveTo>
                  <a:pt x="0" y="30505"/>
                </a:moveTo>
                <a:lnTo>
                  <a:pt x="11214" y="10998"/>
                </a:lnTo>
                <a:lnTo>
                  <a:pt x="16357" y="4546"/>
                </a:lnTo>
                <a:lnTo>
                  <a:pt x="233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3" name="object 2693"/>
          <p:cNvSpPr/>
          <p:nvPr/>
        </p:nvSpPr>
        <p:spPr>
          <a:xfrm>
            <a:off x="2348736" y="1876259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4330" y="0"/>
                </a:moveTo>
                <a:lnTo>
                  <a:pt x="3886" y="8356"/>
                </a:lnTo>
                <a:lnTo>
                  <a:pt x="812" y="16129"/>
                </a:ln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4" name="object 2694"/>
          <p:cNvSpPr/>
          <p:nvPr/>
        </p:nvSpPr>
        <p:spPr>
          <a:xfrm>
            <a:off x="2316399" y="1850666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0" y="2565"/>
                </a:moveTo>
                <a:lnTo>
                  <a:pt x="3594" y="952"/>
                </a:lnTo>
                <a:lnTo>
                  <a:pt x="4178" y="812"/>
                </a:lnTo>
                <a:lnTo>
                  <a:pt x="8064" y="444"/>
                </a:lnTo>
                <a:lnTo>
                  <a:pt x="12026" y="0"/>
                </a:lnTo>
                <a:lnTo>
                  <a:pt x="12611" y="76"/>
                </a:lnTo>
                <a:lnTo>
                  <a:pt x="16433" y="876"/>
                </a:lnTo>
                <a:lnTo>
                  <a:pt x="20320" y="1689"/>
                </a:lnTo>
                <a:lnTo>
                  <a:pt x="20828" y="1904"/>
                </a:lnTo>
                <a:lnTo>
                  <a:pt x="24269" y="3886"/>
                </a:lnTo>
                <a:lnTo>
                  <a:pt x="27432" y="5638"/>
                </a:lnTo>
                <a:lnTo>
                  <a:pt x="27279" y="6311"/>
                </a:lnTo>
                <a:lnTo>
                  <a:pt x="30365" y="8801"/>
                </a:lnTo>
                <a:lnTo>
                  <a:pt x="30581" y="8940"/>
                </a:lnTo>
                <a:lnTo>
                  <a:pt x="30721" y="9093"/>
                </a:lnTo>
                <a:lnTo>
                  <a:pt x="33070" y="12534"/>
                </a:lnTo>
                <a:lnTo>
                  <a:pt x="33731" y="12534"/>
                </a:lnTo>
                <a:lnTo>
                  <a:pt x="35344" y="16128"/>
                </a:lnTo>
                <a:lnTo>
                  <a:pt x="36893" y="19723"/>
                </a:lnTo>
                <a:lnTo>
                  <a:pt x="37033" y="20319"/>
                </a:lnTo>
                <a:lnTo>
                  <a:pt x="37477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5" name="object 2695"/>
          <p:cNvSpPr/>
          <p:nvPr/>
        </p:nvSpPr>
        <p:spPr>
          <a:xfrm>
            <a:off x="2292198" y="1853228"/>
            <a:ext cx="24206" cy="31978"/>
          </a:xfrm>
          <a:custGeom>
            <a:avLst/>
            <a:gdLst/>
            <a:ahLst/>
            <a:cxnLst/>
            <a:rect l="l" t="t" r="r" b="b"/>
            <a:pathLst>
              <a:path w="24206" h="31978">
                <a:moveTo>
                  <a:pt x="0" y="31978"/>
                </a:moveTo>
                <a:lnTo>
                  <a:pt x="12026" y="11074"/>
                </a:lnTo>
                <a:lnTo>
                  <a:pt x="17233" y="4546"/>
                </a:lnTo>
                <a:lnTo>
                  <a:pt x="242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6" name="object 2696"/>
          <p:cNvSpPr/>
          <p:nvPr/>
        </p:nvSpPr>
        <p:spPr>
          <a:xfrm>
            <a:off x="2349545" y="1874867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4330" y="0"/>
                </a:moveTo>
                <a:lnTo>
                  <a:pt x="3886" y="8356"/>
                </a:lnTo>
                <a:lnTo>
                  <a:pt x="812" y="16065"/>
                </a:ln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7" name="object 2697"/>
          <p:cNvSpPr/>
          <p:nvPr/>
        </p:nvSpPr>
        <p:spPr>
          <a:xfrm>
            <a:off x="2317203" y="1849267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24206"/>
                </a:moveTo>
                <a:lnTo>
                  <a:pt x="37109" y="20319"/>
                </a:lnTo>
                <a:lnTo>
                  <a:pt x="36893" y="19735"/>
                </a:lnTo>
                <a:lnTo>
                  <a:pt x="35356" y="16141"/>
                </a:lnTo>
                <a:lnTo>
                  <a:pt x="33743" y="12547"/>
                </a:lnTo>
                <a:lnTo>
                  <a:pt x="33362" y="12026"/>
                </a:lnTo>
                <a:lnTo>
                  <a:pt x="30733" y="9105"/>
                </a:lnTo>
                <a:lnTo>
                  <a:pt x="28168" y="6172"/>
                </a:lnTo>
                <a:lnTo>
                  <a:pt x="27647" y="5803"/>
                </a:lnTo>
                <a:lnTo>
                  <a:pt x="24269" y="3822"/>
                </a:lnTo>
                <a:lnTo>
                  <a:pt x="20827" y="1904"/>
                </a:lnTo>
                <a:lnTo>
                  <a:pt x="20319" y="1689"/>
                </a:lnTo>
                <a:lnTo>
                  <a:pt x="16433" y="888"/>
                </a:lnTo>
                <a:lnTo>
                  <a:pt x="12623" y="0"/>
                </a:lnTo>
                <a:lnTo>
                  <a:pt x="12026" y="0"/>
                </a:lnTo>
                <a:lnTo>
                  <a:pt x="8140" y="444"/>
                </a:lnTo>
                <a:lnTo>
                  <a:pt x="4178" y="812"/>
                </a:lnTo>
                <a:lnTo>
                  <a:pt x="3594" y="952"/>
                </a:lnTo>
                <a:lnTo>
                  <a:pt x="0" y="25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8" name="object 2698"/>
          <p:cNvSpPr/>
          <p:nvPr/>
        </p:nvSpPr>
        <p:spPr>
          <a:xfrm>
            <a:off x="2348741" y="1873468"/>
            <a:ext cx="5943" cy="20320"/>
          </a:xfrm>
          <a:custGeom>
            <a:avLst/>
            <a:gdLst/>
            <a:ahLst/>
            <a:cxnLst/>
            <a:rect l="l" t="t" r="r" b="b"/>
            <a:pathLst>
              <a:path w="5943" h="20319">
                <a:moveTo>
                  <a:pt x="0" y="20320"/>
                </a:moveTo>
                <a:lnTo>
                  <a:pt x="2489" y="16065"/>
                </a:lnTo>
                <a:lnTo>
                  <a:pt x="5499" y="8369"/>
                </a:lnTo>
                <a:lnTo>
                  <a:pt x="59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9" name="object 2699"/>
          <p:cNvSpPr/>
          <p:nvPr/>
        </p:nvSpPr>
        <p:spPr>
          <a:xfrm>
            <a:off x="2304227" y="1851839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6019" y="4546"/>
                </a:lnTo>
                <a:lnTo>
                  <a:pt x="812" y="1107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0" name="object 2700"/>
          <p:cNvSpPr/>
          <p:nvPr/>
        </p:nvSpPr>
        <p:spPr>
          <a:xfrm>
            <a:off x="2318010" y="1847874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24206"/>
                </a:moveTo>
                <a:lnTo>
                  <a:pt x="37109" y="20243"/>
                </a:lnTo>
                <a:lnTo>
                  <a:pt x="35356" y="16141"/>
                </a:lnTo>
                <a:lnTo>
                  <a:pt x="33743" y="12547"/>
                </a:lnTo>
                <a:lnTo>
                  <a:pt x="30810" y="9105"/>
                </a:lnTo>
                <a:lnTo>
                  <a:pt x="28168" y="6172"/>
                </a:lnTo>
                <a:lnTo>
                  <a:pt x="24269" y="3822"/>
                </a:lnTo>
                <a:lnTo>
                  <a:pt x="20904" y="1841"/>
                </a:lnTo>
                <a:lnTo>
                  <a:pt x="20319" y="1612"/>
                </a:lnTo>
                <a:lnTo>
                  <a:pt x="16433" y="812"/>
                </a:lnTo>
                <a:lnTo>
                  <a:pt x="12623" y="0"/>
                </a:lnTo>
                <a:lnTo>
                  <a:pt x="12026" y="0"/>
                </a:lnTo>
                <a:lnTo>
                  <a:pt x="8140" y="368"/>
                </a:lnTo>
                <a:lnTo>
                  <a:pt x="4178" y="812"/>
                </a:lnTo>
                <a:lnTo>
                  <a:pt x="3594" y="952"/>
                </a:lnTo>
                <a:lnTo>
                  <a:pt x="0" y="25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1" name="object 2701"/>
          <p:cNvSpPr/>
          <p:nvPr/>
        </p:nvSpPr>
        <p:spPr>
          <a:xfrm>
            <a:off x="2348741" y="1872084"/>
            <a:ext cx="6743" cy="21704"/>
          </a:xfrm>
          <a:custGeom>
            <a:avLst/>
            <a:gdLst/>
            <a:ahLst/>
            <a:cxnLst/>
            <a:rect l="l" t="t" r="r" b="b"/>
            <a:pathLst>
              <a:path w="6743" h="21704">
                <a:moveTo>
                  <a:pt x="0" y="21704"/>
                </a:moveTo>
                <a:lnTo>
                  <a:pt x="3302" y="16052"/>
                </a:lnTo>
                <a:lnTo>
                  <a:pt x="6311" y="8356"/>
                </a:lnTo>
                <a:lnTo>
                  <a:pt x="67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2" name="object 2702"/>
          <p:cNvSpPr/>
          <p:nvPr/>
        </p:nvSpPr>
        <p:spPr>
          <a:xfrm>
            <a:off x="2305034" y="1850445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6007" y="4546"/>
                </a:lnTo>
                <a:lnTo>
                  <a:pt x="800" y="1107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3" name="object 2703"/>
          <p:cNvSpPr/>
          <p:nvPr/>
        </p:nvSpPr>
        <p:spPr>
          <a:xfrm>
            <a:off x="2318894" y="1846407"/>
            <a:ext cx="37401" cy="24206"/>
          </a:xfrm>
          <a:custGeom>
            <a:avLst/>
            <a:gdLst/>
            <a:ahLst/>
            <a:cxnLst/>
            <a:rect l="l" t="t" r="r" b="b"/>
            <a:pathLst>
              <a:path w="37401" h="24206">
                <a:moveTo>
                  <a:pt x="37401" y="24206"/>
                </a:moveTo>
                <a:lnTo>
                  <a:pt x="37033" y="20319"/>
                </a:lnTo>
                <a:lnTo>
                  <a:pt x="35280" y="16141"/>
                </a:lnTo>
                <a:lnTo>
                  <a:pt x="33654" y="12547"/>
                </a:lnTo>
                <a:lnTo>
                  <a:pt x="30721" y="9169"/>
                </a:lnTo>
                <a:lnTo>
                  <a:pt x="28079" y="6235"/>
                </a:lnTo>
                <a:lnTo>
                  <a:pt x="24193" y="3886"/>
                </a:lnTo>
                <a:lnTo>
                  <a:pt x="20827" y="1904"/>
                </a:lnTo>
                <a:lnTo>
                  <a:pt x="20243" y="1689"/>
                </a:lnTo>
                <a:lnTo>
                  <a:pt x="16433" y="888"/>
                </a:lnTo>
                <a:lnTo>
                  <a:pt x="12534" y="76"/>
                </a:lnTo>
                <a:lnTo>
                  <a:pt x="11950" y="0"/>
                </a:lnTo>
                <a:lnTo>
                  <a:pt x="8064" y="444"/>
                </a:lnTo>
                <a:lnTo>
                  <a:pt x="4102" y="888"/>
                </a:lnTo>
                <a:lnTo>
                  <a:pt x="3594" y="1028"/>
                </a:lnTo>
                <a:lnTo>
                  <a:pt x="0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4" name="object 2704"/>
          <p:cNvSpPr/>
          <p:nvPr/>
        </p:nvSpPr>
        <p:spPr>
          <a:xfrm>
            <a:off x="2347932" y="1870619"/>
            <a:ext cx="8356" cy="24561"/>
          </a:xfrm>
          <a:custGeom>
            <a:avLst/>
            <a:gdLst/>
            <a:ahLst/>
            <a:cxnLst/>
            <a:rect l="l" t="t" r="r" b="b"/>
            <a:pathLst>
              <a:path w="8356" h="24561">
                <a:moveTo>
                  <a:pt x="0" y="24561"/>
                </a:moveTo>
                <a:lnTo>
                  <a:pt x="4914" y="16128"/>
                </a:lnTo>
                <a:lnTo>
                  <a:pt x="7924" y="8356"/>
                </a:lnTo>
                <a:lnTo>
                  <a:pt x="835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5" name="object 2705"/>
          <p:cNvSpPr/>
          <p:nvPr/>
        </p:nvSpPr>
        <p:spPr>
          <a:xfrm>
            <a:off x="2305038" y="1849052"/>
            <a:ext cx="13855" cy="13855"/>
          </a:xfrm>
          <a:custGeom>
            <a:avLst/>
            <a:gdLst/>
            <a:ahLst/>
            <a:cxnLst/>
            <a:rect l="l" t="t" r="r" b="b"/>
            <a:pathLst>
              <a:path w="13855" h="13855">
                <a:moveTo>
                  <a:pt x="13855" y="0"/>
                </a:moveTo>
                <a:lnTo>
                  <a:pt x="6807" y="4546"/>
                </a:lnTo>
                <a:lnTo>
                  <a:pt x="1676" y="10998"/>
                </a:lnTo>
                <a:lnTo>
                  <a:pt x="0" y="1385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6" name="object 2706"/>
          <p:cNvSpPr/>
          <p:nvPr/>
        </p:nvSpPr>
        <p:spPr>
          <a:xfrm>
            <a:off x="2242993" y="1923191"/>
            <a:ext cx="81546" cy="44958"/>
          </a:xfrm>
          <a:custGeom>
            <a:avLst/>
            <a:gdLst/>
            <a:ahLst/>
            <a:cxnLst/>
            <a:rect l="l" t="t" r="r" b="b"/>
            <a:pathLst>
              <a:path w="81546" h="44957">
                <a:moveTo>
                  <a:pt x="81546" y="40779"/>
                </a:moveTo>
                <a:lnTo>
                  <a:pt x="79120" y="44958"/>
                </a:lnTo>
                <a:lnTo>
                  <a:pt x="8572" y="4178"/>
                </a:lnTo>
                <a:lnTo>
                  <a:pt x="0" y="18999"/>
                </a:lnTo>
                <a:lnTo>
                  <a:pt x="1092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7" name="object 2707"/>
          <p:cNvSpPr/>
          <p:nvPr/>
        </p:nvSpPr>
        <p:spPr>
          <a:xfrm>
            <a:off x="2242995" y="1933902"/>
            <a:ext cx="79489" cy="49060"/>
          </a:xfrm>
          <a:custGeom>
            <a:avLst/>
            <a:gdLst/>
            <a:ahLst/>
            <a:cxnLst/>
            <a:rect l="l" t="t" r="r" b="b"/>
            <a:pathLst>
              <a:path w="79489" h="49060">
                <a:moveTo>
                  <a:pt x="4762" y="0"/>
                </a:moveTo>
                <a:lnTo>
                  <a:pt x="0" y="8293"/>
                </a:lnTo>
                <a:lnTo>
                  <a:pt x="70548" y="49060"/>
                </a:lnTo>
                <a:lnTo>
                  <a:pt x="79121" y="34251"/>
                </a:lnTo>
                <a:lnTo>
                  <a:pt x="79489" y="335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8" name="object 2708"/>
          <p:cNvSpPr/>
          <p:nvPr/>
        </p:nvSpPr>
        <p:spPr>
          <a:xfrm>
            <a:off x="2251570" y="1923197"/>
            <a:ext cx="2349" cy="4178"/>
          </a:xfrm>
          <a:custGeom>
            <a:avLst/>
            <a:gdLst/>
            <a:ahLst/>
            <a:cxnLst/>
            <a:rect l="l" t="t" r="r" b="b"/>
            <a:pathLst>
              <a:path w="2349" h="4178">
                <a:moveTo>
                  <a:pt x="0" y="4178"/>
                </a:moveTo>
                <a:lnTo>
                  <a:pt x="23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9" name="object 2709"/>
          <p:cNvSpPr/>
          <p:nvPr/>
        </p:nvSpPr>
        <p:spPr>
          <a:xfrm>
            <a:off x="2265137" y="1933463"/>
            <a:ext cx="45618" cy="26111"/>
          </a:xfrm>
          <a:custGeom>
            <a:avLst/>
            <a:gdLst/>
            <a:ahLst/>
            <a:cxnLst/>
            <a:rect l="l" t="t" r="r" b="b"/>
            <a:pathLst>
              <a:path w="45618" h="26111">
                <a:moveTo>
                  <a:pt x="0" y="0"/>
                </a:moveTo>
                <a:lnTo>
                  <a:pt x="1460" y="952"/>
                </a:lnTo>
                <a:lnTo>
                  <a:pt x="3009" y="1905"/>
                </a:lnTo>
                <a:lnTo>
                  <a:pt x="5499" y="3517"/>
                </a:lnTo>
                <a:lnTo>
                  <a:pt x="8064" y="4991"/>
                </a:lnTo>
                <a:lnTo>
                  <a:pt x="11442" y="6972"/>
                </a:lnTo>
                <a:lnTo>
                  <a:pt x="14744" y="8940"/>
                </a:lnTo>
                <a:lnTo>
                  <a:pt x="18478" y="11150"/>
                </a:lnTo>
                <a:lnTo>
                  <a:pt x="22225" y="13347"/>
                </a:lnTo>
                <a:lnTo>
                  <a:pt x="26034" y="15468"/>
                </a:lnTo>
                <a:lnTo>
                  <a:pt x="29781" y="17602"/>
                </a:lnTo>
                <a:lnTo>
                  <a:pt x="33147" y="19583"/>
                </a:lnTo>
                <a:lnTo>
                  <a:pt x="36525" y="21412"/>
                </a:lnTo>
                <a:lnTo>
                  <a:pt x="39166" y="22885"/>
                </a:lnTo>
                <a:lnTo>
                  <a:pt x="41732" y="24269"/>
                </a:lnTo>
                <a:lnTo>
                  <a:pt x="43345" y="25158"/>
                </a:lnTo>
                <a:lnTo>
                  <a:pt x="44881" y="25958"/>
                </a:lnTo>
                <a:lnTo>
                  <a:pt x="45250" y="26111"/>
                </a:lnTo>
                <a:lnTo>
                  <a:pt x="45618" y="2611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0" name="object 2710"/>
          <p:cNvSpPr/>
          <p:nvPr/>
        </p:nvSpPr>
        <p:spPr>
          <a:xfrm>
            <a:off x="2311565" y="1859173"/>
            <a:ext cx="30721" cy="9093"/>
          </a:xfrm>
          <a:custGeom>
            <a:avLst/>
            <a:gdLst/>
            <a:ahLst/>
            <a:cxnLst/>
            <a:rect l="l" t="t" r="r" b="b"/>
            <a:pathLst>
              <a:path w="30721" h="9093">
                <a:moveTo>
                  <a:pt x="30721" y="9093"/>
                </a:moveTo>
                <a:lnTo>
                  <a:pt x="28079" y="6159"/>
                </a:lnTo>
                <a:lnTo>
                  <a:pt x="27647" y="5791"/>
                </a:lnTo>
                <a:lnTo>
                  <a:pt x="24193" y="3810"/>
                </a:lnTo>
                <a:lnTo>
                  <a:pt x="20828" y="1828"/>
                </a:lnTo>
                <a:lnTo>
                  <a:pt x="20231" y="1612"/>
                </a:lnTo>
                <a:lnTo>
                  <a:pt x="16421" y="812"/>
                </a:lnTo>
                <a:lnTo>
                  <a:pt x="12534" y="0"/>
                </a:lnTo>
                <a:lnTo>
                  <a:pt x="11950" y="0"/>
                </a:lnTo>
                <a:lnTo>
                  <a:pt x="8064" y="368"/>
                </a:lnTo>
                <a:lnTo>
                  <a:pt x="4102" y="812"/>
                </a:lnTo>
                <a:lnTo>
                  <a:pt x="3594" y="952"/>
                </a:lnTo>
                <a:lnTo>
                  <a:pt x="0" y="25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1" name="object 2711"/>
          <p:cNvSpPr/>
          <p:nvPr/>
        </p:nvSpPr>
        <p:spPr>
          <a:xfrm>
            <a:off x="2264628" y="1930236"/>
            <a:ext cx="1536" cy="3225"/>
          </a:xfrm>
          <a:custGeom>
            <a:avLst/>
            <a:gdLst/>
            <a:ahLst/>
            <a:cxnLst/>
            <a:rect l="l" t="t" r="r" b="b"/>
            <a:pathLst>
              <a:path w="1536" h="3225">
                <a:moveTo>
                  <a:pt x="1536" y="0"/>
                </a:moveTo>
                <a:lnTo>
                  <a:pt x="0" y="2717"/>
                </a:lnTo>
                <a:lnTo>
                  <a:pt x="508" y="32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2" name="object 2712"/>
          <p:cNvSpPr/>
          <p:nvPr/>
        </p:nvSpPr>
        <p:spPr>
          <a:xfrm>
            <a:off x="2310753" y="1956929"/>
            <a:ext cx="1536" cy="2641"/>
          </a:xfrm>
          <a:custGeom>
            <a:avLst/>
            <a:gdLst/>
            <a:ahLst/>
            <a:cxnLst/>
            <a:rect l="l" t="t" r="r" b="b"/>
            <a:pathLst>
              <a:path w="1536" h="2641">
                <a:moveTo>
                  <a:pt x="0" y="2641"/>
                </a:moveTo>
                <a:lnTo>
                  <a:pt x="153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3" name="object 2713"/>
          <p:cNvSpPr/>
          <p:nvPr/>
        </p:nvSpPr>
        <p:spPr>
          <a:xfrm>
            <a:off x="2338254" y="1868261"/>
            <a:ext cx="10706" cy="43713"/>
          </a:xfrm>
          <a:custGeom>
            <a:avLst/>
            <a:gdLst/>
            <a:ahLst/>
            <a:cxnLst/>
            <a:rect l="l" t="t" r="r" b="b"/>
            <a:pathLst>
              <a:path w="10706" h="43713">
                <a:moveTo>
                  <a:pt x="0" y="43713"/>
                </a:moveTo>
                <a:lnTo>
                  <a:pt x="7264" y="31178"/>
                </a:lnTo>
                <a:lnTo>
                  <a:pt x="10274" y="23393"/>
                </a:lnTo>
                <a:lnTo>
                  <a:pt x="10706" y="15113"/>
                </a:lnTo>
                <a:lnTo>
                  <a:pt x="8585" y="6972"/>
                </a:lnTo>
                <a:lnTo>
                  <a:pt x="403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4" name="object 2714"/>
          <p:cNvSpPr/>
          <p:nvPr/>
        </p:nvSpPr>
        <p:spPr>
          <a:xfrm>
            <a:off x="2292205" y="1861739"/>
            <a:ext cx="19354" cy="23469"/>
          </a:xfrm>
          <a:custGeom>
            <a:avLst/>
            <a:gdLst/>
            <a:ahLst/>
            <a:cxnLst/>
            <a:rect l="l" t="t" r="r" b="b"/>
            <a:pathLst>
              <a:path w="19354" h="23469">
                <a:moveTo>
                  <a:pt x="19354" y="0"/>
                </a:moveTo>
                <a:lnTo>
                  <a:pt x="12319" y="4546"/>
                </a:lnTo>
                <a:lnTo>
                  <a:pt x="7188" y="11074"/>
                </a:lnTo>
                <a:lnTo>
                  <a:pt x="0" y="2346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5" name="object 2715"/>
          <p:cNvSpPr/>
          <p:nvPr/>
        </p:nvSpPr>
        <p:spPr>
          <a:xfrm>
            <a:off x="2413784" y="2156557"/>
            <a:ext cx="17094" cy="81546"/>
          </a:xfrm>
          <a:custGeom>
            <a:avLst/>
            <a:gdLst/>
            <a:ahLst/>
            <a:cxnLst/>
            <a:rect l="l" t="t" r="r" b="b"/>
            <a:pathLst>
              <a:path w="17094" h="81546">
                <a:moveTo>
                  <a:pt x="17094" y="81546"/>
                </a:moveTo>
                <a:lnTo>
                  <a:pt x="0" y="81546"/>
                </a:lnTo>
                <a:lnTo>
                  <a:pt x="0" y="0"/>
                </a:lnTo>
                <a:lnTo>
                  <a:pt x="17094" y="0"/>
                </a:lnTo>
                <a:lnTo>
                  <a:pt x="17094" y="81546"/>
                </a:lnTo>
                <a:close/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6" name="object 2716"/>
          <p:cNvSpPr/>
          <p:nvPr/>
        </p:nvSpPr>
        <p:spPr>
          <a:xfrm>
            <a:off x="2430879" y="2156551"/>
            <a:ext cx="4838" cy="0"/>
          </a:xfrm>
          <a:custGeom>
            <a:avLst/>
            <a:gdLst/>
            <a:ahLst/>
            <a:cxnLst/>
            <a:rect l="l" t="t" r="r" b="b"/>
            <a:pathLst>
              <a:path w="4838">
                <a:moveTo>
                  <a:pt x="0" y="0"/>
                </a:moveTo>
                <a:lnTo>
                  <a:pt x="483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7" name="object 2717"/>
          <p:cNvSpPr/>
          <p:nvPr/>
        </p:nvSpPr>
        <p:spPr>
          <a:xfrm>
            <a:off x="2432048" y="2171439"/>
            <a:ext cx="584" cy="52514"/>
          </a:xfrm>
          <a:custGeom>
            <a:avLst/>
            <a:gdLst/>
            <a:ahLst/>
            <a:cxnLst/>
            <a:rect l="l" t="t" r="r" b="b"/>
            <a:pathLst>
              <a:path w="584" h="52514">
                <a:moveTo>
                  <a:pt x="368" y="0"/>
                </a:moveTo>
                <a:lnTo>
                  <a:pt x="292" y="1765"/>
                </a:lnTo>
                <a:lnTo>
                  <a:pt x="215" y="3517"/>
                </a:lnTo>
                <a:lnTo>
                  <a:pt x="152" y="6451"/>
                </a:lnTo>
                <a:lnTo>
                  <a:pt x="76" y="9461"/>
                </a:lnTo>
                <a:lnTo>
                  <a:pt x="76" y="13347"/>
                </a:lnTo>
                <a:lnTo>
                  <a:pt x="0" y="17233"/>
                </a:lnTo>
                <a:lnTo>
                  <a:pt x="0" y="25882"/>
                </a:lnTo>
                <a:lnTo>
                  <a:pt x="0" y="34544"/>
                </a:lnTo>
                <a:lnTo>
                  <a:pt x="76" y="38430"/>
                </a:lnTo>
                <a:lnTo>
                  <a:pt x="76" y="42316"/>
                </a:lnTo>
                <a:lnTo>
                  <a:pt x="152" y="45326"/>
                </a:lnTo>
                <a:lnTo>
                  <a:pt x="215" y="48260"/>
                </a:lnTo>
                <a:lnTo>
                  <a:pt x="368" y="51777"/>
                </a:lnTo>
                <a:lnTo>
                  <a:pt x="444" y="52146"/>
                </a:lnTo>
                <a:lnTo>
                  <a:pt x="584" y="5251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8" name="object 2718"/>
          <p:cNvSpPr/>
          <p:nvPr/>
        </p:nvSpPr>
        <p:spPr>
          <a:xfrm>
            <a:off x="2517781" y="2175692"/>
            <a:ext cx="10998" cy="43268"/>
          </a:xfrm>
          <a:custGeom>
            <a:avLst/>
            <a:gdLst/>
            <a:ahLst/>
            <a:cxnLst/>
            <a:rect l="l" t="t" r="r" b="b"/>
            <a:pathLst>
              <a:path w="10998" h="43268">
                <a:moveTo>
                  <a:pt x="0" y="0"/>
                </a:moveTo>
                <a:lnTo>
                  <a:pt x="3162" y="2349"/>
                </a:lnTo>
                <a:lnTo>
                  <a:pt x="3594" y="2717"/>
                </a:lnTo>
                <a:lnTo>
                  <a:pt x="5943" y="5943"/>
                </a:lnTo>
                <a:lnTo>
                  <a:pt x="8216" y="9093"/>
                </a:lnTo>
                <a:lnTo>
                  <a:pt x="8509" y="9601"/>
                </a:lnTo>
                <a:lnTo>
                  <a:pt x="9677" y="13347"/>
                </a:lnTo>
                <a:lnTo>
                  <a:pt x="10934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603"/>
                </a:lnTo>
                <a:lnTo>
                  <a:pt x="10934" y="26187"/>
                </a:lnTo>
                <a:lnTo>
                  <a:pt x="9677" y="29921"/>
                </a:lnTo>
                <a:lnTo>
                  <a:pt x="8509" y="33667"/>
                </a:lnTo>
                <a:lnTo>
                  <a:pt x="8216" y="34175"/>
                </a:lnTo>
                <a:lnTo>
                  <a:pt x="5943" y="37325"/>
                </a:lnTo>
                <a:lnTo>
                  <a:pt x="3594" y="40551"/>
                </a:lnTo>
                <a:lnTo>
                  <a:pt x="3162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9" name="object 2719"/>
          <p:cNvSpPr/>
          <p:nvPr/>
        </p:nvSpPr>
        <p:spPr>
          <a:xfrm>
            <a:off x="2432418" y="2170706"/>
            <a:ext cx="3302" cy="736"/>
          </a:xfrm>
          <a:custGeom>
            <a:avLst/>
            <a:gdLst/>
            <a:ahLst/>
            <a:cxnLst/>
            <a:rect l="l" t="t" r="r" b="b"/>
            <a:pathLst>
              <a:path w="3301" h="736">
                <a:moveTo>
                  <a:pt x="3301" y="0"/>
                </a:moveTo>
                <a:lnTo>
                  <a:pt x="215" y="0"/>
                </a:ln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0" name="object 2720"/>
          <p:cNvSpPr/>
          <p:nvPr/>
        </p:nvSpPr>
        <p:spPr>
          <a:xfrm>
            <a:off x="2432638" y="2223949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0" y="0"/>
                </a:moveTo>
                <a:lnTo>
                  <a:pt x="308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1" name="object 2721"/>
          <p:cNvSpPr/>
          <p:nvPr/>
        </p:nvSpPr>
        <p:spPr>
          <a:xfrm>
            <a:off x="2487273" y="2170706"/>
            <a:ext cx="30505" cy="4991"/>
          </a:xfrm>
          <a:custGeom>
            <a:avLst/>
            <a:gdLst/>
            <a:ahLst/>
            <a:cxnLst/>
            <a:rect l="l" t="t" r="r" b="b"/>
            <a:pathLst>
              <a:path w="30505" h="4991">
                <a:moveTo>
                  <a:pt x="0" y="0"/>
                </a:moveTo>
                <a:lnTo>
                  <a:pt x="14820" y="0"/>
                </a:lnTo>
                <a:lnTo>
                  <a:pt x="23025" y="1168"/>
                </a:lnTo>
                <a:lnTo>
                  <a:pt x="30505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2" name="object 2722"/>
          <p:cNvSpPr/>
          <p:nvPr/>
        </p:nvSpPr>
        <p:spPr>
          <a:xfrm>
            <a:off x="2487275" y="2218961"/>
            <a:ext cx="30505" cy="4991"/>
          </a:xfrm>
          <a:custGeom>
            <a:avLst/>
            <a:gdLst/>
            <a:ahLst/>
            <a:cxnLst/>
            <a:rect l="l" t="t" r="r" b="b"/>
            <a:pathLst>
              <a:path w="30505" h="4991">
                <a:moveTo>
                  <a:pt x="30505" y="0"/>
                </a:moveTo>
                <a:lnTo>
                  <a:pt x="23025" y="3810"/>
                </a:lnTo>
                <a:lnTo>
                  <a:pt x="14808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3" name="object 2723"/>
          <p:cNvSpPr/>
          <p:nvPr/>
        </p:nvSpPr>
        <p:spPr>
          <a:xfrm>
            <a:off x="2519395" y="2175692"/>
            <a:ext cx="11074" cy="43268"/>
          </a:xfrm>
          <a:custGeom>
            <a:avLst/>
            <a:gdLst/>
            <a:ahLst/>
            <a:cxnLst/>
            <a:rect l="l" t="t" r="r" b="b"/>
            <a:pathLst>
              <a:path w="11074" h="43268">
                <a:moveTo>
                  <a:pt x="0" y="0"/>
                </a:moveTo>
                <a:lnTo>
                  <a:pt x="3225" y="2349"/>
                </a:lnTo>
                <a:lnTo>
                  <a:pt x="5943" y="5943"/>
                </a:lnTo>
                <a:lnTo>
                  <a:pt x="8216" y="9093"/>
                </a:lnTo>
                <a:lnTo>
                  <a:pt x="9753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1074" y="25374"/>
                </a:lnTo>
                <a:lnTo>
                  <a:pt x="10414" y="25603"/>
                </a:lnTo>
                <a:lnTo>
                  <a:pt x="9753" y="29489"/>
                </a:lnTo>
                <a:lnTo>
                  <a:pt x="9753" y="29705"/>
                </a:lnTo>
                <a:lnTo>
                  <a:pt x="9753" y="29921"/>
                </a:lnTo>
                <a:lnTo>
                  <a:pt x="7848" y="33667"/>
                </a:lnTo>
                <a:lnTo>
                  <a:pt x="8216" y="34175"/>
                </a:lnTo>
                <a:lnTo>
                  <a:pt x="5943" y="37325"/>
                </a:lnTo>
                <a:lnTo>
                  <a:pt x="3594" y="40551"/>
                </a:lnTo>
                <a:lnTo>
                  <a:pt x="3225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4" name="object 2724"/>
          <p:cNvSpPr/>
          <p:nvPr/>
        </p:nvSpPr>
        <p:spPr>
          <a:xfrm>
            <a:off x="2487273" y="2170706"/>
            <a:ext cx="32118" cy="4991"/>
          </a:xfrm>
          <a:custGeom>
            <a:avLst/>
            <a:gdLst/>
            <a:ahLst/>
            <a:cxnLst/>
            <a:rect l="l" t="t" r="r" b="b"/>
            <a:pathLst>
              <a:path w="32118" h="4991">
                <a:moveTo>
                  <a:pt x="0" y="0"/>
                </a:moveTo>
                <a:lnTo>
                  <a:pt x="16497" y="0"/>
                </a:lnTo>
                <a:lnTo>
                  <a:pt x="24714" y="1168"/>
                </a:lnTo>
                <a:lnTo>
                  <a:pt x="32118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5" name="object 2725"/>
          <p:cNvSpPr/>
          <p:nvPr/>
        </p:nvSpPr>
        <p:spPr>
          <a:xfrm>
            <a:off x="2502085" y="221896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17310" y="0"/>
                </a:moveTo>
                <a:lnTo>
                  <a:pt x="9905" y="3810"/>
                </a:lnTo>
                <a:lnTo>
                  <a:pt x="1689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6" name="object 2726"/>
          <p:cNvSpPr/>
          <p:nvPr/>
        </p:nvSpPr>
        <p:spPr>
          <a:xfrm>
            <a:off x="2521009" y="2175692"/>
            <a:ext cx="11074" cy="43268"/>
          </a:xfrm>
          <a:custGeom>
            <a:avLst/>
            <a:gdLst/>
            <a:ahLst/>
            <a:cxnLst/>
            <a:rect l="l" t="t" r="r" b="b"/>
            <a:pathLst>
              <a:path w="11074" h="43268">
                <a:moveTo>
                  <a:pt x="0" y="0"/>
                </a:moveTo>
                <a:lnTo>
                  <a:pt x="3225" y="2349"/>
                </a:lnTo>
                <a:lnTo>
                  <a:pt x="3670" y="2717"/>
                </a:lnTo>
                <a:lnTo>
                  <a:pt x="5943" y="5943"/>
                </a:lnTo>
                <a:lnTo>
                  <a:pt x="8280" y="9093"/>
                </a:lnTo>
                <a:lnTo>
                  <a:pt x="8509" y="9601"/>
                </a:lnTo>
                <a:lnTo>
                  <a:pt x="9753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1074" y="21628"/>
                </a:lnTo>
                <a:lnTo>
                  <a:pt x="11074" y="25374"/>
                </a:lnTo>
                <a:lnTo>
                  <a:pt x="10414" y="25603"/>
                </a:lnTo>
                <a:lnTo>
                  <a:pt x="9829" y="29489"/>
                </a:lnTo>
                <a:lnTo>
                  <a:pt x="9753" y="29705"/>
                </a:lnTo>
                <a:lnTo>
                  <a:pt x="9753" y="29921"/>
                </a:lnTo>
                <a:lnTo>
                  <a:pt x="7924" y="33667"/>
                </a:lnTo>
                <a:lnTo>
                  <a:pt x="8280" y="34175"/>
                </a:lnTo>
                <a:lnTo>
                  <a:pt x="5943" y="37325"/>
                </a:lnTo>
                <a:lnTo>
                  <a:pt x="3670" y="40551"/>
                </a:lnTo>
                <a:lnTo>
                  <a:pt x="3225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7" name="object 2727"/>
          <p:cNvSpPr/>
          <p:nvPr/>
        </p:nvSpPr>
        <p:spPr>
          <a:xfrm>
            <a:off x="2487273" y="2170706"/>
            <a:ext cx="33731" cy="4991"/>
          </a:xfrm>
          <a:custGeom>
            <a:avLst/>
            <a:gdLst/>
            <a:ahLst/>
            <a:cxnLst/>
            <a:rect l="l" t="t" r="r" b="b"/>
            <a:pathLst>
              <a:path w="33731" h="4991">
                <a:moveTo>
                  <a:pt x="0" y="0"/>
                </a:moveTo>
                <a:lnTo>
                  <a:pt x="18110" y="0"/>
                </a:lnTo>
                <a:lnTo>
                  <a:pt x="26327" y="1168"/>
                </a:lnTo>
                <a:lnTo>
                  <a:pt x="33731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8" name="object 2728"/>
          <p:cNvSpPr/>
          <p:nvPr/>
        </p:nvSpPr>
        <p:spPr>
          <a:xfrm>
            <a:off x="2503775" y="2218961"/>
            <a:ext cx="17233" cy="4991"/>
          </a:xfrm>
          <a:custGeom>
            <a:avLst/>
            <a:gdLst/>
            <a:ahLst/>
            <a:cxnLst/>
            <a:rect l="l" t="t" r="r" b="b"/>
            <a:pathLst>
              <a:path w="17233" h="4991">
                <a:moveTo>
                  <a:pt x="17233" y="0"/>
                </a:moveTo>
                <a:lnTo>
                  <a:pt x="9829" y="3810"/>
                </a:lnTo>
                <a:lnTo>
                  <a:pt x="1612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9" name="object 2729"/>
          <p:cNvSpPr/>
          <p:nvPr/>
        </p:nvSpPr>
        <p:spPr>
          <a:xfrm>
            <a:off x="2522694" y="2175692"/>
            <a:ext cx="10998" cy="43268"/>
          </a:xfrm>
          <a:custGeom>
            <a:avLst/>
            <a:gdLst/>
            <a:ahLst/>
            <a:cxnLst/>
            <a:rect l="l" t="t" r="r" b="b"/>
            <a:pathLst>
              <a:path w="10998" h="43268">
                <a:moveTo>
                  <a:pt x="0" y="0"/>
                </a:moveTo>
                <a:lnTo>
                  <a:pt x="3149" y="2349"/>
                </a:lnTo>
                <a:lnTo>
                  <a:pt x="3594" y="2717"/>
                </a:lnTo>
                <a:lnTo>
                  <a:pt x="5867" y="5943"/>
                </a:lnTo>
                <a:lnTo>
                  <a:pt x="8216" y="9093"/>
                </a:lnTo>
                <a:lnTo>
                  <a:pt x="8432" y="9601"/>
                </a:lnTo>
                <a:lnTo>
                  <a:pt x="9677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374"/>
                </a:lnTo>
                <a:lnTo>
                  <a:pt x="10337" y="25603"/>
                </a:lnTo>
                <a:lnTo>
                  <a:pt x="9753" y="29489"/>
                </a:lnTo>
                <a:lnTo>
                  <a:pt x="9677" y="29705"/>
                </a:lnTo>
                <a:lnTo>
                  <a:pt x="9677" y="29921"/>
                </a:lnTo>
                <a:lnTo>
                  <a:pt x="7848" y="33667"/>
                </a:lnTo>
                <a:lnTo>
                  <a:pt x="8216" y="34175"/>
                </a:lnTo>
                <a:lnTo>
                  <a:pt x="5867" y="37325"/>
                </a:lnTo>
                <a:lnTo>
                  <a:pt x="3594" y="40551"/>
                </a:lnTo>
                <a:lnTo>
                  <a:pt x="3149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0" name="object 2730"/>
          <p:cNvSpPr/>
          <p:nvPr/>
        </p:nvSpPr>
        <p:spPr>
          <a:xfrm>
            <a:off x="2487273" y="2170706"/>
            <a:ext cx="35420" cy="4991"/>
          </a:xfrm>
          <a:custGeom>
            <a:avLst/>
            <a:gdLst/>
            <a:ahLst/>
            <a:cxnLst/>
            <a:rect l="l" t="t" r="r" b="b"/>
            <a:pathLst>
              <a:path w="35420" h="4991">
                <a:moveTo>
                  <a:pt x="0" y="0"/>
                </a:moveTo>
                <a:lnTo>
                  <a:pt x="19735" y="0"/>
                </a:lnTo>
                <a:lnTo>
                  <a:pt x="27940" y="1168"/>
                </a:lnTo>
                <a:lnTo>
                  <a:pt x="3542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1" name="object 2731"/>
          <p:cNvSpPr/>
          <p:nvPr/>
        </p:nvSpPr>
        <p:spPr>
          <a:xfrm>
            <a:off x="2505384" y="221896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17310" y="0"/>
                </a:moveTo>
                <a:lnTo>
                  <a:pt x="9829" y="3810"/>
                </a:lnTo>
                <a:lnTo>
                  <a:pt x="1612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2" name="object 2732"/>
          <p:cNvSpPr/>
          <p:nvPr/>
        </p:nvSpPr>
        <p:spPr>
          <a:xfrm>
            <a:off x="2524309" y="2175692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0" y="0"/>
                </a:moveTo>
                <a:lnTo>
                  <a:pt x="3149" y="2349"/>
                </a:lnTo>
                <a:lnTo>
                  <a:pt x="3594" y="2717"/>
                </a:lnTo>
                <a:lnTo>
                  <a:pt x="5867" y="5943"/>
                </a:lnTo>
                <a:lnTo>
                  <a:pt x="8216" y="9093"/>
                </a:lnTo>
                <a:lnTo>
                  <a:pt x="8509" y="9601"/>
                </a:lnTo>
                <a:lnTo>
                  <a:pt x="9677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374"/>
                </a:lnTo>
                <a:lnTo>
                  <a:pt x="10414" y="25603"/>
                </a:lnTo>
                <a:lnTo>
                  <a:pt x="9753" y="29489"/>
                </a:lnTo>
                <a:lnTo>
                  <a:pt x="9753" y="29705"/>
                </a:lnTo>
                <a:lnTo>
                  <a:pt x="9677" y="299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3" name="object 2733"/>
          <p:cNvSpPr/>
          <p:nvPr/>
        </p:nvSpPr>
        <p:spPr>
          <a:xfrm>
            <a:off x="2487273" y="2170706"/>
            <a:ext cx="37033" cy="4991"/>
          </a:xfrm>
          <a:custGeom>
            <a:avLst/>
            <a:gdLst/>
            <a:ahLst/>
            <a:cxnLst/>
            <a:rect l="l" t="t" r="r" b="b"/>
            <a:pathLst>
              <a:path w="37033" h="4991">
                <a:moveTo>
                  <a:pt x="0" y="0"/>
                </a:moveTo>
                <a:lnTo>
                  <a:pt x="21336" y="0"/>
                </a:lnTo>
                <a:lnTo>
                  <a:pt x="29552" y="1168"/>
                </a:lnTo>
                <a:lnTo>
                  <a:pt x="37033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4" name="object 2734"/>
          <p:cNvSpPr/>
          <p:nvPr/>
        </p:nvSpPr>
        <p:spPr>
          <a:xfrm>
            <a:off x="2507001" y="2205615"/>
            <a:ext cx="26987" cy="18338"/>
          </a:xfrm>
          <a:custGeom>
            <a:avLst/>
            <a:gdLst/>
            <a:ahLst/>
            <a:cxnLst/>
            <a:rect l="l" t="t" r="r" b="b"/>
            <a:pathLst>
              <a:path w="26987" h="18338">
                <a:moveTo>
                  <a:pt x="26987" y="0"/>
                </a:moveTo>
                <a:lnTo>
                  <a:pt x="23177" y="7404"/>
                </a:lnTo>
                <a:lnTo>
                  <a:pt x="17310" y="13347"/>
                </a:lnTo>
                <a:lnTo>
                  <a:pt x="9829" y="17157"/>
                </a:lnTo>
                <a:lnTo>
                  <a:pt x="1612" y="18338"/>
                </a:lnTo>
                <a:lnTo>
                  <a:pt x="0" y="183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5" name="object 2735"/>
          <p:cNvSpPr/>
          <p:nvPr/>
        </p:nvSpPr>
        <p:spPr>
          <a:xfrm>
            <a:off x="2525920" y="2175692"/>
            <a:ext cx="10998" cy="43268"/>
          </a:xfrm>
          <a:custGeom>
            <a:avLst/>
            <a:gdLst/>
            <a:ahLst/>
            <a:cxnLst/>
            <a:rect l="l" t="t" r="r" b="b"/>
            <a:pathLst>
              <a:path w="10998" h="43268">
                <a:moveTo>
                  <a:pt x="0" y="0"/>
                </a:moveTo>
                <a:lnTo>
                  <a:pt x="3162" y="2349"/>
                </a:lnTo>
                <a:lnTo>
                  <a:pt x="3594" y="2717"/>
                </a:lnTo>
                <a:lnTo>
                  <a:pt x="5943" y="5943"/>
                </a:lnTo>
                <a:lnTo>
                  <a:pt x="8216" y="9093"/>
                </a:lnTo>
                <a:lnTo>
                  <a:pt x="8509" y="9601"/>
                </a:lnTo>
                <a:lnTo>
                  <a:pt x="9677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374"/>
                </a:lnTo>
                <a:lnTo>
                  <a:pt x="10414" y="25603"/>
                </a:lnTo>
                <a:lnTo>
                  <a:pt x="9753" y="29489"/>
                </a:lnTo>
                <a:lnTo>
                  <a:pt x="9753" y="29705"/>
                </a:lnTo>
                <a:lnTo>
                  <a:pt x="9677" y="29921"/>
                </a:lnTo>
                <a:lnTo>
                  <a:pt x="7848" y="33667"/>
                </a:lnTo>
                <a:lnTo>
                  <a:pt x="8216" y="34175"/>
                </a:lnTo>
                <a:lnTo>
                  <a:pt x="5943" y="37325"/>
                </a:lnTo>
                <a:lnTo>
                  <a:pt x="3594" y="40551"/>
                </a:lnTo>
                <a:lnTo>
                  <a:pt x="3162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6" name="object 2736"/>
          <p:cNvSpPr/>
          <p:nvPr/>
        </p:nvSpPr>
        <p:spPr>
          <a:xfrm>
            <a:off x="2487273" y="2170706"/>
            <a:ext cx="38646" cy="4991"/>
          </a:xfrm>
          <a:custGeom>
            <a:avLst/>
            <a:gdLst/>
            <a:ahLst/>
            <a:cxnLst/>
            <a:rect l="l" t="t" r="r" b="b"/>
            <a:pathLst>
              <a:path w="38646" h="4991">
                <a:moveTo>
                  <a:pt x="0" y="0"/>
                </a:moveTo>
                <a:lnTo>
                  <a:pt x="22961" y="0"/>
                </a:lnTo>
                <a:lnTo>
                  <a:pt x="31165" y="1168"/>
                </a:lnTo>
                <a:lnTo>
                  <a:pt x="38646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7" name="object 2737"/>
          <p:cNvSpPr/>
          <p:nvPr/>
        </p:nvSpPr>
        <p:spPr>
          <a:xfrm>
            <a:off x="2508610" y="221896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17310" y="0"/>
                </a:moveTo>
                <a:lnTo>
                  <a:pt x="9829" y="3810"/>
                </a:lnTo>
                <a:lnTo>
                  <a:pt x="1612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8" name="object 2738"/>
          <p:cNvSpPr/>
          <p:nvPr/>
        </p:nvSpPr>
        <p:spPr>
          <a:xfrm>
            <a:off x="2527536" y="2175692"/>
            <a:ext cx="11074" cy="43268"/>
          </a:xfrm>
          <a:custGeom>
            <a:avLst/>
            <a:gdLst/>
            <a:ahLst/>
            <a:cxnLst/>
            <a:rect l="l" t="t" r="r" b="b"/>
            <a:pathLst>
              <a:path w="11074" h="43268">
                <a:moveTo>
                  <a:pt x="0" y="43268"/>
                </a:moveTo>
                <a:lnTo>
                  <a:pt x="3225" y="40919"/>
                </a:lnTo>
                <a:lnTo>
                  <a:pt x="5943" y="37325"/>
                </a:lnTo>
                <a:lnTo>
                  <a:pt x="8216" y="34175"/>
                </a:lnTo>
                <a:lnTo>
                  <a:pt x="9753" y="29921"/>
                </a:lnTo>
                <a:lnTo>
                  <a:pt x="10922" y="26187"/>
                </a:lnTo>
                <a:lnTo>
                  <a:pt x="11074" y="25590"/>
                </a:lnTo>
                <a:lnTo>
                  <a:pt x="11074" y="21640"/>
                </a:lnTo>
                <a:lnTo>
                  <a:pt x="11074" y="17678"/>
                </a:lnTo>
                <a:lnTo>
                  <a:pt x="10922" y="17081"/>
                </a:lnTo>
                <a:lnTo>
                  <a:pt x="9753" y="13347"/>
                </a:lnTo>
                <a:lnTo>
                  <a:pt x="8509" y="9601"/>
                </a:lnTo>
                <a:lnTo>
                  <a:pt x="8216" y="9093"/>
                </a:lnTo>
                <a:lnTo>
                  <a:pt x="5943" y="5943"/>
                </a:lnTo>
                <a:lnTo>
                  <a:pt x="3594" y="2717"/>
                </a:lnTo>
                <a:lnTo>
                  <a:pt x="3225" y="23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9" name="object 2739"/>
          <p:cNvSpPr/>
          <p:nvPr/>
        </p:nvSpPr>
        <p:spPr>
          <a:xfrm>
            <a:off x="2510229" y="2218957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1689" y="4991"/>
                </a:lnTo>
                <a:lnTo>
                  <a:pt x="9893" y="3822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0" name="object 2740"/>
          <p:cNvSpPr/>
          <p:nvPr/>
        </p:nvSpPr>
        <p:spPr>
          <a:xfrm>
            <a:off x="2487277" y="2170701"/>
            <a:ext cx="40259" cy="4991"/>
          </a:xfrm>
          <a:custGeom>
            <a:avLst/>
            <a:gdLst/>
            <a:ahLst/>
            <a:cxnLst/>
            <a:rect l="l" t="t" r="r" b="b"/>
            <a:pathLst>
              <a:path w="40258" h="4991">
                <a:moveTo>
                  <a:pt x="40258" y="4991"/>
                </a:moveTo>
                <a:lnTo>
                  <a:pt x="32854" y="1181"/>
                </a:lnTo>
                <a:lnTo>
                  <a:pt x="24637" y="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1" name="object 2741"/>
          <p:cNvSpPr/>
          <p:nvPr/>
        </p:nvSpPr>
        <p:spPr>
          <a:xfrm>
            <a:off x="2529150" y="2175692"/>
            <a:ext cx="11074" cy="43268"/>
          </a:xfrm>
          <a:custGeom>
            <a:avLst/>
            <a:gdLst/>
            <a:ahLst/>
            <a:cxnLst/>
            <a:rect l="l" t="t" r="r" b="b"/>
            <a:pathLst>
              <a:path w="11074" h="43268">
                <a:moveTo>
                  <a:pt x="0" y="43268"/>
                </a:moveTo>
                <a:lnTo>
                  <a:pt x="3225" y="40919"/>
                </a:lnTo>
                <a:lnTo>
                  <a:pt x="3670" y="40551"/>
                </a:lnTo>
                <a:lnTo>
                  <a:pt x="5943" y="37325"/>
                </a:lnTo>
                <a:lnTo>
                  <a:pt x="8280" y="34175"/>
                </a:lnTo>
                <a:lnTo>
                  <a:pt x="8509" y="33655"/>
                </a:lnTo>
                <a:lnTo>
                  <a:pt x="9753" y="29921"/>
                </a:lnTo>
                <a:lnTo>
                  <a:pt x="10922" y="26187"/>
                </a:lnTo>
                <a:lnTo>
                  <a:pt x="11074" y="25590"/>
                </a:lnTo>
                <a:lnTo>
                  <a:pt x="11074" y="21640"/>
                </a:lnTo>
                <a:lnTo>
                  <a:pt x="11074" y="17678"/>
                </a:lnTo>
                <a:lnTo>
                  <a:pt x="10922" y="17081"/>
                </a:lnTo>
                <a:lnTo>
                  <a:pt x="9753" y="13347"/>
                </a:lnTo>
                <a:lnTo>
                  <a:pt x="8509" y="9601"/>
                </a:lnTo>
                <a:lnTo>
                  <a:pt x="8280" y="9093"/>
                </a:lnTo>
                <a:lnTo>
                  <a:pt x="5943" y="5943"/>
                </a:lnTo>
                <a:lnTo>
                  <a:pt x="3670" y="2717"/>
                </a:lnTo>
                <a:lnTo>
                  <a:pt x="3225" y="23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2" name="object 2742"/>
          <p:cNvSpPr/>
          <p:nvPr/>
        </p:nvSpPr>
        <p:spPr>
          <a:xfrm>
            <a:off x="2511913" y="2218957"/>
            <a:ext cx="17233" cy="4991"/>
          </a:xfrm>
          <a:custGeom>
            <a:avLst/>
            <a:gdLst/>
            <a:ahLst/>
            <a:cxnLst/>
            <a:rect l="l" t="t" r="r" b="b"/>
            <a:pathLst>
              <a:path w="17233" h="4991">
                <a:moveTo>
                  <a:pt x="0" y="4991"/>
                </a:moveTo>
                <a:lnTo>
                  <a:pt x="1612" y="4991"/>
                </a:lnTo>
                <a:lnTo>
                  <a:pt x="9829" y="3822"/>
                </a:lnTo>
                <a:lnTo>
                  <a:pt x="1723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3" name="object 2743"/>
          <p:cNvSpPr/>
          <p:nvPr/>
        </p:nvSpPr>
        <p:spPr>
          <a:xfrm>
            <a:off x="2487265" y="2170701"/>
            <a:ext cx="41884" cy="4991"/>
          </a:xfrm>
          <a:custGeom>
            <a:avLst/>
            <a:gdLst/>
            <a:ahLst/>
            <a:cxnLst/>
            <a:rect l="l" t="t" r="r" b="b"/>
            <a:pathLst>
              <a:path w="41884" h="4991">
                <a:moveTo>
                  <a:pt x="41884" y="4991"/>
                </a:moveTo>
                <a:lnTo>
                  <a:pt x="34480" y="1181"/>
                </a:lnTo>
                <a:lnTo>
                  <a:pt x="26263" y="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4" name="object 2744"/>
          <p:cNvSpPr/>
          <p:nvPr/>
        </p:nvSpPr>
        <p:spPr>
          <a:xfrm>
            <a:off x="2530835" y="2175692"/>
            <a:ext cx="10998" cy="43268"/>
          </a:xfrm>
          <a:custGeom>
            <a:avLst/>
            <a:gdLst/>
            <a:ahLst/>
            <a:cxnLst/>
            <a:rect l="l" t="t" r="r" b="b"/>
            <a:pathLst>
              <a:path w="10998" h="43268">
                <a:moveTo>
                  <a:pt x="0" y="0"/>
                </a:moveTo>
                <a:lnTo>
                  <a:pt x="3149" y="2349"/>
                </a:lnTo>
                <a:lnTo>
                  <a:pt x="3594" y="2717"/>
                </a:lnTo>
                <a:lnTo>
                  <a:pt x="5867" y="5943"/>
                </a:lnTo>
                <a:lnTo>
                  <a:pt x="8216" y="9093"/>
                </a:lnTo>
                <a:lnTo>
                  <a:pt x="8509" y="9601"/>
                </a:lnTo>
                <a:lnTo>
                  <a:pt x="9677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374"/>
                </a:lnTo>
                <a:lnTo>
                  <a:pt x="10337" y="25603"/>
                </a:lnTo>
                <a:lnTo>
                  <a:pt x="9753" y="29489"/>
                </a:lnTo>
                <a:lnTo>
                  <a:pt x="9753" y="29705"/>
                </a:lnTo>
                <a:lnTo>
                  <a:pt x="9677" y="29921"/>
                </a:lnTo>
                <a:lnTo>
                  <a:pt x="7848" y="33667"/>
                </a:lnTo>
                <a:lnTo>
                  <a:pt x="8216" y="34175"/>
                </a:lnTo>
                <a:lnTo>
                  <a:pt x="5867" y="37325"/>
                </a:lnTo>
                <a:lnTo>
                  <a:pt x="3594" y="40551"/>
                </a:lnTo>
                <a:lnTo>
                  <a:pt x="3149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5" name="object 2745"/>
          <p:cNvSpPr/>
          <p:nvPr/>
        </p:nvSpPr>
        <p:spPr>
          <a:xfrm>
            <a:off x="2487273" y="2170706"/>
            <a:ext cx="43561" cy="4991"/>
          </a:xfrm>
          <a:custGeom>
            <a:avLst/>
            <a:gdLst/>
            <a:ahLst/>
            <a:cxnLst/>
            <a:rect l="l" t="t" r="r" b="b"/>
            <a:pathLst>
              <a:path w="43561" h="4991">
                <a:moveTo>
                  <a:pt x="0" y="0"/>
                </a:moveTo>
                <a:lnTo>
                  <a:pt x="27863" y="0"/>
                </a:lnTo>
                <a:lnTo>
                  <a:pt x="36080" y="1168"/>
                </a:lnTo>
                <a:lnTo>
                  <a:pt x="43561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6" name="object 2746"/>
          <p:cNvSpPr/>
          <p:nvPr/>
        </p:nvSpPr>
        <p:spPr>
          <a:xfrm>
            <a:off x="2513525" y="221896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17310" y="0"/>
                </a:moveTo>
                <a:lnTo>
                  <a:pt x="9829" y="3810"/>
                </a:lnTo>
                <a:lnTo>
                  <a:pt x="1612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7" name="object 2747"/>
          <p:cNvSpPr/>
          <p:nvPr/>
        </p:nvSpPr>
        <p:spPr>
          <a:xfrm>
            <a:off x="2532449" y="2175692"/>
            <a:ext cx="10998" cy="43268"/>
          </a:xfrm>
          <a:custGeom>
            <a:avLst/>
            <a:gdLst/>
            <a:ahLst/>
            <a:cxnLst/>
            <a:rect l="l" t="t" r="r" b="b"/>
            <a:pathLst>
              <a:path w="10998" h="43268">
                <a:moveTo>
                  <a:pt x="0" y="0"/>
                </a:moveTo>
                <a:lnTo>
                  <a:pt x="3149" y="2349"/>
                </a:lnTo>
                <a:lnTo>
                  <a:pt x="3594" y="2717"/>
                </a:lnTo>
                <a:lnTo>
                  <a:pt x="5943" y="5943"/>
                </a:lnTo>
                <a:lnTo>
                  <a:pt x="8216" y="9093"/>
                </a:lnTo>
                <a:lnTo>
                  <a:pt x="8509" y="9601"/>
                </a:lnTo>
                <a:lnTo>
                  <a:pt x="9677" y="13347"/>
                </a:lnTo>
                <a:lnTo>
                  <a:pt x="10922" y="17094"/>
                </a:lnTo>
                <a:lnTo>
                  <a:pt x="10998" y="17678"/>
                </a:lnTo>
                <a:lnTo>
                  <a:pt x="10998" y="21628"/>
                </a:lnTo>
                <a:lnTo>
                  <a:pt x="10998" y="25603"/>
                </a:lnTo>
                <a:lnTo>
                  <a:pt x="10922" y="26187"/>
                </a:lnTo>
                <a:lnTo>
                  <a:pt x="9677" y="29921"/>
                </a:lnTo>
                <a:lnTo>
                  <a:pt x="8509" y="33667"/>
                </a:lnTo>
                <a:lnTo>
                  <a:pt x="8216" y="34175"/>
                </a:lnTo>
                <a:lnTo>
                  <a:pt x="5943" y="37325"/>
                </a:lnTo>
                <a:lnTo>
                  <a:pt x="3594" y="40551"/>
                </a:lnTo>
                <a:lnTo>
                  <a:pt x="3149" y="40919"/>
                </a:lnTo>
                <a:lnTo>
                  <a:pt x="0" y="432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8" name="object 2748"/>
          <p:cNvSpPr/>
          <p:nvPr/>
        </p:nvSpPr>
        <p:spPr>
          <a:xfrm>
            <a:off x="2487273" y="2170706"/>
            <a:ext cx="45173" cy="4991"/>
          </a:xfrm>
          <a:custGeom>
            <a:avLst/>
            <a:gdLst/>
            <a:ahLst/>
            <a:cxnLst/>
            <a:rect l="l" t="t" r="r" b="b"/>
            <a:pathLst>
              <a:path w="45173" h="4991">
                <a:moveTo>
                  <a:pt x="0" y="0"/>
                </a:moveTo>
                <a:lnTo>
                  <a:pt x="29489" y="0"/>
                </a:lnTo>
                <a:lnTo>
                  <a:pt x="37693" y="1168"/>
                </a:lnTo>
                <a:lnTo>
                  <a:pt x="45173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9" name="object 2749"/>
          <p:cNvSpPr/>
          <p:nvPr/>
        </p:nvSpPr>
        <p:spPr>
          <a:xfrm>
            <a:off x="2515139" y="221896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17310" y="0"/>
                </a:moveTo>
                <a:lnTo>
                  <a:pt x="9829" y="3810"/>
                </a:lnTo>
                <a:lnTo>
                  <a:pt x="1612" y="4991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0" name="object 2750"/>
          <p:cNvSpPr/>
          <p:nvPr/>
        </p:nvSpPr>
        <p:spPr>
          <a:xfrm>
            <a:off x="2357104" y="2297576"/>
            <a:ext cx="55587" cy="79133"/>
          </a:xfrm>
          <a:custGeom>
            <a:avLst/>
            <a:gdLst/>
            <a:ahLst/>
            <a:cxnLst/>
            <a:rect l="l" t="t" r="r" b="b"/>
            <a:pathLst>
              <a:path w="55587" h="79133">
                <a:moveTo>
                  <a:pt x="1905" y="71653"/>
                </a:moveTo>
                <a:lnTo>
                  <a:pt x="0" y="70548"/>
                </a:lnTo>
                <a:lnTo>
                  <a:pt x="40767" y="0"/>
                </a:lnTo>
                <a:lnTo>
                  <a:pt x="55587" y="8585"/>
                </a:lnTo>
                <a:lnTo>
                  <a:pt x="14808" y="79133"/>
                </a:lnTo>
                <a:lnTo>
                  <a:pt x="1905" y="7165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1" name="object 2751"/>
          <p:cNvSpPr/>
          <p:nvPr/>
        </p:nvSpPr>
        <p:spPr>
          <a:xfrm>
            <a:off x="2366926" y="2373768"/>
            <a:ext cx="9169" cy="5359"/>
          </a:xfrm>
          <a:custGeom>
            <a:avLst/>
            <a:gdLst/>
            <a:ahLst/>
            <a:cxnLst/>
            <a:rect l="l" t="t" r="r" b="b"/>
            <a:pathLst>
              <a:path w="9169" h="5359">
                <a:moveTo>
                  <a:pt x="9169" y="5359"/>
                </a:moveTo>
                <a:lnTo>
                  <a:pt x="4991" y="2946"/>
                </a:lnTo>
                <a:lnTo>
                  <a:pt x="9169" y="535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2" name="object 2752"/>
          <p:cNvSpPr/>
          <p:nvPr/>
        </p:nvSpPr>
        <p:spPr>
          <a:xfrm>
            <a:off x="2398322" y="2297795"/>
            <a:ext cx="18554" cy="10706"/>
          </a:xfrm>
          <a:custGeom>
            <a:avLst/>
            <a:gdLst/>
            <a:ahLst/>
            <a:cxnLst/>
            <a:rect l="l" t="t" r="r" b="b"/>
            <a:pathLst>
              <a:path w="18554" h="10706">
                <a:moveTo>
                  <a:pt x="7988" y="4622"/>
                </a:moveTo>
                <a:lnTo>
                  <a:pt x="0" y="0"/>
                </a:lnTo>
                <a:lnTo>
                  <a:pt x="18554" y="107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3" name="object 2753"/>
          <p:cNvSpPr/>
          <p:nvPr/>
        </p:nvSpPr>
        <p:spPr>
          <a:xfrm>
            <a:off x="2412690" y="2306158"/>
            <a:ext cx="4178" cy="2349"/>
          </a:xfrm>
          <a:custGeom>
            <a:avLst/>
            <a:gdLst/>
            <a:ahLst/>
            <a:cxnLst/>
            <a:rect l="l" t="t" r="r" b="b"/>
            <a:pathLst>
              <a:path w="4178" h="2349">
                <a:moveTo>
                  <a:pt x="0" y="0"/>
                </a:moveTo>
                <a:lnTo>
                  <a:pt x="4178" y="23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4" name="object 2754"/>
          <p:cNvSpPr/>
          <p:nvPr/>
        </p:nvSpPr>
        <p:spPr>
          <a:xfrm>
            <a:off x="2380641" y="2319218"/>
            <a:ext cx="26479" cy="45389"/>
          </a:xfrm>
          <a:custGeom>
            <a:avLst/>
            <a:gdLst/>
            <a:ahLst/>
            <a:cxnLst/>
            <a:rect l="l" t="t" r="r" b="b"/>
            <a:pathLst>
              <a:path w="26479" h="45389">
                <a:moveTo>
                  <a:pt x="0" y="45389"/>
                </a:moveTo>
                <a:lnTo>
                  <a:pt x="812" y="43853"/>
                </a:lnTo>
                <a:lnTo>
                  <a:pt x="1689" y="42240"/>
                </a:lnTo>
                <a:lnTo>
                  <a:pt x="3086" y="39674"/>
                </a:lnTo>
                <a:lnTo>
                  <a:pt x="4546" y="37033"/>
                </a:lnTo>
                <a:lnTo>
                  <a:pt x="6388" y="33654"/>
                </a:lnTo>
                <a:lnTo>
                  <a:pt x="8356" y="30289"/>
                </a:lnTo>
                <a:lnTo>
                  <a:pt x="10490" y="26542"/>
                </a:lnTo>
                <a:lnTo>
                  <a:pt x="12611" y="22732"/>
                </a:lnTo>
                <a:lnTo>
                  <a:pt x="14820" y="18986"/>
                </a:lnTo>
                <a:lnTo>
                  <a:pt x="17018" y="15252"/>
                </a:lnTo>
                <a:lnTo>
                  <a:pt x="18999" y="11950"/>
                </a:lnTo>
                <a:lnTo>
                  <a:pt x="20967" y="8572"/>
                </a:lnTo>
                <a:lnTo>
                  <a:pt x="22517" y="6007"/>
                </a:lnTo>
                <a:lnTo>
                  <a:pt x="24053" y="3517"/>
                </a:lnTo>
                <a:lnTo>
                  <a:pt x="25006" y="1981"/>
                </a:lnTo>
                <a:lnTo>
                  <a:pt x="25958" y="507"/>
                </a:lnTo>
                <a:lnTo>
                  <a:pt x="26187" y="215"/>
                </a:lnTo>
                <a:lnTo>
                  <a:pt x="2647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5" name="object 2755"/>
          <p:cNvSpPr/>
          <p:nvPr/>
        </p:nvSpPr>
        <p:spPr>
          <a:xfrm>
            <a:off x="2456699" y="2366149"/>
            <a:ext cx="24193" cy="37401"/>
          </a:xfrm>
          <a:custGeom>
            <a:avLst/>
            <a:gdLst/>
            <a:ahLst/>
            <a:cxnLst/>
            <a:rect l="l" t="t" r="r" b="b"/>
            <a:pathLst>
              <a:path w="24193" h="37401">
                <a:moveTo>
                  <a:pt x="21628" y="0"/>
                </a:moveTo>
                <a:lnTo>
                  <a:pt x="23241" y="3594"/>
                </a:lnTo>
                <a:lnTo>
                  <a:pt x="23393" y="4102"/>
                </a:lnTo>
                <a:lnTo>
                  <a:pt x="23825" y="8064"/>
                </a:lnTo>
                <a:lnTo>
                  <a:pt x="24193" y="11950"/>
                </a:lnTo>
                <a:lnTo>
                  <a:pt x="24193" y="12534"/>
                </a:lnTo>
                <a:lnTo>
                  <a:pt x="23393" y="16433"/>
                </a:lnTo>
                <a:lnTo>
                  <a:pt x="22580" y="20243"/>
                </a:lnTo>
                <a:lnTo>
                  <a:pt x="22364" y="20828"/>
                </a:lnTo>
                <a:lnTo>
                  <a:pt x="20383" y="24206"/>
                </a:lnTo>
                <a:lnTo>
                  <a:pt x="18402" y="27647"/>
                </a:lnTo>
                <a:lnTo>
                  <a:pt x="18034" y="28079"/>
                </a:lnTo>
                <a:lnTo>
                  <a:pt x="15100" y="30721"/>
                </a:lnTo>
                <a:lnTo>
                  <a:pt x="12166" y="33362"/>
                </a:lnTo>
                <a:lnTo>
                  <a:pt x="11658" y="33667"/>
                </a:lnTo>
                <a:lnTo>
                  <a:pt x="8128" y="35280"/>
                </a:lnTo>
                <a:lnTo>
                  <a:pt x="4546" y="36893"/>
                </a:lnTo>
                <a:lnTo>
                  <a:pt x="3949" y="37033"/>
                </a:lnTo>
                <a:lnTo>
                  <a:pt x="0" y="374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6" name="object 2756"/>
          <p:cNvSpPr/>
          <p:nvPr/>
        </p:nvSpPr>
        <p:spPr>
          <a:xfrm>
            <a:off x="2380494" y="2364607"/>
            <a:ext cx="2641" cy="2273"/>
          </a:xfrm>
          <a:custGeom>
            <a:avLst/>
            <a:gdLst/>
            <a:ahLst/>
            <a:cxnLst/>
            <a:rect l="l" t="t" r="r" b="b"/>
            <a:pathLst>
              <a:path w="2641" h="2273">
                <a:moveTo>
                  <a:pt x="2641" y="2273"/>
                </a:moveTo>
                <a:lnTo>
                  <a:pt x="0" y="736"/>
                </a:lnTo>
                <a:lnTo>
                  <a:pt x="15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7" name="object 2757"/>
          <p:cNvSpPr/>
          <p:nvPr/>
        </p:nvSpPr>
        <p:spPr>
          <a:xfrm>
            <a:off x="2407117" y="2319214"/>
            <a:ext cx="2717" cy="1536"/>
          </a:xfrm>
          <a:custGeom>
            <a:avLst/>
            <a:gdLst/>
            <a:ahLst/>
            <a:cxnLst/>
            <a:rect l="l" t="t" r="r" b="b"/>
            <a:pathLst>
              <a:path w="2717" h="1536">
                <a:moveTo>
                  <a:pt x="0" y="0"/>
                </a:moveTo>
                <a:lnTo>
                  <a:pt x="2717" y="15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8" name="object 2758"/>
          <p:cNvSpPr/>
          <p:nvPr/>
        </p:nvSpPr>
        <p:spPr>
          <a:xfrm>
            <a:off x="2454860" y="2346788"/>
            <a:ext cx="23469" cy="19354"/>
          </a:xfrm>
          <a:custGeom>
            <a:avLst/>
            <a:gdLst/>
            <a:ahLst/>
            <a:cxnLst/>
            <a:rect l="l" t="t" r="r" b="b"/>
            <a:pathLst>
              <a:path w="23469" h="19354">
                <a:moveTo>
                  <a:pt x="0" y="0"/>
                </a:moveTo>
                <a:lnTo>
                  <a:pt x="12395" y="7188"/>
                </a:lnTo>
                <a:lnTo>
                  <a:pt x="18923" y="12319"/>
                </a:lnTo>
                <a:lnTo>
                  <a:pt x="23469" y="193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9" name="object 2759"/>
          <p:cNvSpPr/>
          <p:nvPr/>
        </p:nvSpPr>
        <p:spPr>
          <a:xfrm>
            <a:off x="2428091" y="2392842"/>
            <a:ext cx="28600" cy="10706"/>
          </a:xfrm>
          <a:custGeom>
            <a:avLst/>
            <a:gdLst/>
            <a:ahLst/>
            <a:cxnLst/>
            <a:rect l="l" t="t" r="r" b="b"/>
            <a:pathLst>
              <a:path w="28600" h="10706">
                <a:moveTo>
                  <a:pt x="28600" y="10706"/>
                </a:moveTo>
                <a:lnTo>
                  <a:pt x="20320" y="10261"/>
                </a:lnTo>
                <a:lnTo>
                  <a:pt x="12534" y="726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0" name="object 2760"/>
          <p:cNvSpPr/>
          <p:nvPr/>
        </p:nvSpPr>
        <p:spPr>
          <a:xfrm>
            <a:off x="2458166" y="2366954"/>
            <a:ext cx="24193" cy="37401"/>
          </a:xfrm>
          <a:custGeom>
            <a:avLst/>
            <a:gdLst/>
            <a:ahLst/>
            <a:cxnLst/>
            <a:rect l="l" t="t" r="r" b="b"/>
            <a:pathLst>
              <a:path w="24193" h="37401">
                <a:moveTo>
                  <a:pt x="21628" y="0"/>
                </a:moveTo>
                <a:lnTo>
                  <a:pt x="23164" y="3594"/>
                </a:lnTo>
                <a:lnTo>
                  <a:pt x="23317" y="4178"/>
                </a:lnTo>
                <a:lnTo>
                  <a:pt x="23749" y="8064"/>
                </a:lnTo>
                <a:lnTo>
                  <a:pt x="24193" y="11950"/>
                </a:lnTo>
                <a:lnTo>
                  <a:pt x="24117" y="12547"/>
                </a:lnTo>
                <a:lnTo>
                  <a:pt x="23317" y="16433"/>
                </a:lnTo>
                <a:lnTo>
                  <a:pt x="22504" y="20243"/>
                </a:lnTo>
                <a:lnTo>
                  <a:pt x="22072" y="20535"/>
                </a:lnTo>
                <a:lnTo>
                  <a:pt x="20307" y="24206"/>
                </a:lnTo>
                <a:lnTo>
                  <a:pt x="19862" y="25222"/>
                </a:lnTo>
                <a:lnTo>
                  <a:pt x="19570" y="25158"/>
                </a:lnTo>
                <a:lnTo>
                  <a:pt x="18770" y="26187"/>
                </a:lnTo>
                <a:lnTo>
                  <a:pt x="16929" y="28448"/>
                </a:lnTo>
                <a:lnTo>
                  <a:pt x="17157" y="28968"/>
                </a:lnTo>
                <a:lnTo>
                  <a:pt x="15024" y="30721"/>
                </a:lnTo>
                <a:lnTo>
                  <a:pt x="12014" y="33299"/>
                </a:lnTo>
                <a:lnTo>
                  <a:pt x="11658" y="33667"/>
                </a:lnTo>
                <a:lnTo>
                  <a:pt x="8064" y="35280"/>
                </a:lnTo>
                <a:lnTo>
                  <a:pt x="4470" y="36893"/>
                </a:lnTo>
                <a:lnTo>
                  <a:pt x="3886" y="37033"/>
                </a:lnTo>
                <a:lnTo>
                  <a:pt x="0" y="374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1" name="object 2761"/>
          <p:cNvSpPr/>
          <p:nvPr/>
        </p:nvSpPr>
        <p:spPr>
          <a:xfrm>
            <a:off x="2408509" y="2320015"/>
            <a:ext cx="1320" cy="736"/>
          </a:xfrm>
          <a:custGeom>
            <a:avLst/>
            <a:gdLst/>
            <a:ahLst/>
            <a:cxnLst/>
            <a:rect l="l" t="t" r="r" b="b"/>
            <a:pathLst>
              <a:path w="1320" h="736">
                <a:moveTo>
                  <a:pt x="1320" y="73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2" name="object 2762"/>
          <p:cNvSpPr/>
          <p:nvPr/>
        </p:nvSpPr>
        <p:spPr>
          <a:xfrm>
            <a:off x="2454860" y="2346788"/>
            <a:ext cx="24930" cy="20167"/>
          </a:xfrm>
          <a:custGeom>
            <a:avLst/>
            <a:gdLst/>
            <a:ahLst/>
            <a:cxnLst/>
            <a:rect l="l" t="t" r="r" b="b"/>
            <a:pathLst>
              <a:path w="24930" h="20167">
                <a:moveTo>
                  <a:pt x="0" y="0"/>
                </a:moveTo>
                <a:lnTo>
                  <a:pt x="13855" y="8001"/>
                </a:lnTo>
                <a:lnTo>
                  <a:pt x="20320" y="13119"/>
                </a:lnTo>
                <a:lnTo>
                  <a:pt x="24930" y="2016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3" name="object 2763"/>
          <p:cNvSpPr/>
          <p:nvPr/>
        </p:nvSpPr>
        <p:spPr>
          <a:xfrm>
            <a:off x="2440633" y="2400103"/>
            <a:ext cx="17526" cy="4254"/>
          </a:xfrm>
          <a:custGeom>
            <a:avLst/>
            <a:gdLst/>
            <a:ahLst/>
            <a:cxnLst/>
            <a:rect l="l" t="t" r="r" b="b"/>
            <a:pathLst>
              <a:path w="17525" h="4254">
                <a:moveTo>
                  <a:pt x="17525" y="4254"/>
                </a:moveTo>
                <a:lnTo>
                  <a:pt x="9169" y="3886"/>
                </a:lnTo>
                <a:lnTo>
                  <a:pt x="1396" y="80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4" name="object 2764"/>
          <p:cNvSpPr/>
          <p:nvPr/>
        </p:nvSpPr>
        <p:spPr>
          <a:xfrm>
            <a:off x="2459558" y="2367761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1628" y="0"/>
                </a:moveTo>
                <a:lnTo>
                  <a:pt x="23241" y="3594"/>
                </a:lnTo>
                <a:lnTo>
                  <a:pt x="23393" y="4178"/>
                </a:lnTo>
                <a:lnTo>
                  <a:pt x="23749" y="8064"/>
                </a:lnTo>
                <a:lnTo>
                  <a:pt x="24193" y="11950"/>
                </a:lnTo>
                <a:lnTo>
                  <a:pt x="24117" y="12547"/>
                </a:lnTo>
                <a:lnTo>
                  <a:pt x="23317" y="16433"/>
                </a:lnTo>
                <a:lnTo>
                  <a:pt x="22504" y="20243"/>
                </a:lnTo>
                <a:lnTo>
                  <a:pt x="22288" y="20828"/>
                </a:lnTo>
                <a:lnTo>
                  <a:pt x="20307" y="24206"/>
                </a:lnTo>
                <a:lnTo>
                  <a:pt x="18402" y="27647"/>
                </a:lnTo>
                <a:lnTo>
                  <a:pt x="17957" y="28092"/>
                </a:lnTo>
                <a:lnTo>
                  <a:pt x="15100" y="30721"/>
                </a:lnTo>
                <a:lnTo>
                  <a:pt x="12166" y="33362"/>
                </a:lnTo>
                <a:lnTo>
                  <a:pt x="11658" y="33667"/>
                </a:lnTo>
                <a:lnTo>
                  <a:pt x="8064" y="35280"/>
                </a:lnTo>
                <a:lnTo>
                  <a:pt x="4470" y="36893"/>
                </a:lnTo>
                <a:lnTo>
                  <a:pt x="3886" y="37033"/>
                </a:lnTo>
                <a:lnTo>
                  <a:pt x="0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5" name="object 2765"/>
          <p:cNvSpPr/>
          <p:nvPr/>
        </p:nvSpPr>
        <p:spPr>
          <a:xfrm>
            <a:off x="2454860" y="2346788"/>
            <a:ext cx="26327" cy="20967"/>
          </a:xfrm>
          <a:custGeom>
            <a:avLst/>
            <a:gdLst/>
            <a:ahLst/>
            <a:cxnLst/>
            <a:rect l="l" t="t" r="r" b="b"/>
            <a:pathLst>
              <a:path w="26327" h="20967">
                <a:moveTo>
                  <a:pt x="0" y="0"/>
                </a:moveTo>
                <a:lnTo>
                  <a:pt x="15252" y="8801"/>
                </a:lnTo>
                <a:lnTo>
                  <a:pt x="21780" y="13931"/>
                </a:lnTo>
                <a:lnTo>
                  <a:pt x="26327" y="2096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6" name="object 2766"/>
          <p:cNvSpPr/>
          <p:nvPr/>
        </p:nvSpPr>
        <p:spPr>
          <a:xfrm>
            <a:off x="2440630" y="2400105"/>
            <a:ext cx="18923" cy="5130"/>
          </a:xfrm>
          <a:custGeom>
            <a:avLst/>
            <a:gdLst/>
            <a:ahLst/>
            <a:cxnLst/>
            <a:rect l="l" t="t" r="r" b="b"/>
            <a:pathLst>
              <a:path w="18923" h="5130">
                <a:moveTo>
                  <a:pt x="18923" y="5130"/>
                </a:moveTo>
                <a:lnTo>
                  <a:pt x="10566" y="4686"/>
                </a:lnTo>
                <a:lnTo>
                  <a:pt x="2857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7" name="object 2767"/>
          <p:cNvSpPr/>
          <p:nvPr/>
        </p:nvSpPr>
        <p:spPr>
          <a:xfrm>
            <a:off x="2476054" y="2368569"/>
            <a:ext cx="9093" cy="30721"/>
          </a:xfrm>
          <a:custGeom>
            <a:avLst/>
            <a:gdLst/>
            <a:ahLst/>
            <a:cxnLst/>
            <a:rect l="l" t="t" r="r" b="b"/>
            <a:pathLst>
              <a:path w="9093" h="30721">
                <a:moveTo>
                  <a:pt x="6527" y="0"/>
                </a:moveTo>
                <a:lnTo>
                  <a:pt x="8140" y="3594"/>
                </a:lnTo>
                <a:lnTo>
                  <a:pt x="8293" y="4178"/>
                </a:lnTo>
                <a:lnTo>
                  <a:pt x="8724" y="8064"/>
                </a:lnTo>
                <a:lnTo>
                  <a:pt x="9093" y="11950"/>
                </a:lnTo>
                <a:lnTo>
                  <a:pt x="9093" y="12611"/>
                </a:lnTo>
                <a:lnTo>
                  <a:pt x="8293" y="16433"/>
                </a:lnTo>
                <a:lnTo>
                  <a:pt x="7404" y="20243"/>
                </a:lnTo>
                <a:lnTo>
                  <a:pt x="5283" y="24206"/>
                </a:lnTo>
                <a:lnTo>
                  <a:pt x="3302" y="27647"/>
                </a:lnTo>
                <a:lnTo>
                  <a:pt x="2933" y="28092"/>
                </a:lnTo>
                <a:lnTo>
                  <a:pt x="0" y="307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8" name="object 2768"/>
          <p:cNvSpPr/>
          <p:nvPr/>
        </p:nvSpPr>
        <p:spPr>
          <a:xfrm>
            <a:off x="2454860" y="2346788"/>
            <a:ext cx="27724" cy="21780"/>
          </a:xfrm>
          <a:custGeom>
            <a:avLst/>
            <a:gdLst/>
            <a:ahLst/>
            <a:cxnLst/>
            <a:rect l="l" t="t" r="r" b="b"/>
            <a:pathLst>
              <a:path w="27724" h="21780">
                <a:moveTo>
                  <a:pt x="0" y="0"/>
                </a:moveTo>
                <a:lnTo>
                  <a:pt x="16649" y="9601"/>
                </a:lnTo>
                <a:lnTo>
                  <a:pt x="23177" y="14744"/>
                </a:lnTo>
                <a:lnTo>
                  <a:pt x="27724" y="2178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9" name="object 2769"/>
          <p:cNvSpPr/>
          <p:nvPr/>
        </p:nvSpPr>
        <p:spPr>
          <a:xfrm>
            <a:off x="2443490" y="2399296"/>
            <a:ext cx="32562" cy="6743"/>
          </a:xfrm>
          <a:custGeom>
            <a:avLst/>
            <a:gdLst/>
            <a:ahLst/>
            <a:cxnLst/>
            <a:rect l="l" t="t" r="r" b="b"/>
            <a:pathLst>
              <a:path w="32562" h="6743">
                <a:moveTo>
                  <a:pt x="32562" y="0"/>
                </a:moveTo>
                <a:lnTo>
                  <a:pt x="25526" y="4546"/>
                </a:lnTo>
                <a:lnTo>
                  <a:pt x="17462" y="6743"/>
                </a:lnTo>
                <a:lnTo>
                  <a:pt x="9093" y="6311"/>
                </a:lnTo>
                <a:lnTo>
                  <a:pt x="1396" y="3225"/>
                </a:lnTo>
                <a:lnTo>
                  <a:pt x="0" y="24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0" name="object 2770"/>
          <p:cNvSpPr/>
          <p:nvPr/>
        </p:nvSpPr>
        <p:spPr>
          <a:xfrm>
            <a:off x="2462345" y="2369375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1628" y="0"/>
                </a:moveTo>
                <a:lnTo>
                  <a:pt x="23241" y="3594"/>
                </a:lnTo>
                <a:lnTo>
                  <a:pt x="23393" y="4178"/>
                </a:lnTo>
                <a:lnTo>
                  <a:pt x="23825" y="8064"/>
                </a:lnTo>
                <a:lnTo>
                  <a:pt x="24193" y="11950"/>
                </a:lnTo>
                <a:lnTo>
                  <a:pt x="23609" y="12242"/>
                </a:lnTo>
                <a:lnTo>
                  <a:pt x="23393" y="16433"/>
                </a:lnTo>
                <a:lnTo>
                  <a:pt x="21844" y="20383"/>
                </a:lnTo>
                <a:lnTo>
                  <a:pt x="22288" y="20904"/>
                </a:lnTo>
                <a:lnTo>
                  <a:pt x="20383" y="24269"/>
                </a:lnTo>
                <a:lnTo>
                  <a:pt x="18402" y="27647"/>
                </a:lnTo>
                <a:lnTo>
                  <a:pt x="18034" y="28079"/>
                </a:lnTo>
                <a:lnTo>
                  <a:pt x="15100" y="30721"/>
                </a:lnTo>
                <a:lnTo>
                  <a:pt x="12166" y="33362"/>
                </a:lnTo>
                <a:lnTo>
                  <a:pt x="11658" y="33667"/>
                </a:lnTo>
                <a:lnTo>
                  <a:pt x="8064" y="35280"/>
                </a:lnTo>
                <a:lnTo>
                  <a:pt x="4546" y="36893"/>
                </a:lnTo>
                <a:lnTo>
                  <a:pt x="3949" y="37033"/>
                </a:lnTo>
                <a:lnTo>
                  <a:pt x="0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1" name="object 2771"/>
          <p:cNvSpPr/>
          <p:nvPr/>
        </p:nvSpPr>
        <p:spPr>
          <a:xfrm>
            <a:off x="2471507" y="2356393"/>
            <a:ext cx="12458" cy="12979"/>
          </a:xfrm>
          <a:custGeom>
            <a:avLst/>
            <a:gdLst/>
            <a:ahLst/>
            <a:cxnLst/>
            <a:rect l="l" t="t" r="r" b="b"/>
            <a:pathLst>
              <a:path w="12458" h="12979">
                <a:moveTo>
                  <a:pt x="0" y="0"/>
                </a:moveTo>
                <a:lnTo>
                  <a:pt x="1397" y="812"/>
                </a:lnTo>
                <a:lnTo>
                  <a:pt x="7924" y="5943"/>
                </a:lnTo>
                <a:lnTo>
                  <a:pt x="12458" y="129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2" name="object 2772"/>
          <p:cNvSpPr/>
          <p:nvPr/>
        </p:nvSpPr>
        <p:spPr>
          <a:xfrm>
            <a:off x="2428087" y="2392843"/>
            <a:ext cx="34251" cy="14008"/>
          </a:xfrm>
          <a:custGeom>
            <a:avLst/>
            <a:gdLst/>
            <a:ahLst/>
            <a:cxnLst/>
            <a:rect l="l" t="t" r="r" b="b"/>
            <a:pathLst>
              <a:path w="34251" h="14008">
                <a:moveTo>
                  <a:pt x="34251" y="14008"/>
                </a:moveTo>
                <a:lnTo>
                  <a:pt x="25895" y="13563"/>
                </a:lnTo>
                <a:lnTo>
                  <a:pt x="18186" y="1049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3" name="object 2773"/>
          <p:cNvSpPr/>
          <p:nvPr/>
        </p:nvSpPr>
        <p:spPr>
          <a:xfrm>
            <a:off x="2463803" y="2370181"/>
            <a:ext cx="24130" cy="37477"/>
          </a:xfrm>
          <a:custGeom>
            <a:avLst/>
            <a:gdLst/>
            <a:ahLst/>
            <a:cxnLst/>
            <a:rect l="l" t="t" r="r" b="b"/>
            <a:pathLst>
              <a:path w="24130" h="37477">
                <a:moveTo>
                  <a:pt x="21564" y="0"/>
                </a:moveTo>
                <a:lnTo>
                  <a:pt x="23177" y="3594"/>
                </a:lnTo>
                <a:lnTo>
                  <a:pt x="23329" y="4178"/>
                </a:lnTo>
                <a:lnTo>
                  <a:pt x="23761" y="8064"/>
                </a:lnTo>
                <a:lnTo>
                  <a:pt x="24130" y="11658"/>
                </a:lnTo>
                <a:lnTo>
                  <a:pt x="23545" y="11887"/>
                </a:lnTo>
                <a:lnTo>
                  <a:pt x="23393" y="15697"/>
                </a:lnTo>
                <a:lnTo>
                  <a:pt x="23329" y="16065"/>
                </a:lnTo>
                <a:lnTo>
                  <a:pt x="23329" y="16433"/>
                </a:lnTo>
                <a:lnTo>
                  <a:pt x="21932" y="20383"/>
                </a:lnTo>
                <a:lnTo>
                  <a:pt x="22301" y="20828"/>
                </a:lnTo>
                <a:lnTo>
                  <a:pt x="20320" y="24269"/>
                </a:lnTo>
                <a:lnTo>
                  <a:pt x="18338" y="27647"/>
                </a:lnTo>
                <a:lnTo>
                  <a:pt x="17970" y="28079"/>
                </a:lnTo>
                <a:lnTo>
                  <a:pt x="15036" y="30721"/>
                </a:lnTo>
                <a:lnTo>
                  <a:pt x="12179" y="33362"/>
                </a:lnTo>
                <a:lnTo>
                  <a:pt x="11658" y="33731"/>
                </a:lnTo>
                <a:lnTo>
                  <a:pt x="8064" y="35280"/>
                </a:lnTo>
                <a:lnTo>
                  <a:pt x="4470" y="36893"/>
                </a:lnTo>
                <a:lnTo>
                  <a:pt x="3886" y="37033"/>
                </a:lnTo>
                <a:lnTo>
                  <a:pt x="0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4" name="object 2774"/>
          <p:cNvSpPr/>
          <p:nvPr/>
        </p:nvSpPr>
        <p:spPr>
          <a:xfrm>
            <a:off x="2471507" y="2356393"/>
            <a:ext cx="13855" cy="13792"/>
          </a:xfrm>
          <a:custGeom>
            <a:avLst/>
            <a:gdLst/>
            <a:ahLst/>
            <a:cxnLst/>
            <a:rect l="l" t="t" r="r" b="b"/>
            <a:pathLst>
              <a:path w="13855" h="13792">
                <a:moveTo>
                  <a:pt x="0" y="0"/>
                </a:moveTo>
                <a:lnTo>
                  <a:pt x="2857" y="1612"/>
                </a:lnTo>
                <a:lnTo>
                  <a:pt x="9309" y="6743"/>
                </a:lnTo>
                <a:lnTo>
                  <a:pt x="13855" y="137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5" name="object 2775"/>
          <p:cNvSpPr/>
          <p:nvPr/>
        </p:nvSpPr>
        <p:spPr>
          <a:xfrm>
            <a:off x="2446280" y="2403326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4330"/>
                </a:moveTo>
                <a:lnTo>
                  <a:pt x="9169" y="3886"/>
                </a:lnTo>
                <a:lnTo>
                  <a:pt x="1396" y="8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6" name="object 2776"/>
          <p:cNvSpPr/>
          <p:nvPr/>
        </p:nvSpPr>
        <p:spPr>
          <a:xfrm>
            <a:off x="2465205" y="2370987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1628" y="0"/>
                </a:moveTo>
                <a:lnTo>
                  <a:pt x="23241" y="3594"/>
                </a:lnTo>
                <a:lnTo>
                  <a:pt x="23393" y="4178"/>
                </a:lnTo>
                <a:lnTo>
                  <a:pt x="23749" y="8064"/>
                </a:lnTo>
                <a:lnTo>
                  <a:pt x="24193" y="12026"/>
                </a:lnTo>
                <a:lnTo>
                  <a:pt x="24117" y="12611"/>
                </a:lnTo>
                <a:lnTo>
                  <a:pt x="23317" y="16433"/>
                </a:lnTo>
                <a:lnTo>
                  <a:pt x="22504" y="20320"/>
                </a:lnTo>
                <a:lnTo>
                  <a:pt x="22288" y="20828"/>
                </a:lnTo>
                <a:lnTo>
                  <a:pt x="20307" y="24269"/>
                </a:lnTo>
                <a:lnTo>
                  <a:pt x="18402" y="27647"/>
                </a:lnTo>
                <a:lnTo>
                  <a:pt x="17957" y="28168"/>
                </a:lnTo>
                <a:lnTo>
                  <a:pt x="15100" y="30734"/>
                </a:lnTo>
                <a:lnTo>
                  <a:pt x="12166" y="33362"/>
                </a:lnTo>
                <a:lnTo>
                  <a:pt x="11658" y="33731"/>
                </a:lnTo>
                <a:lnTo>
                  <a:pt x="8064" y="35344"/>
                </a:lnTo>
                <a:lnTo>
                  <a:pt x="4470" y="36893"/>
                </a:lnTo>
                <a:lnTo>
                  <a:pt x="3886" y="37033"/>
                </a:lnTo>
                <a:lnTo>
                  <a:pt x="0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7" name="object 2777"/>
          <p:cNvSpPr/>
          <p:nvPr/>
        </p:nvSpPr>
        <p:spPr>
          <a:xfrm>
            <a:off x="2454860" y="2346788"/>
            <a:ext cx="31965" cy="24206"/>
          </a:xfrm>
          <a:custGeom>
            <a:avLst/>
            <a:gdLst/>
            <a:ahLst/>
            <a:cxnLst/>
            <a:rect l="l" t="t" r="r" b="b"/>
            <a:pathLst>
              <a:path w="31965" h="24206">
                <a:moveTo>
                  <a:pt x="0" y="0"/>
                </a:moveTo>
                <a:lnTo>
                  <a:pt x="20904" y="12026"/>
                </a:lnTo>
                <a:lnTo>
                  <a:pt x="27432" y="17233"/>
                </a:lnTo>
                <a:lnTo>
                  <a:pt x="31965" y="242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8" name="object 2778"/>
          <p:cNvSpPr/>
          <p:nvPr/>
        </p:nvSpPr>
        <p:spPr>
          <a:xfrm>
            <a:off x="2447673" y="2404131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4330"/>
                </a:moveTo>
                <a:lnTo>
                  <a:pt x="9169" y="3886"/>
                </a:lnTo>
                <a:lnTo>
                  <a:pt x="1460" y="8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9" name="object 2779"/>
          <p:cNvSpPr/>
          <p:nvPr/>
        </p:nvSpPr>
        <p:spPr>
          <a:xfrm>
            <a:off x="2481700" y="2371796"/>
            <a:ext cx="9093" cy="30721"/>
          </a:xfrm>
          <a:custGeom>
            <a:avLst/>
            <a:gdLst/>
            <a:ahLst/>
            <a:cxnLst/>
            <a:rect l="l" t="t" r="r" b="b"/>
            <a:pathLst>
              <a:path w="9093" h="30721">
                <a:moveTo>
                  <a:pt x="6527" y="0"/>
                </a:moveTo>
                <a:lnTo>
                  <a:pt x="8140" y="3594"/>
                </a:lnTo>
                <a:lnTo>
                  <a:pt x="8293" y="4178"/>
                </a:lnTo>
                <a:lnTo>
                  <a:pt x="8648" y="8140"/>
                </a:lnTo>
                <a:lnTo>
                  <a:pt x="9093" y="12026"/>
                </a:lnTo>
                <a:lnTo>
                  <a:pt x="9093" y="12611"/>
                </a:lnTo>
                <a:lnTo>
                  <a:pt x="8216" y="16433"/>
                </a:lnTo>
                <a:lnTo>
                  <a:pt x="7404" y="20320"/>
                </a:lnTo>
                <a:lnTo>
                  <a:pt x="7188" y="20828"/>
                </a:lnTo>
                <a:lnTo>
                  <a:pt x="5283" y="24269"/>
                </a:lnTo>
                <a:lnTo>
                  <a:pt x="3302" y="27647"/>
                </a:lnTo>
                <a:lnTo>
                  <a:pt x="2933" y="28155"/>
                </a:lnTo>
                <a:lnTo>
                  <a:pt x="0" y="307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0" name="object 2780"/>
          <p:cNvSpPr/>
          <p:nvPr/>
        </p:nvSpPr>
        <p:spPr>
          <a:xfrm>
            <a:off x="2475759" y="2358814"/>
            <a:ext cx="12471" cy="12979"/>
          </a:xfrm>
          <a:custGeom>
            <a:avLst/>
            <a:gdLst/>
            <a:ahLst/>
            <a:cxnLst/>
            <a:rect l="l" t="t" r="r" b="b"/>
            <a:pathLst>
              <a:path w="12471" h="12979">
                <a:moveTo>
                  <a:pt x="0" y="0"/>
                </a:moveTo>
                <a:lnTo>
                  <a:pt x="1397" y="812"/>
                </a:lnTo>
                <a:lnTo>
                  <a:pt x="7924" y="6007"/>
                </a:lnTo>
                <a:lnTo>
                  <a:pt x="12471" y="129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1" name="object 2781"/>
          <p:cNvSpPr/>
          <p:nvPr/>
        </p:nvSpPr>
        <p:spPr>
          <a:xfrm>
            <a:off x="2428092" y="2392845"/>
            <a:ext cx="53606" cy="16421"/>
          </a:xfrm>
          <a:custGeom>
            <a:avLst/>
            <a:gdLst/>
            <a:ahLst/>
            <a:cxnLst/>
            <a:rect l="l" t="t" r="r" b="b"/>
            <a:pathLst>
              <a:path w="53606" h="16421">
                <a:moveTo>
                  <a:pt x="53606" y="9677"/>
                </a:moveTo>
                <a:lnTo>
                  <a:pt x="46570" y="14300"/>
                </a:lnTo>
                <a:lnTo>
                  <a:pt x="38506" y="16421"/>
                </a:lnTo>
                <a:lnTo>
                  <a:pt x="30137" y="15989"/>
                </a:lnTo>
                <a:lnTo>
                  <a:pt x="22440" y="1297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2" name="object 2782"/>
          <p:cNvSpPr/>
          <p:nvPr/>
        </p:nvSpPr>
        <p:spPr>
          <a:xfrm>
            <a:off x="2467992" y="2372601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1628" y="0"/>
                </a:moveTo>
                <a:lnTo>
                  <a:pt x="23241" y="3594"/>
                </a:lnTo>
                <a:lnTo>
                  <a:pt x="23393" y="4178"/>
                </a:lnTo>
                <a:lnTo>
                  <a:pt x="23825" y="8140"/>
                </a:lnTo>
                <a:lnTo>
                  <a:pt x="24193" y="12026"/>
                </a:lnTo>
                <a:lnTo>
                  <a:pt x="24193" y="12611"/>
                </a:lnTo>
                <a:lnTo>
                  <a:pt x="23393" y="16433"/>
                </a:lnTo>
                <a:lnTo>
                  <a:pt x="22580" y="20320"/>
                </a:lnTo>
                <a:lnTo>
                  <a:pt x="22364" y="20904"/>
                </a:lnTo>
                <a:lnTo>
                  <a:pt x="20383" y="24269"/>
                </a:lnTo>
                <a:lnTo>
                  <a:pt x="18402" y="27647"/>
                </a:lnTo>
                <a:lnTo>
                  <a:pt x="18034" y="28155"/>
                </a:lnTo>
                <a:lnTo>
                  <a:pt x="15100" y="30797"/>
                </a:lnTo>
                <a:lnTo>
                  <a:pt x="12166" y="33362"/>
                </a:lnTo>
                <a:lnTo>
                  <a:pt x="11658" y="33731"/>
                </a:lnTo>
                <a:lnTo>
                  <a:pt x="8064" y="35344"/>
                </a:lnTo>
                <a:lnTo>
                  <a:pt x="4470" y="36957"/>
                </a:lnTo>
                <a:lnTo>
                  <a:pt x="3949" y="37109"/>
                </a:lnTo>
                <a:lnTo>
                  <a:pt x="0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3" name="object 2783"/>
          <p:cNvSpPr/>
          <p:nvPr/>
        </p:nvSpPr>
        <p:spPr>
          <a:xfrm>
            <a:off x="2475759" y="2358814"/>
            <a:ext cx="13855" cy="13792"/>
          </a:xfrm>
          <a:custGeom>
            <a:avLst/>
            <a:gdLst/>
            <a:ahLst/>
            <a:cxnLst/>
            <a:rect l="l" t="t" r="r" b="b"/>
            <a:pathLst>
              <a:path w="13855" h="13792">
                <a:moveTo>
                  <a:pt x="0" y="0"/>
                </a:moveTo>
                <a:lnTo>
                  <a:pt x="2781" y="1612"/>
                </a:lnTo>
                <a:lnTo>
                  <a:pt x="9309" y="6819"/>
                </a:lnTo>
                <a:lnTo>
                  <a:pt x="13855" y="137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4" name="object 2784"/>
          <p:cNvSpPr/>
          <p:nvPr/>
        </p:nvSpPr>
        <p:spPr>
          <a:xfrm>
            <a:off x="2450536" y="2405823"/>
            <a:ext cx="17449" cy="4254"/>
          </a:xfrm>
          <a:custGeom>
            <a:avLst/>
            <a:gdLst/>
            <a:ahLst/>
            <a:cxnLst/>
            <a:rect l="l" t="t" r="r" b="b"/>
            <a:pathLst>
              <a:path w="17449" h="4254">
                <a:moveTo>
                  <a:pt x="17449" y="4254"/>
                </a:moveTo>
                <a:lnTo>
                  <a:pt x="9093" y="3810"/>
                </a:lnTo>
                <a:lnTo>
                  <a:pt x="1384" y="80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5" name="object 2785"/>
          <p:cNvSpPr/>
          <p:nvPr/>
        </p:nvSpPr>
        <p:spPr>
          <a:xfrm>
            <a:off x="2469450" y="2373481"/>
            <a:ext cx="24206" cy="37401"/>
          </a:xfrm>
          <a:custGeom>
            <a:avLst/>
            <a:gdLst/>
            <a:ahLst/>
            <a:cxnLst/>
            <a:rect l="l" t="t" r="r" b="b"/>
            <a:pathLst>
              <a:path w="24206" h="37401">
                <a:moveTo>
                  <a:pt x="21564" y="0"/>
                </a:moveTo>
                <a:lnTo>
                  <a:pt x="23177" y="3594"/>
                </a:lnTo>
                <a:lnTo>
                  <a:pt x="23329" y="4102"/>
                </a:lnTo>
                <a:lnTo>
                  <a:pt x="23761" y="8064"/>
                </a:lnTo>
                <a:lnTo>
                  <a:pt x="24206" y="11950"/>
                </a:lnTo>
                <a:lnTo>
                  <a:pt x="23329" y="16433"/>
                </a:lnTo>
                <a:lnTo>
                  <a:pt x="22517" y="20243"/>
                </a:lnTo>
                <a:lnTo>
                  <a:pt x="20320" y="24206"/>
                </a:lnTo>
                <a:lnTo>
                  <a:pt x="18338" y="27571"/>
                </a:lnTo>
                <a:lnTo>
                  <a:pt x="15036" y="30734"/>
                </a:lnTo>
                <a:lnTo>
                  <a:pt x="12103" y="33362"/>
                </a:lnTo>
                <a:lnTo>
                  <a:pt x="8064" y="35280"/>
                </a:lnTo>
                <a:lnTo>
                  <a:pt x="4470" y="36893"/>
                </a:lnTo>
                <a:lnTo>
                  <a:pt x="3886" y="37033"/>
                </a:lnTo>
                <a:lnTo>
                  <a:pt x="0" y="374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6" name="object 2786"/>
          <p:cNvSpPr/>
          <p:nvPr/>
        </p:nvSpPr>
        <p:spPr>
          <a:xfrm>
            <a:off x="2475759" y="2358814"/>
            <a:ext cx="15252" cy="14668"/>
          </a:xfrm>
          <a:custGeom>
            <a:avLst/>
            <a:gdLst/>
            <a:ahLst/>
            <a:cxnLst/>
            <a:rect l="l" t="t" r="r" b="b"/>
            <a:pathLst>
              <a:path w="15252" h="14668">
                <a:moveTo>
                  <a:pt x="0" y="0"/>
                </a:moveTo>
                <a:lnTo>
                  <a:pt x="4254" y="2489"/>
                </a:lnTo>
                <a:lnTo>
                  <a:pt x="10706" y="7632"/>
                </a:lnTo>
                <a:lnTo>
                  <a:pt x="15252" y="146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7" name="object 2787"/>
          <p:cNvSpPr/>
          <p:nvPr/>
        </p:nvSpPr>
        <p:spPr>
          <a:xfrm>
            <a:off x="2451928" y="2406629"/>
            <a:ext cx="17526" cy="4254"/>
          </a:xfrm>
          <a:custGeom>
            <a:avLst/>
            <a:gdLst/>
            <a:ahLst/>
            <a:cxnLst/>
            <a:rect l="l" t="t" r="r" b="b"/>
            <a:pathLst>
              <a:path w="17525" h="4254">
                <a:moveTo>
                  <a:pt x="17525" y="4254"/>
                </a:moveTo>
                <a:lnTo>
                  <a:pt x="9169" y="3810"/>
                </a:lnTo>
                <a:lnTo>
                  <a:pt x="1396" y="8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8" name="object 2788"/>
          <p:cNvSpPr/>
          <p:nvPr/>
        </p:nvSpPr>
        <p:spPr>
          <a:xfrm>
            <a:off x="2242982" y="2411693"/>
            <a:ext cx="81559" cy="59766"/>
          </a:xfrm>
          <a:custGeom>
            <a:avLst/>
            <a:gdLst/>
            <a:ahLst/>
            <a:cxnLst/>
            <a:rect l="l" t="t" r="r" b="b"/>
            <a:pathLst>
              <a:path w="81559" h="59766">
                <a:moveTo>
                  <a:pt x="10934" y="59766"/>
                </a:moveTo>
                <a:lnTo>
                  <a:pt x="8585" y="55587"/>
                </a:lnTo>
                <a:lnTo>
                  <a:pt x="0" y="40767"/>
                </a:lnTo>
                <a:lnTo>
                  <a:pt x="70561" y="0"/>
                </a:lnTo>
                <a:lnTo>
                  <a:pt x="79133" y="14808"/>
                </a:lnTo>
                <a:lnTo>
                  <a:pt x="81559" y="189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9" name="object 2789"/>
          <p:cNvSpPr/>
          <p:nvPr/>
        </p:nvSpPr>
        <p:spPr>
          <a:xfrm>
            <a:off x="2242988" y="2452465"/>
            <a:ext cx="4762" cy="8280"/>
          </a:xfrm>
          <a:custGeom>
            <a:avLst/>
            <a:gdLst/>
            <a:ahLst/>
            <a:cxnLst/>
            <a:rect l="l" t="t" r="r" b="b"/>
            <a:pathLst>
              <a:path w="4762" h="8280">
                <a:moveTo>
                  <a:pt x="0" y="0"/>
                </a:moveTo>
                <a:lnTo>
                  <a:pt x="4762" y="828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0" name="object 2790"/>
          <p:cNvSpPr/>
          <p:nvPr/>
        </p:nvSpPr>
        <p:spPr>
          <a:xfrm>
            <a:off x="2251570" y="2426500"/>
            <a:ext cx="70548" cy="40779"/>
          </a:xfrm>
          <a:custGeom>
            <a:avLst/>
            <a:gdLst/>
            <a:ahLst/>
            <a:cxnLst/>
            <a:rect l="l" t="t" r="r" b="b"/>
            <a:pathLst>
              <a:path w="70548" h="40779">
                <a:moveTo>
                  <a:pt x="0" y="40779"/>
                </a:moveTo>
                <a:lnTo>
                  <a:pt x="7054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1" name="object 2791"/>
          <p:cNvSpPr/>
          <p:nvPr/>
        </p:nvSpPr>
        <p:spPr>
          <a:xfrm>
            <a:off x="2321022" y="2424600"/>
            <a:ext cx="3517" cy="6083"/>
          </a:xfrm>
          <a:custGeom>
            <a:avLst/>
            <a:gdLst/>
            <a:ahLst/>
            <a:cxnLst/>
            <a:rect l="l" t="t" r="r" b="b"/>
            <a:pathLst>
              <a:path w="3517" h="6083">
                <a:moveTo>
                  <a:pt x="3517" y="6083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2" name="object 2792"/>
          <p:cNvSpPr/>
          <p:nvPr/>
        </p:nvSpPr>
        <p:spPr>
          <a:xfrm>
            <a:off x="2264618" y="2435231"/>
            <a:ext cx="45402" cy="26479"/>
          </a:xfrm>
          <a:custGeom>
            <a:avLst/>
            <a:gdLst/>
            <a:ahLst/>
            <a:cxnLst/>
            <a:rect l="l" t="t" r="r" b="b"/>
            <a:pathLst>
              <a:path w="45402" h="26479">
                <a:moveTo>
                  <a:pt x="45402" y="0"/>
                </a:moveTo>
                <a:lnTo>
                  <a:pt x="43865" y="812"/>
                </a:lnTo>
                <a:lnTo>
                  <a:pt x="42252" y="1689"/>
                </a:lnTo>
                <a:lnTo>
                  <a:pt x="39687" y="3073"/>
                </a:lnTo>
                <a:lnTo>
                  <a:pt x="37045" y="4546"/>
                </a:lnTo>
                <a:lnTo>
                  <a:pt x="33667" y="6375"/>
                </a:lnTo>
                <a:lnTo>
                  <a:pt x="30289" y="8356"/>
                </a:lnTo>
                <a:lnTo>
                  <a:pt x="26555" y="10490"/>
                </a:lnTo>
                <a:lnTo>
                  <a:pt x="22732" y="12611"/>
                </a:lnTo>
                <a:lnTo>
                  <a:pt x="18999" y="14808"/>
                </a:lnTo>
                <a:lnTo>
                  <a:pt x="15265" y="17018"/>
                </a:lnTo>
                <a:lnTo>
                  <a:pt x="11963" y="18999"/>
                </a:lnTo>
                <a:lnTo>
                  <a:pt x="8585" y="20967"/>
                </a:lnTo>
                <a:lnTo>
                  <a:pt x="6019" y="22517"/>
                </a:lnTo>
                <a:lnTo>
                  <a:pt x="3517" y="24053"/>
                </a:lnTo>
                <a:lnTo>
                  <a:pt x="1981" y="25006"/>
                </a:lnTo>
                <a:lnTo>
                  <a:pt x="520" y="25958"/>
                </a:lnTo>
                <a:lnTo>
                  <a:pt x="228" y="26174"/>
                </a:lnTo>
                <a:lnTo>
                  <a:pt x="0" y="264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3" name="object 2793"/>
          <p:cNvSpPr/>
          <p:nvPr/>
        </p:nvSpPr>
        <p:spPr>
          <a:xfrm>
            <a:off x="2311560" y="2511282"/>
            <a:ext cx="37401" cy="24206"/>
          </a:xfrm>
          <a:custGeom>
            <a:avLst/>
            <a:gdLst/>
            <a:ahLst/>
            <a:cxnLst/>
            <a:rect l="l" t="t" r="r" b="b"/>
            <a:pathLst>
              <a:path w="37401" h="24206">
                <a:moveTo>
                  <a:pt x="37401" y="0"/>
                </a:moveTo>
                <a:lnTo>
                  <a:pt x="36956" y="3962"/>
                </a:lnTo>
                <a:lnTo>
                  <a:pt x="36817" y="4470"/>
                </a:lnTo>
                <a:lnTo>
                  <a:pt x="35280" y="8140"/>
                </a:lnTo>
                <a:lnTo>
                  <a:pt x="34099" y="10922"/>
                </a:lnTo>
                <a:lnTo>
                  <a:pt x="33439" y="10858"/>
                </a:lnTo>
                <a:lnTo>
                  <a:pt x="31686" y="13639"/>
                </a:lnTo>
                <a:lnTo>
                  <a:pt x="31165" y="14376"/>
                </a:lnTo>
                <a:lnTo>
                  <a:pt x="31318" y="14592"/>
                </a:lnTo>
                <a:lnTo>
                  <a:pt x="30721" y="15100"/>
                </a:lnTo>
                <a:lnTo>
                  <a:pt x="27647" y="17894"/>
                </a:lnTo>
                <a:lnTo>
                  <a:pt x="27647" y="18402"/>
                </a:lnTo>
                <a:lnTo>
                  <a:pt x="24193" y="20383"/>
                </a:lnTo>
                <a:lnTo>
                  <a:pt x="20827" y="22364"/>
                </a:lnTo>
                <a:lnTo>
                  <a:pt x="20243" y="22580"/>
                </a:lnTo>
                <a:lnTo>
                  <a:pt x="16421" y="23393"/>
                </a:lnTo>
                <a:lnTo>
                  <a:pt x="12547" y="24206"/>
                </a:lnTo>
                <a:lnTo>
                  <a:pt x="11950" y="24206"/>
                </a:lnTo>
                <a:lnTo>
                  <a:pt x="8064" y="23837"/>
                </a:lnTo>
                <a:lnTo>
                  <a:pt x="4102" y="23393"/>
                </a:lnTo>
                <a:lnTo>
                  <a:pt x="3594" y="23241"/>
                </a:lnTo>
                <a:lnTo>
                  <a:pt x="0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4" name="object 2794"/>
          <p:cNvSpPr/>
          <p:nvPr/>
        </p:nvSpPr>
        <p:spPr>
          <a:xfrm>
            <a:off x="2310019" y="2435084"/>
            <a:ext cx="2273" cy="2641"/>
          </a:xfrm>
          <a:custGeom>
            <a:avLst/>
            <a:gdLst/>
            <a:ahLst/>
            <a:cxnLst/>
            <a:rect l="l" t="t" r="r" b="b"/>
            <a:pathLst>
              <a:path w="2273" h="2641">
                <a:moveTo>
                  <a:pt x="2273" y="2641"/>
                </a:moveTo>
                <a:lnTo>
                  <a:pt x="736" y="0"/>
                </a:lnTo>
                <a:lnTo>
                  <a:pt x="0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5" name="object 2795"/>
          <p:cNvSpPr/>
          <p:nvPr/>
        </p:nvSpPr>
        <p:spPr>
          <a:xfrm>
            <a:off x="2264624" y="2461707"/>
            <a:ext cx="1536" cy="2717"/>
          </a:xfrm>
          <a:custGeom>
            <a:avLst/>
            <a:gdLst/>
            <a:ahLst/>
            <a:cxnLst/>
            <a:rect l="l" t="t" r="r" b="b"/>
            <a:pathLst>
              <a:path w="1536" h="2717">
                <a:moveTo>
                  <a:pt x="0" y="0"/>
                </a:moveTo>
                <a:lnTo>
                  <a:pt x="0" y="0"/>
                </a:lnTo>
                <a:lnTo>
                  <a:pt x="1536" y="27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6" name="object 2796"/>
          <p:cNvSpPr/>
          <p:nvPr/>
        </p:nvSpPr>
        <p:spPr>
          <a:xfrm>
            <a:off x="2338254" y="2482679"/>
            <a:ext cx="10706" cy="28600"/>
          </a:xfrm>
          <a:custGeom>
            <a:avLst/>
            <a:gdLst/>
            <a:ahLst/>
            <a:cxnLst/>
            <a:rect l="l" t="t" r="r" b="b"/>
            <a:pathLst>
              <a:path w="10706" h="28600">
                <a:moveTo>
                  <a:pt x="0" y="0"/>
                </a:moveTo>
                <a:lnTo>
                  <a:pt x="7264" y="12547"/>
                </a:lnTo>
                <a:lnTo>
                  <a:pt x="10274" y="20320"/>
                </a:lnTo>
                <a:lnTo>
                  <a:pt x="10706" y="2860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7" name="object 2797"/>
          <p:cNvSpPr/>
          <p:nvPr/>
        </p:nvSpPr>
        <p:spPr>
          <a:xfrm>
            <a:off x="2292205" y="2509446"/>
            <a:ext cx="19354" cy="23469"/>
          </a:xfrm>
          <a:custGeom>
            <a:avLst/>
            <a:gdLst/>
            <a:ahLst/>
            <a:cxnLst/>
            <a:rect l="l" t="t" r="r" b="b"/>
            <a:pathLst>
              <a:path w="19354" h="23469">
                <a:moveTo>
                  <a:pt x="19354" y="23469"/>
                </a:moveTo>
                <a:lnTo>
                  <a:pt x="12319" y="18922"/>
                </a:lnTo>
                <a:lnTo>
                  <a:pt x="7188" y="1239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8" name="object 2798"/>
          <p:cNvSpPr/>
          <p:nvPr/>
        </p:nvSpPr>
        <p:spPr>
          <a:xfrm>
            <a:off x="2328787" y="2512747"/>
            <a:ext cx="20980" cy="23317"/>
          </a:xfrm>
          <a:custGeom>
            <a:avLst/>
            <a:gdLst/>
            <a:ahLst/>
            <a:cxnLst/>
            <a:rect l="l" t="t" r="r" b="b"/>
            <a:pathLst>
              <a:path w="20980" h="23317">
                <a:moveTo>
                  <a:pt x="20980" y="0"/>
                </a:moveTo>
                <a:lnTo>
                  <a:pt x="20612" y="3886"/>
                </a:lnTo>
                <a:lnTo>
                  <a:pt x="20472" y="4470"/>
                </a:lnTo>
                <a:lnTo>
                  <a:pt x="18859" y="8064"/>
                </a:lnTo>
                <a:lnTo>
                  <a:pt x="17246" y="11658"/>
                </a:lnTo>
                <a:lnTo>
                  <a:pt x="16941" y="12179"/>
                </a:lnTo>
                <a:lnTo>
                  <a:pt x="14312" y="15036"/>
                </a:lnTo>
                <a:lnTo>
                  <a:pt x="11671" y="17970"/>
                </a:lnTo>
                <a:lnTo>
                  <a:pt x="11226" y="18338"/>
                </a:lnTo>
                <a:lnTo>
                  <a:pt x="7772" y="20320"/>
                </a:lnTo>
                <a:lnTo>
                  <a:pt x="4406" y="22288"/>
                </a:lnTo>
                <a:lnTo>
                  <a:pt x="3822" y="22517"/>
                </a:lnTo>
                <a:lnTo>
                  <a:pt x="0" y="233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9" name="object 2799"/>
          <p:cNvSpPr/>
          <p:nvPr/>
        </p:nvSpPr>
        <p:spPr>
          <a:xfrm>
            <a:off x="2338254" y="2482679"/>
            <a:ext cx="11518" cy="30073"/>
          </a:xfrm>
          <a:custGeom>
            <a:avLst/>
            <a:gdLst/>
            <a:ahLst/>
            <a:cxnLst/>
            <a:rect l="l" t="t" r="r" b="b"/>
            <a:pathLst>
              <a:path w="11518" h="30073">
                <a:moveTo>
                  <a:pt x="0" y="0"/>
                </a:moveTo>
                <a:lnTo>
                  <a:pt x="8064" y="13931"/>
                </a:lnTo>
                <a:lnTo>
                  <a:pt x="11150" y="21704"/>
                </a:lnTo>
                <a:lnTo>
                  <a:pt x="11518" y="300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0" name="object 2800"/>
          <p:cNvSpPr/>
          <p:nvPr/>
        </p:nvSpPr>
        <p:spPr>
          <a:xfrm>
            <a:off x="2299392" y="2521845"/>
            <a:ext cx="29400" cy="14668"/>
          </a:xfrm>
          <a:custGeom>
            <a:avLst/>
            <a:gdLst/>
            <a:ahLst/>
            <a:cxnLst/>
            <a:rect l="l" t="t" r="r" b="b"/>
            <a:pathLst>
              <a:path w="29400" h="14668">
                <a:moveTo>
                  <a:pt x="29400" y="14224"/>
                </a:moveTo>
                <a:lnTo>
                  <a:pt x="21043" y="14668"/>
                </a:lnTo>
                <a:lnTo>
                  <a:pt x="12966" y="12534"/>
                </a:lnTo>
                <a:lnTo>
                  <a:pt x="5930" y="7912"/>
                </a:lnTo>
                <a:lnTo>
                  <a:pt x="800" y="146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1" name="object 2801"/>
          <p:cNvSpPr/>
          <p:nvPr/>
        </p:nvSpPr>
        <p:spPr>
          <a:xfrm>
            <a:off x="2311560" y="2436477"/>
            <a:ext cx="736" cy="1244"/>
          </a:xfrm>
          <a:custGeom>
            <a:avLst/>
            <a:gdLst/>
            <a:ahLst/>
            <a:cxnLst/>
            <a:rect l="l" t="t" r="r" b="b"/>
            <a:pathLst>
              <a:path w="736" h="1244">
                <a:moveTo>
                  <a:pt x="0" y="0"/>
                </a:moveTo>
                <a:lnTo>
                  <a:pt x="736" y="12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2" name="object 2802"/>
          <p:cNvSpPr/>
          <p:nvPr/>
        </p:nvSpPr>
        <p:spPr>
          <a:xfrm>
            <a:off x="2313169" y="2514142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0"/>
                </a:moveTo>
                <a:lnTo>
                  <a:pt x="37033" y="3886"/>
                </a:lnTo>
                <a:lnTo>
                  <a:pt x="36893" y="4470"/>
                </a:lnTo>
                <a:lnTo>
                  <a:pt x="35280" y="8064"/>
                </a:lnTo>
                <a:lnTo>
                  <a:pt x="33667" y="11658"/>
                </a:lnTo>
                <a:lnTo>
                  <a:pt x="33375" y="12166"/>
                </a:lnTo>
                <a:lnTo>
                  <a:pt x="30733" y="15100"/>
                </a:lnTo>
                <a:lnTo>
                  <a:pt x="28092" y="17970"/>
                </a:lnTo>
                <a:lnTo>
                  <a:pt x="27647" y="18402"/>
                </a:lnTo>
                <a:lnTo>
                  <a:pt x="24206" y="20320"/>
                </a:lnTo>
                <a:lnTo>
                  <a:pt x="20827" y="22288"/>
                </a:lnTo>
                <a:lnTo>
                  <a:pt x="20243" y="22517"/>
                </a:lnTo>
                <a:lnTo>
                  <a:pt x="16433" y="23317"/>
                </a:lnTo>
                <a:lnTo>
                  <a:pt x="12547" y="24130"/>
                </a:lnTo>
                <a:lnTo>
                  <a:pt x="11963" y="24206"/>
                </a:lnTo>
                <a:lnTo>
                  <a:pt x="8077" y="23761"/>
                </a:lnTo>
                <a:lnTo>
                  <a:pt x="4178" y="23393"/>
                </a:lnTo>
                <a:lnTo>
                  <a:pt x="3594" y="23241"/>
                </a:lnTo>
                <a:lnTo>
                  <a:pt x="0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3" name="object 2803"/>
          <p:cNvSpPr/>
          <p:nvPr/>
        </p:nvSpPr>
        <p:spPr>
          <a:xfrm>
            <a:off x="2338254" y="2482679"/>
            <a:ext cx="12395" cy="31457"/>
          </a:xfrm>
          <a:custGeom>
            <a:avLst/>
            <a:gdLst/>
            <a:ahLst/>
            <a:cxnLst/>
            <a:rect l="l" t="t" r="r" b="b"/>
            <a:pathLst>
              <a:path w="12395" h="31457">
                <a:moveTo>
                  <a:pt x="0" y="0"/>
                </a:moveTo>
                <a:lnTo>
                  <a:pt x="8877" y="15405"/>
                </a:lnTo>
                <a:lnTo>
                  <a:pt x="11950" y="23101"/>
                </a:lnTo>
                <a:lnTo>
                  <a:pt x="12395" y="314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4" name="object 2804"/>
          <p:cNvSpPr/>
          <p:nvPr/>
        </p:nvSpPr>
        <p:spPr>
          <a:xfrm>
            <a:off x="2300194" y="2523305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5930" y="7924"/>
                </a:lnTo>
                <a:lnTo>
                  <a:pt x="800" y="139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5" name="object 2805"/>
          <p:cNvSpPr/>
          <p:nvPr/>
        </p:nvSpPr>
        <p:spPr>
          <a:xfrm>
            <a:off x="2313978" y="2515534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0"/>
                </a:moveTo>
                <a:lnTo>
                  <a:pt x="37033" y="3886"/>
                </a:lnTo>
                <a:lnTo>
                  <a:pt x="36893" y="4470"/>
                </a:lnTo>
                <a:lnTo>
                  <a:pt x="35280" y="8064"/>
                </a:lnTo>
                <a:lnTo>
                  <a:pt x="33667" y="11658"/>
                </a:lnTo>
                <a:lnTo>
                  <a:pt x="30733" y="15113"/>
                </a:lnTo>
                <a:lnTo>
                  <a:pt x="28092" y="18046"/>
                </a:lnTo>
                <a:lnTo>
                  <a:pt x="24206" y="20383"/>
                </a:lnTo>
                <a:lnTo>
                  <a:pt x="20827" y="22288"/>
                </a:lnTo>
                <a:lnTo>
                  <a:pt x="16433" y="23393"/>
                </a:lnTo>
                <a:lnTo>
                  <a:pt x="12623" y="24206"/>
                </a:lnTo>
                <a:lnTo>
                  <a:pt x="11950" y="24206"/>
                </a:lnTo>
                <a:lnTo>
                  <a:pt x="8064" y="23837"/>
                </a:lnTo>
                <a:lnTo>
                  <a:pt x="4178" y="23393"/>
                </a:lnTo>
                <a:lnTo>
                  <a:pt x="3594" y="23253"/>
                </a:lnTo>
                <a:lnTo>
                  <a:pt x="0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6" name="object 2806"/>
          <p:cNvSpPr/>
          <p:nvPr/>
        </p:nvSpPr>
        <p:spPr>
          <a:xfrm>
            <a:off x="2347127" y="2498081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0" y="0"/>
                </a:moveTo>
                <a:lnTo>
                  <a:pt x="812" y="1397"/>
                </a:lnTo>
                <a:lnTo>
                  <a:pt x="3886" y="9093"/>
                </a:lnTo>
                <a:lnTo>
                  <a:pt x="4330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7" name="object 2807"/>
          <p:cNvSpPr/>
          <p:nvPr/>
        </p:nvSpPr>
        <p:spPr>
          <a:xfrm>
            <a:off x="2292198" y="2509445"/>
            <a:ext cx="21780" cy="27724"/>
          </a:xfrm>
          <a:custGeom>
            <a:avLst/>
            <a:gdLst/>
            <a:ahLst/>
            <a:cxnLst/>
            <a:rect l="l" t="t" r="r" b="b"/>
            <a:pathLst>
              <a:path w="21780" h="27724">
                <a:moveTo>
                  <a:pt x="21780" y="27724"/>
                </a:moveTo>
                <a:lnTo>
                  <a:pt x="14732" y="23177"/>
                </a:lnTo>
                <a:lnTo>
                  <a:pt x="9613" y="166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8" name="object 2808"/>
          <p:cNvSpPr/>
          <p:nvPr/>
        </p:nvSpPr>
        <p:spPr>
          <a:xfrm>
            <a:off x="2331217" y="2516929"/>
            <a:ext cx="21043" cy="23393"/>
          </a:xfrm>
          <a:custGeom>
            <a:avLst/>
            <a:gdLst/>
            <a:ahLst/>
            <a:cxnLst/>
            <a:rect l="l" t="t" r="r" b="b"/>
            <a:pathLst>
              <a:path w="21043" h="23393">
                <a:moveTo>
                  <a:pt x="21043" y="0"/>
                </a:moveTo>
                <a:lnTo>
                  <a:pt x="20599" y="3962"/>
                </a:lnTo>
                <a:lnTo>
                  <a:pt x="20459" y="4546"/>
                </a:lnTo>
                <a:lnTo>
                  <a:pt x="18846" y="8064"/>
                </a:lnTo>
                <a:lnTo>
                  <a:pt x="17233" y="11658"/>
                </a:lnTo>
                <a:lnTo>
                  <a:pt x="16941" y="12166"/>
                </a:lnTo>
                <a:lnTo>
                  <a:pt x="14300" y="15100"/>
                </a:lnTo>
                <a:lnTo>
                  <a:pt x="11658" y="18034"/>
                </a:lnTo>
                <a:lnTo>
                  <a:pt x="11214" y="18402"/>
                </a:lnTo>
                <a:lnTo>
                  <a:pt x="7835" y="20383"/>
                </a:lnTo>
                <a:lnTo>
                  <a:pt x="4394" y="22364"/>
                </a:lnTo>
                <a:lnTo>
                  <a:pt x="3810" y="22580"/>
                </a:lnTo>
                <a:lnTo>
                  <a:pt x="0" y="233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9" name="object 2809"/>
          <p:cNvSpPr/>
          <p:nvPr/>
        </p:nvSpPr>
        <p:spPr>
          <a:xfrm>
            <a:off x="2347932" y="2499473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0" y="0"/>
                </a:moveTo>
                <a:lnTo>
                  <a:pt x="812" y="1397"/>
                </a:lnTo>
                <a:lnTo>
                  <a:pt x="3886" y="9093"/>
                </a:lnTo>
                <a:lnTo>
                  <a:pt x="4330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0" name="object 2810"/>
          <p:cNvSpPr/>
          <p:nvPr/>
        </p:nvSpPr>
        <p:spPr>
          <a:xfrm>
            <a:off x="2292198" y="2509447"/>
            <a:ext cx="39014" cy="31318"/>
          </a:xfrm>
          <a:custGeom>
            <a:avLst/>
            <a:gdLst/>
            <a:ahLst/>
            <a:cxnLst/>
            <a:rect l="l" t="t" r="r" b="b"/>
            <a:pathLst>
              <a:path w="39014" h="31318">
                <a:moveTo>
                  <a:pt x="39014" y="30873"/>
                </a:moveTo>
                <a:lnTo>
                  <a:pt x="30657" y="31318"/>
                </a:lnTo>
                <a:lnTo>
                  <a:pt x="22580" y="29121"/>
                </a:lnTo>
                <a:lnTo>
                  <a:pt x="15544" y="24561"/>
                </a:lnTo>
                <a:lnTo>
                  <a:pt x="10414" y="180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1" name="object 2811"/>
          <p:cNvSpPr/>
          <p:nvPr/>
        </p:nvSpPr>
        <p:spPr>
          <a:xfrm>
            <a:off x="2315589" y="2518394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0"/>
                </a:moveTo>
                <a:lnTo>
                  <a:pt x="37033" y="3886"/>
                </a:lnTo>
                <a:lnTo>
                  <a:pt x="36893" y="4470"/>
                </a:lnTo>
                <a:lnTo>
                  <a:pt x="35280" y="8064"/>
                </a:lnTo>
                <a:lnTo>
                  <a:pt x="33743" y="11658"/>
                </a:lnTo>
                <a:lnTo>
                  <a:pt x="33375" y="12179"/>
                </a:lnTo>
                <a:lnTo>
                  <a:pt x="30733" y="15036"/>
                </a:lnTo>
                <a:lnTo>
                  <a:pt x="28092" y="17970"/>
                </a:lnTo>
                <a:lnTo>
                  <a:pt x="27647" y="18338"/>
                </a:lnTo>
                <a:lnTo>
                  <a:pt x="24282" y="20320"/>
                </a:lnTo>
                <a:lnTo>
                  <a:pt x="20827" y="22288"/>
                </a:lnTo>
                <a:lnTo>
                  <a:pt x="20319" y="22517"/>
                </a:lnTo>
                <a:lnTo>
                  <a:pt x="16433" y="23317"/>
                </a:lnTo>
                <a:lnTo>
                  <a:pt x="12623" y="24130"/>
                </a:lnTo>
                <a:lnTo>
                  <a:pt x="12026" y="24206"/>
                </a:lnTo>
                <a:lnTo>
                  <a:pt x="8077" y="23761"/>
                </a:lnTo>
                <a:lnTo>
                  <a:pt x="4178" y="23317"/>
                </a:lnTo>
                <a:lnTo>
                  <a:pt x="3594" y="23177"/>
                </a:lnTo>
                <a:lnTo>
                  <a:pt x="0" y="2156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2" name="object 2812"/>
          <p:cNvSpPr/>
          <p:nvPr/>
        </p:nvSpPr>
        <p:spPr>
          <a:xfrm>
            <a:off x="2348741" y="2500867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0" y="0"/>
                </a:moveTo>
                <a:lnTo>
                  <a:pt x="812" y="1397"/>
                </a:lnTo>
                <a:lnTo>
                  <a:pt x="3886" y="9169"/>
                </a:lnTo>
                <a:lnTo>
                  <a:pt x="433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3" name="object 2813"/>
          <p:cNvSpPr/>
          <p:nvPr/>
        </p:nvSpPr>
        <p:spPr>
          <a:xfrm>
            <a:off x="2292200" y="2509450"/>
            <a:ext cx="23393" cy="30505"/>
          </a:xfrm>
          <a:custGeom>
            <a:avLst/>
            <a:gdLst/>
            <a:ahLst/>
            <a:cxnLst/>
            <a:rect l="l" t="t" r="r" b="b"/>
            <a:pathLst>
              <a:path w="23393" h="30505">
                <a:moveTo>
                  <a:pt x="23393" y="30505"/>
                </a:moveTo>
                <a:lnTo>
                  <a:pt x="16344" y="25958"/>
                </a:lnTo>
                <a:lnTo>
                  <a:pt x="11214" y="19507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4" name="object 2814"/>
          <p:cNvSpPr/>
          <p:nvPr/>
        </p:nvSpPr>
        <p:spPr>
          <a:xfrm>
            <a:off x="2316399" y="2519795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0" y="21628"/>
                </a:moveTo>
                <a:lnTo>
                  <a:pt x="3594" y="23240"/>
                </a:lnTo>
                <a:lnTo>
                  <a:pt x="4178" y="23380"/>
                </a:lnTo>
                <a:lnTo>
                  <a:pt x="8064" y="23748"/>
                </a:lnTo>
                <a:lnTo>
                  <a:pt x="12026" y="24193"/>
                </a:lnTo>
                <a:lnTo>
                  <a:pt x="12611" y="24117"/>
                </a:lnTo>
                <a:lnTo>
                  <a:pt x="16433" y="23317"/>
                </a:lnTo>
                <a:lnTo>
                  <a:pt x="20320" y="22504"/>
                </a:lnTo>
                <a:lnTo>
                  <a:pt x="20828" y="22288"/>
                </a:lnTo>
                <a:lnTo>
                  <a:pt x="24269" y="20307"/>
                </a:lnTo>
                <a:lnTo>
                  <a:pt x="27647" y="18402"/>
                </a:lnTo>
                <a:lnTo>
                  <a:pt x="28155" y="17957"/>
                </a:lnTo>
                <a:lnTo>
                  <a:pt x="30721" y="15100"/>
                </a:lnTo>
                <a:lnTo>
                  <a:pt x="33362" y="12166"/>
                </a:lnTo>
                <a:lnTo>
                  <a:pt x="33731" y="11658"/>
                </a:lnTo>
                <a:lnTo>
                  <a:pt x="35344" y="8064"/>
                </a:lnTo>
                <a:lnTo>
                  <a:pt x="36893" y="4470"/>
                </a:lnTo>
                <a:lnTo>
                  <a:pt x="37033" y="3873"/>
                </a:lnTo>
                <a:lnTo>
                  <a:pt x="3747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5" name="object 2815"/>
          <p:cNvSpPr/>
          <p:nvPr/>
        </p:nvSpPr>
        <p:spPr>
          <a:xfrm>
            <a:off x="2303419" y="2528956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0" y="0"/>
                </a:moveTo>
                <a:lnTo>
                  <a:pt x="812" y="1397"/>
                </a:lnTo>
                <a:lnTo>
                  <a:pt x="6007" y="7924"/>
                </a:lnTo>
                <a:lnTo>
                  <a:pt x="12979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6" name="object 2816"/>
          <p:cNvSpPr/>
          <p:nvPr/>
        </p:nvSpPr>
        <p:spPr>
          <a:xfrm>
            <a:off x="2347132" y="2498084"/>
            <a:ext cx="6743" cy="21704"/>
          </a:xfrm>
          <a:custGeom>
            <a:avLst/>
            <a:gdLst/>
            <a:ahLst/>
            <a:cxnLst/>
            <a:rect l="l" t="t" r="r" b="b"/>
            <a:pathLst>
              <a:path w="6743" h="21704">
                <a:moveTo>
                  <a:pt x="6743" y="21704"/>
                </a:moveTo>
                <a:lnTo>
                  <a:pt x="6299" y="13347"/>
                </a:lnTo>
                <a:lnTo>
                  <a:pt x="3225" y="563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7" name="object 2817"/>
          <p:cNvSpPr/>
          <p:nvPr/>
        </p:nvSpPr>
        <p:spPr>
          <a:xfrm>
            <a:off x="2317203" y="2521181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0"/>
                </a:moveTo>
                <a:lnTo>
                  <a:pt x="37109" y="3886"/>
                </a:lnTo>
                <a:lnTo>
                  <a:pt x="36893" y="4470"/>
                </a:lnTo>
                <a:lnTo>
                  <a:pt x="35356" y="8064"/>
                </a:lnTo>
                <a:lnTo>
                  <a:pt x="33743" y="11658"/>
                </a:lnTo>
                <a:lnTo>
                  <a:pt x="33362" y="12179"/>
                </a:lnTo>
                <a:lnTo>
                  <a:pt x="30733" y="15113"/>
                </a:lnTo>
                <a:lnTo>
                  <a:pt x="28168" y="18046"/>
                </a:lnTo>
                <a:lnTo>
                  <a:pt x="27647" y="18402"/>
                </a:lnTo>
                <a:lnTo>
                  <a:pt x="24269" y="20383"/>
                </a:lnTo>
                <a:lnTo>
                  <a:pt x="20827" y="22288"/>
                </a:lnTo>
                <a:lnTo>
                  <a:pt x="20319" y="22517"/>
                </a:lnTo>
                <a:lnTo>
                  <a:pt x="16433" y="23317"/>
                </a:lnTo>
                <a:lnTo>
                  <a:pt x="12623" y="24206"/>
                </a:lnTo>
                <a:lnTo>
                  <a:pt x="12026" y="24206"/>
                </a:lnTo>
                <a:lnTo>
                  <a:pt x="8140" y="23761"/>
                </a:lnTo>
                <a:lnTo>
                  <a:pt x="4178" y="23393"/>
                </a:lnTo>
                <a:lnTo>
                  <a:pt x="3594" y="23253"/>
                </a:lnTo>
                <a:lnTo>
                  <a:pt x="0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8" name="object 2818"/>
          <p:cNvSpPr/>
          <p:nvPr/>
        </p:nvSpPr>
        <p:spPr>
          <a:xfrm>
            <a:off x="2347127" y="2498081"/>
            <a:ext cx="7556" cy="23101"/>
          </a:xfrm>
          <a:custGeom>
            <a:avLst/>
            <a:gdLst/>
            <a:ahLst/>
            <a:cxnLst/>
            <a:rect l="l" t="t" r="r" b="b"/>
            <a:pathLst>
              <a:path w="7556" h="23101">
                <a:moveTo>
                  <a:pt x="0" y="0"/>
                </a:moveTo>
                <a:lnTo>
                  <a:pt x="4102" y="7035"/>
                </a:lnTo>
                <a:lnTo>
                  <a:pt x="7112" y="14744"/>
                </a:lnTo>
                <a:lnTo>
                  <a:pt x="7556" y="231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9" name="object 2819"/>
          <p:cNvSpPr/>
          <p:nvPr/>
        </p:nvSpPr>
        <p:spPr>
          <a:xfrm>
            <a:off x="2304227" y="2530344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6019" y="7924"/>
                </a:lnTo>
                <a:lnTo>
                  <a:pt x="812" y="139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0" name="object 2820"/>
          <p:cNvSpPr/>
          <p:nvPr/>
        </p:nvSpPr>
        <p:spPr>
          <a:xfrm>
            <a:off x="2318010" y="2522575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0"/>
                </a:moveTo>
                <a:lnTo>
                  <a:pt x="37109" y="3962"/>
                </a:lnTo>
                <a:lnTo>
                  <a:pt x="35356" y="8064"/>
                </a:lnTo>
                <a:lnTo>
                  <a:pt x="33743" y="11658"/>
                </a:lnTo>
                <a:lnTo>
                  <a:pt x="30810" y="15113"/>
                </a:lnTo>
                <a:lnTo>
                  <a:pt x="28168" y="18046"/>
                </a:lnTo>
                <a:lnTo>
                  <a:pt x="24269" y="20383"/>
                </a:lnTo>
                <a:lnTo>
                  <a:pt x="20904" y="22364"/>
                </a:lnTo>
                <a:lnTo>
                  <a:pt x="20319" y="22580"/>
                </a:lnTo>
                <a:lnTo>
                  <a:pt x="16433" y="23393"/>
                </a:lnTo>
                <a:lnTo>
                  <a:pt x="12623" y="24206"/>
                </a:lnTo>
                <a:lnTo>
                  <a:pt x="12026" y="24206"/>
                </a:lnTo>
                <a:lnTo>
                  <a:pt x="8140" y="23837"/>
                </a:lnTo>
                <a:lnTo>
                  <a:pt x="4178" y="23393"/>
                </a:lnTo>
                <a:lnTo>
                  <a:pt x="3594" y="23241"/>
                </a:lnTo>
                <a:lnTo>
                  <a:pt x="0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1" name="object 2821"/>
          <p:cNvSpPr/>
          <p:nvPr/>
        </p:nvSpPr>
        <p:spPr>
          <a:xfrm>
            <a:off x="2347127" y="2498081"/>
            <a:ext cx="8356" cy="24498"/>
          </a:xfrm>
          <a:custGeom>
            <a:avLst/>
            <a:gdLst/>
            <a:ahLst/>
            <a:cxnLst/>
            <a:rect l="l" t="t" r="r" b="b"/>
            <a:pathLst>
              <a:path w="8356" h="24498">
                <a:moveTo>
                  <a:pt x="0" y="0"/>
                </a:moveTo>
                <a:lnTo>
                  <a:pt x="4914" y="8432"/>
                </a:lnTo>
                <a:lnTo>
                  <a:pt x="7924" y="16129"/>
                </a:lnTo>
                <a:lnTo>
                  <a:pt x="8356" y="244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2" name="object 2822"/>
          <p:cNvSpPr/>
          <p:nvPr/>
        </p:nvSpPr>
        <p:spPr>
          <a:xfrm>
            <a:off x="2305034" y="2531738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6007" y="7924"/>
                </a:lnTo>
                <a:lnTo>
                  <a:pt x="800" y="139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3" name="object 2823"/>
          <p:cNvSpPr/>
          <p:nvPr/>
        </p:nvSpPr>
        <p:spPr>
          <a:xfrm>
            <a:off x="2318894" y="2524041"/>
            <a:ext cx="37401" cy="24206"/>
          </a:xfrm>
          <a:custGeom>
            <a:avLst/>
            <a:gdLst/>
            <a:ahLst/>
            <a:cxnLst/>
            <a:rect l="l" t="t" r="r" b="b"/>
            <a:pathLst>
              <a:path w="37401" h="24206">
                <a:moveTo>
                  <a:pt x="37401" y="0"/>
                </a:moveTo>
                <a:lnTo>
                  <a:pt x="37033" y="3886"/>
                </a:lnTo>
                <a:lnTo>
                  <a:pt x="35280" y="8064"/>
                </a:lnTo>
                <a:lnTo>
                  <a:pt x="33654" y="11658"/>
                </a:lnTo>
                <a:lnTo>
                  <a:pt x="30721" y="15036"/>
                </a:lnTo>
                <a:lnTo>
                  <a:pt x="28079" y="17970"/>
                </a:lnTo>
                <a:lnTo>
                  <a:pt x="24193" y="20320"/>
                </a:lnTo>
                <a:lnTo>
                  <a:pt x="20827" y="22288"/>
                </a:lnTo>
                <a:lnTo>
                  <a:pt x="20307" y="21780"/>
                </a:lnTo>
                <a:lnTo>
                  <a:pt x="16497" y="23253"/>
                </a:lnTo>
                <a:lnTo>
                  <a:pt x="12242" y="23545"/>
                </a:lnTo>
                <a:lnTo>
                  <a:pt x="11950" y="24206"/>
                </a:lnTo>
                <a:lnTo>
                  <a:pt x="8064" y="23761"/>
                </a:lnTo>
                <a:lnTo>
                  <a:pt x="4102" y="23317"/>
                </a:lnTo>
                <a:lnTo>
                  <a:pt x="3594" y="23177"/>
                </a:lnTo>
                <a:lnTo>
                  <a:pt x="0" y="2156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4" name="object 2824"/>
          <p:cNvSpPr/>
          <p:nvPr/>
        </p:nvSpPr>
        <p:spPr>
          <a:xfrm>
            <a:off x="2347127" y="2498081"/>
            <a:ext cx="9169" cy="25958"/>
          </a:xfrm>
          <a:custGeom>
            <a:avLst/>
            <a:gdLst/>
            <a:ahLst/>
            <a:cxnLst/>
            <a:rect l="l" t="t" r="r" b="b"/>
            <a:pathLst>
              <a:path w="9169" h="25958">
                <a:moveTo>
                  <a:pt x="0" y="0"/>
                </a:moveTo>
                <a:lnTo>
                  <a:pt x="5715" y="9829"/>
                </a:lnTo>
                <a:lnTo>
                  <a:pt x="8724" y="17602"/>
                </a:lnTo>
                <a:lnTo>
                  <a:pt x="9169" y="2595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5" name="object 2825"/>
          <p:cNvSpPr/>
          <p:nvPr/>
        </p:nvSpPr>
        <p:spPr>
          <a:xfrm>
            <a:off x="2305838" y="2533130"/>
            <a:ext cx="13055" cy="12471"/>
          </a:xfrm>
          <a:custGeom>
            <a:avLst/>
            <a:gdLst/>
            <a:ahLst/>
            <a:cxnLst/>
            <a:rect l="l" t="t" r="r" b="b"/>
            <a:pathLst>
              <a:path w="13055" h="12471">
                <a:moveTo>
                  <a:pt x="13055" y="12471"/>
                </a:moveTo>
                <a:lnTo>
                  <a:pt x="6007" y="7924"/>
                </a:lnTo>
                <a:lnTo>
                  <a:pt x="876" y="147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6" name="object 2826"/>
          <p:cNvSpPr/>
          <p:nvPr/>
        </p:nvSpPr>
        <p:spPr>
          <a:xfrm>
            <a:off x="2101966" y="2468373"/>
            <a:ext cx="81546" cy="21932"/>
          </a:xfrm>
          <a:custGeom>
            <a:avLst/>
            <a:gdLst/>
            <a:ahLst/>
            <a:cxnLst/>
            <a:rect l="l" t="t" r="r" b="b"/>
            <a:pathLst>
              <a:path w="81546" h="21932">
                <a:moveTo>
                  <a:pt x="81546" y="21932"/>
                </a:moveTo>
                <a:lnTo>
                  <a:pt x="81546" y="17094"/>
                </a:lnTo>
                <a:lnTo>
                  <a:pt x="81546" y="0"/>
                </a:lnTo>
                <a:lnTo>
                  <a:pt x="0" y="0"/>
                </a:lnTo>
                <a:lnTo>
                  <a:pt x="0" y="17094"/>
                </a:lnTo>
                <a:lnTo>
                  <a:pt x="0" y="2193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7" name="object 2827"/>
          <p:cNvSpPr/>
          <p:nvPr/>
        </p:nvSpPr>
        <p:spPr>
          <a:xfrm>
            <a:off x="2101961" y="2485466"/>
            <a:ext cx="81546" cy="0"/>
          </a:xfrm>
          <a:custGeom>
            <a:avLst/>
            <a:gdLst/>
            <a:ahLst/>
            <a:cxnLst/>
            <a:rect l="l" t="t" r="r" b="b"/>
            <a:pathLst>
              <a:path w="81546">
                <a:moveTo>
                  <a:pt x="0" y="0"/>
                </a:moveTo>
                <a:lnTo>
                  <a:pt x="8154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8" name="object 2828"/>
          <p:cNvSpPr/>
          <p:nvPr/>
        </p:nvSpPr>
        <p:spPr>
          <a:xfrm>
            <a:off x="2134450" y="2572371"/>
            <a:ext cx="29921" cy="10998"/>
          </a:xfrm>
          <a:custGeom>
            <a:avLst/>
            <a:gdLst/>
            <a:ahLst/>
            <a:cxnLst/>
            <a:rect l="l" t="t" r="r" b="b"/>
            <a:pathLst>
              <a:path w="29921" h="10998">
                <a:moveTo>
                  <a:pt x="29921" y="0"/>
                </a:moveTo>
                <a:lnTo>
                  <a:pt x="27571" y="3149"/>
                </a:lnTo>
                <a:lnTo>
                  <a:pt x="27203" y="3594"/>
                </a:lnTo>
                <a:lnTo>
                  <a:pt x="23977" y="5943"/>
                </a:lnTo>
                <a:lnTo>
                  <a:pt x="20827" y="8216"/>
                </a:lnTo>
                <a:lnTo>
                  <a:pt x="20319" y="8509"/>
                </a:lnTo>
                <a:lnTo>
                  <a:pt x="16573" y="9677"/>
                </a:lnTo>
                <a:lnTo>
                  <a:pt x="12839" y="10922"/>
                </a:lnTo>
                <a:lnTo>
                  <a:pt x="12242" y="10998"/>
                </a:lnTo>
                <a:lnTo>
                  <a:pt x="8293" y="10998"/>
                </a:lnTo>
                <a:lnTo>
                  <a:pt x="4330" y="10998"/>
                </a:lnTo>
                <a:lnTo>
                  <a:pt x="3746" y="10922"/>
                </a:lnTo>
                <a:lnTo>
                  <a:pt x="0" y="96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9" name="object 2829"/>
          <p:cNvSpPr/>
          <p:nvPr/>
        </p:nvSpPr>
        <p:spPr>
          <a:xfrm>
            <a:off x="2116851" y="2486639"/>
            <a:ext cx="52514" cy="584"/>
          </a:xfrm>
          <a:custGeom>
            <a:avLst/>
            <a:gdLst/>
            <a:ahLst/>
            <a:cxnLst/>
            <a:rect l="l" t="t" r="r" b="b"/>
            <a:pathLst>
              <a:path w="52514" h="584">
                <a:moveTo>
                  <a:pt x="0" y="368"/>
                </a:moveTo>
                <a:lnTo>
                  <a:pt x="1765" y="292"/>
                </a:lnTo>
                <a:lnTo>
                  <a:pt x="3517" y="215"/>
                </a:lnTo>
                <a:lnTo>
                  <a:pt x="6451" y="152"/>
                </a:lnTo>
                <a:lnTo>
                  <a:pt x="9461" y="76"/>
                </a:lnTo>
                <a:lnTo>
                  <a:pt x="13347" y="76"/>
                </a:lnTo>
                <a:lnTo>
                  <a:pt x="17233" y="0"/>
                </a:lnTo>
                <a:lnTo>
                  <a:pt x="25882" y="0"/>
                </a:lnTo>
                <a:lnTo>
                  <a:pt x="34544" y="0"/>
                </a:lnTo>
                <a:lnTo>
                  <a:pt x="38430" y="76"/>
                </a:lnTo>
                <a:lnTo>
                  <a:pt x="42316" y="76"/>
                </a:lnTo>
                <a:lnTo>
                  <a:pt x="45326" y="152"/>
                </a:lnTo>
                <a:lnTo>
                  <a:pt x="48260" y="215"/>
                </a:lnTo>
                <a:lnTo>
                  <a:pt x="50012" y="292"/>
                </a:lnTo>
                <a:lnTo>
                  <a:pt x="51777" y="368"/>
                </a:lnTo>
                <a:lnTo>
                  <a:pt x="52146" y="444"/>
                </a:lnTo>
                <a:lnTo>
                  <a:pt x="52514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0" name="object 2830"/>
          <p:cNvSpPr/>
          <p:nvPr/>
        </p:nvSpPr>
        <p:spPr>
          <a:xfrm>
            <a:off x="2164368" y="2541863"/>
            <a:ext cx="4991" cy="30505"/>
          </a:xfrm>
          <a:custGeom>
            <a:avLst/>
            <a:gdLst/>
            <a:ahLst/>
            <a:cxnLst/>
            <a:rect l="l" t="t" r="r" b="b"/>
            <a:pathLst>
              <a:path w="4991" h="30505">
                <a:moveTo>
                  <a:pt x="4991" y="0"/>
                </a:moveTo>
                <a:lnTo>
                  <a:pt x="4991" y="14808"/>
                </a:lnTo>
                <a:lnTo>
                  <a:pt x="3822" y="23025"/>
                </a:lnTo>
                <a:lnTo>
                  <a:pt x="0" y="305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1" name="object 2831"/>
          <p:cNvSpPr/>
          <p:nvPr/>
        </p:nvSpPr>
        <p:spPr>
          <a:xfrm>
            <a:off x="2116112" y="2541869"/>
            <a:ext cx="18338" cy="40182"/>
          </a:xfrm>
          <a:custGeom>
            <a:avLst/>
            <a:gdLst/>
            <a:ahLst/>
            <a:cxnLst/>
            <a:rect l="l" t="t" r="r" b="b"/>
            <a:pathLst>
              <a:path w="18338" h="40182">
                <a:moveTo>
                  <a:pt x="18338" y="40182"/>
                </a:moveTo>
                <a:lnTo>
                  <a:pt x="10934" y="36436"/>
                </a:lnTo>
                <a:lnTo>
                  <a:pt x="4991" y="30505"/>
                </a:lnTo>
                <a:lnTo>
                  <a:pt x="1181" y="23025"/>
                </a:lnTo>
                <a:lnTo>
                  <a:pt x="0" y="1480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2" name="object 2832"/>
          <p:cNvSpPr/>
          <p:nvPr/>
        </p:nvSpPr>
        <p:spPr>
          <a:xfrm>
            <a:off x="2116118" y="2487004"/>
            <a:ext cx="736" cy="3302"/>
          </a:xfrm>
          <a:custGeom>
            <a:avLst/>
            <a:gdLst/>
            <a:ahLst/>
            <a:cxnLst/>
            <a:rect l="l" t="t" r="r" b="b"/>
            <a:pathLst>
              <a:path w="736" h="3301">
                <a:moveTo>
                  <a:pt x="0" y="3301"/>
                </a:moveTo>
                <a:lnTo>
                  <a:pt x="0" y="228"/>
                </a:lnTo>
                <a:lnTo>
                  <a:pt x="73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3" name="object 2833"/>
          <p:cNvSpPr/>
          <p:nvPr/>
        </p:nvSpPr>
        <p:spPr>
          <a:xfrm>
            <a:off x="2169359" y="2487227"/>
            <a:ext cx="0" cy="3073"/>
          </a:xfrm>
          <a:custGeom>
            <a:avLst/>
            <a:gdLst/>
            <a:ahLst/>
            <a:cxnLst/>
            <a:rect l="l" t="t" r="r" b="b"/>
            <a:pathLst>
              <a:path h="3073">
                <a:moveTo>
                  <a:pt x="0" y="0"/>
                </a:moveTo>
                <a:lnTo>
                  <a:pt x="0" y="30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4" name="object 2834"/>
          <p:cNvSpPr/>
          <p:nvPr/>
        </p:nvSpPr>
        <p:spPr>
          <a:xfrm>
            <a:off x="2121103" y="2573985"/>
            <a:ext cx="43268" cy="11150"/>
          </a:xfrm>
          <a:custGeom>
            <a:avLst/>
            <a:gdLst/>
            <a:ahLst/>
            <a:cxnLst/>
            <a:rect l="l" t="t" r="r" b="b"/>
            <a:pathLst>
              <a:path w="43268" h="11150">
                <a:moveTo>
                  <a:pt x="43268" y="0"/>
                </a:moveTo>
                <a:lnTo>
                  <a:pt x="40919" y="3225"/>
                </a:lnTo>
                <a:lnTo>
                  <a:pt x="37325" y="5943"/>
                </a:lnTo>
                <a:lnTo>
                  <a:pt x="34175" y="8216"/>
                </a:lnTo>
                <a:lnTo>
                  <a:pt x="29921" y="9753"/>
                </a:lnTo>
                <a:lnTo>
                  <a:pt x="26187" y="10922"/>
                </a:lnTo>
                <a:lnTo>
                  <a:pt x="25666" y="10782"/>
                </a:lnTo>
                <a:lnTo>
                  <a:pt x="21640" y="10998"/>
                </a:lnTo>
                <a:lnTo>
                  <a:pt x="19875" y="11150"/>
                </a:lnTo>
                <a:lnTo>
                  <a:pt x="19659" y="10706"/>
                </a:lnTo>
                <a:lnTo>
                  <a:pt x="17678" y="10414"/>
                </a:lnTo>
                <a:lnTo>
                  <a:pt x="15544" y="10045"/>
                </a:lnTo>
                <a:lnTo>
                  <a:pt x="15252" y="10414"/>
                </a:lnTo>
                <a:lnTo>
                  <a:pt x="13347" y="9753"/>
                </a:lnTo>
                <a:lnTo>
                  <a:pt x="9613" y="8280"/>
                </a:lnTo>
                <a:lnTo>
                  <a:pt x="9093" y="8216"/>
                </a:lnTo>
                <a:lnTo>
                  <a:pt x="5943" y="5943"/>
                </a:lnTo>
                <a:lnTo>
                  <a:pt x="2717" y="3594"/>
                </a:lnTo>
                <a:lnTo>
                  <a:pt x="2349" y="322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5" name="object 2835"/>
          <p:cNvSpPr/>
          <p:nvPr/>
        </p:nvSpPr>
        <p:spPr>
          <a:xfrm>
            <a:off x="2164368" y="2541863"/>
            <a:ext cx="4991" cy="32118"/>
          </a:xfrm>
          <a:custGeom>
            <a:avLst/>
            <a:gdLst/>
            <a:ahLst/>
            <a:cxnLst/>
            <a:rect l="l" t="t" r="r" b="b"/>
            <a:pathLst>
              <a:path w="4991" h="32118">
                <a:moveTo>
                  <a:pt x="4991" y="0"/>
                </a:moveTo>
                <a:lnTo>
                  <a:pt x="4991" y="16497"/>
                </a:lnTo>
                <a:lnTo>
                  <a:pt x="3822" y="24714"/>
                </a:lnTo>
                <a:lnTo>
                  <a:pt x="0" y="3211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6" name="object 2836"/>
          <p:cNvSpPr/>
          <p:nvPr/>
        </p:nvSpPr>
        <p:spPr>
          <a:xfrm>
            <a:off x="2116112" y="2556675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906"/>
                </a:lnTo>
                <a:lnTo>
                  <a:pt x="0" y="168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7" name="object 2837"/>
          <p:cNvSpPr/>
          <p:nvPr/>
        </p:nvSpPr>
        <p:spPr>
          <a:xfrm>
            <a:off x="2121103" y="2575596"/>
            <a:ext cx="43268" cy="11074"/>
          </a:xfrm>
          <a:custGeom>
            <a:avLst/>
            <a:gdLst/>
            <a:ahLst/>
            <a:cxnLst/>
            <a:rect l="l" t="t" r="r" b="b"/>
            <a:pathLst>
              <a:path w="43268" h="11074">
                <a:moveTo>
                  <a:pt x="43268" y="0"/>
                </a:moveTo>
                <a:lnTo>
                  <a:pt x="40919" y="3225"/>
                </a:lnTo>
                <a:lnTo>
                  <a:pt x="40551" y="3670"/>
                </a:lnTo>
                <a:lnTo>
                  <a:pt x="37325" y="5943"/>
                </a:lnTo>
                <a:lnTo>
                  <a:pt x="34175" y="8293"/>
                </a:lnTo>
                <a:lnTo>
                  <a:pt x="33667" y="8509"/>
                </a:lnTo>
                <a:lnTo>
                  <a:pt x="29921" y="9753"/>
                </a:lnTo>
                <a:lnTo>
                  <a:pt x="26187" y="10922"/>
                </a:lnTo>
                <a:lnTo>
                  <a:pt x="25590" y="11074"/>
                </a:lnTo>
                <a:lnTo>
                  <a:pt x="21640" y="11074"/>
                </a:lnTo>
                <a:lnTo>
                  <a:pt x="17678" y="11074"/>
                </a:lnTo>
                <a:lnTo>
                  <a:pt x="17094" y="10922"/>
                </a:lnTo>
                <a:lnTo>
                  <a:pt x="13347" y="9753"/>
                </a:lnTo>
                <a:lnTo>
                  <a:pt x="9613" y="8509"/>
                </a:lnTo>
                <a:lnTo>
                  <a:pt x="9093" y="8293"/>
                </a:lnTo>
                <a:lnTo>
                  <a:pt x="5943" y="5943"/>
                </a:lnTo>
                <a:lnTo>
                  <a:pt x="2717" y="3670"/>
                </a:lnTo>
                <a:lnTo>
                  <a:pt x="2349" y="322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8" name="object 2838"/>
          <p:cNvSpPr/>
          <p:nvPr/>
        </p:nvSpPr>
        <p:spPr>
          <a:xfrm>
            <a:off x="2164368" y="2541863"/>
            <a:ext cx="4991" cy="33731"/>
          </a:xfrm>
          <a:custGeom>
            <a:avLst/>
            <a:gdLst/>
            <a:ahLst/>
            <a:cxnLst/>
            <a:rect l="l" t="t" r="r" b="b"/>
            <a:pathLst>
              <a:path w="4991" h="33731">
                <a:moveTo>
                  <a:pt x="4991" y="0"/>
                </a:moveTo>
                <a:lnTo>
                  <a:pt x="4991" y="18110"/>
                </a:lnTo>
                <a:lnTo>
                  <a:pt x="3822" y="26327"/>
                </a:lnTo>
                <a:lnTo>
                  <a:pt x="0" y="3373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9" name="object 2839"/>
          <p:cNvSpPr/>
          <p:nvPr/>
        </p:nvSpPr>
        <p:spPr>
          <a:xfrm>
            <a:off x="2116112" y="2558362"/>
            <a:ext cx="4991" cy="17233"/>
          </a:xfrm>
          <a:custGeom>
            <a:avLst/>
            <a:gdLst/>
            <a:ahLst/>
            <a:cxnLst/>
            <a:rect l="l" t="t" r="r" b="b"/>
            <a:pathLst>
              <a:path w="4991" h="17233">
                <a:moveTo>
                  <a:pt x="4991" y="17233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0" name="object 2840"/>
          <p:cNvSpPr/>
          <p:nvPr/>
        </p:nvSpPr>
        <p:spPr>
          <a:xfrm>
            <a:off x="2121103" y="2577284"/>
            <a:ext cx="43268" cy="11074"/>
          </a:xfrm>
          <a:custGeom>
            <a:avLst/>
            <a:gdLst/>
            <a:ahLst/>
            <a:cxnLst/>
            <a:rect l="l" t="t" r="r" b="b"/>
            <a:pathLst>
              <a:path w="43268" h="11074">
                <a:moveTo>
                  <a:pt x="43268" y="0"/>
                </a:moveTo>
                <a:lnTo>
                  <a:pt x="40919" y="3149"/>
                </a:lnTo>
                <a:lnTo>
                  <a:pt x="40551" y="3594"/>
                </a:lnTo>
                <a:lnTo>
                  <a:pt x="37325" y="5867"/>
                </a:lnTo>
                <a:lnTo>
                  <a:pt x="34175" y="8216"/>
                </a:lnTo>
                <a:lnTo>
                  <a:pt x="33667" y="8432"/>
                </a:lnTo>
                <a:lnTo>
                  <a:pt x="29921" y="9677"/>
                </a:lnTo>
                <a:lnTo>
                  <a:pt x="26187" y="10934"/>
                </a:lnTo>
                <a:lnTo>
                  <a:pt x="25666" y="10782"/>
                </a:lnTo>
                <a:lnTo>
                  <a:pt x="21640" y="10998"/>
                </a:lnTo>
                <a:lnTo>
                  <a:pt x="19875" y="11074"/>
                </a:lnTo>
                <a:lnTo>
                  <a:pt x="19659" y="10706"/>
                </a:lnTo>
                <a:lnTo>
                  <a:pt x="17678" y="10337"/>
                </a:lnTo>
                <a:lnTo>
                  <a:pt x="15544" y="10045"/>
                </a:lnTo>
                <a:lnTo>
                  <a:pt x="15252" y="10414"/>
                </a:lnTo>
                <a:lnTo>
                  <a:pt x="13347" y="9677"/>
                </a:lnTo>
                <a:lnTo>
                  <a:pt x="9613" y="8216"/>
                </a:lnTo>
                <a:lnTo>
                  <a:pt x="9093" y="8216"/>
                </a:lnTo>
                <a:lnTo>
                  <a:pt x="5943" y="5867"/>
                </a:lnTo>
                <a:lnTo>
                  <a:pt x="2717" y="3594"/>
                </a:lnTo>
                <a:lnTo>
                  <a:pt x="2349" y="31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1" name="object 2841"/>
          <p:cNvSpPr/>
          <p:nvPr/>
        </p:nvSpPr>
        <p:spPr>
          <a:xfrm>
            <a:off x="2164368" y="2541863"/>
            <a:ext cx="4991" cy="35420"/>
          </a:xfrm>
          <a:custGeom>
            <a:avLst/>
            <a:gdLst/>
            <a:ahLst/>
            <a:cxnLst/>
            <a:rect l="l" t="t" r="r" b="b"/>
            <a:pathLst>
              <a:path w="4991" h="35420">
                <a:moveTo>
                  <a:pt x="4991" y="0"/>
                </a:moveTo>
                <a:lnTo>
                  <a:pt x="4991" y="19723"/>
                </a:lnTo>
                <a:lnTo>
                  <a:pt x="3822" y="27940"/>
                </a:lnTo>
                <a:lnTo>
                  <a:pt x="0" y="354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2" name="object 2842"/>
          <p:cNvSpPr/>
          <p:nvPr/>
        </p:nvSpPr>
        <p:spPr>
          <a:xfrm>
            <a:off x="2116112" y="2559974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3" name="object 2843"/>
          <p:cNvSpPr/>
          <p:nvPr/>
        </p:nvSpPr>
        <p:spPr>
          <a:xfrm>
            <a:off x="2121103" y="2578896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0"/>
                </a:moveTo>
                <a:lnTo>
                  <a:pt x="40919" y="3162"/>
                </a:lnTo>
                <a:lnTo>
                  <a:pt x="40551" y="3594"/>
                </a:lnTo>
                <a:lnTo>
                  <a:pt x="37325" y="5867"/>
                </a:lnTo>
                <a:lnTo>
                  <a:pt x="34175" y="8216"/>
                </a:lnTo>
                <a:lnTo>
                  <a:pt x="33667" y="8509"/>
                </a:lnTo>
                <a:lnTo>
                  <a:pt x="29921" y="9677"/>
                </a:lnTo>
                <a:lnTo>
                  <a:pt x="26187" y="10922"/>
                </a:lnTo>
                <a:lnTo>
                  <a:pt x="25590" y="10998"/>
                </a:lnTo>
                <a:lnTo>
                  <a:pt x="21640" y="10998"/>
                </a:lnTo>
                <a:lnTo>
                  <a:pt x="17678" y="10998"/>
                </a:lnTo>
                <a:lnTo>
                  <a:pt x="17094" y="10922"/>
                </a:lnTo>
                <a:lnTo>
                  <a:pt x="13347" y="9677"/>
                </a:lnTo>
                <a:lnTo>
                  <a:pt x="9613" y="8509"/>
                </a:lnTo>
                <a:lnTo>
                  <a:pt x="9093" y="8216"/>
                </a:lnTo>
                <a:lnTo>
                  <a:pt x="5943" y="5867"/>
                </a:lnTo>
                <a:lnTo>
                  <a:pt x="2717" y="3594"/>
                </a:lnTo>
                <a:lnTo>
                  <a:pt x="2349" y="316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4" name="object 2844"/>
          <p:cNvSpPr/>
          <p:nvPr/>
        </p:nvSpPr>
        <p:spPr>
          <a:xfrm>
            <a:off x="2164368" y="2541863"/>
            <a:ext cx="4991" cy="37033"/>
          </a:xfrm>
          <a:custGeom>
            <a:avLst/>
            <a:gdLst/>
            <a:ahLst/>
            <a:cxnLst/>
            <a:rect l="l" t="t" r="r" b="b"/>
            <a:pathLst>
              <a:path w="4991" h="37033">
                <a:moveTo>
                  <a:pt x="4991" y="0"/>
                </a:moveTo>
                <a:lnTo>
                  <a:pt x="4991" y="21336"/>
                </a:lnTo>
                <a:lnTo>
                  <a:pt x="3822" y="29552"/>
                </a:lnTo>
                <a:lnTo>
                  <a:pt x="0" y="370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5" name="object 2845"/>
          <p:cNvSpPr/>
          <p:nvPr/>
        </p:nvSpPr>
        <p:spPr>
          <a:xfrm>
            <a:off x="2116112" y="2561586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6" name="object 2846"/>
          <p:cNvSpPr/>
          <p:nvPr/>
        </p:nvSpPr>
        <p:spPr>
          <a:xfrm>
            <a:off x="2121103" y="2580511"/>
            <a:ext cx="43268" cy="11150"/>
          </a:xfrm>
          <a:custGeom>
            <a:avLst/>
            <a:gdLst/>
            <a:ahLst/>
            <a:cxnLst/>
            <a:rect l="l" t="t" r="r" b="b"/>
            <a:pathLst>
              <a:path w="43268" h="11150">
                <a:moveTo>
                  <a:pt x="43268" y="0"/>
                </a:moveTo>
                <a:lnTo>
                  <a:pt x="40919" y="3149"/>
                </a:lnTo>
                <a:lnTo>
                  <a:pt x="40551" y="3594"/>
                </a:lnTo>
                <a:lnTo>
                  <a:pt x="37325" y="5943"/>
                </a:lnTo>
                <a:lnTo>
                  <a:pt x="34175" y="8216"/>
                </a:lnTo>
                <a:lnTo>
                  <a:pt x="33667" y="8509"/>
                </a:lnTo>
                <a:lnTo>
                  <a:pt x="29921" y="9677"/>
                </a:lnTo>
                <a:lnTo>
                  <a:pt x="26187" y="10922"/>
                </a:lnTo>
                <a:lnTo>
                  <a:pt x="25666" y="10782"/>
                </a:lnTo>
                <a:lnTo>
                  <a:pt x="21640" y="10998"/>
                </a:lnTo>
                <a:lnTo>
                  <a:pt x="19875" y="11150"/>
                </a:lnTo>
                <a:lnTo>
                  <a:pt x="19659" y="10706"/>
                </a:lnTo>
                <a:lnTo>
                  <a:pt x="17678" y="10414"/>
                </a:lnTo>
                <a:lnTo>
                  <a:pt x="15544" y="10045"/>
                </a:lnTo>
                <a:lnTo>
                  <a:pt x="15252" y="10414"/>
                </a:lnTo>
                <a:lnTo>
                  <a:pt x="13347" y="9677"/>
                </a:lnTo>
                <a:lnTo>
                  <a:pt x="9613" y="8280"/>
                </a:lnTo>
                <a:lnTo>
                  <a:pt x="9093" y="8216"/>
                </a:lnTo>
                <a:lnTo>
                  <a:pt x="5943" y="5943"/>
                </a:lnTo>
                <a:lnTo>
                  <a:pt x="2717" y="3594"/>
                </a:lnTo>
                <a:lnTo>
                  <a:pt x="2349" y="31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7" name="object 2847"/>
          <p:cNvSpPr/>
          <p:nvPr/>
        </p:nvSpPr>
        <p:spPr>
          <a:xfrm>
            <a:off x="2164368" y="2541863"/>
            <a:ext cx="4991" cy="38646"/>
          </a:xfrm>
          <a:custGeom>
            <a:avLst/>
            <a:gdLst/>
            <a:ahLst/>
            <a:cxnLst/>
            <a:rect l="l" t="t" r="r" b="b"/>
            <a:pathLst>
              <a:path w="4991" h="38646">
                <a:moveTo>
                  <a:pt x="4991" y="0"/>
                </a:moveTo>
                <a:lnTo>
                  <a:pt x="4991" y="22948"/>
                </a:lnTo>
                <a:lnTo>
                  <a:pt x="3822" y="31165"/>
                </a:lnTo>
                <a:lnTo>
                  <a:pt x="0" y="386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8" name="object 2848"/>
          <p:cNvSpPr/>
          <p:nvPr/>
        </p:nvSpPr>
        <p:spPr>
          <a:xfrm>
            <a:off x="2116112" y="2563201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9" name="object 2849"/>
          <p:cNvSpPr/>
          <p:nvPr/>
        </p:nvSpPr>
        <p:spPr>
          <a:xfrm>
            <a:off x="2121103" y="2582124"/>
            <a:ext cx="43268" cy="11150"/>
          </a:xfrm>
          <a:custGeom>
            <a:avLst/>
            <a:gdLst/>
            <a:ahLst/>
            <a:cxnLst/>
            <a:rect l="l" t="t" r="r" b="b"/>
            <a:pathLst>
              <a:path w="43268" h="11150">
                <a:moveTo>
                  <a:pt x="43268" y="0"/>
                </a:moveTo>
                <a:lnTo>
                  <a:pt x="40919" y="3225"/>
                </a:lnTo>
                <a:lnTo>
                  <a:pt x="37325" y="5943"/>
                </a:lnTo>
                <a:lnTo>
                  <a:pt x="34175" y="8216"/>
                </a:lnTo>
                <a:lnTo>
                  <a:pt x="29921" y="9753"/>
                </a:lnTo>
                <a:lnTo>
                  <a:pt x="26187" y="10934"/>
                </a:lnTo>
                <a:lnTo>
                  <a:pt x="25666" y="10782"/>
                </a:lnTo>
                <a:lnTo>
                  <a:pt x="21640" y="11074"/>
                </a:lnTo>
                <a:lnTo>
                  <a:pt x="19875" y="11150"/>
                </a:lnTo>
                <a:lnTo>
                  <a:pt x="19659" y="10706"/>
                </a:lnTo>
                <a:lnTo>
                  <a:pt x="17678" y="10414"/>
                </a:lnTo>
                <a:lnTo>
                  <a:pt x="15544" y="10045"/>
                </a:lnTo>
                <a:lnTo>
                  <a:pt x="15252" y="10414"/>
                </a:lnTo>
                <a:lnTo>
                  <a:pt x="13347" y="9753"/>
                </a:lnTo>
                <a:lnTo>
                  <a:pt x="9613" y="8293"/>
                </a:lnTo>
                <a:lnTo>
                  <a:pt x="9093" y="8216"/>
                </a:lnTo>
                <a:lnTo>
                  <a:pt x="5943" y="5943"/>
                </a:lnTo>
                <a:lnTo>
                  <a:pt x="2717" y="3594"/>
                </a:lnTo>
                <a:lnTo>
                  <a:pt x="2349" y="322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0" name="object 2850"/>
          <p:cNvSpPr/>
          <p:nvPr/>
        </p:nvSpPr>
        <p:spPr>
          <a:xfrm>
            <a:off x="2164368" y="2541863"/>
            <a:ext cx="4991" cy="40259"/>
          </a:xfrm>
          <a:custGeom>
            <a:avLst/>
            <a:gdLst/>
            <a:ahLst/>
            <a:cxnLst/>
            <a:rect l="l" t="t" r="r" b="b"/>
            <a:pathLst>
              <a:path w="4991" h="40258">
                <a:moveTo>
                  <a:pt x="4991" y="0"/>
                </a:moveTo>
                <a:lnTo>
                  <a:pt x="4991" y="24638"/>
                </a:lnTo>
                <a:lnTo>
                  <a:pt x="3822" y="32854"/>
                </a:lnTo>
                <a:lnTo>
                  <a:pt x="0" y="402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1" name="object 2851"/>
          <p:cNvSpPr/>
          <p:nvPr/>
        </p:nvSpPr>
        <p:spPr>
          <a:xfrm>
            <a:off x="2116112" y="2564814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906"/>
                </a:lnTo>
                <a:lnTo>
                  <a:pt x="0" y="168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2" name="object 2852"/>
          <p:cNvSpPr/>
          <p:nvPr/>
        </p:nvSpPr>
        <p:spPr>
          <a:xfrm>
            <a:off x="2121103" y="2583737"/>
            <a:ext cx="43268" cy="11150"/>
          </a:xfrm>
          <a:custGeom>
            <a:avLst/>
            <a:gdLst/>
            <a:ahLst/>
            <a:cxnLst/>
            <a:rect l="l" t="t" r="r" b="b"/>
            <a:pathLst>
              <a:path w="43268" h="11150">
                <a:moveTo>
                  <a:pt x="43268" y="0"/>
                </a:moveTo>
                <a:lnTo>
                  <a:pt x="40919" y="3225"/>
                </a:lnTo>
                <a:lnTo>
                  <a:pt x="40551" y="3670"/>
                </a:lnTo>
                <a:lnTo>
                  <a:pt x="37325" y="5943"/>
                </a:lnTo>
                <a:lnTo>
                  <a:pt x="34175" y="8293"/>
                </a:lnTo>
                <a:lnTo>
                  <a:pt x="33667" y="8509"/>
                </a:lnTo>
                <a:lnTo>
                  <a:pt x="29921" y="9753"/>
                </a:lnTo>
                <a:lnTo>
                  <a:pt x="26187" y="10922"/>
                </a:lnTo>
                <a:lnTo>
                  <a:pt x="25666" y="10858"/>
                </a:lnTo>
                <a:lnTo>
                  <a:pt x="21640" y="11074"/>
                </a:lnTo>
                <a:lnTo>
                  <a:pt x="19875" y="11150"/>
                </a:lnTo>
                <a:lnTo>
                  <a:pt x="19659" y="10706"/>
                </a:lnTo>
                <a:lnTo>
                  <a:pt x="17678" y="10414"/>
                </a:lnTo>
                <a:lnTo>
                  <a:pt x="15544" y="10121"/>
                </a:lnTo>
                <a:lnTo>
                  <a:pt x="15252" y="10490"/>
                </a:lnTo>
                <a:lnTo>
                  <a:pt x="13347" y="9753"/>
                </a:lnTo>
                <a:lnTo>
                  <a:pt x="9613" y="8293"/>
                </a:lnTo>
                <a:lnTo>
                  <a:pt x="9093" y="8293"/>
                </a:lnTo>
                <a:lnTo>
                  <a:pt x="5943" y="5943"/>
                </a:lnTo>
                <a:lnTo>
                  <a:pt x="2717" y="3670"/>
                </a:lnTo>
                <a:lnTo>
                  <a:pt x="2349" y="322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3" name="object 2853"/>
          <p:cNvSpPr/>
          <p:nvPr/>
        </p:nvSpPr>
        <p:spPr>
          <a:xfrm>
            <a:off x="2164368" y="2541863"/>
            <a:ext cx="4991" cy="41871"/>
          </a:xfrm>
          <a:custGeom>
            <a:avLst/>
            <a:gdLst/>
            <a:ahLst/>
            <a:cxnLst/>
            <a:rect l="l" t="t" r="r" b="b"/>
            <a:pathLst>
              <a:path w="4991" h="41871">
                <a:moveTo>
                  <a:pt x="4991" y="0"/>
                </a:moveTo>
                <a:lnTo>
                  <a:pt x="4991" y="26250"/>
                </a:lnTo>
                <a:lnTo>
                  <a:pt x="3822" y="34467"/>
                </a:lnTo>
                <a:lnTo>
                  <a:pt x="0" y="418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4" name="object 2854"/>
          <p:cNvSpPr/>
          <p:nvPr/>
        </p:nvSpPr>
        <p:spPr>
          <a:xfrm>
            <a:off x="2116112" y="2566503"/>
            <a:ext cx="4991" cy="17233"/>
          </a:xfrm>
          <a:custGeom>
            <a:avLst/>
            <a:gdLst/>
            <a:ahLst/>
            <a:cxnLst/>
            <a:rect l="l" t="t" r="r" b="b"/>
            <a:pathLst>
              <a:path w="4991" h="17233">
                <a:moveTo>
                  <a:pt x="4991" y="17233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5" name="object 2855"/>
          <p:cNvSpPr/>
          <p:nvPr/>
        </p:nvSpPr>
        <p:spPr>
          <a:xfrm>
            <a:off x="2134450" y="2585425"/>
            <a:ext cx="29921" cy="10998"/>
          </a:xfrm>
          <a:custGeom>
            <a:avLst/>
            <a:gdLst/>
            <a:ahLst/>
            <a:cxnLst/>
            <a:rect l="l" t="t" r="r" b="b"/>
            <a:pathLst>
              <a:path w="29921" h="10998">
                <a:moveTo>
                  <a:pt x="29921" y="0"/>
                </a:moveTo>
                <a:lnTo>
                  <a:pt x="27571" y="3149"/>
                </a:lnTo>
                <a:lnTo>
                  <a:pt x="27203" y="3594"/>
                </a:lnTo>
                <a:lnTo>
                  <a:pt x="23977" y="5867"/>
                </a:lnTo>
                <a:lnTo>
                  <a:pt x="20827" y="8216"/>
                </a:lnTo>
                <a:lnTo>
                  <a:pt x="20319" y="8509"/>
                </a:lnTo>
                <a:lnTo>
                  <a:pt x="16573" y="9677"/>
                </a:lnTo>
                <a:lnTo>
                  <a:pt x="12839" y="10922"/>
                </a:lnTo>
                <a:lnTo>
                  <a:pt x="12242" y="10998"/>
                </a:lnTo>
                <a:lnTo>
                  <a:pt x="8293" y="10998"/>
                </a:lnTo>
                <a:lnTo>
                  <a:pt x="4330" y="10998"/>
                </a:lnTo>
                <a:lnTo>
                  <a:pt x="3746" y="10922"/>
                </a:lnTo>
                <a:lnTo>
                  <a:pt x="0" y="96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6" name="object 2856"/>
          <p:cNvSpPr/>
          <p:nvPr/>
        </p:nvSpPr>
        <p:spPr>
          <a:xfrm>
            <a:off x="2164368" y="2541863"/>
            <a:ext cx="4991" cy="43561"/>
          </a:xfrm>
          <a:custGeom>
            <a:avLst/>
            <a:gdLst/>
            <a:ahLst/>
            <a:cxnLst/>
            <a:rect l="l" t="t" r="r" b="b"/>
            <a:pathLst>
              <a:path w="4991" h="43561">
                <a:moveTo>
                  <a:pt x="4991" y="0"/>
                </a:moveTo>
                <a:lnTo>
                  <a:pt x="4991" y="27863"/>
                </a:lnTo>
                <a:lnTo>
                  <a:pt x="3822" y="36080"/>
                </a:lnTo>
                <a:lnTo>
                  <a:pt x="0" y="4356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7" name="object 2857"/>
          <p:cNvSpPr/>
          <p:nvPr/>
        </p:nvSpPr>
        <p:spPr>
          <a:xfrm>
            <a:off x="2116112" y="2568116"/>
            <a:ext cx="18338" cy="26987"/>
          </a:xfrm>
          <a:custGeom>
            <a:avLst/>
            <a:gdLst/>
            <a:ahLst/>
            <a:cxnLst/>
            <a:rect l="l" t="t" r="r" b="b"/>
            <a:pathLst>
              <a:path w="18338" h="26987">
                <a:moveTo>
                  <a:pt x="18338" y="26987"/>
                </a:moveTo>
                <a:lnTo>
                  <a:pt x="10934" y="23177"/>
                </a:lnTo>
                <a:lnTo>
                  <a:pt x="4991" y="17310"/>
                </a:ln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8" name="object 2858"/>
          <p:cNvSpPr/>
          <p:nvPr/>
        </p:nvSpPr>
        <p:spPr>
          <a:xfrm>
            <a:off x="2121103" y="2587036"/>
            <a:ext cx="43268" cy="10998"/>
          </a:xfrm>
          <a:custGeom>
            <a:avLst/>
            <a:gdLst/>
            <a:ahLst/>
            <a:cxnLst/>
            <a:rect l="l" t="t" r="r" b="b"/>
            <a:pathLst>
              <a:path w="43268" h="10998">
                <a:moveTo>
                  <a:pt x="43268" y="0"/>
                </a:moveTo>
                <a:lnTo>
                  <a:pt x="40919" y="3162"/>
                </a:lnTo>
                <a:lnTo>
                  <a:pt x="40551" y="3594"/>
                </a:lnTo>
                <a:lnTo>
                  <a:pt x="37325" y="5943"/>
                </a:lnTo>
                <a:lnTo>
                  <a:pt x="34175" y="8216"/>
                </a:lnTo>
                <a:lnTo>
                  <a:pt x="33667" y="8509"/>
                </a:lnTo>
                <a:lnTo>
                  <a:pt x="29921" y="9677"/>
                </a:lnTo>
                <a:lnTo>
                  <a:pt x="26187" y="10922"/>
                </a:lnTo>
                <a:lnTo>
                  <a:pt x="25590" y="10998"/>
                </a:lnTo>
                <a:lnTo>
                  <a:pt x="21640" y="10998"/>
                </a:lnTo>
                <a:lnTo>
                  <a:pt x="17678" y="10998"/>
                </a:lnTo>
                <a:lnTo>
                  <a:pt x="17094" y="10922"/>
                </a:lnTo>
                <a:lnTo>
                  <a:pt x="13347" y="9677"/>
                </a:lnTo>
                <a:lnTo>
                  <a:pt x="9613" y="8509"/>
                </a:lnTo>
                <a:lnTo>
                  <a:pt x="9093" y="8216"/>
                </a:lnTo>
                <a:lnTo>
                  <a:pt x="5943" y="5943"/>
                </a:lnTo>
                <a:lnTo>
                  <a:pt x="2717" y="3594"/>
                </a:lnTo>
                <a:lnTo>
                  <a:pt x="2349" y="316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9" name="object 2859"/>
          <p:cNvSpPr/>
          <p:nvPr/>
        </p:nvSpPr>
        <p:spPr>
          <a:xfrm>
            <a:off x="2164368" y="2541863"/>
            <a:ext cx="4991" cy="45173"/>
          </a:xfrm>
          <a:custGeom>
            <a:avLst/>
            <a:gdLst/>
            <a:ahLst/>
            <a:cxnLst/>
            <a:rect l="l" t="t" r="r" b="b"/>
            <a:pathLst>
              <a:path w="4991" h="45173">
                <a:moveTo>
                  <a:pt x="4991" y="0"/>
                </a:moveTo>
                <a:lnTo>
                  <a:pt x="4991" y="29476"/>
                </a:lnTo>
                <a:lnTo>
                  <a:pt x="3822" y="37693"/>
                </a:lnTo>
                <a:lnTo>
                  <a:pt x="0" y="451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0" name="object 2860"/>
          <p:cNvSpPr/>
          <p:nvPr/>
        </p:nvSpPr>
        <p:spPr>
          <a:xfrm>
            <a:off x="2116112" y="2569726"/>
            <a:ext cx="4991" cy="17310"/>
          </a:xfrm>
          <a:custGeom>
            <a:avLst/>
            <a:gdLst/>
            <a:ahLst/>
            <a:cxnLst/>
            <a:rect l="l" t="t" r="r" b="b"/>
            <a:pathLst>
              <a:path w="4991" h="17310">
                <a:moveTo>
                  <a:pt x="4991" y="17310"/>
                </a:moveTo>
                <a:lnTo>
                  <a:pt x="1181" y="9829"/>
                </a:lnTo>
                <a:lnTo>
                  <a:pt x="0" y="161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1" name="object 2861"/>
          <p:cNvSpPr/>
          <p:nvPr/>
        </p:nvSpPr>
        <p:spPr>
          <a:xfrm>
            <a:off x="1960935" y="2426501"/>
            <a:ext cx="72974" cy="44958"/>
          </a:xfrm>
          <a:custGeom>
            <a:avLst/>
            <a:gdLst/>
            <a:ahLst/>
            <a:cxnLst/>
            <a:rect l="l" t="t" r="r" b="b"/>
            <a:pathLst>
              <a:path w="72974" h="44957">
                <a:moveTo>
                  <a:pt x="70624" y="44957"/>
                </a:moveTo>
                <a:lnTo>
                  <a:pt x="72974" y="40779"/>
                </a:lnTo>
                <a:lnTo>
                  <a:pt x="2425" y="0"/>
                </a:lnTo>
                <a:lnTo>
                  <a:pt x="0" y="41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2" name="object 2862"/>
          <p:cNvSpPr/>
          <p:nvPr/>
        </p:nvSpPr>
        <p:spPr>
          <a:xfrm>
            <a:off x="1962990" y="2411691"/>
            <a:ext cx="79502" cy="55587"/>
          </a:xfrm>
          <a:custGeom>
            <a:avLst/>
            <a:gdLst/>
            <a:ahLst/>
            <a:cxnLst/>
            <a:rect l="l" t="t" r="r" b="b"/>
            <a:pathLst>
              <a:path w="79501" h="55587">
                <a:moveTo>
                  <a:pt x="70916" y="55587"/>
                </a:moveTo>
                <a:lnTo>
                  <a:pt x="79502" y="40766"/>
                </a:lnTo>
                <a:lnTo>
                  <a:pt x="8940" y="0"/>
                </a:lnTo>
                <a:lnTo>
                  <a:pt x="368" y="14808"/>
                </a:lnTo>
                <a:lnTo>
                  <a:pt x="0" y="154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3" name="object 2863"/>
          <p:cNvSpPr/>
          <p:nvPr/>
        </p:nvSpPr>
        <p:spPr>
          <a:xfrm>
            <a:off x="2031560" y="2452460"/>
            <a:ext cx="10922" cy="18999"/>
          </a:xfrm>
          <a:custGeom>
            <a:avLst/>
            <a:gdLst/>
            <a:ahLst/>
            <a:cxnLst/>
            <a:rect l="l" t="t" r="r" b="b"/>
            <a:pathLst>
              <a:path w="10922" h="18999">
                <a:moveTo>
                  <a:pt x="0" y="18999"/>
                </a:moveTo>
                <a:lnTo>
                  <a:pt x="10922" y="0"/>
                </a:lnTo>
                <a:lnTo>
                  <a:pt x="6159" y="82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4" name="object 2864"/>
          <p:cNvSpPr/>
          <p:nvPr/>
        </p:nvSpPr>
        <p:spPr>
          <a:xfrm>
            <a:off x="1957485" y="2532915"/>
            <a:ext cx="16433" cy="2565"/>
          </a:xfrm>
          <a:custGeom>
            <a:avLst/>
            <a:gdLst/>
            <a:ahLst/>
            <a:cxnLst/>
            <a:rect l="l" t="t" r="r" b="b"/>
            <a:pathLst>
              <a:path w="16433" h="2565">
                <a:moveTo>
                  <a:pt x="16433" y="0"/>
                </a:moveTo>
                <a:lnTo>
                  <a:pt x="12839" y="1612"/>
                </a:lnTo>
                <a:lnTo>
                  <a:pt x="12319" y="1765"/>
                </a:lnTo>
                <a:lnTo>
                  <a:pt x="8369" y="2197"/>
                </a:lnTo>
                <a:lnTo>
                  <a:pt x="4699" y="2565"/>
                </a:lnTo>
                <a:lnTo>
                  <a:pt x="4406" y="1981"/>
                </a:lnTo>
                <a:lnTo>
                  <a:pt x="444" y="1765"/>
                </a:lnTo>
                <a:lnTo>
                  <a:pt x="0" y="17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5" name="object 2865"/>
          <p:cNvSpPr/>
          <p:nvPr/>
        </p:nvSpPr>
        <p:spPr>
          <a:xfrm>
            <a:off x="1974721" y="2435080"/>
            <a:ext cx="45618" cy="26111"/>
          </a:xfrm>
          <a:custGeom>
            <a:avLst/>
            <a:gdLst/>
            <a:ahLst/>
            <a:cxnLst/>
            <a:rect l="l" t="t" r="r" b="b"/>
            <a:pathLst>
              <a:path w="45618" h="26111">
                <a:moveTo>
                  <a:pt x="45618" y="26111"/>
                </a:moveTo>
                <a:lnTo>
                  <a:pt x="44157" y="25158"/>
                </a:lnTo>
                <a:lnTo>
                  <a:pt x="42608" y="24206"/>
                </a:lnTo>
                <a:lnTo>
                  <a:pt x="40119" y="22593"/>
                </a:lnTo>
                <a:lnTo>
                  <a:pt x="37553" y="21120"/>
                </a:lnTo>
                <a:lnTo>
                  <a:pt x="34175" y="19151"/>
                </a:lnTo>
                <a:lnTo>
                  <a:pt x="30873" y="17170"/>
                </a:lnTo>
                <a:lnTo>
                  <a:pt x="27139" y="14960"/>
                </a:lnTo>
                <a:lnTo>
                  <a:pt x="23393" y="12763"/>
                </a:lnTo>
                <a:lnTo>
                  <a:pt x="19583" y="10642"/>
                </a:lnTo>
                <a:lnTo>
                  <a:pt x="15836" y="8509"/>
                </a:lnTo>
                <a:lnTo>
                  <a:pt x="12471" y="6527"/>
                </a:lnTo>
                <a:lnTo>
                  <a:pt x="9093" y="4699"/>
                </a:lnTo>
                <a:lnTo>
                  <a:pt x="6451" y="3225"/>
                </a:lnTo>
                <a:lnTo>
                  <a:pt x="3886" y="1841"/>
                </a:lnTo>
                <a:lnTo>
                  <a:pt x="2273" y="952"/>
                </a:lnTo>
                <a:lnTo>
                  <a:pt x="736" y="152"/>
                </a:lnTo>
                <a:lnTo>
                  <a:pt x="368" y="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6" name="object 2866"/>
          <p:cNvSpPr/>
          <p:nvPr/>
        </p:nvSpPr>
        <p:spPr>
          <a:xfrm>
            <a:off x="1973924" y="2509447"/>
            <a:ext cx="19354" cy="23469"/>
          </a:xfrm>
          <a:custGeom>
            <a:avLst/>
            <a:gdLst/>
            <a:ahLst/>
            <a:cxnLst/>
            <a:rect l="l" t="t" r="r" b="b"/>
            <a:pathLst>
              <a:path w="19354" h="23469">
                <a:moveTo>
                  <a:pt x="19354" y="0"/>
                </a:moveTo>
                <a:lnTo>
                  <a:pt x="12166" y="12395"/>
                </a:lnTo>
                <a:lnTo>
                  <a:pt x="7035" y="18923"/>
                </a:lnTo>
                <a:lnTo>
                  <a:pt x="0" y="2346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7" name="object 2867"/>
          <p:cNvSpPr/>
          <p:nvPr/>
        </p:nvSpPr>
        <p:spPr>
          <a:xfrm>
            <a:off x="1936511" y="2482681"/>
            <a:ext cx="20980" cy="51993"/>
          </a:xfrm>
          <a:custGeom>
            <a:avLst/>
            <a:gdLst/>
            <a:ahLst/>
            <a:cxnLst/>
            <a:rect l="l" t="t" r="r" b="b"/>
            <a:pathLst>
              <a:path w="20980" h="51993">
                <a:moveTo>
                  <a:pt x="20980" y="51993"/>
                </a:moveTo>
                <a:lnTo>
                  <a:pt x="13207" y="48983"/>
                </a:lnTo>
                <a:lnTo>
                  <a:pt x="6680" y="43700"/>
                </a:lnTo>
                <a:lnTo>
                  <a:pt x="2133" y="36741"/>
                </a:lnTo>
                <a:lnTo>
                  <a:pt x="0" y="28600"/>
                </a:lnTo>
                <a:lnTo>
                  <a:pt x="444" y="20320"/>
                </a:lnTo>
                <a:lnTo>
                  <a:pt x="3454" y="12534"/>
                </a:lnTo>
                <a:lnTo>
                  <a:pt x="107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8" name="object 2868"/>
          <p:cNvSpPr/>
          <p:nvPr/>
        </p:nvSpPr>
        <p:spPr>
          <a:xfrm>
            <a:off x="2019312" y="2461193"/>
            <a:ext cx="1536" cy="3225"/>
          </a:xfrm>
          <a:custGeom>
            <a:avLst/>
            <a:gdLst/>
            <a:ahLst/>
            <a:cxnLst/>
            <a:rect l="l" t="t" r="r" b="b"/>
            <a:pathLst>
              <a:path w="1536" h="3225">
                <a:moveTo>
                  <a:pt x="0" y="3225"/>
                </a:moveTo>
                <a:lnTo>
                  <a:pt x="1536" y="508"/>
                </a:lnTo>
                <a:lnTo>
                  <a:pt x="102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9" name="object 2869"/>
          <p:cNvSpPr/>
          <p:nvPr/>
        </p:nvSpPr>
        <p:spPr>
          <a:xfrm>
            <a:off x="1973187" y="2435085"/>
            <a:ext cx="1536" cy="2641"/>
          </a:xfrm>
          <a:custGeom>
            <a:avLst/>
            <a:gdLst/>
            <a:ahLst/>
            <a:cxnLst/>
            <a:rect l="l" t="t" r="r" b="b"/>
            <a:pathLst>
              <a:path w="1536" h="2641">
                <a:moveTo>
                  <a:pt x="1536" y="0"/>
                </a:moveTo>
                <a:lnTo>
                  <a:pt x="0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0" name="object 2870"/>
          <p:cNvSpPr/>
          <p:nvPr/>
        </p:nvSpPr>
        <p:spPr>
          <a:xfrm>
            <a:off x="1935708" y="2512754"/>
            <a:ext cx="37401" cy="24193"/>
          </a:xfrm>
          <a:custGeom>
            <a:avLst/>
            <a:gdLst/>
            <a:ahLst/>
            <a:cxnLst/>
            <a:rect l="l" t="t" r="r" b="b"/>
            <a:pathLst>
              <a:path w="37401" h="24193">
                <a:moveTo>
                  <a:pt x="37401" y="21628"/>
                </a:moveTo>
                <a:lnTo>
                  <a:pt x="33807" y="23164"/>
                </a:lnTo>
                <a:lnTo>
                  <a:pt x="33223" y="23317"/>
                </a:lnTo>
                <a:lnTo>
                  <a:pt x="29336" y="23748"/>
                </a:lnTo>
                <a:lnTo>
                  <a:pt x="25450" y="24193"/>
                </a:lnTo>
                <a:lnTo>
                  <a:pt x="24866" y="24117"/>
                </a:lnTo>
                <a:lnTo>
                  <a:pt x="20967" y="23317"/>
                </a:lnTo>
                <a:lnTo>
                  <a:pt x="17157" y="22504"/>
                </a:lnTo>
                <a:lnTo>
                  <a:pt x="16573" y="22288"/>
                </a:lnTo>
                <a:lnTo>
                  <a:pt x="13195" y="20307"/>
                </a:lnTo>
                <a:lnTo>
                  <a:pt x="9753" y="18326"/>
                </a:lnTo>
                <a:lnTo>
                  <a:pt x="9309" y="17957"/>
                </a:lnTo>
                <a:lnTo>
                  <a:pt x="6680" y="15024"/>
                </a:lnTo>
                <a:lnTo>
                  <a:pt x="4038" y="12166"/>
                </a:lnTo>
                <a:lnTo>
                  <a:pt x="3746" y="11658"/>
                </a:lnTo>
                <a:lnTo>
                  <a:pt x="2133" y="8064"/>
                </a:lnTo>
                <a:lnTo>
                  <a:pt x="507" y="4470"/>
                </a:lnTo>
                <a:lnTo>
                  <a:pt x="368" y="38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1" name="object 2871"/>
          <p:cNvSpPr/>
          <p:nvPr/>
        </p:nvSpPr>
        <p:spPr>
          <a:xfrm>
            <a:off x="1973111" y="2509447"/>
            <a:ext cx="20167" cy="24930"/>
          </a:xfrm>
          <a:custGeom>
            <a:avLst/>
            <a:gdLst/>
            <a:ahLst/>
            <a:cxnLst/>
            <a:rect l="l" t="t" r="r" b="b"/>
            <a:pathLst>
              <a:path w="20167" h="24930">
                <a:moveTo>
                  <a:pt x="20167" y="0"/>
                </a:moveTo>
                <a:lnTo>
                  <a:pt x="12179" y="13855"/>
                </a:lnTo>
                <a:lnTo>
                  <a:pt x="7035" y="20320"/>
                </a:lnTo>
                <a:lnTo>
                  <a:pt x="0" y="249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2" name="object 2872"/>
          <p:cNvSpPr/>
          <p:nvPr/>
        </p:nvSpPr>
        <p:spPr>
          <a:xfrm>
            <a:off x="1935709" y="2495221"/>
            <a:ext cx="4254" cy="17526"/>
          </a:xfrm>
          <a:custGeom>
            <a:avLst/>
            <a:gdLst/>
            <a:ahLst/>
            <a:cxnLst/>
            <a:rect l="l" t="t" r="r" b="b"/>
            <a:pathLst>
              <a:path w="4254" h="17525">
                <a:moveTo>
                  <a:pt x="0" y="17525"/>
                </a:moveTo>
                <a:lnTo>
                  <a:pt x="368" y="9169"/>
                </a:lnTo>
                <a:lnTo>
                  <a:pt x="3441" y="1396"/>
                </a:lnTo>
                <a:lnTo>
                  <a:pt x="425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3" name="object 2873"/>
          <p:cNvSpPr/>
          <p:nvPr/>
        </p:nvSpPr>
        <p:spPr>
          <a:xfrm>
            <a:off x="2019312" y="2463098"/>
            <a:ext cx="736" cy="1320"/>
          </a:xfrm>
          <a:custGeom>
            <a:avLst/>
            <a:gdLst/>
            <a:ahLst/>
            <a:cxnLst/>
            <a:rect l="l" t="t" r="r" b="b"/>
            <a:pathLst>
              <a:path w="736" h="1320">
                <a:moveTo>
                  <a:pt x="0" y="1320"/>
                </a:moveTo>
                <a:lnTo>
                  <a:pt x="73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4" name="object 2874"/>
          <p:cNvSpPr/>
          <p:nvPr/>
        </p:nvSpPr>
        <p:spPr>
          <a:xfrm>
            <a:off x="1941582" y="2529249"/>
            <a:ext cx="30721" cy="9093"/>
          </a:xfrm>
          <a:custGeom>
            <a:avLst/>
            <a:gdLst/>
            <a:ahLst/>
            <a:cxnLst/>
            <a:rect l="l" t="t" r="r" b="b"/>
            <a:pathLst>
              <a:path w="30721" h="9093">
                <a:moveTo>
                  <a:pt x="30721" y="6527"/>
                </a:moveTo>
                <a:lnTo>
                  <a:pt x="27127" y="8140"/>
                </a:lnTo>
                <a:lnTo>
                  <a:pt x="26543" y="8280"/>
                </a:lnTo>
                <a:lnTo>
                  <a:pt x="22656" y="8648"/>
                </a:lnTo>
                <a:lnTo>
                  <a:pt x="18770" y="9093"/>
                </a:lnTo>
                <a:lnTo>
                  <a:pt x="18186" y="9017"/>
                </a:lnTo>
                <a:lnTo>
                  <a:pt x="14287" y="8216"/>
                </a:lnTo>
                <a:lnTo>
                  <a:pt x="10477" y="7404"/>
                </a:lnTo>
                <a:lnTo>
                  <a:pt x="9969" y="7188"/>
                </a:lnTo>
                <a:lnTo>
                  <a:pt x="6515" y="5207"/>
                </a:lnTo>
                <a:lnTo>
                  <a:pt x="3441" y="3517"/>
                </a:lnTo>
                <a:lnTo>
                  <a:pt x="3581" y="2857"/>
                </a:lnTo>
                <a:lnTo>
                  <a:pt x="647" y="508"/>
                </a:lnTo>
                <a:lnTo>
                  <a:pt x="292" y="21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5" name="object 2875"/>
          <p:cNvSpPr/>
          <p:nvPr/>
        </p:nvSpPr>
        <p:spPr>
          <a:xfrm>
            <a:off x="1972311" y="2509447"/>
            <a:ext cx="20967" cy="26327"/>
          </a:xfrm>
          <a:custGeom>
            <a:avLst/>
            <a:gdLst/>
            <a:ahLst/>
            <a:cxnLst/>
            <a:rect l="l" t="t" r="r" b="b"/>
            <a:pathLst>
              <a:path w="20967" h="26327">
                <a:moveTo>
                  <a:pt x="20967" y="0"/>
                </a:moveTo>
                <a:lnTo>
                  <a:pt x="12166" y="15252"/>
                </a:lnTo>
                <a:lnTo>
                  <a:pt x="7035" y="21780"/>
                </a:lnTo>
                <a:lnTo>
                  <a:pt x="0" y="2632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6" name="object 2876"/>
          <p:cNvSpPr/>
          <p:nvPr/>
        </p:nvSpPr>
        <p:spPr>
          <a:xfrm>
            <a:off x="1934832" y="2496609"/>
            <a:ext cx="6743" cy="32638"/>
          </a:xfrm>
          <a:custGeom>
            <a:avLst/>
            <a:gdLst/>
            <a:ahLst/>
            <a:cxnLst/>
            <a:rect l="l" t="t" r="r" b="b"/>
            <a:pathLst>
              <a:path w="6743" h="32638">
                <a:moveTo>
                  <a:pt x="6743" y="32639"/>
                </a:moveTo>
                <a:lnTo>
                  <a:pt x="2197" y="25603"/>
                </a:lnTo>
                <a:lnTo>
                  <a:pt x="0" y="17538"/>
                </a:lnTo>
                <a:lnTo>
                  <a:pt x="431" y="9169"/>
                </a:lnTo>
                <a:lnTo>
                  <a:pt x="3517" y="1473"/>
                </a:lnTo>
                <a:lnTo>
                  <a:pt x="431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7" name="object 2877"/>
          <p:cNvSpPr/>
          <p:nvPr/>
        </p:nvSpPr>
        <p:spPr>
          <a:xfrm>
            <a:off x="1934020" y="2515541"/>
            <a:ext cx="37477" cy="24117"/>
          </a:xfrm>
          <a:custGeom>
            <a:avLst/>
            <a:gdLst/>
            <a:ahLst/>
            <a:cxnLst/>
            <a:rect l="l" t="t" r="r" b="b"/>
            <a:pathLst>
              <a:path w="37477" h="24117">
                <a:moveTo>
                  <a:pt x="37477" y="21628"/>
                </a:moveTo>
                <a:lnTo>
                  <a:pt x="33731" y="23164"/>
                </a:lnTo>
                <a:lnTo>
                  <a:pt x="33362" y="23240"/>
                </a:lnTo>
                <a:lnTo>
                  <a:pt x="29413" y="23825"/>
                </a:lnTo>
                <a:lnTo>
                  <a:pt x="26911" y="24117"/>
                </a:lnTo>
                <a:lnTo>
                  <a:pt x="26695" y="23685"/>
                </a:lnTo>
                <a:lnTo>
                  <a:pt x="23914" y="23533"/>
                </a:lnTo>
                <a:lnTo>
                  <a:pt x="22517" y="23456"/>
                </a:lnTo>
                <a:lnTo>
                  <a:pt x="22301" y="23685"/>
                </a:lnTo>
                <a:lnTo>
                  <a:pt x="21043" y="23393"/>
                </a:lnTo>
                <a:lnTo>
                  <a:pt x="17157" y="22212"/>
                </a:lnTo>
                <a:lnTo>
                  <a:pt x="16649" y="22288"/>
                </a:lnTo>
                <a:lnTo>
                  <a:pt x="13271" y="20383"/>
                </a:lnTo>
                <a:lnTo>
                  <a:pt x="9829" y="18402"/>
                </a:lnTo>
                <a:lnTo>
                  <a:pt x="9385" y="18033"/>
                </a:lnTo>
                <a:lnTo>
                  <a:pt x="6756" y="15100"/>
                </a:lnTo>
                <a:lnTo>
                  <a:pt x="4114" y="12166"/>
                </a:lnTo>
                <a:lnTo>
                  <a:pt x="3809" y="11658"/>
                </a:lnTo>
                <a:lnTo>
                  <a:pt x="2197" y="8064"/>
                </a:lnTo>
                <a:lnTo>
                  <a:pt x="584" y="4470"/>
                </a:lnTo>
                <a:lnTo>
                  <a:pt x="444" y="38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8" name="object 2878"/>
          <p:cNvSpPr/>
          <p:nvPr/>
        </p:nvSpPr>
        <p:spPr>
          <a:xfrm>
            <a:off x="1971499" y="2524702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12166" y="1397"/>
                </a:lnTo>
                <a:lnTo>
                  <a:pt x="7035" y="792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9" name="object 2879"/>
          <p:cNvSpPr/>
          <p:nvPr/>
        </p:nvSpPr>
        <p:spPr>
          <a:xfrm>
            <a:off x="1934022" y="2495214"/>
            <a:ext cx="5943" cy="20320"/>
          </a:xfrm>
          <a:custGeom>
            <a:avLst/>
            <a:gdLst/>
            <a:ahLst/>
            <a:cxnLst/>
            <a:rect l="l" t="t" r="r" b="b"/>
            <a:pathLst>
              <a:path w="5943" h="20319">
                <a:moveTo>
                  <a:pt x="0" y="20320"/>
                </a:moveTo>
                <a:lnTo>
                  <a:pt x="444" y="11963"/>
                </a:lnTo>
                <a:lnTo>
                  <a:pt x="3517" y="4254"/>
                </a:lnTo>
                <a:lnTo>
                  <a:pt x="59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0" name="object 2880"/>
          <p:cNvSpPr/>
          <p:nvPr/>
        </p:nvSpPr>
        <p:spPr>
          <a:xfrm>
            <a:off x="1941503" y="2482674"/>
            <a:ext cx="5715" cy="9906"/>
          </a:xfrm>
          <a:custGeom>
            <a:avLst/>
            <a:gdLst/>
            <a:ahLst/>
            <a:cxnLst/>
            <a:rect l="l" t="t" r="r" b="b"/>
            <a:pathLst>
              <a:path w="5714" h="9906">
                <a:moveTo>
                  <a:pt x="0" y="9905"/>
                </a:moveTo>
                <a:lnTo>
                  <a:pt x="571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1" name="object 2881"/>
          <p:cNvSpPr/>
          <p:nvPr/>
        </p:nvSpPr>
        <p:spPr>
          <a:xfrm>
            <a:off x="1933214" y="2516935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1628"/>
                </a:moveTo>
                <a:lnTo>
                  <a:pt x="33883" y="23240"/>
                </a:lnTo>
                <a:lnTo>
                  <a:pt x="33299" y="23380"/>
                </a:lnTo>
                <a:lnTo>
                  <a:pt x="29413" y="23825"/>
                </a:lnTo>
                <a:lnTo>
                  <a:pt x="25526" y="24193"/>
                </a:lnTo>
                <a:lnTo>
                  <a:pt x="24866" y="24193"/>
                </a:lnTo>
                <a:lnTo>
                  <a:pt x="21043" y="23380"/>
                </a:lnTo>
                <a:lnTo>
                  <a:pt x="17233" y="22580"/>
                </a:lnTo>
                <a:lnTo>
                  <a:pt x="16649" y="22364"/>
                </a:lnTo>
                <a:lnTo>
                  <a:pt x="13207" y="20383"/>
                </a:lnTo>
                <a:lnTo>
                  <a:pt x="9829" y="18402"/>
                </a:lnTo>
                <a:lnTo>
                  <a:pt x="9385" y="18033"/>
                </a:lnTo>
                <a:lnTo>
                  <a:pt x="6743" y="15100"/>
                </a:lnTo>
                <a:lnTo>
                  <a:pt x="4114" y="12166"/>
                </a:lnTo>
                <a:lnTo>
                  <a:pt x="3809" y="11658"/>
                </a:lnTo>
                <a:lnTo>
                  <a:pt x="2197" y="8064"/>
                </a:lnTo>
                <a:lnTo>
                  <a:pt x="584" y="4533"/>
                </a:lnTo>
                <a:lnTo>
                  <a:pt x="444" y="39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2" name="object 2882"/>
          <p:cNvSpPr/>
          <p:nvPr/>
        </p:nvSpPr>
        <p:spPr>
          <a:xfrm>
            <a:off x="1970686" y="2524702"/>
            <a:ext cx="13792" cy="13855"/>
          </a:xfrm>
          <a:custGeom>
            <a:avLst/>
            <a:gdLst/>
            <a:ahLst/>
            <a:cxnLst/>
            <a:rect l="l" t="t" r="r" b="b"/>
            <a:pathLst>
              <a:path w="13792" h="13855">
                <a:moveTo>
                  <a:pt x="13792" y="0"/>
                </a:moveTo>
                <a:lnTo>
                  <a:pt x="12179" y="2781"/>
                </a:lnTo>
                <a:lnTo>
                  <a:pt x="7048" y="9309"/>
                </a:lnTo>
                <a:lnTo>
                  <a:pt x="0" y="1385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3" name="object 2883"/>
          <p:cNvSpPr/>
          <p:nvPr/>
        </p:nvSpPr>
        <p:spPr>
          <a:xfrm>
            <a:off x="1933216" y="2499479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0" y="17449"/>
                </a:moveTo>
                <a:lnTo>
                  <a:pt x="444" y="9093"/>
                </a:lnTo>
                <a:lnTo>
                  <a:pt x="3517" y="1384"/>
                </a:lnTo>
                <a:lnTo>
                  <a:pt x="433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4" name="object 2884"/>
          <p:cNvSpPr/>
          <p:nvPr/>
        </p:nvSpPr>
        <p:spPr>
          <a:xfrm>
            <a:off x="1932405" y="2518390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21564"/>
                </a:moveTo>
                <a:lnTo>
                  <a:pt x="33883" y="23177"/>
                </a:lnTo>
                <a:lnTo>
                  <a:pt x="33299" y="23329"/>
                </a:lnTo>
                <a:lnTo>
                  <a:pt x="29413" y="23761"/>
                </a:lnTo>
                <a:lnTo>
                  <a:pt x="25450" y="24206"/>
                </a:lnTo>
                <a:lnTo>
                  <a:pt x="24866" y="24129"/>
                </a:lnTo>
                <a:lnTo>
                  <a:pt x="21043" y="23329"/>
                </a:lnTo>
                <a:lnTo>
                  <a:pt x="17157" y="22517"/>
                </a:lnTo>
                <a:lnTo>
                  <a:pt x="16649" y="22301"/>
                </a:lnTo>
                <a:lnTo>
                  <a:pt x="13207" y="20319"/>
                </a:lnTo>
                <a:lnTo>
                  <a:pt x="9829" y="18338"/>
                </a:lnTo>
                <a:lnTo>
                  <a:pt x="9385" y="17970"/>
                </a:lnTo>
                <a:lnTo>
                  <a:pt x="6756" y="15036"/>
                </a:lnTo>
                <a:lnTo>
                  <a:pt x="4114" y="12179"/>
                </a:lnTo>
                <a:lnTo>
                  <a:pt x="3746" y="11671"/>
                </a:lnTo>
                <a:lnTo>
                  <a:pt x="2197" y="8064"/>
                </a:lnTo>
                <a:lnTo>
                  <a:pt x="584" y="4483"/>
                </a:lnTo>
                <a:lnTo>
                  <a:pt x="444" y="38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5" name="object 2885"/>
          <p:cNvSpPr/>
          <p:nvPr/>
        </p:nvSpPr>
        <p:spPr>
          <a:xfrm>
            <a:off x="1969885" y="2509447"/>
            <a:ext cx="23393" cy="30505"/>
          </a:xfrm>
          <a:custGeom>
            <a:avLst/>
            <a:gdLst/>
            <a:ahLst/>
            <a:cxnLst/>
            <a:rect l="l" t="t" r="r" b="b"/>
            <a:pathLst>
              <a:path w="23393" h="30505">
                <a:moveTo>
                  <a:pt x="23393" y="0"/>
                </a:moveTo>
                <a:lnTo>
                  <a:pt x="12179" y="19507"/>
                </a:lnTo>
                <a:lnTo>
                  <a:pt x="7035" y="25958"/>
                </a:lnTo>
                <a:lnTo>
                  <a:pt x="0" y="305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6" name="object 2886"/>
          <p:cNvSpPr/>
          <p:nvPr/>
        </p:nvSpPr>
        <p:spPr>
          <a:xfrm>
            <a:off x="1932410" y="2500868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0" y="17525"/>
                </a:moveTo>
                <a:lnTo>
                  <a:pt x="444" y="9169"/>
                </a:lnTo>
                <a:lnTo>
                  <a:pt x="3517" y="1396"/>
                </a:lnTo>
                <a:lnTo>
                  <a:pt x="433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7" name="object 2887"/>
          <p:cNvSpPr/>
          <p:nvPr/>
        </p:nvSpPr>
        <p:spPr>
          <a:xfrm>
            <a:off x="1931602" y="2519789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0" y="0"/>
                </a:moveTo>
                <a:lnTo>
                  <a:pt x="444" y="3886"/>
                </a:lnTo>
                <a:lnTo>
                  <a:pt x="2120" y="8064"/>
                </a:lnTo>
                <a:lnTo>
                  <a:pt x="3746" y="11658"/>
                </a:lnTo>
                <a:lnTo>
                  <a:pt x="6743" y="15113"/>
                </a:lnTo>
                <a:lnTo>
                  <a:pt x="9321" y="17970"/>
                </a:lnTo>
                <a:lnTo>
                  <a:pt x="13208" y="20320"/>
                </a:lnTo>
                <a:lnTo>
                  <a:pt x="16649" y="22288"/>
                </a:lnTo>
                <a:lnTo>
                  <a:pt x="17157" y="22517"/>
                </a:lnTo>
                <a:lnTo>
                  <a:pt x="21043" y="23317"/>
                </a:lnTo>
                <a:lnTo>
                  <a:pt x="24853" y="24130"/>
                </a:lnTo>
                <a:lnTo>
                  <a:pt x="25450" y="24206"/>
                </a:lnTo>
                <a:lnTo>
                  <a:pt x="29413" y="23761"/>
                </a:lnTo>
                <a:lnTo>
                  <a:pt x="33299" y="23393"/>
                </a:lnTo>
                <a:lnTo>
                  <a:pt x="33883" y="23241"/>
                </a:lnTo>
                <a:lnTo>
                  <a:pt x="37477" y="216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8" name="object 2888"/>
          <p:cNvSpPr/>
          <p:nvPr/>
        </p:nvSpPr>
        <p:spPr>
          <a:xfrm>
            <a:off x="1931598" y="2502260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4330" y="0"/>
                </a:moveTo>
                <a:lnTo>
                  <a:pt x="3517" y="1460"/>
                </a:lnTo>
                <a:lnTo>
                  <a:pt x="444" y="9169"/>
                </a:ln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9" name="object 2889"/>
          <p:cNvSpPr/>
          <p:nvPr/>
        </p:nvSpPr>
        <p:spPr>
          <a:xfrm>
            <a:off x="1969077" y="2509445"/>
            <a:ext cx="24206" cy="31978"/>
          </a:xfrm>
          <a:custGeom>
            <a:avLst/>
            <a:gdLst/>
            <a:ahLst/>
            <a:cxnLst/>
            <a:rect l="l" t="t" r="r" b="b"/>
            <a:pathLst>
              <a:path w="24206" h="31978">
                <a:moveTo>
                  <a:pt x="0" y="31978"/>
                </a:moveTo>
                <a:lnTo>
                  <a:pt x="6959" y="27432"/>
                </a:lnTo>
                <a:lnTo>
                  <a:pt x="12166" y="20904"/>
                </a:lnTo>
                <a:lnTo>
                  <a:pt x="242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0" name="object 2890"/>
          <p:cNvSpPr/>
          <p:nvPr/>
        </p:nvSpPr>
        <p:spPr>
          <a:xfrm>
            <a:off x="1930793" y="2521187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1628"/>
                </a:moveTo>
                <a:lnTo>
                  <a:pt x="33883" y="23240"/>
                </a:lnTo>
                <a:lnTo>
                  <a:pt x="33299" y="23393"/>
                </a:lnTo>
                <a:lnTo>
                  <a:pt x="29413" y="23748"/>
                </a:lnTo>
                <a:lnTo>
                  <a:pt x="25450" y="24193"/>
                </a:lnTo>
                <a:lnTo>
                  <a:pt x="24866" y="24193"/>
                </a:lnTo>
                <a:lnTo>
                  <a:pt x="21043" y="23317"/>
                </a:lnTo>
                <a:lnTo>
                  <a:pt x="17157" y="22504"/>
                </a:lnTo>
                <a:lnTo>
                  <a:pt x="16649" y="22288"/>
                </a:lnTo>
                <a:lnTo>
                  <a:pt x="13207" y="20383"/>
                </a:lnTo>
                <a:lnTo>
                  <a:pt x="9829" y="18402"/>
                </a:lnTo>
                <a:lnTo>
                  <a:pt x="9309" y="18033"/>
                </a:lnTo>
                <a:lnTo>
                  <a:pt x="6743" y="15100"/>
                </a:lnTo>
                <a:lnTo>
                  <a:pt x="4114" y="12166"/>
                </a:lnTo>
                <a:lnTo>
                  <a:pt x="3746" y="11658"/>
                </a:lnTo>
                <a:lnTo>
                  <a:pt x="2133" y="8064"/>
                </a:lnTo>
                <a:lnTo>
                  <a:pt x="584" y="4470"/>
                </a:lnTo>
                <a:lnTo>
                  <a:pt x="368" y="38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1" name="object 2891"/>
          <p:cNvSpPr/>
          <p:nvPr/>
        </p:nvSpPr>
        <p:spPr>
          <a:xfrm>
            <a:off x="1968271" y="2530349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12166" y="1397"/>
                </a:lnTo>
                <a:lnTo>
                  <a:pt x="6972" y="792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2" name="object 2892"/>
          <p:cNvSpPr/>
          <p:nvPr/>
        </p:nvSpPr>
        <p:spPr>
          <a:xfrm>
            <a:off x="1930796" y="2500861"/>
            <a:ext cx="5943" cy="20320"/>
          </a:xfrm>
          <a:custGeom>
            <a:avLst/>
            <a:gdLst/>
            <a:ahLst/>
            <a:cxnLst/>
            <a:rect l="l" t="t" r="r" b="b"/>
            <a:pathLst>
              <a:path w="5943" h="20319">
                <a:moveTo>
                  <a:pt x="0" y="20320"/>
                </a:moveTo>
                <a:lnTo>
                  <a:pt x="444" y="11963"/>
                </a:lnTo>
                <a:lnTo>
                  <a:pt x="3441" y="4254"/>
                </a:lnTo>
                <a:lnTo>
                  <a:pt x="59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3" name="object 2893"/>
          <p:cNvSpPr/>
          <p:nvPr/>
        </p:nvSpPr>
        <p:spPr>
          <a:xfrm>
            <a:off x="1929985" y="2522581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1628"/>
                </a:moveTo>
                <a:lnTo>
                  <a:pt x="33883" y="23240"/>
                </a:lnTo>
                <a:lnTo>
                  <a:pt x="33299" y="23380"/>
                </a:lnTo>
                <a:lnTo>
                  <a:pt x="29336" y="23825"/>
                </a:lnTo>
                <a:lnTo>
                  <a:pt x="25450" y="24193"/>
                </a:lnTo>
                <a:lnTo>
                  <a:pt x="24866" y="24193"/>
                </a:lnTo>
                <a:lnTo>
                  <a:pt x="21043" y="23380"/>
                </a:lnTo>
                <a:lnTo>
                  <a:pt x="17157" y="22580"/>
                </a:lnTo>
                <a:lnTo>
                  <a:pt x="16573" y="22364"/>
                </a:lnTo>
                <a:lnTo>
                  <a:pt x="13207" y="20383"/>
                </a:lnTo>
                <a:lnTo>
                  <a:pt x="9829" y="18402"/>
                </a:lnTo>
                <a:lnTo>
                  <a:pt x="9321" y="18033"/>
                </a:lnTo>
                <a:lnTo>
                  <a:pt x="6680" y="15100"/>
                </a:lnTo>
                <a:lnTo>
                  <a:pt x="4114" y="12166"/>
                </a:lnTo>
                <a:lnTo>
                  <a:pt x="3746" y="11658"/>
                </a:lnTo>
                <a:lnTo>
                  <a:pt x="2133" y="8064"/>
                </a:lnTo>
                <a:lnTo>
                  <a:pt x="520" y="4470"/>
                </a:lnTo>
                <a:lnTo>
                  <a:pt x="368" y="39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4" name="object 2894"/>
          <p:cNvSpPr/>
          <p:nvPr/>
        </p:nvSpPr>
        <p:spPr>
          <a:xfrm>
            <a:off x="1967464" y="2531741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0"/>
                </a:moveTo>
                <a:lnTo>
                  <a:pt x="12166" y="1397"/>
                </a:lnTo>
                <a:lnTo>
                  <a:pt x="6972" y="7924"/>
                </a:lnTo>
                <a:lnTo>
                  <a:pt x="0" y="1247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5" name="object 2895"/>
          <p:cNvSpPr/>
          <p:nvPr/>
        </p:nvSpPr>
        <p:spPr>
          <a:xfrm>
            <a:off x="1929989" y="2500871"/>
            <a:ext cx="6743" cy="21704"/>
          </a:xfrm>
          <a:custGeom>
            <a:avLst/>
            <a:gdLst/>
            <a:ahLst/>
            <a:cxnLst/>
            <a:rect l="l" t="t" r="r" b="b"/>
            <a:pathLst>
              <a:path w="6743" h="21704">
                <a:moveTo>
                  <a:pt x="0" y="21704"/>
                </a:moveTo>
                <a:lnTo>
                  <a:pt x="444" y="13347"/>
                </a:lnTo>
                <a:lnTo>
                  <a:pt x="3441" y="5638"/>
                </a:lnTo>
                <a:lnTo>
                  <a:pt x="67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6" name="object 2896"/>
          <p:cNvSpPr/>
          <p:nvPr/>
        </p:nvSpPr>
        <p:spPr>
          <a:xfrm>
            <a:off x="1935863" y="2539074"/>
            <a:ext cx="30721" cy="9169"/>
          </a:xfrm>
          <a:custGeom>
            <a:avLst/>
            <a:gdLst/>
            <a:ahLst/>
            <a:cxnLst/>
            <a:rect l="l" t="t" r="r" b="b"/>
            <a:pathLst>
              <a:path w="30721" h="9169">
                <a:moveTo>
                  <a:pt x="30721" y="6527"/>
                </a:moveTo>
                <a:lnTo>
                  <a:pt x="27127" y="8140"/>
                </a:lnTo>
                <a:lnTo>
                  <a:pt x="26619" y="8293"/>
                </a:lnTo>
                <a:lnTo>
                  <a:pt x="22656" y="8724"/>
                </a:lnTo>
                <a:lnTo>
                  <a:pt x="18770" y="9169"/>
                </a:lnTo>
                <a:lnTo>
                  <a:pt x="18173" y="9093"/>
                </a:lnTo>
                <a:lnTo>
                  <a:pt x="14287" y="8293"/>
                </a:lnTo>
                <a:lnTo>
                  <a:pt x="10477" y="7480"/>
                </a:lnTo>
                <a:lnTo>
                  <a:pt x="9893" y="7264"/>
                </a:lnTo>
                <a:lnTo>
                  <a:pt x="6515" y="5283"/>
                </a:lnTo>
                <a:lnTo>
                  <a:pt x="3149" y="3302"/>
                </a:lnTo>
                <a:lnTo>
                  <a:pt x="2628" y="293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7" name="object 2897"/>
          <p:cNvSpPr/>
          <p:nvPr/>
        </p:nvSpPr>
        <p:spPr>
          <a:xfrm>
            <a:off x="1966588" y="2531741"/>
            <a:ext cx="13855" cy="13855"/>
          </a:xfrm>
          <a:custGeom>
            <a:avLst/>
            <a:gdLst/>
            <a:ahLst/>
            <a:cxnLst/>
            <a:rect l="l" t="t" r="r" b="b"/>
            <a:pathLst>
              <a:path w="13855" h="13855">
                <a:moveTo>
                  <a:pt x="13855" y="0"/>
                </a:moveTo>
                <a:lnTo>
                  <a:pt x="12166" y="2857"/>
                </a:lnTo>
                <a:lnTo>
                  <a:pt x="7035" y="9321"/>
                </a:lnTo>
                <a:lnTo>
                  <a:pt x="0" y="1385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8" name="object 2898"/>
          <p:cNvSpPr/>
          <p:nvPr/>
        </p:nvSpPr>
        <p:spPr>
          <a:xfrm>
            <a:off x="1929176" y="2499478"/>
            <a:ext cx="8369" cy="39598"/>
          </a:xfrm>
          <a:custGeom>
            <a:avLst/>
            <a:gdLst/>
            <a:ahLst/>
            <a:cxnLst/>
            <a:rect l="l" t="t" r="r" b="b"/>
            <a:pathLst>
              <a:path w="8369" h="39598">
                <a:moveTo>
                  <a:pt x="6680" y="39598"/>
                </a:moveTo>
                <a:lnTo>
                  <a:pt x="2133" y="32626"/>
                </a:lnTo>
                <a:lnTo>
                  <a:pt x="0" y="24561"/>
                </a:lnTo>
                <a:lnTo>
                  <a:pt x="444" y="16205"/>
                </a:lnTo>
                <a:lnTo>
                  <a:pt x="3454" y="8432"/>
                </a:lnTo>
                <a:lnTo>
                  <a:pt x="836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9" name="object 2899"/>
          <p:cNvSpPr/>
          <p:nvPr/>
        </p:nvSpPr>
        <p:spPr>
          <a:xfrm>
            <a:off x="1868601" y="2306153"/>
            <a:ext cx="44958" cy="72974"/>
          </a:xfrm>
          <a:custGeom>
            <a:avLst/>
            <a:gdLst/>
            <a:ahLst/>
            <a:cxnLst/>
            <a:rect l="l" t="t" r="r" b="b"/>
            <a:pathLst>
              <a:path w="44957" h="72974">
                <a:moveTo>
                  <a:pt x="40779" y="72974"/>
                </a:moveTo>
                <a:lnTo>
                  <a:pt x="44958" y="70561"/>
                </a:lnTo>
                <a:lnTo>
                  <a:pt x="4178" y="0"/>
                </a:lnTo>
                <a:lnTo>
                  <a:pt x="0" y="23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0" name="object 2900"/>
          <p:cNvSpPr/>
          <p:nvPr/>
        </p:nvSpPr>
        <p:spPr>
          <a:xfrm>
            <a:off x="1868752" y="2297574"/>
            <a:ext cx="59626" cy="79133"/>
          </a:xfrm>
          <a:custGeom>
            <a:avLst/>
            <a:gdLst/>
            <a:ahLst/>
            <a:cxnLst/>
            <a:rect l="l" t="t" r="r" b="b"/>
            <a:pathLst>
              <a:path w="59626" h="79133">
                <a:moveTo>
                  <a:pt x="0" y="10858"/>
                </a:moveTo>
                <a:lnTo>
                  <a:pt x="4038" y="8585"/>
                </a:lnTo>
                <a:lnTo>
                  <a:pt x="18846" y="0"/>
                </a:lnTo>
                <a:lnTo>
                  <a:pt x="59626" y="70548"/>
                </a:lnTo>
                <a:lnTo>
                  <a:pt x="44805" y="791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1" name="object 2901"/>
          <p:cNvSpPr/>
          <p:nvPr/>
        </p:nvSpPr>
        <p:spPr>
          <a:xfrm>
            <a:off x="1879166" y="2297579"/>
            <a:ext cx="8432" cy="4838"/>
          </a:xfrm>
          <a:custGeom>
            <a:avLst/>
            <a:gdLst/>
            <a:ahLst/>
            <a:cxnLst/>
            <a:rect l="l" t="t" r="r" b="b"/>
            <a:pathLst>
              <a:path w="8432" h="4838">
                <a:moveTo>
                  <a:pt x="0" y="4838"/>
                </a:moveTo>
                <a:lnTo>
                  <a:pt x="843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2" name="object 2902"/>
          <p:cNvSpPr/>
          <p:nvPr/>
        </p:nvSpPr>
        <p:spPr>
          <a:xfrm>
            <a:off x="1909384" y="2374436"/>
            <a:ext cx="8064" cy="4686"/>
          </a:xfrm>
          <a:custGeom>
            <a:avLst/>
            <a:gdLst/>
            <a:ahLst/>
            <a:cxnLst/>
            <a:rect l="l" t="t" r="r" b="b"/>
            <a:pathLst>
              <a:path w="8064" h="4686">
                <a:moveTo>
                  <a:pt x="8064" y="0"/>
                </a:moveTo>
                <a:lnTo>
                  <a:pt x="0" y="46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3" name="object 2903"/>
          <p:cNvSpPr/>
          <p:nvPr/>
        </p:nvSpPr>
        <p:spPr>
          <a:xfrm>
            <a:off x="1909377" y="2373774"/>
            <a:ext cx="9169" cy="5346"/>
          </a:xfrm>
          <a:custGeom>
            <a:avLst/>
            <a:gdLst/>
            <a:ahLst/>
            <a:cxnLst/>
            <a:rect l="l" t="t" r="r" b="b"/>
            <a:pathLst>
              <a:path w="9169" h="5346">
                <a:moveTo>
                  <a:pt x="9169" y="0"/>
                </a:moveTo>
                <a:lnTo>
                  <a:pt x="0" y="53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4" name="object 2904"/>
          <p:cNvSpPr/>
          <p:nvPr/>
        </p:nvSpPr>
        <p:spPr>
          <a:xfrm>
            <a:off x="1804579" y="2366147"/>
            <a:ext cx="24206" cy="37401"/>
          </a:xfrm>
          <a:custGeom>
            <a:avLst/>
            <a:gdLst/>
            <a:ahLst/>
            <a:cxnLst/>
            <a:rect l="l" t="t" r="r" b="b"/>
            <a:pathLst>
              <a:path w="24206" h="37401">
                <a:moveTo>
                  <a:pt x="24206" y="37401"/>
                </a:moveTo>
                <a:lnTo>
                  <a:pt x="20243" y="37033"/>
                </a:lnTo>
                <a:lnTo>
                  <a:pt x="16065" y="35280"/>
                </a:lnTo>
                <a:lnTo>
                  <a:pt x="12547" y="33667"/>
                </a:lnTo>
                <a:lnTo>
                  <a:pt x="9093" y="30734"/>
                </a:lnTo>
                <a:lnTo>
                  <a:pt x="6159" y="28092"/>
                </a:lnTo>
                <a:lnTo>
                  <a:pt x="3822" y="24206"/>
                </a:lnTo>
                <a:lnTo>
                  <a:pt x="1841" y="20828"/>
                </a:lnTo>
                <a:lnTo>
                  <a:pt x="1612" y="20243"/>
                </a:lnTo>
                <a:lnTo>
                  <a:pt x="812" y="16433"/>
                </a:lnTo>
                <a:lnTo>
                  <a:pt x="0" y="12547"/>
                </a:lnTo>
                <a:lnTo>
                  <a:pt x="0" y="11950"/>
                </a:lnTo>
                <a:lnTo>
                  <a:pt x="368" y="8064"/>
                </a:lnTo>
                <a:lnTo>
                  <a:pt x="812" y="4102"/>
                </a:lnTo>
                <a:lnTo>
                  <a:pt x="952" y="3594"/>
                </a:lnTo>
                <a:lnTo>
                  <a:pt x="25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5" name="object 2905"/>
          <p:cNvSpPr/>
          <p:nvPr/>
        </p:nvSpPr>
        <p:spPr>
          <a:xfrm>
            <a:off x="1878366" y="2319218"/>
            <a:ext cx="26466" cy="45389"/>
          </a:xfrm>
          <a:custGeom>
            <a:avLst/>
            <a:gdLst/>
            <a:ahLst/>
            <a:cxnLst/>
            <a:rect l="l" t="t" r="r" b="b"/>
            <a:pathLst>
              <a:path w="26466" h="45389">
                <a:moveTo>
                  <a:pt x="26466" y="45389"/>
                </a:moveTo>
                <a:lnTo>
                  <a:pt x="25654" y="43853"/>
                </a:lnTo>
                <a:lnTo>
                  <a:pt x="24777" y="42240"/>
                </a:lnTo>
                <a:lnTo>
                  <a:pt x="23393" y="39674"/>
                </a:lnTo>
                <a:lnTo>
                  <a:pt x="21920" y="37033"/>
                </a:lnTo>
                <a:lnTo>
                  <a:pt x="20091" y="33654"/>
                </a:lnTo>
                <a:lnTo>
                  <a:pt x="18110" y="30289"/>
                </a:lnTo>
                <a:lnTo>
                  <a:pt x="15976" y="26542"/>
                </a:lnTo>
                <a:lnTo>
                  <a:pt x="13855" y="22732"/>
                </a:lnTo>
                <a:lnTo>
                  <a:pt x="11658" y="18986"/>
                </a:lnTo>
                <a:lnTo>
                  <a:pt x="9448" y="15252"/>
                </a:lnTo>
                <a:lnTo>
                  <a:pt x="7480" y="11950"/>
                </a:lnTo>
                <a:lnTo>
                  <a:pt x="5499" y="8572"/>
                </a:lnTo>
                <a:lnTo>
                  <a:pt x="3949" y="6007"/>
                </a:lnTo>
                <a:lnTo>
                  <a:pt x="2413" y="3517"/>
                </a:lnTo>
                <a:lnTo>
                  <a:pt x="1460" y="1981"/>
                </a:lnTo>
                <a:lnTo>
                  <a:pt x="508" y="507"/>
                </a:lnTo>
                <a:lnTo>
                  <a:pt x="292" y="21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6" name="object 2906"/>
          <p:cNvSpPr/>
          <p:nvPr/>
        </p:nvSpPr>
        <p:spPr>
          <a:xfrm>
            <a:off x="1828784" y="2392841"/>
            <a:ext cx="28600" cy="10706"/>
          </a:xfrm>
          <a:custGeom>
            <a:avLst/>
            <a:gdLst/>
            <a:ahLst/>
            <a:cxnLst/>
            <a:rect l="l" t="t" r="r" b="b"/>
            <a:pathLst>
              <a:path w="28600" h="10706">
                <a:moveTo>
                  <a:pt x="28600" y="0"/>
                </a:moveTo>
                <a:lnTo>
                  <a:pt x="16065" y="7264"/>
                </a:lnTo>
                <a:lnTo>
                  <a:pt x="8280" y="10274"/>
                </a:lnTo>
                <a:lnTo>
                  <a:pt x="0" y="107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7" name="object 2907"/>
          <p:cNvSpPr/>
          <p:nvPr/>
        </p:nvSpPr>
        <p:spPr>
          <a:xfrm>
            <a:off x="1807151" y="2346794"/>
            <a:ext cx="23469" cy="19354"/>
          </a:xfrm>
          <a:custGeom>
            <a:avLst/>
            <a:gdLst/>
            <a:ahLst/>
            <a:cxnLst/>
            <a:rect l="l" t="t" r="r" b="b"/>
            <a:pathLst>
              <a:path w="23469" h="19354">
                <a:moveTo>
                  <a:pt x="0" y="19354"/>
                </a:moveTo>
                <a:lnTo>
                  <a:pt x="4546" y="12306"/>
                </a:lnTo>
                <a:lnTo>
                  <a:pt x="11074" y="7175"/>
                </a:lnTo>
                <a:lnTo>
                  <a:pt x="2346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8" name="object 2908"/>
          <p:cNvSpPr/>
          <p:nvPr/>
        </p:nvSpPr>
        <p:spPr>
          <a:xfrm>
            <a:off x="1902341" y="2364607"/>
            <a:ext cx="2641" cy="2273"/>
          </a:xfrm>
          <a:custGeom>
            <a:avLst/>
            <a:gdLst/>
            <a:ahLst/>
            <a:cxnLst/>
            <a:rect l="l" t="t" r="r" b="b"/>
            <a:pathLst>
              <a:path w="2641" h="2273">
                <a:moveTo>
                  <a:pt x="0" y="2273"/>
                </a:moveTo>
                <a:lnTo>
                  <a:pt x="2641" y="736"/>
                </a:lnTo>
                <a:lnTo>
                  <a:pt x="248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9" name="object 2909"/>
          <p:cNvSpPr/>
          <p:nvPr/>
        </p:nvSpPr>
        <p:spPr>
          <a:xfrm>
            <a:off x="1875642" y="2319214"/>
            <a:ext cx="2717" cy="1536"/>
          </a:xfrm>
          <a:custGeom>
            <a:avLst/>
            <a:gdLst/>
            <a:ahLst/>
            <a:cxnLst/>
            <a:rect l="l" t="t" r="r" b="b"/>
            <a:pathLst>
              <a:path w="2717" h="1536">
                <a:moveTo>
                  <a:pt x="2717" y="0"/>
                </a:moveTo>
                <a:lnTo>
                  <a:pt x="0" y="15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0" name="object 2910"/>
          <p:cNvSpPr/>
          <p:nvPr/>
        </p:nvSpPr>
        <p:spPr>
          <a:xfrm>
            <a:off x="1804000" y="2383389"/>
            <a:ext cx="23317" cy="20967"/>
          </a:xfrm>
          <a:custGeom>
            <a:avLst/>
            <a:gdLst/>
            <a:ahLst/>
            <a:cxnLst/>
            <a:rect l="l" t="t" r="r" b="b"/>
            <a:pathLst>
              <a:path w="23317" h="20967">
                <a:moveTo>
                  <a:pt x="23317" y="20967"/>
                </a:moveTo>
                <a:lnTo>
                  <a:pt x="19431" y="20599"/>
                </a:lnTo>
                <a:lnTo>
                  <a:pt x="18846" y="20446"/>
                </a:lnTo>
                <a:lnTo>
                  <a:pt x="15252" y="18846"/>
                </a:lnTo>
                <a:lnTo>
                  <a:pt x="11658" y="17221"/>
                </a:lnTo>
                <a:lnTo>
                  <a:pt x="11150" y="16929"/>
                </a:lnTo>
                <a:lnTo>
                  <a:pt x="8280" y="14287"/>
                </a:lnTo>
                <a:lnTo>
                  <a:pt x="5346" y="11645"/>
                </a:lnTo>
                <a:lnTo>
                  <a:pt x="4978" y="11214"/>
                </a:lnTo>
                <a:lnTo>
                  <a:pt x="2997" y="7759"/>
                </a:lnTo>
                <a:lnTo>
                  <a:pt x="1028" y="4394"/>
                </a:lnTo>
                <a:lnTo>
                  <a:pt x="800" y="380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1" name="object 2911"/>
          <p:cNvSpPr/>
          <p:nvPr/>
        </p:nvSpPr>
        <p:spPr>
          <a:xfrm>
            <a:off x="1827311" y="2392841"/>
            <a:ext cx="30073" cy="11518"/>
          </a:xfrm>
          <a:custGeom>
            <a:avLst/>
            <a:gdLst/>
            <a:ahLst/>
            <a:cxnLst/>
            <a:rect l="l" t="t" r="r" b="b"/>
            <a:pathLst>
              <a:path w="30073" h="11518">
                <a:moveTo>
                  <a:pt x="30073" y="0"/>
                </a:moveTo>
                <a:lnTo>
                  <a:pt x="16141" y="8064"/>
                </a:lnTo>
                <a:lnTo>
                  <a:pt x="8369" y="11150"/>
                </a:lnTo>
                <a:lnTo>
                  <a:pt x="0" y="1151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2" name="object 2912"/>
          <p:cNvSpPr/>
          <p:nvPr/>
        </p:nvSpPr>
        <p:spPr>
          <a:xfrm>
            <a:off x="1803553" y="2353969"/>
            <a:ext cx="14668" cy="29413"/>
          </a:xfrm>
          <a:custGeom>
            <a:avLst/>
            <a:gdLst/>
            <a:ahLst/>
            <a:cxnLst/>
            <a:rect l="l" t="t" r="r" b="b"/>
            <a:pathLst>
              <a:path w="14668" h="29413">
                <a:moveTo>
                  <a:pt x="444" y="29413"/>
                </a:moveTo>
                <a:lnTo>
                  <a:pt x="0" y="21056"/>
                </a:lnTo>
                <a:lnTo>
                  <a:pt x="2133" y="12979"/>
                </a:lnTo>
                <a:lnTo>
                  <a:pt x="6756" y="5943"/>
                </a:lnTo>
                <a:lnTo>
                  <a:pt x="13207" y="812"/>
                </a:lnTo>
                <a:lnTo>
                  <a:pt x="146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3" name="object 2913"/>
          <p:cNvSpPr/>
          <p:nvPr/>
        </p:nvSpPr>
        <p:spPr>
          <a:xfrm>
            <a:off x="1902343" y="2366149"/>
            <a:ext cx="1244" cy="736"/>
          </a:xfrm>
          <a:custGeom>
            <a:avLst/>
            <a:gdLst/>
            <a:ahLst/>
            <a:cxnLst/>
            <a:rect l="l" t="t" r="r" b="b"/>
            <a:pathLst>
              <a:path w="1244" h="736">
                <a:moveTo>
                  <a:pt x="1244" y="0"/>
                </a:move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4" name="object 2914"/>
          <p:cNvSpPr/>
          <p:nvPr/>
        </p:nvSpPr>
        <p:spPr>
          <a:xfrm>
            <a:off x="1801719" y="2367758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37477"/>
                </a:moveTo>
                <a:lnTo>
                  <a:pt x="20320" y="37033"/>
                </a:lnTo>
                <a:lnTo>
                  <a:pt x="19735" y="36893"/>
                </a:lnTo>
                <a:lnTo>
                  <a:pt x="16141" y="35280"/>
                </a:lnTo>
                <a:lnTo>
                  <a:pt x="12547" y="33667"/>
                </a:lnTo>
                <a:lnTo>
                  <a:pt x="12026" y="33375"/>
                </a:lnTo>
                <a:lnTo>
                  <a:pt x="9093" y="30734"/>
                </a:lnTo>
                <a:lnTo>
                  <a:pt x="6235" y="28092"/>
                </a:lnTo>
                <a:lnTo>
                  <a:pt x="5803" y="27647"/>
                </a:lnTo>
                <a:lnTo>
                  <a:pt x="3886" y="24206"/>
                </a:lnTo>
                <a:lnTo>
                  <a:pt x="1917" y="20828"/>
                </a:lnTo>
                <a:lnTo>
                  <a:pt x="1689" y="20243"/>
                </a:lnTo>
                <a:lnTo>
                  <a:pt x="889" y="16433"/>
                </a:lnTo>
                <a:lnTo>
                  <a:pt x="76" y="12547"/>
                </a:lnTo>
                <a:lnTo>
                  <a:pt x="0" y="11963"/>
                </a:lnTo>
                <a:lnTo>
                  <a:pt x="444" y="8064"/>
                </a:lnTo>
                <a:lnTo>
                  <a:pt x="812" y="4178"/>
                </a:lnTo>
                <a:lnTo>
                  <a:pt x="952" y="3594"/>
                </a:lnTo>
                <a:lnTo>
                  <a:pt x="25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5" name="object 2915"/>
          <p:cNvSpPr/>
          <p:nvPr/>
        </p:nvSpPr>
        <p:spPr>
          <a:xfrm>
            <a:off x="1825927" y="2392841"/>
            <a:ext cx="31457" cy="12395"/>
          </a:xfrm>
          <a:custGeom>
            <a:avLst/>
            <a:gdLst/>
            <a:ahLst/>
            <a:cxnLst/>
            <a:rect l="l" t="t" r="r" b="b"/>
            <a:pathLst>
              <a:path w="31457" h="12395">
                <a:moveTo>
                  <a:pt x="31457" y="0"/>
                </a:moveTo>
                <a:lnTo>
                  <a:pt x="16065" y="8877"/>
                </a:lnTo>
                <a:lnTo>
                  <a:pt x="8356" y="11950"/>
                </a:lnTo>
                <a:lnTo>
                  <a:pt x="0" y="1239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6" name="object 2916"/>
          <p:cNvSpPr/>
          <p:nvPr/>
        </p:nvSpPr>
        <p:spPr>
          <a:xfrm>
            <a:off x="1804291" y="2354781"/>
            <a:ext cx="12458" cy="12979"/>
          </a:xfrm>
          <a:custGeom>
            <a:avLst/>
            <a:gdLst/>
            <a:ahLst/>
            <a:cxnLst/>
            <a:rect l="l" t="t" r="r" b="b"/>
            <a:pathLst>
              <a:path w="12458" h="12979">
                <a:moveTo>
                  <a:pt x="0" y="12979"/>
                </a:moveTo>
                <a:lnTo>
                  <a:pt x="4546" y="5943"/>
                </a:lnTo>
                <a:lnTo>
                  <a:pt x="11074" y="812"/>
                </a:lnTo>
                <a:lnTo>
                  <a:pt x="1245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7" name="object 2917"/>
          <p:cNvSpPr/>
          <p:nvPr/>
        </p:nvSpPr>
        <p:spPr>
          <a:xfrm>
            <a:off x="1801136" y="2384999"/>
            <a:ext cx="23393" cy="21043"/>
          </a:xfrm>
          <a:custGeom>
            <a:avLst/>
            <a:gdLst/>
            <a:ahLst/>
            <a:cxnLst/>
            <a:rect l="l" t="t" r="r" b="b"/>
            <a:pathLst>
              <a:path w="23393" h="21043">
                <a:moveTo>
                  <a:pt x="23393" y="21043"/>
                </a:moveTo>
                <a:lnTo>
                  <a:pt x="19507" y="20599"/>
                </a:lnTo>
                <a:lnTo>
                  <a:pt x="18923" y="20459"/>
                </a:lnTo>
                <a:lnTo>
                  <a:pt x="15328" y="18846"/>
                </a:lnTo>
                <a:lnTo>
                  <a:pt x="11734" y="17233"/>
                </a:lnTo>
                <a:lnTo>
                  <a:pt x="11226" y="16941"/>
                </a:lnTo>
                <a:lnTo>
                  <a:pt x="8293" y="14300"/>
                </a:lnTo>
                <a:lnTo>
                  <a:pt x="5346" y="11658"/>
                </a:lnTo>
                <a:lnTo>
                  <a:pt x="5054" y="11214"/>
                </a:lnTo>
                <a:lnTo>
                  <a:pt x="3009" y="7772"/>
                </a:lnTo>
                <a:lnTo>
                  <a:pt x="1244" y="4838"/>
                </a:lnTo>
                <a:lnTo>
                  <a:pt x="1689" y="4318"/>
                </a:lnTo>
                <a:lnTo>
                  <a:pt x="368" y="876"/>
                </a:lnTo>
                <a:lnTo>
                  <a:pt x="215" y="43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8" name="object 2918"/>
          <p:cNvSpPr/>
          <p:nvPr/>
        </p:nvSpPr>
        <p:spPr>
          <a:xfrm>
            <a:off x="1824530" y="2392841"/>
            <a:ext cx="32854" cy="13208"/>
          </a:xfrm>
          <a:custGeom>
            <a:avLst/>
            <a:gdLst/>
            <a:ahLst/>
            <a:cxnLst/>
            <a:rect l="l" t="t" r="r" b="b"/>
            <a:pathLst>
              <a:path w="32854" h="13207">
                <a:moveTo>
                  <a:pt x="32854" y="0"/>
                </a:moveTo>
                <a:lnTo>
                  <a:pt x="16065" y="9677"/>
                </a:lnTo>
                <a:lnTo>
                  <a:pt x="8356" y="12763"/>
                </a:lnTo>
                <a:lnTo>
                  <a:pt x="0" y="132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9" name="object 2919"/>
          <p:cNvSpPr/>
          <p:nvPr/>
        </p:nvSpPr>
        <p:spPr>
          <a:xfrm>
            <a:off x="1800693" y="2355583"/>
            <a:ext cx="14668" cy="29413"/>
          </a:xfrm>
          <a:custGeom>
            <a:avLst/>
            <a:gdLst/>
            <a:ahLst/>
            <a:cxnLst/>
            <a:rect l="l" t="t" r="r" b="b"/>
            <a:pathLst>
              <a:path w="14668" h="29413">
                <a:moveTo>
                  <a:pt x="444" y="29413"/>
                </a:moveTo>
                <a:lnTo>
                  <a:pt x="0" y="21056"/>
                </a:lnTo>
                <a:lnTo>
                  <a:pt x="2209" y="12979"/>
                </a:lnTo>
                <a:lnTo>
                  <a:pt x="6756" y="5943"/>
                </a:lnTo>
                <a:lnTo>
                  <a:pt x="13271" y="812"/>
                </a:lnTo>
                <a:lnTo>
                  <a:pt x="146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0" name="object 2920"/>
          <p:cNvSpPr/>
          <p:nvPr/>
        </p:nvSpPr>
        <p:spPr>
          <a:xfrm>
            <a:off x="1799744" y="2385808"/>
            <a:ext cx="23393" cy="21043"/>
          </a:xfrm>
          <a:custGeom>
            <a:avLst/>
            <a:gdLst/>
            <a:ahLst/>
            <a:cxnLst/>
            <a:rect l="l" t="t" r="r" b="b"/>
            <a:pathLst>
              <a:path w="23393" h="21043">
                <a:moveTo>
                  <a:pt x="23393" y="21043"/>
                </a:moveTo>
                <a:lnTo>
                  <a:pt x="19431" y="20599"/>
                </a:lnTo>
                <a:lnTo>
                  <a:pt x="18846" y="20459"/>
                </a:lnTo>
                <a:lnTo>
                  <a:pt x="15328" y="18846"/>
                </a:lnTo>
                <a:lnTo>
                  <a:pt x="11734" y="17233"/>
                </a:lnTo>
                <a:lnTo>
                  <a:pt x="11214" y="16941"/>
                </a:lnTo>
                <a:lnTo>
                  <a:pt x="8280" y="14300"/>
                </a:lnTo>
                <a:lnTo>
                  <a:pt x="5346" y="11658"/>
                </a:lnTo>
                <a:lnTo>
                  <a:pt x="4991" y="11214"/>
                </a:lnTo>
                <a:lnTo>
                  <a:pt x="3009" y="7835"/>
                </a:lnTo>
                <a:lnTo>
                  <a:pt x="1028" y="4394"/>
                </a:lnTo>
                <a:lnTo>
                  <a:pt x="800" y="381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1" name="object 2921"/>
          <p:cNvSpPr/>
          <p:nvPr/>
        </p:nvSpPr>
        <p:spPr>
          <a:xfrm>
            <a:off x="1823133" y="2392841"/>
            <a:ext cx="34251" cy="14008"/>
          </a:xfrm>
          <a:custGeom>
            <a:avLst/>
            <a:gdLst/>
            <a:ahLst/>
            <a:cxnLst/>
            <a:rect l="l" t="t" r="r" b="b"/>
            <a:pathLst>
              <a:path w="34251" h="14008">
                <a:moveTo>
                  <a:pt x="34251" y="0"/>
                </a:moveTo>
                <a:lnTo>
                  <a:pt x="16065" y="10490"/>
                </a:lnTo>
                <a:lnTo>
                  <a:pt x="8369" y="13563"/>
                </a:lnTo>
                <a:lnTo>
                  <a:pt x="0" y="140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2" name="object 2922"/>
          <p:cNvSpPr/>
          <p:nvPr/>
        </p:nvSpPr>
        <p:spPr>
          <a:xfrm>
            <a:off x="1799299" y="2355589"/>
            <a:ext cx="16065" cy="30213"/>
          </a:xfrm>
          <a:custGeom>
            <a:avLst/>
            <a:gdLst/>
            <a:ahLst/>
            <a:cxnLst/>
            <a:rect l="l" t="t" r="r" b="b"/>
            <a:pathLst>
              <a:path w="16065" h="30213">
                <a:moveTo>
                  <a:pt x="444" y="30213"/>
                </a:moveTo>
                <a:lnTo>
                  <a:pt x="0" y="21856"/>
                </a:lnTo>
                <a:lnTo>
                  <a:pt x="2209" y="13779"/>
                </a:lnTo>
                <a:lnTo>
                  <a:pt x="6756" y="6743"/>
                </a:lnTo>
                <a:lnTo>
                  <a:pt x="13284" y="1612"/>
                </a:lnTo>
                <a:lnTo>
                  <a:pt x="1606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3" name="object 2923"/>
          <p:cNvSpPr/>
          <p:nvPr/>
        </p:nvSpPr>
        <p:spPr>
          <a:xfrm>
            <a:off x="1798354" y="2386613"/>
            <a:ext cx="23317" cy="21043"/>
          </a:xfrm>
          <a:custGeom>
            <a:avLst/>
            <a:gdLst/>
            <a:ahLst/>
            <a:cxnLst/>
            <a:rect l="l" t="t" r="r" b="b"/>
            <a:pathLst>
              <a:path w="23317" h="21043">
                <a:moveTo>
                  <a:pt x="23317" y="21043"/>
                </a:moveTo>
                <a:lnTo>
                  <a:pt x="19431" y="20599"/>
                </a:lnTo>
                <a:lnTo>
                  <a:pt x="18846" y="20459"/>
                </a:lnTo>
                <a:lnTo>
                  <a:pt x="15252" y="18846"/>
                </a:lnTo>
                <a:lnTo>
                  <a:pt x="11658" y="17297"/>
                </a:lnTo>
                <a:lnTo>
                  <a:pt x="11150" y="16929"/>
                </a:lnTo>
                <a:lnTo>
                  <a:pt x="8280" y="14300"/>
                </a:lnTo>
                <a:lnTo>
                  <a:pt x="5346" y="11658"/>
                </a:lnTo>
                <a:lnTo>
                  <a:pt x="4978" y="11214"/>
                </a:lnTo>
                <a:lnTo>
                  <a:pt x="2997" y="7835"/>
                </a:lnTo>
                <a:lnTo>
                  <a:pt x="1028" y="4394"/>
                </a:lnTo>
                <a:lnTo>
                  <a:pt x="800" y="38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4" name="object 2924"/>
          <p:cNvSpPr/>
          <p:nvPr/>
        </p:nvSpPr>
        <p:spPr>
          <a:xfrm>
            <a:off x="1821674" y="2403328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0"/>
                </a:moveTo>
                <a:lnTo>
                  <a:pt x="16128" y="812"/>
                </a:lnTo>
                <a:lnTo>
                  <a:pt x="8356" y="3886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5" name="object 2925"/>
          <p:cNvSpPr/>
          <p:nvPr/>
        </p:nvSpPr>
        <p:spPr>
          <a:xfrm>
            <a:off x="1797905" y="2354783"/>
            <a:ext cx="18846" cy="31826"/>
          </a:xfrm>
          <a:custGeom>
            <a:avLst/>
            <a:gdLst/>
            <a:ahLst/>
            <a:cxnLst/>
            <a:rect l="l" t="t" r="r" b="b"/>
            <a:pathLst>
              <a:path w="18846" h="31826">
                <a:moveTo>
                  <a:pt x="444" y="31826"/>
                </a:moveTo>
                <a:lnTo>
                  <a:pt x="0" y="23469"/>
                </a:lnTo>
                <a:lnTo>
                  <a:pt x="2209" y="15392"/>
                </a:lnTo>
                <a:lnTo>
                  <a:pt x="6756" y="8356"/>
                </a:lnTo>
                <a:lnTo>
                  <a:pt x="13207" y="3225"/>
                </a:lnTo>
                <a:lnTo>
                  <a:pt x="1884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6" name="object 2926"/>
          <p:cNvSpPr/>
          <p:nvPr/>
        </p:nvSpPr>
        <p:spPr>
          <a:xfrm>
            <a:off x="1796072" y="2370984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37477"/>
                </a:moveTo>
                <a:lnTo>
                  <a:pt x="20320" y="37033"/>
                </a:lnTo>
                <a:lnTo>
                  <a:pt x="19735" y="36893"/>
                </a:lnTo>
                <a:lnTo>
                  <a:pt x="16141" y="35356"/>
                </a:lnTo>
                <a:lnTo>
                  <a:pt x="12547" y="33743"/>
                </a:lnTo>
                <a:lnTo>
                  <a:pt x="12026" y="33375"/>
                </a:lnTo>
                <a:lnTo>
                  <a:pt x="9093" y="30734"/>
                </a:lnTo>
                <a:lnTo>
                  <a:pt x="6235" y="28168"/>
                </a:lnTo>
                <a:lnTo>
                  <a:pt x="5803" y="27647"/>
                </a:lnTo>
                <a:lnTo>
                  <a:pt x="3886" y="24269"/>
                </a:lnTo>
                <a:lnTo>
                  <a:pt x="1905" y="20828"/>
                </a:lnTo>
                <a:lnTo>
                  <a:pt x="1689" y="20320"/>
                </a:lnTo>
                <a:lnTo>
                  <a:pt x="889" y="16433"/>
                </a:lnTo>
                <a:lnTo>
                  <a:pt x="76" y="12623"/>
                </a:lnTo>
                <a:lnTo>
                  <a:pt x="0" y="12026"/>
                </a:lnTo>
                <a:lnTo>
                  <a:pt x="444" y="8064"/>
                </a:lnTo>
                <a:lnTo>
                  <a:pt x="812" y="4178"/>
                </a:lnTo>
                <a:lnTo>
                  <a:pt x="952" y="3594"/>
                </a:lnTo>
                <a:lnTo>
                  <a:pt x="25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7" name="object 2927"/>
          <p:cNvSpPr/>
          <p:nvPr/>
        </p:nvSpPr>
        <p:spPr>
          <a:xfrm>
            <a:off x="1820279" y="2404137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17525" y="0"/>
                </a:moveTo>
                <a:lnTo>
                  <a:pt x="16052" y="812"/>
                </a:lnTo>
                <a:lnTo>
                  <a:pt x="8356" y="3886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8" name="object 2928"/>
          <p:cNvSpPr/>
          <p:nvPr/>
        </p:nvSpPr>
        <p:spPr>
          <a:xfrm>
            <a:off x="1798643" y="2353969"/>
            <a:ext cx="19583" cy="17018"/>
          </a:xfrm>
          <a:custGeom>
            <a:avLst/>
            <a:gdLst/>
            <a:ahLst/>
            <a:cxnLst/>
            <a:rect l="l" t="t" r="r" b="b"/>
            <a:pathLst>
              <a:path w="19583" h="17018">
                <a:moveTo>
                  <a:pt x="0" y="17018"/>
                </a:moveTo>
                <a:lnTo>
                  <a:pt x="4546" y="10058"/>
                </a:lnTo>
                <a:lnTo>
                  <a:pt x="11074" y="4851"/>
                </a:lnTo>
                <a:lnTo>
                  <a:pt x="1958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9" name="object 2929"/>
          <p:cNvSpPr/>
          <p:nvPr/>
        </p:nvSpPr>
        <p:spPr>
          <a:xfrm>
            <a:off x="1794677" y="2371791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37477"/>
                </a:moveTo>
                <a:lnTo>
                  <a:pt x="20320" y="37109"/>
                </a:lnTo>
                <a:lnTo>
                  <a:pt x="19735" y="36893"/>
                </a:lnTo>
                <a:lnTo>
                  <a:pt x="16141" y="35356"/>
                </a:lnTo>
                <a:lnTo>
                  <a:pt x="12547" y="33743"/>
                </a:lnTo>
                <a:lnTo>
                  <a:pt x="12039" y="33375"/>
                </a:lnTo>
                <a:lnTo>
                  <a:pt x="9105" y="30734"/>
                </a:lnTo>
                <a:lnTo>
                  <a:pt x="6172" y="28168"/>
                </a:lnTo>
                <a:lnTo>
                  <a:pt x="5803" y="27647"/>
                </a:lnTo>
                <a:lnTo>
                  <a:pt x="3822" y="24282"/>
                </a:lnTo>
                <a:lnTo>
                  <a:pt x="1917" y="20828"/>
                </a:lnTo>
                <a:lnTo>
                  <a:pt x="1689" y="20320"/>
                </a:lnTo>
                <a:lnTo>
                  <a:pt x="889" y="16433"/>
                </a:lnTo>
                <a:lnTo>
                  <a:pt x="0" y="12623"/>
                </a:lnTo>
                <a:lnTo>
                  <a:pt x="0" y="12026"/>
                </a:lnTo>
                <a:lnTo>
                  <a:pt x="444" y="8140"/>
                </a:lnTo>
                <a:lnTo>
                  <a:pt x="812" y="4178"/>
                </a:lnTo>
                <a:lnTo>
                  <a:pt x="965" y="3594"/>
                </a:lnTo>
                <a:lnTo>
                  <a:pt x="25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0" name="object 2930"/>
          <p:cNvSpPr/>
          <p:nvPr/>
        </p:nvSpPr>
        <p:spPr>
          <a:xfrm>
            <a:off x="1818882" y="2404137"/>
            <a:ext cx="18923" cy="5130"/>
          </a:xfrm>
          <a:custGeom>
            <a:avLst/>
            <a:gdLst/>
            <a:ahLst/>
            <a:cxnLst/>
            <a:rect l="l" t="t" r="r" b="b"/>
            <a:pathLst>
              <a:path w="18923" h="5130">
                <a:moveTo>
                  <a:pt x="18923" y="0"/>
                </a:moveTo>
                <a:lnTo>
                  <a:pt x="16065" y="1689"/>
                </a:lnTo>
                <a:lnTo>
                  <a:pt x="8356" y="4686"/>
                </a:lnTo>
                <a:lnTo>
                  <a:pt x="0" y="51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1" name="object 2931"/>
          <p:cNvSpPr/>
          <p:nvPr/>
        </p:nvSpPr>
        <p:spPr>
          <a:xfrm>
            <a:off x="1797249" y="2358816"/>
            <a:ext cx="12471" cy="12979"/>
          </a:xfrm>
          <a:custGeom>
            <a:avLst/>
            <a:gdLst/>
            <a:ahLst/>
            <a:cxnLst/>
            <a:rect l="l" t="t" r="r" b="b"/>
            <a:pathLst>
              <a:path w="12471" h="12979">
                <a:moveTo>
                  <a:pt x="0" y="12979"/>
                </a:moveTo>
                <a:lnTo>
                  <a:pt x="4546" y="6007"/>
                </a:lnTo>
                <a:lnTo>
                  <a:pt x="11074" y="800"/>
                </a:lnTo>
                <a:lnTo>
                  <a:pt x="1247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2" name="object 2932"/>
          <p:cNvSpPr/>
          <p:nvPr/>
        </p:nvSpPr>
        <p:spPr>
          <a:xfrm>
            <a:off x="1793292" y="2372601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565" y="0"/>
                </a:moveTo>
                <a:lnTo>
                  <a:pt x="952" y="3594"/>
                </a:lnTo>
                <a:lnTo>
                  <a:pt x="800" y="4178"/>
                </a:lnTo>
                <a:lnTo>
                  <a:pt x="368" y="8140"/>
                </a:lnTo>
                <a:lnTo>
                  <a:pt x="0" y="12026"/>
                </a:lnTo>
                <a:lnTo>
                  <a:pt x="0" y="12611"/>
                </a:lnTo>
                <a:lnTo>
                  <a:pt x="800" y="16433"/>
                </a:lnTo>
                <a:lnTo>
                  <a:pt x="1612" y="20320"/>
                </a:lnTo>
                <a:lnTo>
                  <a:pt x="1828" y="20904"/>
                </a:lnTo>
                <a:lnTo>
                  <a:pt x="3809" y="24269"/>
                </a:lnTo>
                <a:lnTo>
                  <a:pt x="5791" y="27647"/>
                </a:lnTo>
                <a:lnTo>
                  <a:pt x="6159" y="28155"/>
                </a:lnTo>
                <a:lnTo>
                  <a:pt x="9093" y="30797"/>
                </a:lnTo>
                <a:lnTo>
                  <a:pt x="12026" y="33362"/>
                </a:lnTo>
                <a:lnTo>
                  <a:pt x="12534" y="33731"/>
                </a:lnTo>
                <a:lnTo>
                  <a:pt x="16128" y="35344"/>
                </a:lnTo>
                <a:lnTo>
                  <a:pt x="19723" y="36957"/>
                </a:lnTo>
                <a:lnTo>
                  <a:pt x="20243" y="37109"/>
                </a:lnTo>
                <a:lnTo>
                  <a:pt x="24193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3" name="object 2933"/>
          <p:cNvSpPr/>
          <p:nvPr/>
        </p:nvSpPr>
        <p:spPr>
          <a:xfrm>
            <a:off x="1795865" y="2359620"/>
            <a:ext cx="12458" cy="12979"/>
          </a:xfrm>
          <a:custGeom>
            <a:avLst/>
            <a:gdLst/>
            <a:ahLst/>
            <a:cxnLst/>
            <a:rect l="l" t="t" r="r" b="b"/>
            <a:pathLst>
              <a:path w="12458" h="12979">
                <a:moveTo>
                  <a:pt x="12458" y="0"/>
                </a:moveTo>
                <a:lnTo>
                  <a:pt x="11061" y="812"/>
                </a:lnTo>
                <a:lnTo>
                  <a:pt x="4533" y="6019"/>
                </a:lnTo>
                <a:lnTo>
                  <a:pt x="0" y="1297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4" name="object 2934"/>
          <p:cNvSpPr/>
          <p:nvPr/>
        </p:nvSpPr>
        <p:spPr>
          <a:xfrm>
            <a:off x="1817491" y="2403334"/>
            <a:ext cx="21704" cy="6743"/>
          </a:xfrm>
          <a:custGeom>
            <a:avLst/>
            <a:gdLst/>
            <a:ahLst/>
            <a:cxnLst/>
            <a:rect l="l" t="t" r="r" b="b"/>
            <a:pathLst>
              <a:path w="21704" h="6743">
                <a:moveTo>
                  <a:pt x="0" y="6743"/>
                </a:moveTo>
                <a:lnTo>
                  <a:pt x="8356" y="6299"/>
                </a:lnTo>
                <a:lnTo>
                  <a:pt x="16052" y="3289"/>
                </a:lnTo>
                <a:lnTo>
                  <a:pt x="2170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5" name="object 2935"/>
          <p:cNvSpPr/>
          <p:nvPr/>
        </p:nvSpPr>
        <p:spPr>
          <a:xfrm>
            <a:off x="1791817" y="2373482"/>
            <a:ext cx="24206" cy="37401"/>
          </a:xfrm>
          <a:custGeom>
            <a:avLst/>
            <a:gdLst/>
            <a:ahLst/>
            <a:cxnLst/>
            <a:rect l="l" t="t" r="r" b="b"/>
            <a:pathLst>
              <a:path w="24206" h="37401">
                <a:moveTo>
                  <a:pt x="24206" y="37401"/>
                </a:moveTo>
                <a:lnTo>
                  <a:pt x="20320" y="37033"/>
                </a:lnTo>
                <a:lnTo>
                  <a:pt x="16141" y="35280"/>
                </a:lnTo>
                <a:lnTo>
                  <a:pt x="12547" y="33667"/>
                </a:lnTo>
                <a:lnTo>
                  <a:pt x="9169" y="30734"/>
                </a:lnTo>
                <a:lnTo>
                  <a:pt x="6235" y="28092"/>
                </a:lnTo>
                <a:lnTo>
                  <a:pt x="3886" y="24193"/>
                </a:lnTo>
                <a:lnTo>
                  <a:pt x="1917" y="20828"/>
                </a:lnTo>
                <a:lnTo>
                  <a:pt x="889" y="16433"/>
                </a:lnTo>
                <a:lnTo>
                  <a:pt x="76" y="12547"/>
                </a:lnTo>
                <a:lnTo>
                  <a:pt x="0" y="11950"/>
                </a:lnTo>
                <a:lnTo>
                  <a:pt x="444" y="8064"/>
                </a:lnTo>
                <a:lnTo>
                  <a:pt x="889" y="4102"/>
                </a:lnTo>
                <a:lnTo>
                  <a:pt x="1028" y="3594"/>
                </a:lnTo>
                <a:lnTo>
                  <a:pt x="264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6" name="object 2936"/>
          <p:cNvSpPr/>
          <p:nvPr/>
        </p:nvSpPr>
        <p:spPr>
          <a:xfrm>
            <a:off x="1816022" y="2403328"/>
            <a:ext cx="23177" cy="7556"/>
          </a:xfrm>
          <a:custGeom>
            <a:avLst/>
            <a:gdLst/>
            <a:ahLst/>
            <a:cxnLst/>
            <a:rect l="l" t="t" r="r" b="b"/>
            <a:pathLst>
              <a:path w="23177" h="7556">
                <a:moveTo>
                  <a:pt x="23177" y="0"/>
                </a:moveTo>
                <a:lnTo>
                  <a:pt x="16128" y="4102"/>
                </a:lnTo>
                <a:lnTo>
                  <a:pt x="8356" y="7112"/>
                </a:lnTo>
                <a:lnTo>
                  <a:pt x="0" y="755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7" name="object 2937"/>
          <p:cNvSpPr/>
          <p:nvPr/>
        </p:nvSpPr>
        <p:spPr>
          <a:xfrm>
            <a:off x="1794463" y="2360425"/>
            <a:ext cx="12471" cy="13055"/>
          </a:xfrm>
          <a:custGeom>
            <a:avLst/>
            <a:gdLst/>
            <a:ahLst/>
            <a:cxnLst/>
            <a:rect l="l" t="t" r="r" b="b"/>
            <a:pathLst>
              <a:path w="12471" h="13055">
                <a:moveTo>
                  <a:pt x="0" y="13055"/>
                </a:moveTo>
                <a:lnTo>
                  <a:pt x="4546" y="6019"/>
                </a:lnTo>
                <a:lnTo>
                  <a:pt x="10998" y="889"/>
                </a:lnTo>
                <a:lnTo>
                  <a:pt x="1247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8" name="object 2938"/>
          <p:cNvSpPr/>
          <p:nvPr/>
        </p:nvSpPr>
        <p:spPr>
          <a:xfrm>
            <a:off x="1849757" y="2156551"/>
            <a:ext cx="4838" cy="81546"/>
          </a:xfrm>
          <a:custGeom>
            <a:avLst/>
            <a:gdLst/>
            <a:ahLst/>
            <a:cxnLst/>
            <a:rect l="l" t="t" r="r" b="b"/>
            <a:pathLst>
              <a:path w="4838" h="81546">
                <a:moveTo>
                  <a:pt x="0" y="0"/>
                </a:moveTo>
                <a:lnTo>
                  <a:pt x="4838" y="0"/>
                </a:lnTo>
                <a:lnTo>
                  <a:pt x="4838" y="81546"/>
                </a:lnTo>
                <a:lnTo>
                  <a:pt x="0" y="815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9" name="object 2939"/>
          <p:cNvSpPr/>
          <p:nvPr/>
        </p:nvSpPr>
        <p:spPr>
          <a:xfrm>
            <a:off x="1854598" y="2156556"/>
            <a:ext cx="17081" cy="81546"/>
          </a:xfrm>
          <a:custGeom>
            <a:avLst/>
            <a:gdLst/>
            <a:ahLst/>
            <a:cxnLst/>
            <a:rect l="l" t="t" r="r" b="b"/>
            <a:pathLst>
              <a:path w="17081" h="81546">
                <a:moveTo>
                  <a:pt x="0" y="81546"/>
                </a:moveTo>
                <a:lnTo>
                  <a:pt x="17081" y="81546"/>
                </a:lnTo>
                <a:lnTo>
                  <a:pt x="17081" y="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0" name="object 2940"/>
          <p:cNvSpPr/>
          <p:nvPr/>
        </p:nvSpPr>
        <p:spPr>
          <a:xfrm>
            <a:off x="1756695" y="2175692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10998" y="0"/>
                </a:moveTo>
                <a:lnTo>
                  <a:pt x="7848" y="2349"/>
                </a:lnTo>
                <a:lnTo>
                  <a:pt x="7404" y="2717"/>
                </a:lnTo>
                <a:lnTo>
                  <a:pt x="5054" y="5943"/>
                </a:lnTo>
                <a:lnTo>
                  <a:pt x="2781" y="9093"/>
                </a:lnTo>
                <a:lnTo>
                  <a:pt x="2489" y="9601"/>
                </a:lnTo>
                <a:lnTo>
                  <a:pt x="1320" y="13347"/>
                </a:lnTo>
                <a:lnTo>
                  <a:pt x="76" y="17094"/>
                </a:lnTo>
                <a:lnTo>
                  <a:pt x="0" y="17678"/>
                </a:lnTo>
                <a:lnTo>
                  <a:pt x="0" y="21628"/>
                </a:lnTo>
                <a:lnTo>
                  <a:pt x="0" y="25603"/>
                </a:lnTo>
                <a:lnTo>
                  <a:pt x="76" y="26187"/>
                </a:lnTo>
                <a:lnTo>
                  <a:pt x="1320" y="299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1" name="object 2941"/>
          <p:cNvSpPr/>
          <p:nvPr/>
        </p:nvSpPr>
        <p:spPr>
          <a:xfrm>
            <a:off x="1852844" y="2171439"/>
            <a:ext cx="584" cy="52514"/>
          </a:xfrm>
          <a:custGeom>
            <a:avLst/>
            <a:gdLst/>
            <a:ahLst/>
            <a:cxnLst/>
            <a:rect l="l" t="t" r="r" b="b"/>
            <a:pathLst>
              <a:path w="584" h="52514">
                <a:moveTo>
                  <a:pt x="215" y="0"/>
                </a:moveTo>
                <a:lnTo>
                  <a:pt x="292" y="1765"/>
                </a:lnTo>
                <a:lnTo>
                  <a:pt x="368" y="3517"/>
                </a:lnTo>
                <a:lnTo>
                  <a:pt x="431" y="6451"/>
                </a:lnTo>
                <a:lnTo>
                  <a:pt x="507" y="9461"/>
                </a:lnTo>
                <a:lnTo>
                  <a:pt x="507" y="13347"/>
                </a:lnTo>
                <a:lnTo>
                  <a:pt x="584" y="17233"/>
                </a:lnTo>
                <a:lnTo>
                  <a:pt x="584" y="25882"/>
                </a:lnTo>
                <a:lnTo>
                  <a:pt x="584" y="34544"/>
                </a:lnTo>
                <a:lnTo>
                  <a:pt x="507" y="38430"/>
                </a:lnTo>
                <a:lnTo>
                  <a:pt x="507" y="42316"/>
                </a:lnTo>
                <a:lnTo>
                  <a:pt x="431" y="45326"/>
                </a:lnTo>
                <a:lnTo>
                  <a:pt x="368" y="48260"/>
                </a:lnTo>
                <a:lnTo>
                  <a:pt x="215" y="51777"/>
                </a:lnTo>
                <a:lnTo>
                  <a:pt x="139" y="52146"/>
                </a:lnTo>
                <a:lnTo>
                  <a:pt x="0" y="5251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2" name="object 2942"/>
          <p:cNvSpPr/>
          <p:nvPr/>
        </p:nvSpPr>
        <p:spPr>
          <a:xfrm>
            <a:off x="1767699" y="2170706"/>
            <a:ext cx="30505" cy="4991"/>
          </a:xfrm>
          <a:custGeom>
            <a:avLst/>
            <a:gdLst/>
            <a:ahLst/>
            <a:cxnLst/>
            <a:rect l="l" t="t" r="r" b="b"/>
            <a:pathLst>
              <a:path w="30505" h="4991">
                <a:moveTo>
                  <a:pt x="30505" y="0"/>
                </a:moveTo>
                <a:lnTo>
                  <a:pt x="15684" y="0"/>
                </a:lnTo>
                <a:lnTo>
                  <a:pt x="7480" y="1168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3" name="object 2943"/>
          <p:cNvSpPr/>
          <p:nvPr/>
        </p:nvSpPr>
        <p:spPr>
          <a:xfrm>
            <a:off x="1758015" y="2205615"/>
            <a:ext cx="40182" cy="18338"/>
          </a:xfrm>
          <a:custGeom>
            <a:avLst/>
            <a:gdLst/>
            <a:ahLst/>
            <a:cxnLst/>
            <a:rect l="l" t="t" r="r" b="b"/>
            <a:pathLst>
              <a:path w="40182" h="18338">
                <a:moveTo>
                  <a:pt x="0" y="0"/>
                </a:moveTo>
                <a:lnTo>
                  <a:pt x="3733" y="7404"/>
                </a:lnTo>
                <a:lnTo>
                  <a:pt x="9677" y="13347"/>
                </a:lnTo>
                <a:lnTo>
                  <a:pt x="17157" y="17157"/>
                </a:lnTo>
                <a:lnTo>
                  <a:pt x="25374" y="18338"/>
                </a:lnTo>
                <a:lnTo>
                  <a:pt x="40182" y="183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4" name="object 2944"/>
          <p:cNvSpPr/>
          <p:nvPr/>
        </p:nvSpPr>
        <p:spPr>
          <a:xfrm>
            <a:off x="1849757" y="2170706"/>
            <a:ext cx="3302" cy="736"/>
          </a:xfrm>
          <a:custGeom>
            <a:avLst/>
            <a:gdLst/>
            <a:ahLst/>
            <a:cxnLst/>
            <a:rect l="l" t="t" r="r" b="b"/>
            <a:pathLst>
              <a:path w="3301" h="736">
                <a:moveTo>
                  <a:pt x="0" y="0"/>
                </a:moveTo>
                <a:lnTo>
                  <a:pt x="3086" y="0"/>
                </a:lnTo>
                <a:lnTo>
                  <a:pt x="3302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5" name="object 2945"/>
          <p:cNvSpPr/>
          <p:nvPr/>
        </p:nvSpPr>
        <p:spPr>
          <a:xfrm>
            <a:off x="1849753" y="2223949"/>
            <a:ext cx="3086" cy="0"/>
          </a:xfrm>
          <a:custGeom>
            <a:avLst/>
            <a:gdLst/>
            <a:ahLst/>
            <a:cxnLst/>
            <a:rect l="l" t="t" r="r" b="b"/>
            <a:pathLst>
              <a:path w="3086">
                <a:moveTo>
                  <a:pt x="3086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6" name="object 2946"/>
          <p:cNvSpPr/>
          <p:nvPr/>
        </p:nvSpPr>
        <p:spPr>
          <a:xfrm>
            <a:off x="1755082" y="2175694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1244" y="29921"/>
                </a:moveTo>
                <a:lnTo>
                  <a:pt x="76" y="26187"/>
                </a:lnTo>
                <a:lnTo>
                  <a:pt x="0" y="25590"/>
                </a:lnTo>
                <a:lnTo>
                  <a:pt x="0" y="21628"/>
                </a:lnTo>
                <a:lnTo>
                  <a:pt x="0" y="17678"/>
                </a:lnTo>
                <a:lnTo>
                  <a:pt x="76" y="17094"/>
                </a:lnTo>
                <a:lnTo>
                  <a:pt x="1244" y="13347"/>
                </a:lnTo>
                <a:lnTo>
                  <a:pt x="2489" y="9601"/>
                </a:lnTo>
                <a:lnTo>
                  <a:pt x="2781" y="9093"/>
                </a:lnTo>
                <a:lnTo>
                  <a:pt x="5054" y="5943"/>
                </a:lnTo>
                <a:lnTo>
                  <a:pt x="7404" y="2717"/>
                </a:lnTo>
                <a:lnTo>
                  <a:pt x="7772" y="2349"/>
                </a:lnTo>
                <a:lnTo>
                  <a:pt x="1099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7" name="object 2947"/>
          <p:cNvSpPr/>
          <p:nvPr/>
        </p:nvSpPr>
        <p:spPr>
          <a:xfrm>
            <a:off x="1756319" y="2205610"/>
            <a:ext cx="41884" cy="18338"/>
          </a:xfrm>
          <a:custGeom>
            <a:avLst/>
            <a:gdLst/>
            <a:ahLst/>
            <a:cxnLst/>
            <a:rect l="l" t="t" r="r" b="b"/>
            <a:pathLst>
              <a:path w="41884" h="18338">
                <a:moveTo>
                  <a:pt x="41884" y="18338"/>
                </a:moveTo>
                <a:lnTo>
                  <a:pt x="25387" y="18338"/>
                </a:lnTo>
                <a:lnTo>
                  <a:pt x="17170" y="17170"/>
                </a:lnTo>
                <a:lnTo>
                  <a:pt x="9766" y="13347"/>
                </a:lnTo>
                <a:lnTo>
                  <a:pt x="3822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8" name="object 2948"/>
          <p:cNvSpPr/>
          <p:nvPr/>
        </p:nvSpPr>
        <p:spPr>
          <a:xfrm>
            <a:off x="1766082" y="217070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7404" y="1181"/>
                </a:lnTo>
                <a:lnTo>
                  <a:pt x="15621" y="0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9" name="object 2949"/>
          <p:cNvSpPr/>
          <p:nvPr/>
        </p:nvSpPr>
        <p:spPr>
          <a:xfrm>
            <a:off x="1753393" y="2175692"/>
            <a:ext cx="11074" cy="29921"/>
          </a:xfrm>
          <a:custGeom>
            <a:avLst/>
            <a:gdLst/>
            <a:ahLst/>
            <a:cxnLst/>
            <a:rect l="l" t="t" r="r" b="b"/>
            <a:pathLst>
              <a:path w="11074" h="29921">
                <a:moveTo>
                  <a:pt x="11074" y="0"/>
                </a:moveTo>
                <a:lnTo>
                  <a:pt x="7848" y="2349"/>
                </a:lnTo>
                <a:lnTo>
                  <a:pt x="7404" y="2717"/>
                </a:lnTo>
                <a:lnTo>
                  <a:pt x="5130" y="5943"/>
                </a:lnTo>
                <a:lnTo>
                  <a:pt x="2794" y="9093"/>
                </a:lnTo>
                <a:lnTo>
                  <a:pt x="2565" y="9601"/>
                </a:lnTo>
                <a:lnTo>
                  <a:pt x="1320" y="13347"/>
                </a:lnTo>
                <a:lnTo>
                  <a:pt x="152" y="17094"/>
                </a:lnTo>
                <a:lnTo>
                  <a:pt x="0" y="17678"/>
                </a:lnTo>
                <a:lnTo>
                  <a:pt x="0" y="21628"/>
                </a:lnTo>
                <a:lnTo>
                  <a:pt x="0" y="25603"/>
                </a:lnTo>
                <a:lnTo>
                  <a:pt x="152" y="26187"/>
                </a:lnTo>
                <a:lnTo>
                  <a:pt x="1320" y="299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0" name="object 2950"/>
          <p:cNvSpPr/>
          <p:nvPr/>
        </p:nvSpPr>
        <p:spPr>
          <a:xfrm>
            <a:off x="1764469" y="2170706"/>
            <a:ext cx="17233" cy="4991"/>
          </a:xfrm>
          <a:custGeom>
            <a:avLst/>
            <a:gdLst/>
            <a:ahLst/>
            <a:cxnLst/>
            <a:rect l="l" t="t" r="r" b="b"/>
            <a:pathLst>
              <a:path w="17233" h="4991">
                <a:moveTo>
                  <a:pt x="17233" y="0"/>
                </a:moveTo>
                <a:lnTo>
                  <a:pt x="15620" y="0"/>
                </a:lnTo>
                <a:lnTo>
                  <a:pt x="7404" y="1168"/>
                </a:lnTo>
                <a:lnTo>
                  <a:pt x="0" y="49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1" name="object 2951"/>
          <p:cNvSpPr/>
          <p:nvPr/>
        </p:nvSpPr>
        <p:spPr>
          <a:xfrm>
            <a:off x="1754715" y="2205615"/>
            <a:ext cx="43484" cy="18338"/>
          </a:xfrm>
          <a:custGeom>
            <a:avLst/>
            <a:gdLst/>
            <a:ahLst/>
            <a:cxnLst/>
            <a:rect l="l" t="t" r="r" b="b"/>
            <a:pathLst>
              <a:path w="43484" h="18338">
                <a:moveTo>
                  <a:pt x="0" y="0"/>
                </a:moveTo>
                <a:lnTo>
                  <a:pt x="3810" y="7404"/>
                </a:lnTo>
                <a:lnTo>
                  <a:pt x="9753" y="13347"/>
                </a:lnTo>
                <a:lnTo>
                  <a:pt x="17157" y="17157"/>
                </a:lnTo>
                <a:lnTo>
                  <a:pt x="25374" y="18338"/>
                </a:lnTo>
                <a:lnTo>
                  <a:pt x="43484" y="183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2" name="object 2952"/>
          <p:cNvSpPr/>
          <p:nvPr/>
        </p:nvSpPr>
        <p:spPr>
          <a:xfrm>
            <a:off x="1751780" y="2175694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1320" y="29921"/>
                </a:moveTo>
                <a:lnTo>
                  <a:pt x="76" y="26187"/>
                </a:lnTo>
                <a:lnTo>
                  <a:pt x="0" y="25590"/>
                </a:lnTo>
                <a:lnTo>
                  <a:pt x="0" y="21628"/>
                </a:lnTo>
                <a:lnTo>
                  <a:pt x="0" y="17678"/>
                </a:lnTo>
                <a:lnTo>
                  <a:pt x="76" y="17094"/>
                </a:lnTo>
                <a:lnTo>
                  <a:pt x="1320" y="13347"/>
                </a:lnTo>
                <a:lnTo>
                  <a:pt x="2565" y="9601"/>
                </a:lnTo>
                <a:lnTo>
                  <a:pt x="2794" y="9093"/>
                </a:lnTo>
                <a:lnTo>
                  <a:pt x="5130" y="5943"/>
                </a:lnTo>
                <a:lnTo>
                  <a:pt x="7404" y="2717"/>
                </a:lnTo>
                <a:lnTo>
                  <a:pt x="7848" y="2349"/>
                </a:lnTo>
                <a:lnTo>
                  <a:pt x="1099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3" name="object 2953"/>
          <p:cNvSpPr/>
          <p:nvPr/>
        </p:nvSpPr>
        <p:spPr>
          <a:xfrm>
            <a:off x="1753094" y="2205610"/>
            <a:ext cx="45110" cy="18338"/>
          </a:xfrm>
          <a:custGeom>
            <a:avLst/>
            <a:gdLst/>
            <a:ahLst/>
            <a:cxnLst/>
            <a:rect l="l" t="t" r="r" b="b"/>
            <a:pathLst>
              <a:path w="45110" h="18338">
                <a:moveTo>
                  <a:pt x="45110" y="18338"/>
                </a:moveTo>
                <a:lnTo>
                  <a:pt x="25374" y="18338"/>
                </a:lnTo>
                <a:lnTo>
                  <a:pt x="17170" y="17170"/>
                </a:lnTo>
                <a:lnTo>
                  <a:pt x="9690" y="13347"/>
                </a:lnTo>
                <a:lnTo>
                  <a:pt x="3822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4" name="object 2954"/>
          <p:cNvSpPr/>
          <p:nvPr/>
        </p:nvSpPr>
        <p:spPr>
          <a:xfrm>
            <a:off x="1762782" y="217070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7480" y="1181"/>
                </a:lnTo>
                <a:lnTo>
                  <a:pt x="15697" y="0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5" name="object 2955"/>
          <p:cNvSpPr/>
          <p:nvPr/>
        </p:nvSpPr>
        <p:spPr>
          <a:xfrm>
            <a:off x="1750167" y="2175694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1320" y="29921"/>
                </a:moveTo>
                <a:lnTo>
                  <a:pt x="76" y="26111"/>
                </a:lnTo>
                <a:lnTo>
                  <a:pt x="0" y="25590"/>
                </a:lnTo>
                <a:lnTo>
                  <a:pt x="0" y="21628"/>
                </a:lnTo>
                <a:lnTo>
                  <a:pt x="0" y="17894"/>
                </a:lnTo>
                <a:lnTo>
                  <a:pt x="584" y="17678"/>
                </a:lnTo>
                <a:lnTo>
                  <a:pt x="1244" y="13792"/>
                </a:lnTo>
                <a:lnTo>
                  <a:pt x="1244" y="13563"/>
                </a:lnTo>
                <a:lnTo>
                  <a:pt x="1320" y="13347"/>
                </a:lnTo>
                <a:lnTo>
                  <a:pt x="3149" y="9601"/>
                </a:lnTo>
                <a:lnTo>
                  <a:pt x="2781" y="9093"/>
                </a:lnTo>
                <a:lnTo>
                  <a:pt x="5130" y="5943"/>
                </a:lnTo>
                <a:lnTo>
                  <a:pt x="7404" y="2717"/>
                </a:lnTo>
                <a:lnTo>
                  <a:pt x="7848" y="2349"/>
                </a:lnTo>
                <a:lnTo>
                  <a:pt x="1099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6" name="object 2956"/>
          <p:cNvSpPr/>
          <p:nvPr/>
        </p:nvSpPr>
        <p:spPr>
          <a:xfrm>
            <a:off x="1751493" y="2205610"/>
            <a:ext cx="46710" cy="18338"/>
          </a:xfrm>
          <a:custGeom>
            <a:avLst/>
            <a:gdLst/>
            <a:ahLst/>
            <a:cxnLst/>
            <a:rect l="l" t="t" r="r" b="b"/>
            <a:pathLst>
              <a:path w="46710" h="18338">
                <a:moveTo>
                  <a:pt x="46710" y="18338"/>
                </a:moveTo>
                <a:lnTo>
                  <a:pt x="25374" y="18338"/>
                </a:lnTo>
                <a:lnTo>
                  <a:pt x="17157" y="17170"/>
                </a:lnTo>
                <a:lnTo>
                  <a:pt x="9677" y="13347"/>
                </a:lnTo>
                <a:lnTo>
                  <a:pt x="3809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7" name="object 2957"/>
          <p:cNvSpPr/>
          <p:nvPr/>
        </p:nvSpPr>
        <p:spPr>
          <a:xfrm>
            <a:off x="1761168" y="217070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7480" y="1181"/>
                </a:lnTo>
                <a:lnTo>
                  <a:pt x="15697" y="0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8" name="object 2958"/>
          <p:cNvSpPr/>
          <p:nvPr/>
        </p:nvSpPr>
        <p:spPr>
          <a:xfrm>
            <a:off x="1748560" y="2170710"/>
            <a:ext cx="49644" cy="53238"/>
          </a:xfrm>
          <a:custGeom>
            <a:avLst/>
            <a:gdLst/>
            <a:ahLst/>
            <a:cxnLst/>
            <a:rect l="l" t="t" r="r" b="b"/>
            <a:pathLst>
              <a:path w="49644" h="53238">
                <a:moveTo>
                  <a:pt x="49644" y="53238"/>
                </a:moveTo>
                <a:lnTo>
                  <a:pt x="26682" y="53238"/>
                </a:lnTo>
                <a:lnTo>
                  <a:pt x="18478" y="52070"/>
                </a:lnTo>
                <a:lnTo>
                  <a:pt x="10998" y="48247"/>
                </a:lnTo>
                <a:lnTo>
                  <a:pt x="5054" y="42316"/>
                </a:lnTo>
                <a:lnTo>
                  <a:pt x="1308" y="34899"/>
                </a:lnTo>
                <a:lnTo>
                  <a:pt x="0" y="26619"/>
                </a:lnTo>
                <a:lnTo>
                  <a:pt x="1308" y="18326"/>
                </a:lnTo>
                <a:lnTo>
                  <a:pt x="5054" y="10922"/>
                </a:lnTo>
                <a:lnTo>
                  <a:pt x="10998" y="4978"/>
                </a:lnTo>
                <a:lnTo>
                  <a:pt x="18478" y="1168"/>
                </a:lnTo>
                <a:lnTo>
                  <a:pt x="26682" y="0"/>
                </a:lnTo>
                <a:lnTo>
                  <a:pt x="2830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9" name="object 2959"/>
          <p:cNvSpPr/>
          <p:nvPr/>
        </p:nvSpPr>
        <p:spPr>
          <a:xfrm>
            <a:off x="1746865" y="2175694"/>
            <a:ext cx="11074" cy="29921"/>
          </a:xfrm>
          <a:custGeom>
            <a:avLst/>
            <a:gdLst/>
            <a:ahLst/>
            <a:cxnLst/>
            <a:rect l="l" t="t" r="r" b="b"/>
            <a:pathLst>
              <a:path w="11074" h="29921">
                <a:moveTo>
                  <a:pt x="1320" y="29921"/>
                </a:moveTo>
                <a:lnTo>
                  <a:pt x="152" y="26187"/>
                </a:lnTo>
                <a:lnTo>
                  <a:pt x="0" y="25590"/>
                </a:lnTo>
                <a:lnTo>
                  <a:pt x="0" y="21628"/>
                </a:lnTo>
                <a:lnTo>
                  <a:pt x="0" y="17678"/>
                </a:lnTo>
                <a:lnTo>
                  <a:pt x="152" y="17094"/>
                </a:lnTo>
                <a:lnTo>
                  <a:pt x="1320" y="13347"/>
                </a:lnTo>
                <a:lnTo>
                  <a:pt x="2565" y="9601"/>
                </a:lnTo>
                <a:lnTo>
                  <a:pt x="2857" y="9093"/>
                </a:lnTo>
                <a:lnTo>
                  <a:pt x="5130" y="5943"/>
                </a:lnTo>
                <a:lnTo>
                  <a:pt x="7480" y="2717"/>
                </a:lnTo>
                <a:lnTo>
                  <a:pt x="7848" y="2349"/>
                </a:lnTo>
                <a:lnTo>
                  <a:pt x="1107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0" name="object 2960"/>
          <p:cNvSpPr/>
          <p:nvPr/>
        </p:nvSpPr>
        <p:spPr>
          <a:xfrm>
            <a:off x="1748191" y="2205610"/>
            <a:ext cx="50012" cy="18338"/>
          </a:xfrm>
          <a:custGeom>
            <a:avLst/>
            <a:gdLst/>
            <a:ahLst/>
            <a:cxnLst/>
            <a:rect l="l" t="t" r="r" b="b"/>
            <a:pathLst>
              <a:path w="50012" h="18338">
                <a:moveTo>
                  <a:pt x="50012" y="18338"/>
                </a:moveTo>
                <a:lnTo>
                  <a:pt x="25374" y="18338"/>
                </a:lnTo>
                <a:lnTo>
                  <a:pt x="17157" y="17170"/>
                </a:lnTo>
                <a:lnTo>
                  <a:pt x="9753" y="13347"/>
                </a:lnTo>
                <a:lnTo>
                  <a:pt x="3809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1" name="object 2961"/>
          <p:cNvSpPr/>
          <p:nvPr/>
        </p:nvSpPr>
        <p:spPr>
          <a:xfrm>
            <a:off x="1757941" y="217070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7404" y="1181"/>
                </a:lnTo>
                <a:lnTo>
                  <a:pt x="15621" y="0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2" name="object 2962"/>
          <p:cNvSpPr/>
          <p:nvPr/>
        </p:nvSpPr>
        <p:spPr>
          <a:xfrm>
            <a:off x="1745254" y="2175694"/>
            <a:ext cx="11074" cy="29921"/>
          </a:xfrm>
          <a:custGeom>
            <a:avLst/>
            <a:gdLst/>
            <a:ahLst/>
            <a:cxnLst/>
            <a:rect l="l" t="t" r="r" b="b"/>
            <a:pathLst>
              <a:path w="11074" h="29921">
                <a:moveTo>
                  <a:pt x="1320" y="29921"/>
                </a:moveTo>
                <a:lnTo>
                  <a:pt x="152" y="26111"/>
                </a:lnTo>
                <a:lnTo>
                  <a:pt x="0" y="25590"/>
                </a:lnTo>
                <a:lnTo>
                  <a:pt x="0" y="21628"/>
                </a:lnTo>
                <a:lnTo>
                  <a:pt x="0" y="17894"/>
                </a:lnTo>
                <a:lnTo>
                  <a:pt x="660" y="17678"/>
                </a:lnTo>
                <a:lnTo>
                  <a:pt x="1244" y="13792"/>
                </a:lnTo>
                <a:lnTo>
                  <a:pt x="1320" y="13563"/>
                </a:lnTo>
                <a:lnTo>
                  <a:pt x="1320" y="13347"/>
                </a:lnTo>
                <a:lnTo>
                  <a:pt x="3149" y="9601"/>
                </a:lnTo>
                <a:lnTo>
                  <a:pt x="2781" y="9093"/>
                </a:lnTo>
                <a:lnTo>
                  <a:pt x="5130" y="5943"/>
                </a:lnTo>
                <a:lnTo>
                  <a:pt x="7404" y="2717"/>
                </a:lnTo>
                <a:lnTo>
                  <a:pt x="7848" y="2349"/>
                </a:lnTo>
                <a:lnTo>
                  <a:pt x="1107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3" name="object 2963"/>
          <p:cNvSpPr/>
          <p:nvPr/>
        </p:nvSpPr>
        <p:spPr>
          <a:xfrm>
            <a:off x="1746578" y="2205610"/>
            <a:ext cx="51625" cy="18338"/>
          </a:xfrm>
          <a:custGeom>
            <a:avLst/>
            <a:gdLst/>
            <a:ahLst/>
            <a:cxnLst/>
            <a:rect l="l" t="t" r="r" b="b"/>
            <a:pathLst>
              <a:path w="51625" h="18338">
                <a:moveTo>
                  <a:pt x="51625" y="18338"/>
                </a:moveTo>
                <a:lnTo>
                  <a:pt x="25374" y="18338"/>
                </a:lnTo>
                <a:lnTo>
                  <a:pt x="17157" y="17170"/>
                </a:lnTo>
                <a:lnTo>
                  <a:pt x="9740" y="13347"/>
                </a:lnTo>
                <a:lnTo>
                  <a:pt x="3809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4" name="object 2964"/>
          <p:cNvSpPr/>
          <p:nvPr/>
        </p:nvSpPr>
        <p:spPr>
          <a:xfrm>
            <a:off x="1756327" y="2170701"/>
            <a:ext cx="17233" cy="4991"/>
          </a:xfrm>
          <a:custGeom>
            <a:avLst/>
            <a:gdLst/>
            <a:ahLst/>
            <a:cxnLst/>
            <a:rect l="l" t="t" r="r" b="b"/>
            <a:pathLst>
              <a:path w="17233" h="4991">
                <a:moveTo>
                  <a:pt x="0" y="4991"/>
                </a:moveTo>
                <a:lnTo>
                  <a:pt x="7404" y="1181"/>
                </a:lnTo>
                <a:lnTo>
                  <a:pt x="15621" y="0"/>
                </a:lnTo>
                <a:lnTo>
                  <a:pt x="1723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5" name="object 2965"/>
          <p:cNvSpPr/>
          <p:nvPr/>
        </p:nvSpPr>
        <p:spPr>
          <a:xfrm>
            <a:off x="1743640" y="2175694"/>
            <a:ext cx="10998" cy="29921"/>
          </a:xfrm>
          <a:custGeom>
            <a:avLst/>
            <a:gdLst/>
            <a:ahLst/>
            <a:cxnLst/>
            <a:rect l="l" t="t" r="r" b="b"/>
            <a:pathLst>
              <a:path w="10998" h="29921">
                <a:moveTo>
                  <a:pt x="1320" y="29921"/>
                </a:moveTo>
                <a:lnTo>
                  <a:pt x="76" y="26187"/>
                </a:lnTo>
                <a:lnTo>
                  <a:pt x="0" y="25590"/>
                </a:lnTo>
                <a:lnTo>
                  <a:pt x="0" y="21628"/>
                </a:lnTo>
                <a:lnTo>
                  <a:pt x="0" y="17678"/>
                </a:lnTo>
                <a:lnTo>
                  <a:pt x="76" y="17094"/>
                </a:lnTo>
                <a:lnTo>
                  <a:pt x="1320" y="13347"/>
                </a:lnTo>
                <a:lnTo>
                  <a:pt x="2489" y="9601"/>
                </a:lnTo>
                <a:lnTo>
                  <a:pt x="2794" y="9093"/>
                </a:lnTo>
                <a:lnTo>
                  <a:pt x="5130" y="5943"/>
                </a:lnTo>
                <a:lnTo>
                  <a:pt x="7404" y="2717"/>
                </a:lnTo>
                <a:lnTo>
                  <a:pt x="7848" y="2349"/>
                </a:lnTo>
                <a:lnTo>
                  <a:pt x="1099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6" name="object 2966"/>
          <p:cNvSpPr/>
          <p:nvPr/>
        </p:nvSpPr>
        <p:spPr>
          <a:xfrm>
            <a:off x="1744966" y="2205610"/>
            <a:ext cx="53238" cy="18338"/>
          </a:xfrm>
          <a:custGeom>
            <a:avLst/>
            <a:gdLst/>
            <a:ahLst/>
            <a:cxnLst/>
            <a:rect l="l" t="t" r="r" b="b"/>
            <a:pathLst>
              <a:path w="53238" h="18338">
                <a:moveTo>
                  <a:pt x="53238" y="18338"/>
                </a:moveTo>
                <a:lnTo>
                  <a:pt x="25374" y="18338"/>
                </a:lnTo>
                <a:lnTo>
                  <a:pt x="17157" y="17170"/>
                </a:lnTo>
                <a:lnTo>
                  <a:pt x="9677" y="13347"/>
                </a:lnTo>
                <a:lnTo>
                  <a:pt x="3810" y="741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7" name="object 2967"/>
          <p:cNvSpPr/>
          <p:nvPr/>
        </p:nvSpPr>
        <p:spPr>
          <a:xfrm>
            <a:off x="1754642" y="2170701"/>
            <a:ext cx="17310" cy="4991"/>
          </a:xfrm>
          <a:custGeom>
            <a:avLst/>
            <a:gdLst/>
            <a:ahLst/>
            <a:cxnLst/>
            <a:rect l="l" t="t" r="r" b="b"/>
            <a:pathLst>
              <a:path w="17310" h="4991">
                <a:moveTo>
                  <a:pt x="0" y="4991"/>
                </a:moveTo>
                <a:lnTo>
                  <a:pt x="7480" y="1181"/>
                </a:lnTo>
                <a:lnTo>
                  <a:pt x="15697" y="0"/>
                </a:lnTo>
                <a:lnTo>
                  <a:pt x="1731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8" name="object 2968"/>
          <p:cNvSpPr/>
          <p:nvPr/>
        </p:nvSpPr>
        <p:spPr>
          <a:xfrm>
            <a:off x="1742032" y="2170710"/>
            <a:ext cx="56172" cy="53238"/>
          </a:xfrm>
          <a:custGeom>
            <a:avLst/>
            <a:gdLst/>
            <a:ahLst/>
            <a:cxnLst/>
            <a:rect l="l" t="t" r="r" b="b"/>
            <a:pathLst>
              <a:path w="56172" h="53238">
                <a:moveTo>
                  <a:pt x="56172" y="53238"/>
                </a:moveTo>
                <a:lnTo>
                  <a:pt x="26682" y="53238"/>
                </a:lnTo>
                <a:lnTo>
                  <a:pt x="18478" y="52070"/>
                </a:lnTo>
                <a:lnTo>
                  <a:pt x="10998" y="48247"/>
                </a:lnTo>
                <a:lnTo>
                  <a:pt x="5054" y="42316"/>
                </a:lnTo>
                <a:lnTo>
                  <a:pt x="1320" y="34899"/>
                </a:lnTo>
                <a:lnTo>
                  <a:pt x="0" y="26619"/>
                </a:lnTo>
                <a:lnTo>
                  <a:pt x="1320" y="18326"/>
                </a:lnTo>
                <a:lnTo>
                  <a:pt x="5054" y="10922"/>
                </a:lnTo>
                <a:lnTo>
                  <a:pt x="10998" y="4978"/>
                </a:lnTo>
                <a:lnTo>
                  <a:pt x="18478" y="1168"/>
                </a:lnTo>
                <a:lnTo>
                  <a:pt x="26682" y="0"/>
                </a:lnTo>
                <a:lnTo>
                  <a:pt x="2830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9" name="object 2969"/>
          <p:cNvSpPr/>
          <p:nvPr/>
        </p:nvSpPr>
        <p:spPr>
          <a:xfrm>
            <a:off x="1868601" y="2015525"/>
            <a:ext cx="44958" cy="81330"/>
          </a:xfrm>
          <a:custGeom>
            <a:avLst/>
            <a:gdLst/>
            <a:ahLst/>
            <a:cxnLst/>
            <a:rect l="l" t="t" r="r" b="b"/>
            <a:pathLst>
              <a:path w="44957" h="81330">
                <a:moveTo>
                  <a:pt x="40779" y="0"/>
                </a:moveTo>
                <a:lnTo>
                  <a:pt x="44958" y="2425"/>
                </a:lnTo>
                <a:lnTo>
                  <a:pt x="4178" y="72974"/>
                </a:lnTo>
                <a:lnTo>
                  <a:pt x="0" y="70624"/>
                </a:lnTo>
                <a:lnTo>
                  <a:pt x="18554" y="81330"/>
                </a:lnTo>
                <a:lnTo>
                  <a:pt x="10566" y="767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0" name="object 2970"/>
          <p:cNvSpPr/>
          <p:nvPr/>
        </p:nvSpPr>
        <p:spPr>
          <a:xfrm>
            <a:off x="1872787" y="2088495"/>
            <a:ext cx="14808" cy="8585"/>
          </a:xfrm>
          <a:custGeom>
            <a:avLst/>
            <a:gdLst/>
            <a:ahLst/>
            <a:cxnLst/>
            <a:rect l="l" t="t" r="r" b="b"/>
            <a:pathLst>
              <a:path w="14808" h="8585">
                <a:moveTo>
                  <a:pt x="0" y="0"/>
                </a:moveTo>
                <a:lnTo>
                  <a:pt x="14808" y="8585"/>
                </a:lnTo>
                <a:lnTo>
                  <a:pt x="14376" y="835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1" name="object 2971"/>
          <p:cNvSpPr/>
          <p:nvPr/>
        </p:nvSpPr>
        <p:spPr>
          <a:xfrm>
            <a:off x="1887601" y="2015525"/>
            <a:ext cx="40779" cy="81546"/>
          </a:xfrm>
          <a:custGeom>
            <a:avLst/>
            <a:gdLst/>
            <a:ahLst/>
            <a:cxnLst/>
            <a:rect l="l" t="t" r="r" b="b"/>
            <a:pathLst>
              <a:path w="40779" h="81546">
                <a:moveTo>
                  <a:pt x="21780" y="0"/>
                </a:moveTo>
                <a:lnTo>
                  <a:pt x="25958" y="2425"/>
                </a:lnTo>
                <a:lnTo>
                  <a:pt x="40779" y="10998"/>
                </a:lnTo>
                <a:lnTo>
                  <a:pt x="0" y="815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2" name="object 2972"/>
          <p:cNvSpPr/>
          <p:nvPr/>
        </p:nvSpPr>
        <p:spPr>
          <a:xfrm>
            <a:off x="1909381" y="2015525"/>
            <a:ext cx="9169" cy="5359"/>
          </a:xfrm>
          <a:custGeom>
            <a:avLst/>
            <a:gdLst/>
            <a:ahLst/>
            <a:cxnLst/>
            <a:rect l="l" t="t" r="r" b="b"/>
            <a:pathLst>
              <a:path w="9169" h="5359">
                <a:moveTo>
                  <a:pt x="0" y="0"/>
                </a:moveTo>
                <a:lnTo>
                  <a:pt x="9169" y="53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3" name="object 2973"/>
          <p:cNvSpPr/>
          <p:nvPr/>
        </p:nvSpPr>
        <p:spPr>
          <a:xfrm>
            <a:off x="1804586" y="1991105"/>
            <a:ext cx="24193" cy="37401"/>
          </a:xfrm>
          <a:custGeom>
            <a:avLst/>
            <a:gdLst/>
            <a:ahLst/>
            <a:cxnLst/>
            <a:rect l="l" t="t" r="r" b="b"/>
            <a:pathLst>
              <a:path w="24193" h="37401">
                <a:moveTo>
                  <a:pt x="2565" y="37401"/>
                </a:moveTo>
                <a:lnTo>
                  <a:pt x="952" y="33807"/>
                </a:lnTo>
                <a:lnTo>
                  <a:pt x="800" y="33299"/>
                </a:lnTo>
                <a:lnTo>
                  <a:pt x="368" y="29337"/>
                </a:lnTo>
                <a:lnTo>
                  <a:pt x="0" y="25450"/>
                </a:lnTo>
                <a:lnTo>
                  <a:pt x="0" y="24866"/>
                </a:lnTo>
                <a:lnTo>
                  <a:pt x="800" y="20967"/>
                </a:lnTo>
                <a:lnTo>
                  <a:pt x="1612" y="17157"/>
                </a:lnTo>
                <a:lnTo>
                  <a:pt x="1828" y="16573"/>
                </a:lnTo>
                <a:lnTo>
                  <a:pt x="3809" y="13195"/>
                </a:lnTo>
                <a:lnTo>
                  <a:pt x="5791" y="9753"/>
                </a:lnTo>
                <a:lnTo>
                  <a:pt x="6159" y="9309"/>
                </a:lnTo>
                <a:lnTo>
                  <a:pt x="9093" y="6680"/>
                </a:lnTo>
                <a:lnTo>
                  <a:pt x="12026" y="4038"/>
                </a:lnTo>
                <a:lnTo>
                  <a:pt x="12534" y="3733"/>
                </a:lnTo>
                <a:lnTo>
                  <a:pt x="16065" y="2120"/>
                </a:lnTo>
                <a:lnTo>
                  <a:pt x="19646" y="508"/>
                </a:lnTo>
                <a:lnTo>
                  <a:pt x="20243" y="368"/>
                </a:lnTo>
                <a:lnTo>
                  <a:pt x="241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4" name="object 2974"/>
          <p:cNvSpPr/>
          <p:nvPr/>
        </p:nvSpPr>
        <p:spPr>
          <a:xfrm>
            <a:off x="1878366" y="2030046"/>
            <a:ext cx="26466" cy="45389"/>
          </a:xfrm>
          <a:custGeom>
            <a:avLst/>
            <a:gdLst/>
            <a:ahLst/>
            <a:cxnLst/>
            <a:rect l="l" t="t" r="r" b="b"/>
            <a:pathLst>
              <a:path w="26466" h="45389">
                <a:moveTo>
                  <a:pt x="26466" y="0"/>
                </a:moveTo>
                <a:lnTo>
                  <a:pt x="25654" y="1536"/>
                </a:lnTo>
                <a:lnTo>
                  <a:pt x="24777" y="3149"/>
                </a:lnTo>
                <a:lnTo>
                  <a:pt x="23393" y="5715"/>
                </a:lnTo>
                <a:lnTo>
                  <a:pt x="21920" y="8356"/>
                </a:lnTo>
                <a:lnTo>
                  <a:pt x="20091" y="11734"/>
                </a:lnTo>
                <a:lnTo>
                  <a:pt x="18110" y="15113"/>
                </a:lnTo>
                <a:lnTo>
                  <a:pt x="15976" y="18846"/>
                </a:lnTo>
                <a:lnTo>
                  <a:pt x="13855" y="22656"/>
                </a:lnTo>
                <a:lnTo>
                  <a:pt x="11658" y="26403"/>
                </a:lnTo>
                <a:lnTo>
                  <a:pt x="9448" y="30137"/>
                </a:lnTo>
                <a:lnTo>
                  <a:pt x="7480" y="33439"/>
                </a:lnTo>
                <a:lnTo>
                  <a:pt x="5499" y="36817"/>
                </a:lnTo>
                <a:lnTo>
                  <a:pt x="3949" y="39382"/>
                </a:lnTo>
                <a:lnTo>
                  <a:pt x="2413" y="41871"/>
                </a:lnTo>
                <a:lnTo>
                  <a:pt x="1460" y="43421"/>
                </a:lnTo>
                <a:lnTo>
                  <a:pt x="508" y="44881"/>
                </a:lnTo>
                <a:lnTo>
                  <a:pt x="292" y="45173"/>
                </a:lnTo>
                <a:lnTo>
                  <a:pt x="0" y="453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5" name="object 2975"/>
          <p:cNvSpPr/>
          <p:nvPr/>
        </p:nvSpPr>
        <p:spPr>
          <a:xfrm>
            <a:off x="1807147" y="2028512"/>
            <a:ext cx="23469" cy="19354"/>
          </a:xfrm>
          <a:custGeom>
            <a:avLst/>
            <a:gdLst/>
            <a:ahLst/>
            <a:cxnLst/>
            <a:rect l="l" t="t" r="r" b="b"/>
            <a:pathLst>
              <a:path w="23469" h="19354">
                <a:moveTo>
                  <a:pt x="23469" y="19354"/>
                </a:moveTo>
                <a:lnTo>
                  <a:pt x="11074" y="12166"/>
                </a:lnTo>
                <a:lnTo>
                  <a:pt x="4546" y="703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6" name="object 2976"/>
          <p:cNvSpPr/>
          <p:nvPr/>
        </p:nvSpPr>
        <p:spPr>
          <a:xfrm>
            <a:off x="1828786" y="1991105"/>
            <a:ext cx="28600" cy="10706"/>
          </a:xfrm>
          <a:custGeom>
            <a:avLst/>
            <a:gdLst/>
            <a:ahLst/>
            <a:cxnLst/>
            <a:rect l="l" t="t" r="r" b="b"/>
            <a:pathLst>
              <a:path w="28600" h="10706">
                <a:moveTo>
                  <a:pt x="0" y="0"/>
                </a:moveTo>
                <a:lnTo>
                  <a:pt x="8280" y="444"/>
                </a:lnTo>
                <a:lnTo>
                  <a:pt x="16065" y="3441"/>
                </a:lnTo>
                <a:lnTo>
                  <a:pt x="28600" y="107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7" name="object 2977"/>
          <p:cNvSpPr/>
          <p:nvPr/>
        </p:nvSpPr>
        <p:spPr>
          <a:xfrm>
            <a:off x="1902341" y="2027773"/>
            <a:ext cx="2641" cy="2273"/>
          </a:xfrm>
          <a:custGeom>
            <a:avLst/>
            <a:gdLst/>
            <a:ahLst/>
            <a:cxnLst/>
            <a:rect l="l" t="t" r="r" b="b"/>
            <a:pathLst>
              <a:path w="2641" h="2273">
                <a:moveTo>
                  <a:pt x="0" y="0"/>
                </a:moveTo>
                <a:lnTo>
                  <a:pt x="2641" y="1536"/>
                </a:lnTo>
                <a:lnTo>
                  <a:pt x="2489" y="22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8" name="object 2978"/>
          <p:cNvSpPr/>
          <p:nvPr/>
        </p:nvSpPr>
        <p:spPr>
          <a:xfrm>
            <a:off x="1875642" y="2073904"/>
            <a:ext cx="2717" cy="1536"/>
          </a:xfrm>
          <a:custGeom>
            <a:avLst/>
            <a:gdLst/>
            <a:ahLst/>
            <a:cxnLst/>
            <a:rect l="l" t="t" r="r" b="b"/>
            <a:pathLst>
              <a:path w="2717" h="1536">
                <a:moveTo>
                  <a:pt x="2717" y="153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9" name="object 2979"/>
          <p:cNvSpPr/>
          <p:nvPr/>
        </p:nvSpPr>
        <p:spPr>
          <a:xfrm>
            <a:off x="1803118" y="1990298"/>
            <a:ext cx="24193" cy="37401"/>
          </a:xfrm>
          <a:custGeom>
            <a:avLst/>
            <a:gdLst/>
            <a:ahLst/>
            <a:cxnLst/>
            <a:rect l="l" t="t" r="r" b="b"/>
            <a:pathLst>
              <a:path w="24193" h="37401">
                <a:moveTo>
                  <a:pt x="2565" y="37401"/>
                </a:moveTo>
                <a:lnTo>
                  <a:pt x="1028" y="33807"/>
                </a:lnTo>
                <a:lnTo>
                  <a:pt x="876" y="33223"/>
                </a:lnTo>
                <a:lnTo>
                  <a:pt x="444" y="29337"/>
                </a:lnTo>
                <a:lnTo>
                  <a:pt x="0" y="25450"/>
                </a:lnTo>
                <a:lnTo>
                  <a:pt x="76" y="24866"/>
                </a:lnTo>
                <a:lnTo>
                  <a:pt x="876" y="20967"/>
                </a:lnTo>
                <a:lnTo>
                  <a:pt x="1689" y="17157"/>
                </a:lnTo>
                <a:lnTo>
                  <a:pt x="1904" y="16573"/>
                </a:lnTo>
                <a:lnTo>
                  <a:pt x="3886" y="13195"/>
                </a:lnTo>
                <a:lnTo>
                  <a:pt x="5867" y="9753"/>
                </a:lnTo>
                <a:lnTo>
                  <a:pt x="6235" y="9321"/>
                </a:lnTo>
                <a:lnTo>
                  <a:pt x="9169" y="6680"/>
                </a:lnTo>
                <a:lnTo>
                  <a:pt x="12026" y="4038"/>
                </a:lnTo>
                <a:lnTo>
                  <a:pt x="12534" y="3733"/>
                </a:lnTo>
                <a:lnTo>
                  <a:pt x="16128" y="2133"/>
                </a:lnTo>
                <a:lnTo>
                  <a:pt x="19723" y="508"/>
                </a:lnTo>
                <a:lnTo>
                  <a:pt x="20307" y="368"/>
                </a:lnTo>
                <a:lnTo>
                  <a:pt x="241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0" name="object 2980"/>
          <p:cNvSpPr/>
          <p:nvPr/>
        </p:nvSpPr>
        <p:spPr>
          <a:xfrm>
            <a:off x="1805687" y="2027699"/>
            <a:ext cx="24930" cy="20167"/>
          </a:xfrm>
          <a:custGeom>
            <a:avLst/>
            <a:gdLst/>
            <a:ahLst/>
            <a:cxnLst/>
            <a:rect l="l" t="t" r="r" b="b"/>
            <a:pathLst>
              <a:path w="24930" h="20167">
                <a:moveTo>
                  <a:pt x="24930" y="20167"/>
                </a:moveTo>
                <a:lnTo>
                  <a:pt x="11074" y="12179"/>
                </a:lnTo>
                <a:lnTo>
                  <a:pt x="4610" y="703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1" name="object 2981"/>
          <p:cNvSpPr/>
          <p:nvPr/>
        </p:nvSpPr>
        <p:spPr>
          <a:xfrm>
            <a:off x="1827317" y="1990298"/>
            <a:ext cx="17526" cy="4254"/>
          </a:xfrm>
          <a:custGeom>
            <a:avLst/>
            <a:gdLst/>
            <a:ahLst/>
            <a:cxnLst/>
            <a:rect l="l" t="t" r="r" b="b"/>
            <a:pathLst>
              <a:path w="17525" h="4254">
                <a:moveTo>
                  <a:pt x="0" y="0"/>
                </a:moveTo>
                <a:lnTo>
                  <a:pt x="8356" y="368"/>
                </a:lnTo>
                <a:lnTo>
                  <a:pt x="16129" y="3454"/>
                </a:lnTo>
                <a:lnTo>
                  <a:pt x="17526" y="42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2" name="object 2982"/>
          <p:cNvSpPr/>
          <p:nvPr/>
        </p:nvSpPr>
        <p:spPr>
          <a:xfrm>
            <a:off x="1875645" y="2073899"/>
            <a:ext cx="1320" cy="736"/>
          </a:xfrm>
          <a:custGeom>
            <a:avLst/>
            <a:gdLst/>
            <a:ahLst/>
            <a:cxnLst/>
            <a:rect l="l" t="t" r="r" b="b"/>
            <a:pathLst>
              <a:path w="1320" h="736">
                <a:moveTo>
                  <a:pt x="1320" y="73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3" name="object 2983"/>
          <p:cNvSpPr/>
          <p:nvPr/>
        </p:nvSpPr>
        <p:spPr>
          <a:xfrm>
            <a:off x="1801719" y="1989418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0"/>
                </a:moveTo>
                <a:lnTo>
                  <a:pt x="20320" y="444"/>
                </a:lnTo>
                <a:lnTo>
                  <a:pt x="16141" y="2197"/>
                </a:lnTo>
                <a:lnTo>
                  <a:pt x="12547" y="3810"/>
                </a:lnTo>
                <a:lnTo>
                  <a:pt x="9093" y="6743"/>
                </a:lnTo>
                <a:lnTo>
                  <a:pt x="6235" y="9385"/>
                </a:lnTo>
                <a:lnTo>
                  <a:pt x="3886" y="13271"/>
                </a:lnTo>
                <a:lnTo>
                  <a:pt x="1917" y="16649"/>
                </a:lnTo>
                <a:lnTo>
                  <a:pt x="1689" y="17233"/>
                </a:lnTo>
                <a:lnTo>
                  <a:pt x="889" y="21043"/>
                </a:lnTo>
                <a:lnTo>
                  <a:pt x="76" y="24930"/>
                </a:lnTo>
                <a:lnTo>
                  <a:pt x="0" y="25526"/>
                </a:lnTo>
                <a:lnTo>
                  <a:pt x="444" y="29413"/>
                </a:lnTo>
                <a:lnTo>
                  <a:pt x="812" y="33299"/>
                </a:lnTo>
                <a:lnTo>
                  <a:pt x="952" y="33883"/>
                </a:lnTo>
                <a:lnTo>
                  <a:pt x="2578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4" name="object 2984"/>
          <p:cNvSpPr/>
          <p:nvPr/>
        </p:nvSpPr>
        <p:spPr>
          <a:xfrm>
            <a:off x="1825923" y="1989420"/>
            <a:ext cx="18923" cy="5130"/>
          </a:xfrm>
          <a:custGeom>
            <a:avLst/>
            <a:gdLst/>
            <a:ahLst/>
            <a:cxnLst/>
            <a:rect l="l" t="t" r="r" b="b"/>
            <a:pathLst>
              <a:path w="18923" h="5130">
                <a:moveTo>
                  <a:pt x="18923" y="5130"/>
                </a:moveTo>
                <a:lnTo>
                  <a:pt x="16065" y="3517"/>
                </a:lnTo>
                <a:lnTo>
                  <a:pt x="8356" y="43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5" name="object 2985"/>
          <p:cNvSpPr/>
          <p:nvPr/>
        </p:nvSpPr>
        <p:spPr>
          <a:xfrm>
            <a:off x="1804291" y="2026893"/>
            <a:ext cx="26327" cy="20967"/>
          </a:xfrm>
          <a:custGeom>
            <a:avLst/>
            <a:gdLst/>
            <a:ahLst/>
            <a:cxnLst/>
            <a:rect l="l" t="t" r="r" b="b"/>
            <a:pathLst>
              <a:path w="26327" h="20967">
                <a:moveTo>
                  <a:pt x="0" y="0"/>
                </a:moveTo>
                <a:lnTo>
                  <a:pt x="4546" y="7035"/>
                </a:lnTo>
                <a:lnTo>
                  <a:pt x="11074" y="12179"/>
                </a:lnTo>
                <a:lnTo>
                  <a:pt x="26327" y="2096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6" name="object 2986"/>
          <p:cNvSpPr/>
          <p:nvPr/>
        </p:nvSpPr>
        <p:spPr>
          <a:xfrm>
            <a:off x="1800324" y="1988611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0"/>
                </a:moveTo>
                <a:lnTo>
                  <a:pt x="20320" y="444"/>
                </a:lnTo>
                <a:lnTo>
                  <a:pt x="19735" y="584"/>
                </a:lnTo>
                <a:lnTo>
                  <a:pt x="16141" y="2197"/>
                </a:lnTo>
                <a:lnTo>
                  <a:pt x="12547" y="3810"/>
                </a:lnTo>
                <a:lnTo>
                  <a:pt x="12039" y="4102"/>
                </a:lnTo>
                <a:lnTo>
                  <a:pt x="9105" y="6743"/>
                </a:lnTo>
                <a:lnTo>
                  <a:pt x="6159" y="9385"/>
                </a:lnTo>
                <a:lnTo>
                  <a:pt x="3822" y="13271"/>
                </a:lnTo>
                <a:lnTo>
                  <a:pt x="1917" y="16649"/>
                </a:lnTo>
                <a:lnTo>
                  <a:pt x="812" y="21043"/>
                </a:lnTo>
                <a:lnTo>
                  <a:pt x="0" y="24866"/>
                </a:lnTo>
                <a:lnTo>
                  <a:pt x="0" y="25514"/>
                </a:lnTo>
                <a:lnTo>
                  <a:pt x="368" y="29413"/>
                </a:lnTo>
                <a:lnTo>
                  <a:pt x="812" y="33299"/>
                </a:lnTo>
                <a:lnTo>
                  <a:pt x="965" y="33883"/>
                </a:lnTo>
                <a:lnTo>
                  <a:pt x="2578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7" name="object 2987"/>
          <p:cNvSpPr/>
          <p:nvPr/>
        </p:nvSpPr>
        <p:spPr>
          <a:xfrm>
            <a:off x="1824536" y="1988607"/>
            <a:ext cx="17449" cy="4330"/>
          </a:xfrm>
          <a:custGeom>
            <a:avLst/>
            <a:gdLst/>
            <a:ahLst/>
            <a:cxnLst/>
            <a:rect l="l" t="t" r="r" b="b"/>
            <a:pathLst>
              <a:path w="17449" h="4330">
                <a:moveTo>
                  <a:pt x="17449" y="4330"/>
                </a:moveTo>
                <a:lnTo>
                  <a:pt x="16052" y="3517"/>
                </a:lnTo>
                <a:lnTo>
                  <a:pt x="8356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8" name="object 2988"/>
          <p:cNvSpPr/>
          <p:nvPr/>
        </p:nvSpPr>
        <p:spPr>
          <a:xfrm>
            <a:off x="1802895" y="2026086"/>
            <a:ext cx="27724" cy="21780"/>
          </a:xfrm>
          <a:custGeom>
            <a:avLst/>
            <a:gdLst/>
            <a:ahLst/>
            <a:cxnLst/>
            <a:rect l="l" t="t" r="r" b="b"/>
            <a:pathLst>
              <a:path w="27724" h="21780">
                <a:moveTo>
                  <a:pt x="0" y="0"/>
                </a:moveTo>
                <a:lnTo>
                  <a:pt x="4546" y="7035"/>
                </a:lnTo>
                <a:lnTo>
                  <a:pt x="11074" y="12179"/>
                </a:lnTo>
                <a:lnTo>
                  <a:pt x="27724" y="2178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9" name="object 2989"/>
          <p:cNvSpPr/>
          <p:nvPr/>
        </p:nvSpPr>
        <p:spPr>
          <a:xfrm>
            <a:off x="1798938" y="1994559"/>
            <a:ext cx="9093" cy="30721"/>
          </a:xfrm>
          <a:custGeom>
            <a:avLst/>
            <a:gdLst/>
            <a:ahLst/>
            <a:cxnLst/>
            <a:rect l="l" t="t" r="r" b="b"/>
            <a:pathLst>
              <a:path w="9093" h="30721">
                <a:moveTo>
                  <a:pt x="2565" y="30721"/>
                </a:moveTo>
                <a:lnTo>
                  <a:pt x="952" y="27127"/>
                </a:lnTo>
                <a:lnTo>
                  <a:pt x="800" y="26542"/>
                </a:lnTo>
                <a:lnTo>
                  <a:pt x="368" y="22656"/>
                </a:lnTo>
                <a:lnTo>
                  <a:pt x="0" y="18770"/>
                </a:lnTo>
                <a:lnTo>
                  <a:pt x="0" y="18110"/>
                </a:lnTo>
                <a:lnTo>
                  <a:pt x="800" y="14287"/>
                </a:lnTo>
                <a:lnTo>
                  <a:pt x="1612" y="10477"/>
                </a:lnTo>
                <a:lnTo>
                  <a:pt x="3809" y="6451"/>
                </a:lnTo>
                <a:lnTo>
                  <a:pt x="5791" y="3073"/>
                </a:lnTo>
                <a:lnTo>
                  <a:pt x="6159" y="2628"/>
                </a:lnTo>
                <a:lnTo>
                  <a:pt x="90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0" name="object 2990"/>
          <p:cNvSpPr/>
          <p:nvPr/>
        </p:nvSpPr>
        <p:spPr>
          <a:xfrm>
            <a:off x="1801511" y="2025281"/>
            <a:ext cx="12458" cy="12979"/>
          </a:xfrm>
          <a:custGeom>
            <a:avLst/>
            <a:gdLst/>
            <a:ahLst/>
            <a:cxnLst/>
            <a:rect l="l" t="t" r="r" b="b"/>
            <a:pathLst>
              <a:path w="12458" h="12979">
                <a:moveTo>
                  <a:pt x="12458" y="12979"/>
                </a:moveTo>
                <a:lnTo>
                  <a:pt x="11061" y="12166"/>
                </a:lnTo>
                <a:lnTo>
                  <a:pt x="4533" y="703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1" name="object 2991"/>
          <p:cNvSpPr/>
          <p:nvPr/>
        </p:nvSpPr>
        <p:spPr>
          <a:xfrm>
            <a:off x="1808030" y="1987807"/>
            <a:ext cx="49352" cy="14008"/>
          </a:xfrm>
          <a:custGeom>
            <a:avLst/>
            <a:gdLst/>
            <a:ahLst/>
            <a:cxnLst/>
            <a:rect l="l" t="t" r="r" b="b"/>
            <a:pathLst>
              <a:path w="49352" h="14008">
                <a:moveTo>
                  <a:pt x="0" y="6743"/>
                </a:moveTo>
                <a:lnTo>
                  <a:pt x="7048" y="2197"/>
                </a:lnTo>
                <a:lnTo>
                  <a:pt x="15113" y="0"/>
                </a:lnTo>
                <a:lnTo>
                  <a:pt x="23469" y="431"/>
                </a:lnTo>
                <a:lnTo>
                  <a:pt x="31165" y="3517"/>
                </a:lnTo>
                <a:lnTo>
                  <a:pt x="49352" y="140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2" name="object 2992"/>
          <p:cNvSpPr/>
          <p:nvPr/>
        </p:nvSpPr>
        <p:spPr>
          <a:xfrm>
            <a:off x="1797467" y="1986995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641" y="37477"/>
                </a:moveTo>
                <a:lnTo>
                  <a:pt x="1028" y="33883"/>
                </a:lnTo>
                <a:lnTo>
                  <a:pt x="876" y="33299"/>
                </a:lnTo>
                <a:lnTo>
                  <a:pt x="444" y="29413"/>
                </a:lnTo>
                <a:lnTo>
                  <a:pt x="0" y="25450"/>
                </a:lnTo>
                <a:lnTo>
                  <a:pt x="76" y="24866"/>
                </a:lnTo>
                <a:lnTo>
                  <a:pt x="876" y="21043"/>
                </a:lnTo>
                <a:lnTo>
                  <a:pt x="1689" y="17157"/>
                </a:lnTo>
                <a:lnTo>
                  <a:pt x="1904" y="16649"/>
                </a:lnTo>
                <a:lnTo>
                  <a:pt x="3886" y="13208"/>
                </a:lnTo>
                <a:lnTo>
                  <a:pt x="5867" y="9829"/>
                </a:lnTo>
                <a:lnTo>
                  <a:pt x="6235" y="9385"/>
                </a:lnTo>
                <a:lnTo>
                  <a:pt x="9169" y="6756"/>
                </a:lnTo>
                <a:lnTo>
                  <a:pt x="12026" y="4114"/>
                </a:lnTo>
                <a:lnTo>
                  <a:pt x="12547" y="3746"/>
                </a:lnTo>
                <a:lnTo>
                  <a:pt x="16141" y="2197"/>
                </a:lnTo>
                <a:lnTo>
                  <a:pt x="19735" y="584"/>
                </a:lnTo>
                <a:lnTo>
                  <a:pt x="20319" y="444"/>
                </a:lnTo>
                <a:lnTo>
                  <a:pt x="242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3" name="object 2993"/>
          <p:cNvSpPr/>
          <p:nvPr/>
        </p:nvSpPr>
        <p:spPr>
          <a:xfrm>
            <a:off x="1800114" y="2024468"/>
            <a:ext cx="13855" cy="13792"/>
          </a:xfrm>
          <a:custGeom>
            <a:avLst/>
            <a:gdLst/>
            <a:ahLst/>
            <a:cxnLst/>
            <a:rect l="l" t="t" r="r" b="b"/>
            <a:pathLst>
              <a:path w="13855" h="13792">
                <a:moveTo>
                  <a:pt x="13855" y="13792"/>
                </a:moveTo>
                <a:lnTo>
                  <a:pt x="10998" y="12179"/>
                </a:lnTo>
                <a:lnTo>
                  <a:pt x="4546" y="7048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4" name="object 2994"/>
          <p:cNvSpPr/>
          <p:nvPr/>
        </p:nvSpPr>
        <p:spPr>
          <a:xfrm>
            <a:off x="1821671" y="1987000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0" y="0"/>
                </a:moveTo>
                <a:lnTo>
                  <a:pt x="8356" y="444"/>
                </a:lnTo>
                <a:lnTo>
                  <a:pt x="16129" y="3517"/>
                </a:lnTo>
                <a:lnTo>
                  <a:pt x="17526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5" name="object 2995"/>
          <p:cNvSpPr/>
          <p:nvPr/>
        </p:nvSpPr>
        <p:spPr>
          <a:xfrm>
            <a:off x="1796078" y="1986188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565" y="37477"/>
                </a:moveTo>
                <a:lnTo>
                  <a:pt x="952" y="33883"/>
                </a:lnTo>
                <a:lnTo>
                  <a:pt x="800" y="33299"/>
                </a:lnTo>
                <a:lnTo>
                  <a:pt x="444" y="29413"/>
                </a:lnTo>
                <a:lnTo>
                  <a:pt x="0" y="25450"/>
                </a:lnTo>
                <a:lnTo>
                  <a:pt x="76" y="24866"/>
                </a:lnTo>
                <a:lnTo>
                  <a:pt x="876" y="21043"/>
                </a:lnTo>
                <a:lnTo>
                  <a:pt x="1689" y="17157"/>
                </a:lnTo>
                <a:lnTo>
                  <a:pt x="1904" y="16649"/>
                </a:lnTo>
                <a:lnTo>
                  <a:pt x="3886" y="13208"/>
                </a:lnTo>
                <a:lnTo>
                  <a:pt x="5791" y="9906"/>
                </a:lnTo>
                <a:lnTo>
                  <a:pt x="6451" y="10045"/>
                </a:lnTo>
                <a:lnTo>
                  <a:pt x="9016" y="6819"/>
                </a:lnTo>
                <a:lnTo>
                  <a:pt x="12611" y="4406"/>
                </a:lnTo>
                <a:lnTo>
                  <a:pt x="12534" y="3746"/>
                </a:lnTo>
                <a:lnTo>
                  <a:pt x="16128" y="2133"/>
                </a:lnTo>
                <a:lnTo>
                  <a:pt x="19723" y="584"/>
                </a:lnTo>
                <a:lnTo>
                  <a:pt x="20307" y="444"/>
                </a:lnTo>
                <a:lnTo>
                  <a:pt x="241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6" name="object 2996"/>
          <p:cNvSpPr/>
          <p:nvPr/>
        </p:nvSpPr>
        <p:spPr>
          <a:xfrm>
            <a:off x="1798651" y="2023661"/>
            <a:ext cx="31965" cy="24206"/>
          </a:xfrm>
          <a:custGeom>
            <a:avLst/>
            <a:gdLst/>
            <a:ahLst/>
            <a:cxnLst/>
            <a:rect l="l" t="t" r="r" b="b"/>
            <a:pathLst>
              <a:path w="31965" h="24206">
                <a:moveTo>
                  <a:pt x="31965" y="24206"/>
                </a:moveTo>
                <a:lnTo>
                  <a:pt x="11061" y="12179"/>
                </a:lnTo>
                <a:lnTo>
                  <a:pt x="4533" y="697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7" name="object 2997"/>
          <p:cNvSpPr/>
          <p:nvPr/>
        </p:nvSpPr>
        <p:spPr>
          <a:xfrm>
            <a:off x="1820278" y="1986192"/>
            <a:ext cx="17526" cy="4330"/>
          </a:xfrm>
          <a:custGeom>
            <a:avLst/>
            <a:gdLst/>
            <a:ahLst/>
            <a:cxnLst/>
            <a:rect l="l" t="t" r="r" b="b"/>
            <a:pathLst>
              <a:path w="17525" h="4330">
                <a:moveTo>
                  <a:pt x="0" y="0"/>
                </a:moveTo>
                <a:lnTo>
                  <a:pt x="8356" y="444"/>
                </a:lnTo>
                <a:lnTo>
                  <a:pt x="16052" y="3517"/>
                </a:lnTo>
                <a:lnTo>
                  <a:pt x="17526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8" name="object 2998"/>
          <p:cNvSpPr/>
          <p:nvPr/>
        </p:nvSpPr>
        <p:spPr>
          <a:xfrm>
            <a:off x="1794683" y="1985382"/>
            <a:ext cx="24193" cy="37477"/>
          </a:xfrm>
          <a:custGeom>
            <a:avLst/>
            <a:gdLst/>
            <a:ahLst/>
            <a:cxnLst/>
            <a:rect l="l" t="t" r="r" b="b"/>
            <a:pathLst>
              <a:path w="24193" h="37477">
                <a:moveTo>
                  <a:pt x="2565" y="37477"/>
                </a:moveTo>
                <a:lnTo>
                  <a:pt x="952" y="33883"/>
                </a:lnTo>
                <a:lnTo>
                  <a:pt x="800" y="33299"/>
                </a:lnTo>
                <a:lnTo>
                  <a:pt x="444" y="29337"/>
                </a:lnTo>
                <a:lnTo>
                  <a:pt x="0" y="25450"/>
                </a:lnTo>
                <a:lnTo>
                  <a:pt x="0" y="24866"/>
                </a:lnTo>
                <a:lnTo>
                  <a:pt x="876" y="21043"/>
                </a:lnTo>
                <a:lnTo>
                  <a:pt x="1689" y="17157"/>
                </a:lnTo>
                <a:lnTo>
                  <a:pt x="1904" y="16649"/>
                </a:lnTo>
                <a:lnTo>
                  <a:pt x="3809" y="13208"/>
                </a:lnTo>
                <a:lnTo>
                  <a:pt x="5791" y="9829"/>
                </a:lnTo>
                <a:lnTo>
                  <a:pt x="6159" y="9321"/>
                </a:lnTo>
                <a:lnTo>
                  <a:pt x="9093" y="6756"/>
                </a:lnTo>
                <a:lnTo>
                  <a:pt x="12026" y="4114"/>
                </a:lnTo>
                <a:lnTo>
                  <a:pt x="12534" y="3746"/>
                </a:lnTo>
                <a:lnTo>
                  <a:pt x="16128" y="2133"/>
                </a:lnTo>
                <a:lnTo>
                  <a:pt x="19723" y="584"/>
                </a:lnTo>
                <a:lnTo>
                  <a:pt x="20307" y="368"/>
                </a:lnTo>
                <a:lnTo>
                  <a:pt x="241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9" name="object 2999"/>
          <p:cNvSpPr/>
          <p:nvPr/>
        </p:nvSpPr>
        <p:spPr>
          <a:xfrm>
            <a:off x="1797246" y="2022861"/>
            <a:ext cx="12471" cy="12979"/>
          </a:xfrm>
          <a:custGeom>
            <a:avLst/>
            <a:gdLst/>
            <a:ahLst/>
            <a:cxnLst/>
            <a:rect l="l" t="t" r="r" b="b"/>
            <a:pathLst>
              <a:path w="12471" h="12979">
                <a:moveTo>
                  <a:pt x="12471" y="12979"/>
                </a:moveTo>
                <a:lnTo>
                  <a:pt x="11074" y="12166"/>
                </a:lnTo>
                <a:lnTo>
                  <a:pt x="4546" y="697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0" name="object 3000"/>
          <p:cNvSpPr/>
          <p:nvPr/>
        </p:nvSpPr>
        <p:spPr>
          <a:xfrm>
            <a:off x="1818883" y="1985384"/>
            <a:ext cx="38506" cy="16433"/>
          </a:xfrm>
          <a:custGeom>
            <a:avLst/>
            <a:gdLst/>
            <a:ahLst/>
            <a:cxnLst/>
            <a:rect l="l" t="t" r="r" b="b"/>
            <a:pathLst>
              <a:path w="38506" h="16433">
                <a:moveTo>
                  <a:pt x="0" y="0"/>
                </a:moveTo>
                <a:lnTo>
                  <a:pt x="8356" y="444"/>
                </a:lnTo>
                <a:lnTo>
                  <a:pt x="16065" y="3454"/>
                </a:lnTo>
                <a:lnTo>
                  <a:pt x="38506" y="164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1" name="object 3001"/>
          <p:cNvSpPr/>
          <p:nvPr/>
        </p:nvSpPr>
        <p:spPr>
          <a:xfrm>
            <a:off x="1793285" y="1984578"/>
            <a:ext cx="24206" cy="37477"/>
          </a:xfrm>
          <a:custGeom>
            <a:avLst/>
            <a:gdLst/>
            <a:ahLst/>
            <a:cxnLst/>
            <a:rect l="l" t="t" r="r" b="b"/>
            <a:pathLst>
              <a:path w="24206" h="37477">
                <a:moveTo>
                  <a:pt x="24206" y="0"/>
                </a:moveTo>
                <a:lnTo>
                  <a:pt x="20243" y="368"/>
                </a:lnTo>
                <a:lnTo>
                  <a:pt x="16141" y="2120"/>
                </a:lnTo>
                <a:lnTo>
                  <a:pt x="12547" y="3746"/>
                </a:lnTo>
                <a:lnTo>
                  <a:pt x="9093" y="6680"/>
                </a:lnTo>
                <a:lnTo>
                  <a:pt x="6159" y="9309"/>
                </a:lnTo>
                <a:lnTo>
                  <a:pt x="3822" y="13195"/>
                </a:lnTo>
                <a:lnTo>
                  <a:pt x="1841" y="16573"/>
                </a:lnTo>
                <a:lnTo>
                  <a:pt x="812" y="21043"/>
                </a:lnTo>
                <a:lnTo>
                  <a:pt x="0" y="24853"/>
                </a:lnTo>
                <a:lnTo>
                  <a:pt x="0" y="25450"/>
                </a:lnTo>
                <a:lnTo>
                  <a:pt x="368" y="29337"/>
                </a:lnTo>
                <a:lnTo>
                  <a:pt x="812" y="33299"/>
                </a:lnTo>
                <a:lnTo>
                  <a:pt x="952" y="33883"/>
                </a:lnTo>
                <a:lnTo>
                  <a:pt x="2578" y="374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2" name="object 3002"/>
          <p:cNvSpPr/>
          <p:nvPr/>
        </p:nvSpPr>
        <p:spPr>
          <a:xfrm>
            <a:off x="1817495" y="1984576"/>
            <a:ext cx="17449" cy="4254"/>
          </a:xfrm>
          <a:custGeom>
            <a:avLst/>
            <a:gdLst/>
            <a:ahLst/>
            <a:cxnLst/>
            <a:rect l="l" t="t" r="r" b="b"/>
            <a:pathLst>
              <a:path w="17449" h="4254">
                <a:moveTo>
                  <a:pt x="17449" y="4254"/>
                </a:moveTo>
                <a:lnTo>
                  <a:pt x="16052" y="3441"/>
                </a:lnTo>
                <a:lnTo>
                  <a:pt x="8356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3" name="object 3003"/>
          <p:cNvSpPr/>
          <p:nvPr/>
        </p:nvSpPr>
        <p:spPr>
          <a:xfrm>
            <a:off x="1795857" y="2022053"/>
            <a:ext cx="13855" cy="13792"/>
          </a:xfrm>
          <a:custGeom>
            <a:avLst/>
            <a:gdLst/>
            <a:ahLst/>
            <a:cxnLst/>
            <a:rect l="l" t="t" r="r" b="b"/>
            <a:pathLst>
              <a:path w="13855" h="13792">
                <a:moveTo>
                  <a:pt x="0" y="0"/>
                </a:moveTo>
                <a:lnTo>
                  <a:pt x="4546" y="6972"/>
                </a:lnTo>
                <a:lnTo>
                  <a:pt x="11074" y="12179"/>
                </a:lnTo>
                <a:lnTo>
                  <a:pt x="13855" y="137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4" name="object 3004"/>
          <p:cNvSpPr/>
          <p:nvPr/>
        </p:nvSpPr>
        <p:spPr>
          <a:xfrm>
            <a:off x="1791821" y="1983773"/>
            <a:ext cx="24206" cy="37401"/>
          </a:xfrm>
          <a:custGeom>
            <a:avLst/>
            <a:gdLst/>
            <a:ahLst/>
            <a:cxnLst/>
            <a:rect l="l" t="t" r="r" b="b"/>
            <a:pathLst>
              <a:path w="24206" h="37401">
                <a:moveTo>
                  <a:pt x="2641" y="37401"/>
                </a:moveTo>
                <a:lnTo>
                  <a:pt x="1028" y="33807"/>
                </a:lnTo>
                <a:lnTo>
                  <a:pt x="876" y="33299"/>
                </a:lnTo>
                <a:lnTo>
                  <a:pt x="444" y="29337"/>
                </a:lnTo>
                <a:lnTo>
                  <a:pt x="0" y="25450"/>
                </a:lnTo>
                <a:lnTo>
                  <a:pt x="876" y="20967"/>
                </a:lnTo>
                <a:lnTo>
                  <a:pt x="1689" y="17157"/>
                </a:lnTo>
                <a:lnTo>
                  <a:pt x="3886" y="13195"/>
                </a:lnTo>
                <a:lnTo>
                  <a:pt x="5867" y="9829"/>
                </a:lnTo>
                <a:lnTo>
                  <a:pt x="6235" y="9309"/>
                </a:lnTo>
                <a:lnTo>
                  <a:pt x="9169" y="6680"/>
                </a:lnTo>
                <a:lnTo>
                  <a:pt x="12103" y="4025"/>
                </a:lnTo>
                <a:lnTo>
                  <a:pt x="12547" y="3733"/>
                </a:lnTo>
                <a:lnTo>
                  <a:pt x="16141" y="2120"/>
                </a:lnTo>
                <a:lnTo>
                  <a:pt x="19723" y="508"/>
                </a:lnTo>
                <a:lnTo>
                  <a:pt x="20319" y="368"/>
                </a:lnTo>
                <a:lnTo>
                  <a:pt x="242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5" name="object 3005"/>
          <p:cNvSpPr/>
          <p:nvPr/>
        </p:nvSpPr>
        <p:spPr>
          <a:xfrm>
            <a:off x="1794465" y="2021171"/>
            <a:ext cx="15252" cy="14668"/>
          </a:xfrm>
          <a:custGeom>
            <a:avLst/>
            <a:gdLst/>
            <a:ahLst/>
            <a:cxnLst/>
            <a:rect l="l" t="t" r="r" b="b"/>
            <a:pathLst>
              <a:path w="15252" h="14668">
                <a:moveTo>
                  <a:pt x="15252" y="14668"/>
                </a:moveTo>
                <a:lnTo>
                  <a:pt x="10998" y="12179"/>
                </a:lnTo>
                <a:lnTo>
                  <a:pt x="4546" y="703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6" name="object 3006"/>
          <p:cNvSpPr/>
          <p:nvPr/>
        </p:nvSpPr>
        <p:spPr>
          <a:xfrm>
            <a:off x="1816023" y="1983770"/>
            <a:ext cx="17526" cy="4254"/>
          </a:xfrm>
          <a:custGeom>
            <a:avLst/>
            <a:gdLst/>
            <a:ahLst/>
            <a:cxnLst/>
            <a:rect l="l" t="t" r="r" b="b"/>
            <a:pathLst>
              <a:path w="17525" h="4254">
                <a:moveTo>
                  <a:pt x="0" y="0"/>
                </a:moveTo>
                <a:lnTo>
                  <a:pt x="8356" y="444"/>
                </a:lnTo>
                <a:lnTo>
                  <a:pt x="16129" y="3454"/>
                </a:lnTo>
                <a:lnTo>
                  <a:pt x="17526" y="42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7" name="object 3007"/>
          <p:cNvSpPr/>
          <p:nvPr/>
        </p:nvSpPr>
        <p:spPr>
          <a:xfrm>
            <a:off x="1963351" y="1927371"/>
            <a:ext cx="79133" cy="55600"/>
          </a:xfrm>
          <a:custGeom>
            <a:avLst/>
            <a:gdLst/>
            <a:ahLst/>
            <a:cxnLst/>
            <a:rect l="l" t="t" r="r" b="b"/>
            <a:pathLst>
              <a:path w="79133" h="55600">
                <a:moveTo>
                  <a:pt x="812" y="42100"/>
                </a:moveTo>
                <a:lnTo>
                  <a:pt x="0" y="40779"/>
                </a:lnTo>
                <a:lnTo>
                  <a:pt x="70561" y="0"/>
                </a:lnTo>
                <a:lnTo>
                  <a:pt x="79133" y="14820"/>
                </a:lnTo>
                <a:lnTo>
                  <a:pt x="8585" y="55600"/>
                </a:lnTo>
                <a:lnTo>
                  <a:pt x="812" y="4210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8" name="object 3008"/>
          <p:cNvSpPr/>
          <p:nvPr/>
        </p:nvSpPr>
        <p:spPr>
          <a:xfrm>
            <a:off x="1960938" y="1963973"/>
            <a:ext cx="3517" cy="6083"/>
          </a:xfrm>
          <a:custGeom>
            <a:avLst/>
            <a:gdLst/>
            <a:ahLst/>
            <a:cxnLst/>
            <a:rect l="l" t="t" r="r" b="b"/>
            <a:pathLst>
              <a:path w="3517" h="6083">
                <a:moveTo>
                  <a:pt x="3517" y="6083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9" name="object 3009"/>
          <p:cNvSpPr/>
          <p:nvPr/>
        </p:nvSpPr>
        <p:spPr>
          <a:xfrm>
            <a:off x="1960932" y="1963972"/>
            <a:ext cx="2425" cy="4178"/>
          </a:xfrm>
          <a:custGeom>
            <a:avLst/>
            <a:gdLst/>
            <a:ahLst/>
            <a:cxnLst/>
            <a:rect l="l" t="t" r="r" b="b"/>
            <a:pathLst>
              <a:path w="2425" h="4178">
                <a:moveTo>
                  <a:pt x="2425" y="417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0" name="object 3010"/>
          <p:cNvSpPr/>
          <p:nvPr/>
        </p:nvSpPr>
        <p:spPr>
          <a:xfrm>
            <a:off x="2031558" y="1923197"/>
            <a:ext cx="2349" cy="4178"/>
          </a:xfrm>
          <a:custGeom>
            <a:avLst/>
            <a:gdLst/>
            <a:ahLst/>
            <a:cxnLst/>
            <a:rect l="l" t="t" r="r" b="b"/>
            <a:pathLst>
              <a:path w="2349" h="4178">
                <a:moveTo>
                  <a:pt x="2349" y="417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1" name="object 3011"/>
          <p:cNvSpPr/>
          <p:nvPr/>
        </p:nvSpPr>
        <p:spPr>
          <a:xfrm>
            <a:off x="2037725" y="1933909"/>
            <a:ext cx="4762" cy="8280"/>
          </a:xfrm>
          <a:custGeom>
            <a:avLst/>
            <a:gdLst/>
            <a:ahLst/>
            <a:cxnLst/>
            <a:rect l="l" t="t" r="r" b="b"/>
            <a:pathLst>
              <a:path w="4762" h="8280">
                <a:moveTo>
                  <a:pt x="4762" y="828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2" name="object 3012"/>
          <p:cNvSpPr/>
          <p:nvPr/>
        </p:nvSpPr>
        <p:spPr>
          <a:xfrm>
            <a:off x="1936517" y="1859174"/>
            <a:ext cx="37401" cy="24193"/>
          </a:xfrm>
          <a:custGeom>
            <a:avLst/>
            <a:gdLst/>
            <a:ahLst/>
            <a:cxnLst/>
            <a:rect l="l" t="t" r="r" b="b"/>
            <a:pathLst>
              <a:path w="37401" h="24193">
                <a:moveTo>
                  <a:pt x="37401" y="2565"/>
                </a:moveTo>
                <a:lnTo>
                  <a:pt x="33807" y="952"/>
                </a:lnTo>
                <a:lnTo>
                  <a:pt x="33286" y="800"/>
                </a:lnTo>
                <a:lnTo>
                  <a:pt x="29336" y="368"/>
                </a:lnTo>
                <a:lnTo>
                  <a:pt x="25666" y="0"/>
                </a:lnTo>
                <a:lnTo>
                  <a:pt x="25374" y="584"/>
                </a:lnTo>
                <a:lnTo>
                  <a:pt x="21412" y="800"/>
                </a:lnTo>
                <a:lnTo>
                  <a:pt x="21196" y="800"/>
                </a:lnTo>
                <a:lnTo>
                  <a:pt x="20967" y="800"/>
                </a:lnTo>
                <a:lnTo>
                  <a:pt x="17081" y="2273"/>
                </a:lnTo>
                <a:lnTo>
                  <a:pt x="16573" y="1828"/>
                </a:lnTo>
                <a:lnTo>
                  <a:pt x="13195" y="3809"/>
                </a:lnTo>
                <a:lnTo>
                  <a:pt x="9753" y="5791"/>
                </a:lnTo>
                <a:lnTo>
                  <a:pt x="9309" y="6159"/>
                </a:lnTo>
                <a:lnTo>
                  <a:pt x="6667" y="9093"/>
                </a:lnTo>
                <a:lnTo>
                  <a:pt x="4038" y="12026"/>
                </a:lnTo>
                <a:lnTo>
                  <a:pt x="3733" y="12534"/>
                </a:lnTo>
                <a:lnTo>
                  <a:pt x="2120" y="16065"/>
                </a:lnTo>
                <a:lnTo>
                  <a:pt x="507" y="19659"/>
                </a:lnTo>
                <a:lnTo>
                  <a:pt x="368" y="20243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3" name="object 3013"/>
          <p:cNvSpPr/>
          <p:nvPr/>
        </p:nvSpPr>
        <p:spPr>
          <a:xfrm>
            <a:off x="1974721" y="1933463"/>
            <a:ext cx="45618" cy="26111"/>
          </a:xfrm>
          <a:custGeom>
            <a:avLst/>
            <a:gdLst/>
            <a:ahLst/>
            <a:cxnLst/>
            <a:rect l="l" t="t" r="r" b="b"/>
            <a:pathLst>
              <a:path w="45618" h="26111">
                <a:moveTo>
                  <a:pt x="45618" y="0"/>
                </a:moveTo>
                <a:lnTo>
                  <a:pt x="44157" y="952"/>
                </a:lnTo>
                <a:lnTo>
                  <a:pt x="42608" y="1905"/>
                </a:lnTo>
                <a:lnTo>
                  <a:pt x="40119" y="3517"/>
                </a:lnTo>
                <a:lnTo>
                  <a:pt x="37553" y="4991"/>
                </a:lnTo>
                <a:lnTo>
                  <a:pt x="34175" y="6972"/>
                </a:lnTo>
                <a:lnTo>
                  <a:pt x="30873" y="8940"/>
                </a:lnTo>
                <a:lnTo>
                  <a:pt x="27139" y="11150"/>
                </a:lnTo>
                <a:lnTo>
                  <a:pt x="23393" y="13347"/>
                </a:lnTo>
                <a:lnTo>
                  <a:pt x="19583" y="15468"/>
                </a:lnTo>
                <a:lnTo>
                  <a:pt x="15836" y="17602"/>
                </a:lnTo>
                <a:lnTo>
                  <a:pt x="12471" y="19583"/>
                </a:lnTo>
                <a:lnTo>
                  <a:pt x="9093" y="21412"/>
                </a:lnTo>
                <a:lnTo>
                  <a:pt x="6451" y="22885"/>
                </a:lnTo>
                <a:lnTo>
                  <a:pt x="3886" y="24269"/>
                </a:lnTo>
                <a:lnTo>
                  <a:pt x="2273" y="25158"/>
                </a:lnTo>
                <a:lnTo>
                  <a:pt x="736" y="25958"/>
                </a:lnTo>
                <a:lnTo>
                  <a:pt x="368" y="26111"/>
                </a:lnTo>
                <a:lnTo>
                  <a:pt x="0" y="2611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4" name="object 3014"/>
          <p:cNvSpPr/>
          <p:nvPr/>
        </p:nvSpPr>
        <p:spPr>
          <a:xfrm>
            <a:off x="1973924" y="1861737"/>
            <a:ext cx="19354" cy="23469"/>
          </a:xfrm>
          <a:custGeom>
            <a:avLst/>
            <a:gdLst/>
            <a:ahLst/>
            <a:cxnLst/>
            <a:rect l="l" t="t" r="r" b="b"/>
            <a:pathLst>
              <a:path w="19354" h="23469">
                <a:moveTo>
                  <a:pt x="19354" y="23469"/>
                </a:moveTo>
                <a:lnTo>
                  <a:pt x="12166" y="11074"/>
                </a:lnTo>
                <a:lnTo>
                  <a:pt x="7035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5" name="object 3015"/>
          <p:cNvSpPr/>
          <p:nvPr/>
        </p:nvSpPr>
        <p:spPr>
          <a:xfrm>
            <a:off x="1936516" y="1883374"/>
            <a:ext cx="10706" cy="28600"/>
          </a:xfrm>
          <a:custGeom>
            <a:avLst/>
            <a:gdLst/>
            <a:ahLst/>
            <a:cxnLst/>
            <a:rect l="l" t="t" r="r" b="b"/>
            <a:pathLst>
              <a:path w="10706" h="28600">
                <a:moveTo>
                  <a:pt x="0" y="0"/>
                </a:moveTo>
                <a:lnTo>
                  <a:pt x="444" y="8293"/>
                </a:lnTo>
                <a:lnTo>
                  <a:pt x="3441" y="16065"/>
                </a:lnTo>
                <a:lnTo>
                  <a:pt x="10706" y="2860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6" name="object 3016"/>
          <p:cNvSpPr/>
          <p:nvPr/>
        </p:nvSpPr>
        <p:spPr>
          <a:xfrm>
            <a:off x="2019312" y="1930236"/>
            <a:ext cx="1536" cy="3225"/>
          </a:xfrm>
          <a:custGeom>
            <a:avLst/>
            <a:gdLst/>
            <a:ahLst/>
            <a:cxnLst/>
            <a:rect l="l" t="t" r="r" b="b"/>
            <a:pathLst>
              <a:path w="1536" h="3225">
                <a:moveTo>
                  <a:pt x="0" y="0"/>
                </a:moveTo>
                <a:lnTo>
                  <a:pt x="1536" y="2717"/>
                </a:lnTo>
                <a:lnTo>
                  <a:pt x="1028" y="32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7" name="object 3017"/>
          <p:cNvSpPr/>
          <p:nvPr/>
        </p:nvSpPr>
        <p:spPr>
          <a:xfrm>
            <a:off x="1973187" y="1956929"/>
            <a:ext cx="1536" cy="2641"/>
          </a:xfrm>
          <a:custGeom>
            <a:avLst/>
            <a:gdLst/>
            <a:ahLst/>
            <a:cxnLst/>
            <a:rect l="l" t="t" r="r" b="b"/>
            <a:pathLst>
              <a:path w="1536" h="2641">
                <a:moveTo>
                  <a:pt x="1536" y="264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8" name="object 3018"/>
          <p:cNvSpPr/>
          <p:nvPr/>
        </p:nvSpPr>
        <p:spPr>
          <a:xfrm>
            <a:off x="1935709" y="1857701"/>
            <a:ext cx="37401" cy="24206"/>
          </a:xfrm>
          <a:custGeom>
            <a:avLst/>
            <a:gdLst/>
            <a:ahLst/>
            <a:cxnLst/>
            <a:rect l="l" t="t" r="r" b="b"/>
            <a:pathLst>
              <a:path w="37401" h="24206">
                <a:moveTo>
                  <a:pt x="0" y="24206"/>
                </a:moveTo>
                <a:lnTo>
                  <a:pt x="368" y="20319"/>
                </a:lnTo>
                <a:lnTo>
                  <a:pt x="508" y="19735"/>
                </a:lnTo>
                <a:lnTo>
                  <a:pt x="2120" y="16141"/>
                </a:lnTo>
                <a:lnTo>
                  <a:pt x="3733" y="12547"/>
                </a:lnTo>
                <a:lnTo>
                  <a:pt x="4038" y="12026"/>
                </a:lnTo>
                <a:lnTo>
                  <a:pt x="6667" y="9169"/>
                </a:lnTo>
                <a:lnTo>
                  <a:pt x="9309" y="6235"/>
                </a:lnTo>
                <a:lnTo>
                  <a:pt x="9753" y="5867"/>
                </a:lnTo>
                <a:lnTo>
                  <a:pt x="13208" y="3886"/>
                </a:lnTo>
                <a:lnTo>
                  <a:pt x="16573" y="1917"/>
                </a:lnTo>
                <a:lnTo>
                  <a:pt x="17157" y="1689"/>
                </a:lnTo>
                <a:lnTo>
                  <a:pt x="20967" y="888"/>
                </a:lnTo>
                <a:lnTo>
                  <a:pt x="24853" y="76"/>
                </a:lnTo>
                <a:lnTo>
                  <a:pt x="25450" y="0"/>
                </a:lnTo>
                <a:lnTo>
                  <a:pt x="29337" y="444"/>
                </a:lnTo>
                <a:lnTo>
                  <a:pt x="33223" y="888"/>
                </a:lnTo>
                <a:lnTo>
                  <a:pt x="33807" y="1028"/>
                </a:lnTo>
                <a:lnTo>
                  <a:pt x="37401" y="25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9" name="object 3019"/>
          <p:cNvSpPr/>
          <p:nvPr/>
        </p:nvSpPr>
        <p:spPr>
          <a:xfrm>
            <a:off x="1935704" y="1881901"/>
            <a:ext cx="11518" cy="30073"/>
          </a:xfrm>
          <a:custGeom>
            <a:avLst/>
            <a:gdLst/>
            <a:ahLst/>
            <a:cxnLst/>
            <a:rect l="l" t="t" r="r" b="b"/>
            <a:pathLst>
              <a:path w="11518" h="30073">
                <a:moveTo>
                  <a:pt x="11518" y="30073"/>
                </a:moveTo>
                <a:lnTo>
                  <a:pt x="3454" y="16141"/>
                </a:lnTo>
                <a:lnTo>
                  <a:pt x="368" y="836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0" name="object 3020"/>
          <p:cNvSpPr/>
          <p:nvPr/>
        </p:nvSpPr>
        <p:spPr>
          <a:xfrm>
            <a:off x="1973110" y="1860273"/>
            <a:ext cx="12979" cy="12534"/>
          </a:xfrm>
          <a:custGeom>
            <a:avLst/>
            <a:gdLst/>
            <a:ahLst/>
            <a:cxnLst/>
            <a:rect l="l" t="t" r="r" b="b"/>
            <a:pathLst>
              <a:path w="12979" h="12534">
                <a:moveTo>
                  <a:pt x="0" y="0"/>
                </a:moveTo>
                <a:lnTo>
                  <a:pt x="7048" y="4622"/>
                </a:lnTo>
                <a:lnTo>
                  <a:pt x="12179" y="11074"/>
                </a:lnTo>
                <a:lnTo>
                  <a:pt x="12979" y="1253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1" name="object 3021"/>
          <p:cNvSpPr/>
          <p:nvPr/>
        </p:nvSpPr>
        <p:spPr>
          <a:xfrm>
            <a:off x="1973182" y="1956932"/>
            <a:ext cx="736" cy="1244"/>
          </a:xfrm>
          <a:custGeom>
            <a:avLst/>
            <a:gdLst/>
            <a:ahLst/>
            <a:cxnLst/>
            <a:rect l="l" t="t" r="r" b="b"/>
            <a:pathLst>
              <a:path w="736" h="1244">
                <a:moveTo>
                  <a:pt x="736" y="124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2" name="object 3022"/>
          <p:cNvSpPr/>
          <p:nvPr/>
        </p:nvSpPr>
        <p:spPr>
          <a:xfrm>
            <a:off x="1934825" y="1856314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565"/>
                </a:moveTo>
                <a:lnTo>
                  <a:pt x="33883" y="952"/>
                </a:lnTo>
                <a:lnTo>
                  <a:pt x="33299" y="812"/>
                </a:lnTo>
                <a:lnTo>
                  <a:pt x="29413" y="444"/>
                </a:lnTo>
                <a:lnTo>
                  <a:pt x="25526" y="0"/>
                </a:lnTo>
                <a:lnTo>
                  <a:pt x="24942" y="76"/>
                </a:lnTo>
                <a:lnTo>
                  <a:pt x="21043" y="876"/>
                </a:lnTo>
                <a:lnTo>
                  <a:pt x="17233" y="1689"/>
                </a:lnTo>
                <a:lnTo>
                  <a:pt x="16649" y="1904"/>
                </a:lnTo>
                <a:lnTo>
                  <a:pt x="13271" y="3886"/>
                </a:lnTo>
                <a:lnTo>
                  <a:pt x="9829" y="5791"/>
                </a:lnTo>
                <a:lnTo>
                  <a:pt x="9385" y="6235"/>
                </a:lnTo>
                <a:lnTo>
                  <a:pt x="6756" y="9093"/>
                </a:lnTo>
                <a:lnTo>
                  <a:pt x="4114" y="12026"/>
                </a:lnTo>
                <a:lnTo>
                  <a:pt x="3822" y="12534"/>
                </a:lnTo>
                <a:lnTo>
                  <a:pt x="2197" y="16128"/>
                </a:lnTo>
                <a:lnTo>
                  <a:pt x="584" y="19723"/>
                </a:lnTo>
                <a:lnTo>
                  <a:pt x="444" y="20307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3" name="object 3023"/>
          <p:cNvSpPr/>
          <p:nvPr/>
        </p:nvSpPr>
        <p:spPr>
          <a:xfrm>
            <a:off x="1972306" y="1858874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12166" y="11074"/>
                </a:lnTo>
                <a:lnTo>
                  <a:pt x="7035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4" name="object 3024"/>
          <p:cNvSpPr/>
          <p:nvPr/>
        </p:nvSpPr>
        <p:spPr>
          <a:xfrm>
            <a:off x="1934828" y="1880513"/>
            <a:ext cx="12395" cy="31457"/>
          </a:xfrm>
          <a:custGeom>
            <a:avLst/>
            <a:gdLst/>
            <a:ahLst/>
            <a:cxnLst/>
            <a:rect l="l" t="t" r="r" b="b"/>
            <a:pathLst>
              <a:path w="12395" h="31457">
                <a:moveTo>
                  <a:pt x="0" y="0"/>
                </a:moveTo>
                <a:lnTo>
                  <a:pt x="444" y="8356"/>
                </a:lnTo>
                <a:lnTo>
                  <a:pt x="3517" y="16065"/>
                </a:lnTo>
                <a:lnTo>
                  <a:pt x="12395" y="314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5" name="object 3025"/>
          <p:cNvSpPr/>
          <p:nvPr/>
        </p:nvSpPr>
        <p:spPr>
          <a:xfrm>
            <a:off x="1934020" y="1854920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565"/>
                </a:moveTo>
                <a:lnTo>
                  <a:pt x="33883" y="952"/>
                </a:lnTo>
                <a:lnTo>
                  <a:pt x="33299" y="812"/>
                </a:lnTo>
                <a:lnTo>
                  <a:pt x="29413" y="368"/>
                </a:lnTo>
                <a:lnTo>
                  <a:pt x="25526" y="0"/>
                </a:lnTo>
                <a:lnTo>
                  <a:pt x="24866" y="0"/>
                </a:lnTo>
                <a:lnTo>
                  <a:pt x="21043" y="812"/>
                </a:lnTo>
                <a:lnTo>
                  <a:pt x="17233" y="1689"/>
                </a:lnTo>
                <a:lnTo>
                  <a:pt x="13271" y="3809"/>
                </a:lnTo>
                <a:lnTo>
                  <a:pt x="10629" y="5283"/>
                </a:lnTo>
                <a:lnTo>
                  <a:pt x="10706" y="5867"/>
                </a:lnTo>
                <a:lnTo>
                  <a:pt x="8216" y="7924"/>
                </a:lnTo>
                <a:lnTo>
                  <a:pt x="7480" y="8508"/>
                </a:lnTo>
                <a:lnTo>
                  <a:pt x="7264" y="8432"/>
                </a:lnTo>
                <a:lnTo>
                  <a:pt x="6756" y="9093"/>
                </a:lnTo>
                <a:lnTo>
                  <a:pt x="4330" y="12395"/>
                </a:lnTo>
                <a:lnTo>
                  <a:pt x="3809" y="12534"/>
                </a:lnTo>
                <a:lnTo>
                  <a:pt x="2197" y="16128"/>
                </a:lnTo>
                <a:lnTo>
                  <a:pt x="584" y="19723"/>
                </a:lnTo>
                <a:lnTo>
                  <a:pt x="444" y="20319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6" name="object 3026"/>
          <p:cNvSpPr/>
          <p:nvPr/>
        </p:nvSpPr>
        <p:spPr>
          <a:xfrm>
            <a:off x="1971498" y="1857482"/>
            <a:ext cx="21780" cy="27724"/>
          </a:xfrm>
          <a:custGeom>
            <a:avLst/>
            <a:gdLst/>
            <a:ahLst/>
            <a:cxnLst/>
            <a:rect l="l" t="t" r="r" b="b"/>
            <a:pathLst>
              <a:path w="21780" h="27724">
                <a:moveTo>
                  <a:pt x="21780" y="27724"/>
                </a:moveTo>
                <a:lnTo>
                  <a:pt x="12166" y="11074"/>
                </a:lnTo>
                <a:lnTo>
                  <a:pt x="7035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7" name="object 3027"/>
          <p:cNvSpPr/>
          <p:nvPr/>
        </p:nvSpPr>
        <p:spPr>
          <a:xfrm>
            <a:off x="1934022" y="1879121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0" y="0"/>
                </a:moveTo>
                <a:lnTo>
                  <a:pt x="444" y="8356"/>
                </a:lnTo>
                <a:lnTo>
                  <a:pt x="3517" y="16065"/>
                </a:lnTo>
                <a:lnTo>
                  <a:pt x="4330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8" name="object 3028"/>
          <p:cNvSpPr/>
          <p:nvPr/>
        </p:nvSpPr>
        <p:spPr>
          <a:xfrm>
            <a:off x="1933214" y="1853526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565"/>
                </a:moveTo>
                <a:lnTo>
                  <a:pt x="33883" y="952"/>
                </a:lnTo>
                <a:lnTo>
                  <a:pt x="33299" y="800"/>
                </a:lnTo>
                <a:lnTo>
                  <a:pt x="29413" y="368"/>
                </a:lnTo>
                <a:lnTo>
                  <a:pt x="25526" y="0"/>
                </a:lnTo>
                <a:lnTo>
                  <a:pt x="24866" y="0"/>
                </a:lnTo>
                <a:lnTo>
                  <a:pt x="21043" y="800"/>
                </a:lnTo>
                <a:lnTo>
                  <a:pt x="17233" y="1612"/>
                </a:lnTo>
                <a:lnTo>
                  <a:pt x="13207" y="3809"/>
                </a:lnTo>
                <a:lnTo>
                  <a:pt x="9829" y="5791"/>
                </a:lnTo>
                <a:lnTo>
                  <a:pt x="6743" y="9093"/>
                </a:lnTo>
                <a:lnTo>
                  <a:pt x="4114" y="12026"/>
                </a:lnTo>
                <a:lnTo>
                  <a:pt x="2197" y="16128"/>
                </a:lnTo>
                <a:lnTo>
                  <a:pt x="584" y="19659"/>
                </a:lnTo>
                <a:lnTo>
                  <a:pt x="444" y="20243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9" name="object 3029"/>
          <p:cNvSpPr/>
          <p:nvPr/>
        </p:nvSpPr>
        <p:spPr>
          <a:xfrm>
            <a:off x="1970698" y="1856098"/>
            <a:ext cx="22580" cy="29108"/>
          </a:xfrm>
          <a:custGeom>
            <a:avLst/>
            <a:gdLst/>
            <a:ahLst/>
            <a:cxnLst/>
            <a:rect l="l" t="t" r="r" b="b"/>
            <a:pathLst>
              <a:path w="22580" h="29108">
                <a:moveTo>
                  <a:pt x="22580" y="29108"/>
                </a:moveTo>
                <a:lnTo>
                  <a:pt x="12166" y="11061"/>
                </a:lnTo>
                <a:lnTo>
                  <a:pt x="7035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0" name="object 3030"/>
          <p:cNvSpPr/>
          <p:nvPr/>
        </p:nvSpPr>
        <p:spPr>
          <a:xfrm>
            <a:off x="1933216" y="1877726"/>
            <a:ext cx="4330" cy="17449"/>
          </a:xfrm>
          <a:custGeom>
            <a:avLst/>
            <a:gdLst/>
            <a:ahLst/>
            <a:cxnLst/>
            <a:rect l="l" t="t" r="r" b="b"/>
            <a:pathLst>
              <a:path w="4330" h="17449">
                <a:moveTo>
                  <a:pt x="0" y="0"/>
                </a:moveTo>
                <a:lnTo>
                  <a:pt x="444" y="8356"/>
                </a:lnTo>
                <a:lnTo>
                  <a:pt x="3517" y="16065"/>
                </a:lnTo>
                <a:lnTo>
                  <a:pt x="4330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1" name="object 3031"/>
          <p:cNvSpPr/>
          <p:nvPr/>
        </p:nvSpPr>
        <p:spPr>
          <a:xfrm>
            <a:off x="1932405" y="1852057"/>
            <a:ext cx="37477" cy="24206"/>
          </a:xfrm>
          <a:custGeom>
            <a:avLst/>
            <a:gdLst/>
            <a:ahLst/>
            <a:cxnLst/>
            <a:rect l="l" t="t" r="r" b="b"/>
            <a:pathLst>
              <a:path w="37477" h="24206">
                <a:moveTo>
                  <a:pt x="37477" y="2641"/>
                </a:moveTo>
                <a:lnTo>
                  <a:pt x="33883" y="1028"/>
                </a:lnTo>
                <a:lnTo>
                  <a:pt x="33299" y="888"/>
                </a:lnTo>
                <a:lnTo>
                  <a:pt x="29413" y="444"/>
                </a:lnTo>
                <a:lnTo>
                  <a:pt x="25450" y="0"/>
                </a:lnTo>
                <a:lnTo>
                  <a:pt x="24866" y="76"/>
                </a:lnTo>
                <a:lnTo>
                  <a:pt x="21043" y="888"/>
                </a:lnTo>
                <a:lnTo>
                  <a:pt x="17157" y="1689"/>
                </a:lnTo>
                <a:lnTo>
                  <a:pt x="16649" y="1904"/>
                </a:lnTo>
                <a:lnTo>
                  <a:pt x="13207" y="3886"/>
                </a:lnTo>
                <a:lnTo>
                  <a:pt x="9829" y="5867"/>
                </a:lnTo>
                <a:lnTo>
                  <a:pt x="9385" y="6235"/>
                </a:lnTo>
                <a:lnTo>
                  <a:pt x="6756" y="9169"/>
                </a:lnTo>
                <a:lnTo>
                  <a:pt x="4114" y="12026"/>
                </a:lnTo>
                <a:lnTo>
                  <a:pt x="3746" y="12547"/>
                </a:lnTo>
                <a:lnTo>
                  <a:pt x="2197" y="16141"/>
                </a:lnTo>
                <a:lnTo>
                  <a:pt x="584" y="19723"/>
                </a:lnTo>
                <a:lnTo>
                  <a:pt x="444" y="20319"/>
                </a:lnTo>
                <a:lnTo>
                  <a:pt x="0" y="242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2" name="object 3032"/>
          <p:cNvSpPr/>
          <p:nvPr/>
        </p:nvSpPr>
        <p:spPr>
          <a:xfrm>
            <a:off x="1969885" y="1854701"/>
            <a:ext cx="23393" cy="30505"/>
          </a:xfrm>
          <a:custGeom>
            <a:avLst/>
            <a:gdLst/>
            <a:ahLst/>
            <a:cxnLst/>
            <a:rect l="l" t="t" r="r" b="b"/>
            <a:pathLst>
              <a:path w="23393" h="30505">
                <a:moveTo>
                  <a:pt x="23393" y="30505"/>
                </a:moveTo>
                <a:lnTo>
                  <a:pt x="12179" y="10998"/>
                </a:lnTo>
                <a:lnTo>
                  <a:pt x="7035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3" name="object 3033"/>
          <p:cNvSpPr/>
          <p:nvPr/>
        </p:nvSpPr>
        <p:spPr>
          <a:xfrm>
            <a:off x="1932410" y="1876259"/>
            <a:ext cx="4330" cy="17526"/>
          </a:xfrm>
          <a:custGeom>
            <a:avLst/>
            <a:gdLst/>
            <a:ahLst/>
            <a:cxnLst/>
            <a:rect l="l" t="t" r="r" b="b"/>
            <a:pathLst>
              <a:path w="4330" h="17525">
                <a:moveTo>
                  <a:pt x="0" y="0"/>
                </a:moveTo>
                <a:lnTo>
                  <a:pt x="444" y="8356"/>
                </a:lnTo>
                <a:lnTo>
                  <a:pt x="3517" y="16129"/>
                </a:lnTo>
                <a:lnTo>
                  <a:pt x="433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4" name="object 3034"/>
          <p:cNvSpPr/>
          <p:nvPr/>
        </p:nvSpPr>
        <p:spPr>
          <a:xfrm>
            <a:off x="1931602" y="1851550"/>
            <a:ext cx="21043" cy="23317"/>
          </a:xfrm>
          <a:custGeom>
            <a:avLst/>
            <a:gdLst/>
            <a:ahLst/>
            <a:cxnLst/>
            <a:rect l="l" t="t" r="r" b="b"/>
            <a:pathLst>
              <a:path w="21043" h="23317">
                <a:moveTo>
                  <a:pt x="0" y="23317"/>
                </a:moveTo>
                <a:lnTo>
                  <a:pt x="444" y="19431"/>
                </a:lnTo>
                <a:lnTo>
                  <a:pt x="2120" y="15252"/>
                </a:lnTo>
                <a:lnTo>
                  <a:pt x="3746" y="11658"/>
                </a:lnTo>
                <a:lnTo>
                  <a:pt x="6743" y="8204"/>
                </a:lnTo>
                <a:lnTo>
                  <a:pt x="9321" y="5346"/>
                </a:lnTo>
                <a:lnTo>
                  <a:pt x="13208" y="2997"/>
                </a:lnTo>
                <a:lnTo>
                  <a:pt x="16649" y="1016"/>
                </a:lnTo>
                <a:lnTo>
                  <a:pt x="17157" y="800"/>
                </a:lnTo>
                <a:lnTo>
                  <a:pt x="2104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5" name="object 3035"/>
          <p:cNvSpPr/>
          <p:nvPr/>
        </p:nvSpPr>
        <p:spPr>
          <a:xfrm>
            <a:off x="1931606" y="1874870"/>
            <a:ext cx="6743" cy="21704"/>
          </a:xfrm>
          <a:custGeom>
            <a:avLst/>
            <a:gdLst/>
            <a:ahLst/>
            <a:cxnLst/>
            <a:rect l="l" t="t" r="r" b="b"/>
            <a:pathLst>
              <a:path w="6743" h="21704">
                <a:moveTo>
                  <a:pt x="6743" y="21704"/>
                </a:moveTo>
                <a:lnTo>
                  <a:pt x="3517" y="16052"/>
                </a:lnTo>
                <a:lnTo>
                  <a:pt x="431" y="835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6" name="object 3036"/>
          <p:cNvSpPr/>
          <p:nvPr/>
        </p:nvSpPr>
        <p:spPr>
          <a:xfrm>
            <a:off x="1952650" y="1851102"/>
            <a:ext cx="29413" cy="14604"/>
          </a:xfrm>
          <a:custGeom>
            <a:avLst/>
            <a:gdLst/>
            <a:ahLst/>
            <a:cxnLst/>
            <a:rect l="l" t="t" r="r" b="b"/>
            <a:pathLst>
              <a:path w="29413" h="14605">
                <a:moveTo>
                  <a:pt x="0" y="444"/>
                </a:moveTo>
                <a:lnTo>
                  <a:pt x="8356" y="0"/>
                </a:lnTo>
                <a:lnTo>
                  <a:pt x="16433" y="2133"/>
                </a:lnTo>
                <a:lnTo>
                  <a:pt x="23393" y="6680"/>
                </a:lnTo>
                <a:lnTo>
                  <a:pt x="28600" y="13207"/>
                </a:lnTo>
                <a:lnTo>
                  <a:pt x="29413" y="146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7" name="object 3037"/>
          <p:cNvSpPr/>
          <p:nvPr/>
        </p:nvSpPr>
        <p:spPr>
          <a:xfrm>
            <a:off x="1930793" y="1849273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565"/>
                </a:moveTo>
                <a:lnTo>
                  <a:pt x="33883" y="952"/>
                </a:lnTo>
                <a:lnTo>
                  <a:pt x="33299" y="800"/>
                </a:lnTo>
                <a:lnTo>
                  <a:pt x="29413" y="444"/>
                </a:lnTo>
                <a:lnTo>
                  <a:pt x="25450" y="0"/>
                </a:lnTo>
                <a:lnTo>
                  <a:pt x="24866" y="0"/>
                </a:lnTo>
                <a:lnTo>
                  <a:pt x="21043" y="876"/>
                </a:lnTo>
                <a:lnTo>
                  <a:pt x="17157" y="1689"/>
                </a:lnTo>
                <a:lnTo>
                  <a:pt x="16649" y="1904"/>
                </a:lnTo>
                <a:lnTo>
                  <a:pt x="13207" y="3809"/>
                </a:lnTo>
                <a:lnTo>
                  <a:pt x="9829" y="5791"/>
                </a:lnTo>
                <a:lnTo>
                  <a:pt x="9309" y="6159"/>
                </a:lnTo>
                <a:lnTo>
                  <a:pt x="6743" y="9093"/>
                </a:lnTo>
                <a:lnTo>
                  <a:pt x="4114" y="12026"/>
                </a:lnTo>
                <a:lnTo>
                  <a:pt x="3746" y="12534"/>
                </a:lnTo>
                <a:lnTo>
                  <a:pt x="2133" y="16128"/>
                </a:lnTo>
                <a:lnTo>
                  <a:pt x="584" y="19723"/>
                </a:lnTo>
                <a:lnTo>
                  <a:pt x="368" y="20307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8" name="object 3038"/>
          <p:cNvSpPr/>
          <p:nvPr/>
        </p:nvSpPr>
        <p:spPr>
          <a:xfrm>
            <a:off x="1968271" y="1851835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12166" y="11074"/>
                </a:lnTo>
                <a:lnTo>
                  <a:pt x="6972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9" name="object 3039"/>
          <p:cNvSpPr/>
          <p:nvPr/>
        </p:nvSpPr>
        <p:spPr>
          <a:xfrm>
            <a:off x="1930796" y="1873473"/>
            <a:ext cx="7556" cy="23101"/>
          </a:xfrm>
          <a:custGeom>
            <a:avLst/>
            <a:gdLst/>
            <a:ahLst/>
            <a:cxnLst/>
            <a:rect l="l" t="t" r="r" b="b"/>
            <a:pathLst>
              <a:path w="7556" h="23101">
                <a:moveTo>
                  <a:pt x="0" y="0"/>
                </a:moveTo>
                <a:lnTo>
                  <a:pt x="444" y="8356"/>
                </a:lnTo>
                <a:lnTo>
                  <a:pt x="3441" y="16065"/>
                </a:lnTo>
                <a:lnTo>
                  <a:pt x="7556" y="231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0" name="object 3040"/>
          <p:cNvSpPr/>
          <p:nvPr/>
        </p:nvSpPr>
        <p:spPr>
          <a:xfrm>
            <a:off x="1929985" y="1847880"/>
            <a:ext cx="37477" cy="24193"/>
          </a:xfrm>
          <a:custGeom>
            <a:avLst/>
            <a:gdLst/>
            <a:ahLst/>
            <a:cxnLst/>
            <a:rect l="l" t="t" r="r" b="b"/>
            <a:pathLst>
              <a:path w="37477" h="24193">
                <a:moveTo>
                  <a:pt x="37477" y="2565"/>
                </a:moveTo>
                <a:lnTo>
                  <a:pt x="33883" y="952"/>
                </a:lnTo>
                <a:lnTo>
                  <a:pt x="33299" y="812"/>
                </a:lnTo>
                <a:lnTo>
                  <a:pt x="29336" y="368"/>
                </a:lnTo>
                <a:lnTo>
                  <a:pt x="25450" y="0"/>
                </a:lnTo>
                <a:lnTo>
                  <a:pt x="24866" y="0"/>
                </a:lnTo>
                <a:lnTo>
                  <a:pt x="21043" y="812"/>
                </a:lnTo>
                <a:lnTo>
                  <a:pt x="17157" y="1612"/>
                </a:lnTo>
                <a:lnTo>
                  <a:pt x="16573" y="1828"/>
                </a:lnTo>
                <a:lnTo>
                  <a:pt x="13207" y="3809"/>
                </a:lnTo>
                <a:lnTo>
                  <a:pt x="9829" y="5791"/>
                </a:lnTo>
                <a:lnTo>
                  <a:pt x="9321" y="6159"/>
                </a:lnTo>
                <a:lnTo>
                  <a:pt x="6680" y="9093"/>
                </a:lnTo>
                <a:lnTo>
                  <a:pt x="4114" y="12026"/>
                </a:lnTo>
                <a:lnTo>
                  <a:pt x="3746" y="12534"/>
                </a:lnTo>
                <a:lnTo>
                  <a:pt x="2133" y="16128"/>
                </a:lnTo>
                <a:lnTo>
                  <a:pt x="520" y="19723"/>
                </a:lnTo>
                <a:lnTo>
                  <a:pt x="368" y="20243"/>
                </a:lnTo>
                <a:lnTo>
                  <a:pt x="0" y="241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1" name="object 3041"/>
          <p:cNvSpPr/>
          <p:nvPr/>
        </p:nvSpPr>
        <p:spPr>
          <a:xfrm>
            <a:off x="1967464" y="1850442"/>
            <a:ext cx="12979" cy="12471"/>
          </a:xfrm>
          <a:custGeom>
            <a:avLst/>
            <a:gdLst/>
            <a:ahLst/>
            <a:cxnLst/>
            <a:rect l="l" t="t" r="r" b="b"/>
            <a:pathLst>
              <a:path w="12979" h="12471">
                <a:moveTo>
                  <a:pt x="12979" y="12471"/>
                </a:moveTo>
                <a:lnTo>
                  <a:pt x="12166" y="11074"/>
                </a:lnTo>
                <a:lnTo>
                  <a:pt x="6972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2" name="object 3042"/>
          <p:cNvSpPr/>
          <p:nvPr/>
        </p:nvSpPr>
        <p:spPr>
          <a:xfrm>
            <a:off x="1929989" y="1872080"/>
            <a:ext cx="8356" cy="24498"/>
          </a:xfrm>
          <a:custGeom>
            <a:avLst/>
            <a:gdLst/>
            <a:ahLst/>
            <a:cxnLst/>
            <a:rect l="l" t="t" r="r" b="b"/>
            <a:pathLst>
              <a:path w="8356" h="24498">
                <a:moveTo>
                  <a:pt x="0" y="0"/>
                </a:moveTo>
                <a:lnTo>
                  <a:pt x="444" y="8356"/>
                </a:lnTo>
                <a:lnTo>
                  <a:pt x="3441" y="16065"/>
                </a:lnTo>
                <a:lnTo>
                  <a:pt x="8356" y="2449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3" name="object 3043"/>
          <p:cNvSpPr/>
          <p:nvPr/>
        </p:nvSpPr>
        <p:spPr>
          <a:xfrm>
            <a:off x="1929183" y="1846411"/>
            <a:ext cx="37401" cy="24206"/>
          </a:xfrm>
          <a:custGeom>
            <a:avLst/>
            <a:gdLst/>
            <a:ahLst/>
            <a:cxnLst/>
            <a:rect l="l" t="t" r="r" b="b"/>
            <a:pathLst>
              <a:path w="37401" h="24206">
                <a:moveTo>
                  <a:pt x="37401" y="2641"/>
                </a:moveTo>
                <a:lnTo>
                  <a:pt x="33807" y="1028"/>
                </a:lnTo>
                <a:lnTo>
                  <a:pt x="33299" y="876"/>
                </a:lnTo>
                <a:lnTo>
                  <a:pt x="29336" y="444"/>
                </a:lnTo>
                <a:lnTo>
                  <a:pt x="25450" y="0"/>
                </a:lnTo>
                <a:lnTo>
                  <a:pt x="20967" y="876"/>
                </a:lnTo>
                <a:lnTo>
                  <a:pt x="17157" y="1689"/>
                </a:lnTo>
                <a:lnTo>
                  <a:pt x="13195" y="3886"/>
                </a:lnTo>
                <a:lnTo>
                  <a:pt x="9829" y="5867"/>
                </a:lnTo>
                <a:lnTo>
                  <a:pt x="9309" y="6235"/>
                </a:lnTo>
                <a:lnTo>
                  <a:pt x="6680" y="9169"/>
                </a:lnTo>
                <a:lnTo>
                  <a:pt x="4038" y="12103"/>
                </a:lnTo>
                <a:lnTo>
                  <a:pt x="3733" y="12547"/>
                </a:lnTo>
                <a:lnTo>
                  <a:pt x="2120" y="16141"/>
                </a:lnTo>
                <a:lnTo>
                  <a:pt x="507" y="19723"/>
                </a:lnTo>
                <a:lnTo>
                  <a:pt x="368" y="20319"/>
                </a:lnTo>
                <a:lnTo>
                  <a:pt x="0" y="242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4" name="object 3044"/>
          <p:cNvSpPr/>
          <p:nvPr/>
        </p:nvSpPr>
        <p:spPr>
          <a:xfrm>
            <a:off x="1966583" y="1849047"/>
            <a:ext cx="13055" cy="12471"/>
          </a:xfrm>
          <a:custGeom>
            <a:avLst/>
            <a:gdLst/>
            <a:ahLst/>
            <a:cxnLst/>
            <a:rect l="l" t="t" r="r" b="b"/>
            <a:pathLst>
              <a:path w="13055" h="12471">
                <a:moveTo>
                  <a:pt x="13055" y="12471"/>
                </a:moveTo>
                <a:lnTo>
                  <a:pt x="12179" y="11010"/>
                </a:lnTo>
                <a:lnTo>
                  <a:pt x="7048" y="45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5" name="object 3045"/>
          <p:cNvSpPr/>
          <p:nvPr/>
        </p:nvSpPr>
        <p:spPr>
          <a:xfrm>
            <a:off x="1929182" y="1870613"/>
            <a:ext cx="9169" cy="25958"/>
          </a:xfrm>
          <a:custGeom>
            <a:avLst/>
            <a:gdLst/>
            <a:ahLst/>
            <a:cxnLst/>
            <a:rect l="l" t="t" r="r" b="b"/>
            <a:pathLst>
              <a:path w="9169" h="25958">
                <a:moveTo>
                  <a:pt x="0" y="0"/>
                </a:moveTo>
                <a:lnTo>
                  <a:pt x="444" y="8356"/>
                </a:lnTo>
                <a:lnTo>
                  <a:pt x="3454" y="16129"/>
                </a:lnTo>
                <a:lnTo>
                  <a:pt x="9169" y="2595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6" name="object 3046"/>
          <p:cNvSpPr/>
          <p:nvPr/>
        </p:nvSpPr>
        <p:spPr>
          <a:xfrm>
            <a:off x="1628581" y="2145551"/>
            <a:ext cx="34239" cy="34315"/>
          </a:xfrm>
          <a:custGeom>
            <a:avLst/>
            <a:gdLst/>
            <a:ahLst/>
            <a:cxnLst/>
            <a:rect l="l" t="t" r="r" b="b"/>
            <a:pathLst>
              <a:path w="34239" h="34315">
                <a:moveTo>
                  <a:pt x="5714" y="29921"/>
                </a:moveTo>
                <a:lnTo>
                  <a:pt x="4686" y="28968"/>
                </a:lnTo>
                <a:lnTo>
                  <a:pt x="3809" y="27863"/>
                </a:lnTo>
                <a:lnTo>
                  <a:pt x="2933" y="26771"/>
                </a:lnTo>
                <a:lnTo>
                  <a:pt x="2197" y="25526"/>
                </a:lnTo>
                <a:lnTo>
                  <a:pt x="1536" y="24345"/>
                </a:lnTo>
                <a:lnTo>
                  <a:pt x="1015" y="22948"/>
                </a:lnTo>
                <a:lnTo>
                  <a:pt x="584" y="21640"/>
                </a:lnTo>
                <a:lnTo>
                  <a:pt x="292" y="20243"/>
                </a:lnTo>
                <a:lnTo>
                  <a:pt x="63" y="18846"/>
                </a:lnTo>
                <a:lnTo>
                  <a:pt x="63" y="17386"/>
                </a:lnTo>
                <a:lnTo>
                  <a:pt x="0" y="16065"/>
                </a:lnTo>
                <a:lnTo>
                  <a:pt x="215" y="14592"/>
                </a:lnTo>
                <a:lnTo>
                  <a:pt x="431" y="13195"/>
                </a:lnTo>
                <a:lnTo>
                  <a:pt x="876" y="11887"/>
                </a:lnTo>
                <a:lnTo>
                  <a:pt x="1308" y="10566"/>
                </a:lnTo>
                <a:lnTo>
                  <a:pt x="1968" y="9245"/>
                </a:lnTo>
                <a:lnTo>
                  <a:pt x="2641" y="7988"/>
                </a:lnTo>
                <a:lnTo>
                  <a:pt x="3517" y="6896"/>
                </a:lnTo>
                <a:lnTo>
                  <a:pt x="4317" y="5714"/>
                </a:lnTo>
                <a:lnTo>
                  <a:pt x="5346" y="4762"/>
                </a:lnTo>
                <a:lnTo>
                  <a:pt x="6375" y="3809"/>
                </a:lnTo>
                <a:lnTo>
                  <a:pt x="7619" y="3009"/>
                </a:lnTo>
                <a:lnTo>
                  <a:pt x="8724" y="2197"/>
                </a:lnTo>
                <a:lnTo>
                  <a:pt x="10045" y="1612"/>
                </a:lnTo>
                <a:lnTo>
                  <a:pt x="11290" y="1028"/>
                </a:lnTo>
                <a:lnTo>
                  <a:pt x="12674" y="660"/>
                </a:lnTo>
                <a:lnTo>
                  <a:pt x="14071" y="292"/>
                </a:lnTo>
                <a:lnTo>
                  <a:pt x="15468" y="139"/>
                </a:lnTo>
                <a:lnTo>
                  <a:pt x="16865" y="0"/>
                </a:lnTo>
                <a:lnTo>
                  <a:pt x="18326" y="139"/>
                </a:lnTo>
                <a:lnTo>
                  <a:pt x="19723" y="215"/>
                </a:lnTo>
                <a:lnTo>
                  <a:pt x="21107" y="507"/>
                </a:lnTo>
                <a:lnTo>
                  <a:pt x="21920" y="736"/>
                </a:lnTo>
                <a:lnTo>
                  <a:pt x="22732" y="1028"/>
                </a:lnTo>
                <a:lnTo>
                  <a:pt x="23240" y="1244"/>
                </a:lnTo>
                <a:lnTo>
                  <a:pt x="23825" y="1396"/>
                </a:lnTo>
                <a:lnTo>
                  <a:pt x="25069" y="1981"/>
                </a:lnTo>
                <a:lnTo>
                  <a:pt x="26327" y="2717"/>
                </a:lnTo>
                <a:lnTo>
                  <a:pt x="27495" y="3441"/>
                </a:lnTo>
                <a:lnTo>
                  <a:pt x="28600" y="4470"/>
                </a:lnTo>
                <a:lnTo>
                  <a:pt x="29616" y="5359"/>
                </a:lnTo>
                <a:lnTo>
                  <a:pt x="30505" y="6451"/>
                </a:lnTo>
                <a:lnTo>
                  <a:pt x="31381" y="7556"/>
                </a:lnTo>
                <a:lnTo>
                  <a:pt x="32042" y="8801"/>
                </a:lnTo>
                <a:lnTo>
                  <a:pt x="32778" y="10045"/>
                </a:lnTo>
                <a:lnTo>
                  <a:pt x="33210" y="11366"/>
                </a:lnTo>
                <a:lnTo>
                  <a:pt x="33731" y="12687"/>
                </a:lnTo>
                <a:lnTo>
                  <a:pt x="33947" y="14160"/>
                </a:lnTo>
                <a:lnTo>
                  <a:pt x="34239" y="15468"/>
                </a:lnTo>
                <a:lnTo>
                  <a:pt x="34239" y="16941"/>
                </a:lnTo>
                <a:lnTo>
                  <a:pt x="34239" y="18338"/>
                </a:lnTo>
                <a:lnTo>
                  <a:pt x="34023" y="19723"/>
                </a:lnTo>
                <a:lnTo>
                  <a:pt x="33870" y="21120"/>
                </a:lnTo>
                <a:lnTo>
                  <a:pt x="33439" y="22517"/>
                </a:lnTo>
                <a:lnTo>
                  <a:pt x="32994" y="23837"/>
                </a:lnTo>
                <a:lnTo>
                  <a:pt x="32334" y="25082"/>
                </a:lnTo>
                <a:lnTo>
                  <a:pt x="31673" y="26327"/>
                </a:lnTo>
                <a:lnTo>
                  <a:pt x="30797" y="27495"/>
                </a:lnTo>
                <a:lnTo>
                  <a:pt x="29921" y="28600"/>
                </a:lnTo>
                <a:lnTo>
                  <a:pt x="28892" y="29629"/>
                </a:lnTo>
                <a:lnTo>
                  <a:pt x="27863" y="30581"/>
                </a:lnTo>
                <a:lnTo>
                  <a:pt x="26682" y="31381"/>
                </a:lnTo>
                <a:lnTo>
                  <a:pt x="25514" y="32118"/>
                </a:lnTo>
                <a:lnTo>
                  <a:pt x="24269" y="32778"/>
                </a:lnTo>
                <a:lnTo>
                  <a:pt x="22948" y="33299"/>
                </a:lnTo>
                <a:lnTo>
                  <a:pt x="21551" y="33731"/>
                </a:lnTo>
                <a:lnTo>
                  <a:pt x="20231" y="34099"/>
                </a:lnTo>
                <a:lnTo>
                  <a:pt x="18770" y="34175"/>
                </a:lnTo>
                <a:lnTo>
                  <a:pt x="17373" y="34315"/>
                </a:lnTo>
                <a:lnTo>
                  <a:pt x="15976" y="34251"/>
                </a:lnTo>
                <a:lnTo>
                  <a:pt x="14592" y="34175"/>
                </a:lnTo>
                <a:lnTo>
                  <a:pt x="13195" y="33807"/>
                </a:lnTo>
                <a:lnTo>
                  <a:pt x="11798" y="33515"/>
                </a:lnTo>
                <a:lnTo>
                  <a:pt x="10477" y="32931"/>
                </a:lnTo>
                <a:lnTo>
                  <a:pt x="9232" y="32410"/>
                </a:lnTo>
                <a:lnTo>
                  <a:pt x="7988" y="31610"/>
                </a:lnTo>
                <a:lnTo>
                  <a:pt x="6819" y="30873"/>
                </a:lnTo>
                <a:lnTo>
                  <a:pt x="5714" y="2992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7" name="object 3047"/>
          <p:cNvSpPr/>
          <p:nvPr/>
        </p:nvSpPr>
        <p:spPr>
          <a:xfrm>
            <a:off x="1655785" y="2242209"/>
            <a:ext cx="14008" cy="1689"/>
          </a:xfrm>
          <a:custGeom>
            <a:avLst/>
            <a:gdLst/>
            <a:ahLst/>
            <a:cxnLst/>
            <a:rect l="l" t="t" r="r" b="b"/>
            <a:pathLst>
              <a:path w="14008" h="1689">
                <a:moveTo>
                  <a:pt x="0" y="368"/>
                </a:moveTo>
                <a:lnTo>
                  <a:pt x="2349" y="1104"/>
                </a:lnTo>
                <a:lnTo>
                  <a:pt x="4686" y="1612"/>
                </a:lnTo>
                <a:lnTo>
                  <a:pt x="5346" y="1689"/>
                </a:lnTo>
                <a:lnTo>
                  <a:pt x="6007" y="1689"/>
                </a:lnTo>
                <a:lnTo>
                  <a:pt x="8356" y="1612"/>
                </a:lnTo>
                <a:lnTo>
                  <a:pt x="10629" y="1320"/>
                </a:lnTo>
                <a:lnTo>
                  <a:pt x="11366" y="1181"/>
                </a:lnTo>
                <a:lnTo>
                  <a:pt x="12166" y="876"/>
                </a:lnTo>
                <a:lnTo>
                  <a:pt x="13119" y="520"/>
                </a:lnTo>
                <a:lnTo>
                  <a:pt x="1400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8" name="object 3048"/>
          <p:cNvSpPr/>
          <p:nvPr/>
        </p:nvSpPr>
        <p:spPr>
          <a:xfrm>
            <a:off x="1676610" y="2214487"/>
            <a:ext cx="3225" cy="6388"/>
          </a:xfrm>
          <a:custGeom>
            <a:avLst/>
            <a:gdLst/>
            <a:ahLst/>
            <a:cxnLst/>
            <a:rect l="l" t="t" r="r" b="b"/>
            <a:pathLst>
              <a:path w="3225" h="6388">
                <a:moveTo>
                  <a:pt x="0" y="0"/>
                </a:moveTo>
                <a:lnTo>
                  <a:pt x="1320" y="1765"/>
                </a:lnTo>
                <a:lnTo>
                  <a:pt x="2489" y="3670"/>
                </a:lnTo>
                <a:lnTo>
                  <a:pt x="2717" y="3962"/>
                </a:lnTo>
                <a:lnTo>
                  <a:pt x="2781" y="4330"/>
                </a:lnTo>
                <a:lnTo>
                  <a:pt x="3073" y="5346"/>
                </a:lnTo>
                <a:lnTo>
                  <a:pt x="3225" y="638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9" name="object 3049"/>
          <p:cNvSpPr/>
          <p:nvPr/>
        </p:nvSpPr>
        <p:spPr>
          <a:xfrm>
            <a:off x="1680286" y="2131766"/>
            <a:ext cx="34239" cy="33807"/>
          </a:xfrm>
          <a:custGeom>
            <a:avLst/>
            <a:gdLst/>
            <a:ahLst/>
            <a:cxnLst/>
            <a:rect l="l" t="t" r="r" b="b"/>
            <a:pathLst>
              <a:path w="34239" h="33807">
                <a:moveTo>
                  <a:pt x="13119" y="33807"/>
                </a:moveTo>
                <a:lnTo>
                  <a:pt x="11798" y="33439"/>
                </a:lnTo>
                <a:lnTo>
                  <a:pt x="10401" y="32854"/>
                </a:lnTo>
                <a:lnTo>
                  <a:pt x="9156" y="32334"/>
                </a:lnTo>
                <a:lnTo>
                  <a:pt x="7912" y="31610"/>
                </a:lnTo>
                <a:lnTo>
                  <a:pt x="6743" y="30797"/>
                </a:lnTo>
                <a:lnTo>
                  <a:pt x="5638" y="29845"/>
                </a:lnTo>
                <a:lnTo>
                  <a:pt x="4610" y="28968"/>
                </a:lnTo>
                <a:lnTo>
                  <a:pt x="3733" y="27800"/>
                </a:lnTo>
                <a:lnTo>
                  <a:pt x="2857" y="26771"/>
                </a:lnTo>
                <a:lnTo>
                  <a:pt x="2120" y="25450"/>
                </a:lnTo>
                <a:lnTo>
                  <a:pt x="1460" y="24269"/>
                </a:lnTo>
                <a:lnTo>
                  <a:pt x="1015" y="22948"/>
                </a:lnTo>
                <a:lnTo>
                  <a:pt x="507" y="21628"/>
                </a:lnTo>
                <a:lnTo>
                  <a:pt x="215" y="20167"/>
                </a:lnTo>
                <a:lnTo>
                  <a:pt x="0" y="18846"/>
                </a:lnTo>
                <a:lnTo>
                  <a:pt x="0" y="17373"/>
                </a:lnTo>
                <a:lnTo>
                  <a:pt x="0" y="15989"/>
                </a:lnTo>
                <a:lnTo>
                  <a:pt x="139" y="14516"/>
                </a:lnTo>
                <a:lnTo>
                  <a:pt x="355" y="13195"/>
                </a:lnTo>
                <a:lnTo>
                  <a:pt x="800" y="11811"/>
                </a:lnTo>
                <a:lnTo>
                  <a:pt x="1244" y="10490"/>
                </a:lnTo>
                <a:lnTo>
                  <a:pt x="1892" y="9169"/>
                </a:lnTo>
                <a:lnTo>
                  <a:pt x="2552" y="7988"/>
                </a:lnTo>
                <a:lnTo>
                  <a:pt x="3441" y="6819"/>
                </a:lnTo>
                <a:lnTo>
                  <a:pt x="4241" y="5715"/>
                </a:lnTo>
                <a:lnTo>
                  <a:pt x="5346" y="4699"/>
                </a:lnTo>
                <a:lnTo>
                  <a:pt x="6299" y="3733"/>
                </a:lnTo>
                <a:lnTo>
                  <a:pt x="7543" y="2933"/>
                </a:lnTo>
                <a:lnTo>
                  <a:pt x="8648" y="2120"/>
                </a:lnTo>
                <a:lnTo>
                  <a:pt x="9969" y="1536"/>
                </a:lnTo>
                <a:lnTo>
                  <a:pt x="11290" y="952"/>
                </a:lnTo>
                <a:lnTo>
                  <a:pt x="12674" y="584"/>
                </a:lnTo>
                <a:lnTo>
                  <a:pt x="13995" y="215"/>
                </a:lnTo>
                <a:lnTo>
                  <a:pt x="15468" y="76"/>
                </a:lnTo>
                <a:lnTo>
                  <a:pt x="16789" y="0"/>
                </a:lnTo>
                <a:lnTo>
                  <a:pt x="18249" y="76"/>
                </a:lnTo>
                <a:lnTo>
                  <a:pt x="19646" y="139"/>
                </a:lnTo>
                <a:lnTo>
                  <a:pt x="21043" y="508"/>
                </a:lnTo>
                <a:lnTo>
                  <a:pt x="22440" y="800"/>
                </a:lnTo>
                <a:lnTo>
                  <a:pt x="23748" y="1397"/>
                </a:lnTo>
                <a:lnTo>
                  <a:pt x="25006" y="1905"/>
                </a:lnTo>
                <a:lnTo>
                  <a:pt x="26250" y="2717"/>
                </a:lnTo>
                <a:lnTo>
                  <a:pt x="27419" y="3441"/>
                </a:lnTo>
                <a:lnTo>
                  <a:pt x="28524" y="4394"/>
                </a:lnTo>
                <a:lnTo>
                  <a:pt x="29552" y="5283"/>
                </a:lnTo>
                <a:lnTo>
                  <a:pt x="30429" y="6451"/>
                </a:lnTo>
                <a:lnTo>
                  <a:pt x="31305" y="7556"/>
                </a:lnTo>
                <a:lnTo>
                  <a:pt x="32042" y="8801"/>
                </a:lnTo>
                <a:lnTo>
                  <a:pt x="32702" y="9969"/>
                </a:lnTo>
                <a:lnTo>
                  <a:pt x="33210" y="11366"/>
                </a:lnTo>
                <a:lnTo>
                  <a:pt x="33654" y="12687"/>
                </a:lnTo>
                <a:lnTo>
                  <a:pt x="33947" y="14084"/>
                </a:lnTo>
                <a:lnTo>
                  <a:pt x="34162" y="15468"/>
                </a:lnTo>
                <a:lnTo>
                  <a:pt x="34162" y="16865"/>
                </a:lnTo>
                <a:lnTo>
                  <a:pt x="34239" y="18262"/>
                </a:lnTo>
                <a:lnTo>
                  <a:pt x="34023" y="19723"/>
                </a:lnTo>
                <a:lnTo>
                  <a:pt x="33794" y="21120"/>
                </a:lnTo>
                <a:lnTo>
                  <a:pt x="33362" y="22440"/>
                </a:lnTo>
                <a:lnTo>
                  <a:pt x="32918" y="23761"/>
                </a:lnTo>
                <a:lnTo>
                  <a:pt x="32257" y="25082"/>
                </a:lnTo>
                <a:lnTo>
                  <a:pt x="31597" y="26327"/>
                </a:lnTo>
                <a:lnTo>
                  <a:pt x="30721" y="27432"/>
                </a:lnTo>
                <a:lnTo>
                  <a:pt x="29908" y="28524"/>
                </a:lnTo>
                <a:lnTo>
                  <a:pt x="28816" y="29552"/>
                </a:lnTo>
                <a:lnTo>
                  <a:pt x="27863" y="30505"/>
                </a:lnTo>
                <a:lnTo>
                  <a:pt x="26619" y="31318"/>
                </a:lnTo>
                <a:lnTo>
                  <a:pt x="25514" y="32118"/>
                </a:lnTo>
                <a:lnTo>
                  <a:pt x="24193" y="32702"/>
                </a:lnTo>
                <a:lnTo>
                  <a:pt x="22948" y="33299"/>
                </a:lnTo>
                <a:lnTo>
                  <a:pt x="21475" y="3365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0" name="object 3050"/>
          <p:cNvSpPr/>
          <p:nvPr/>
        </p:nvSpPr>
        <p:spPr>
          <a:xfrm>
            <a:off x="1693409" y="2165426"/>
            <a:ext cx="8356" cy="660"/>
          </a:xfrm>
          <a:custGeom>
            <a:avLst/>
            <a:gdLst/>
            <a:ahLst/>
            <a:cxnLst/>
            <a:rect l="l" t="t" r="r" b="b"/>
            <a:pathLst>
              <a:path w="8356" h="660">
                <a:moveTo>
                  <a:pt x="8356" y="0"/>
                </a:moveTo>
                <a:lnTo>
                  <a:pt x="7035" y="368"/>
                </a:lnTo>
                <a:lnTo>
                  <a:pt x="5638" y="508"/>
                </a:lnTo>
                <a:lnTo>
                  <a:pt x="4254" y="660"/>
                </a:lnTo>
                <a:lnTo>
                  <a:pt x="2781" y="508"/>
                </a:lnTo>
                <a:lnTo>
                  <a:pt x="1396" y="444"/>
                </a:lnTo>
                <a:lnTo>
                  <a:pt x="0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1" name="object 3051"/>
          <p:cNvSpPr/>
          <p:nvPr/>
        </p:nvSpPr>
        <p:spPr>
          <a:xfrm>
            <a:off x="1712179" y="2228857"/>
            <a:ext cx="7924" cy="1104"/>
          </a:xfrm>
          <a:custGeom>
            <a:avLst/>
            <a:gdLst/>
            <a:ahLst/>
            <a:cxnLst/>
            <a:rect l="l" t="t" r="r" b="b"/>
            <a:pathLst>
              <a:path w="7924" h="1104">
                <a:moveTo>
                  <a:pt x="0" y="1104"/>
                </a:moveTo>
                <a:lnTo>
                  <a:pt x="5867" y="812"/>
                </a:lnTo>
                <a:lnTo>
                  <a:pt x="6007" y="812"/>
                </a:lnTo>
                <a:lnTo>
                  <a:pt x="6159" y="736"/>
                </a:lnTo>
                <a:lnTo>
                  <a:pt x="7048" y="368"/>
                </a:lnTo>
                <a:lnTo>
                  <a:pt x="792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2" name="object 3052"/>
          <p:cNvSpPr/>
          <p:nvPr/>
        </p:nvSpPr>
        <p:spPr>
          <a:xfrm>
            <a:off x="1607160" y="2136529"/>
            <a:ext cx="135750" cy="140436"/>
          </a:xfrm>
          <a:custGeom>
            <a:avLst/>
            <a:gdLst/>
            <a:ahLst/>
            <a:cxnLst/>
            <a:rect l="l" t="t" r="r" b="b"/>
            <a:pathLst>
              <a:path w="135750" h="140436">
                <a:moveTo>
                  <a:pt x="122986" y="83604"/>
                </a:moveTo>
                <a:lnTo>
                  <a:pt x="121450" y="86537"/>
                </a:lnTo>
                <a:lnTo>
                  <a:pt x="121005" y="87058"/>
                </a:lnTo>
                <a:lnTo>
                  <a:pt x="124155" y="81559"/>
                </a:lnTo>
                <a:lnTo>
                  <a:pt x="125260" y="75031"/>
                </a:lnTo>
                <a:lnTo>
                  <a:pt x="135750" y="114185"/>
                </a:lnTo>
                <a:lnTo>
                  <a:pt x="37630" y="140436"/>
                </a:lnTo>
                <a:lnTo>
                  <a:pt x="2793" y="10337"/>
                </a:lnTo>
                <a:lnTo>
                  <a:pt x="1536" y="5791"/>
                </a:lnTo>
                <a:lnTo>
                  <a:pt x="12103" y="45110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3" name="object 3053"/>
          <p:cNvSpPr/>
          <p:nvPr/>
        </p:nvSpPr>
        <p:spPr>
          <a:xfrm>
            <a:off x="1609948" y="2117242"/>
            <a:ext cx="132219" cy="81191"/>
          </a:xfrm>
          <a:custGeom>
            <a:avLst/>
            <a:gdLst/>
            <a:ahLst/>
            <a:cxnLst/>
            <a:rect l="l" t="t" r="r" b="b"/>
            <a:pathLst>
              <a:path w="132219" h="81191">
                <a:moveTo>
                  <a:pt x="0" y="29629"/>
                </a:moveTo>
                <a:lnTo>
                  <a:pt x="110515" y="0"/>
                </a:lnTo>
                <a:lnTo>
                  <a:pt x="132219" y="811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4" name="object 3054"/>
          <p:cNvSpPr/>
          <p:nvPr/>
        </p:nvSpPr>
        <p:spPr>
          <a:xfrm>
            <a:off x="1607164" y="2126628"/>
            <a:ext cx="37033" cy="15697"/>
          </a:xfrm>
          <a:custGeom>
            <a:avLst/>
            <a:gdLst/>
            <a:ahLst/>
            <a:cxnLst/>
            <a:rect l="l" t="t" r="r" b="b"/>
            <a:pathLst>
              <a:path w="37033" h="15697">
                <a:moveTo>
                  <a:pt x="1536" y="15697"/>
                </a:moveTo>
                <a:lnTo>
                  <a:pt x="0" y="9905"/>
                </a:lnTo>
                <a:lnTo>
                  <a:pt x="37033" y="0"/>
                </a:lnTo>
                <a:lnTo>
                  <a:pt x="36448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5" name="object 3055"/>
          <p:cNvSpPr/>
          <p:nvPr/>
        </p:nvSpPr>
        <p:spPr>
          <a:xfrm>
            <a:off x="1618961" y="2180535"/>
            <a:ext cx="14160" cy="52946"/>
          </a:xfrm>
          <a:custGeom>
            <a:avLst/>
            <a:gdLst/>
            <a:ahLst/>
            <a:cxnLst/>
            <a:rect l="l" t="t" r="r" b="b"/>
            <a:pathLst>
              <a:path w="14160" h="52946">
                <a:moveTo>
                  <a:pt x="14160" y="52946"/>
                </a:moveTo>
                <a:lnTo>
                  <a:pt x="888" y="3301"/>
                </a:lnTo>
                <a:lnTo>
                  <a:pt x="304" y="1092"/>
                </a:lnTo>
                <a:lnTo>
                  <a:pt x="888" y="330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6" name="object 3056"/>
          <p:cNvSpPr/>
          <p:nvPr/>
        </p:nvSpPr>
        <p:spPr>
          <a:xfrm>
            <a:off x="1625574" y="2205175"/>
            <a:ext cx="3441" cy="12979"/>
          </a:xfrm>
          <a:custGeom>
            <a:avLst/>
            <a:gdLst/>
            <a:ahLst/>
            <a:cxnLst/>
            <a:rect l="l" t="t" r="r" b="b"/>
            <a:pathLst>
              <a:path w="3441" h="12979">
                <a:moveTo>
                  <a:pt x="3441" y="12979"/>
                </a:moveTo>
                <a:lnTo>
                  <a:pt x="0" y="0"/>
                </a:lnTo>
                <a:lnTo>
                  <a:pt x="1676" y="62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7" name="object 3057"/>
          <p:cNvSpPr/>
          <p:nvPr/>
        </p:nvSpPr>
        <p:spPr>
          <a:xfrm>
            <a:off x="1621322" y="2189478"/>
            <a:ext cx="4241" cy="15697"/>
          </a:xfrm>
          <a:custGeom>
            <a:avLst/>
            <a:gdLst/>
            <a:ahLst/>
            <a:cxnLst/>
            <a:rect l="l" t="t" r="r" b="b"/>
            <a:pathLst>
              <a:path w="4241" h="15697">
                <a:moveTo>
                  <a:pt x="2120" y="7848"/>
                </a:moveTo>
                <a:lnTo>
                  <a:pt x="0" y="0"/>
                </a:lnTo>
                <a:lnTo>
                  <a:pt x="4241" y="156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8" name="object 3058"/>
          <p:cNvSpPr/>
          <p:nvPr/>
        </p:nvSpPr>
        <p:spPr>
          <a:xfrm>
            <a:off x="1619843" y="2183828"/>
            <a:ext cx="1473" cy="5651"/>
          </a:xfrm>
          <a:custGeom>
            <a:avLst/>
            <a:gdLst/>
            <a:ahLst/>
            <a:cxnLst/>
            <a:rect l="l" t="t" r="r" b="b"/>
            <a:pathLst>
              <a:path w="1473" h="5651">
                <a:moveTo>
                  <a:pt x="1473" y="565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9" name="object 3059"/>
          <p:cNvSpPr/>
          <p:nvPr/>
        </p:nvSpPr>
        <p:spPr>
          <a:xfrm>
            <a:off x="1627767" y="2162785"/>
            <a:ext cx="15697" cy="17818"/>
          </a:xfrm>
          <a:custGeom>
            <a:avLst/>
            <a:gdLst/>
            <a:ahLst/>
            <a:cxnLst/>
            <a:rect l="l" t="t" r="r" b="b"/>
            <a:pathLst>
              <a:path w="15697" h="17818">
                <a:moveTo>
                  <a:pt x="0" y="0"/>
                </a:moveTo>
                <a:lnTo>
                  <a:pt x="76" y="3149"/>
                </a:lnTo>
                <a:lnTo>
                  <a:pt x="2057" y="8801"/>
                </a:lnTo>
                <a:lnTo>
                  <a:pt x="5791" y="13500"/>
                </a:lnTo>
                <a:lnTo>
                  <a:pt x="10858" y="16725"/>
                </a:lnTo>
                <a:lnTo>
                  <a:pt x="15697" y="17818"/>
                </a:lnTo>
                <a:lnTo>
                  <a:pt x="13931" y="174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0" name="object 3060"/>
          <p:cNvSpPr/>
          <p:nvPr/>
        </p:nvSpPr>
        <p:spPr>
          <a:xfrm>
            <a:off x="1632833" y="2166241"/>
            <a:ext cx="2705" cy="2552"/>
          </a:xfrm>
          <a:custGeom>
            <a:avLst/>
            <a:gdLst/>
            <a:ahLst/>
            <a:cxnLst/>
            <a:rect l="l" t="t" r="r" b="b"/>
            <a:pathLst>
              <a:path w="2705" h="2552">
                <a:moveTo>
                  <a:pt x="2489" y="2044"/>
                </a:moveTo>
                <a:lnTo>
                  <a:pt x="660" y="2552"/>
                </a:lnTo>
                <a:lnTo>
                  <a:pt x="2705" y="1968"/>
                </a:lnTo>
                <a:lnTo>
                  <a:pt x="660" y="2552"/>
                </a:lnTo>
                <a:lnTo>
                  <a:pt x="0" y="0"/>
                </a:lnTo>
                <a:lnTo>
                  <a:pt x="660" y="2552"/>
                </a:lnTo>
                <a:lnTo>
                  <a:pt x="368" y="146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1" name="object 3061"/>
          <p:cNvSpPr/>
          <p:nvPr/>
        </p:nvSpPr>
        <p:spPr>
          <a:xfrm>
            <a:off x="1633495" y="2168505"/>
            <a:ext cx="1168" cy="292"/>
          </a:xfrm>
          <a:custGeom>
            <a:avLst/>
            <a:gdLst/>
            <a:ahLst/>
            <a:cxnLst/>
            <a:rect l="l" t="t" r="r" b="b"/>
            <a:pathLst>
              <a:path w="1168" h="292">
                <a:moveTo>
                  <a:pt x="1168" y="0"/>
                </a:moveTo>
                <a:lnTo>
                  <a:pt x="0" y="292"/>
                </a:lnTo>
                <a:lnTo>
                  <a:pt x="63" y="2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2" name="object 3062"/>
          <p:cNvSpPr/>
          <p:nvPr/>
        </p:nvSpPr>
        <p:spPr>
          <a:xfrm>
            <a:off x="1632752" y="2165865"/>
            <a:ext cx="736" cy="2933"/>
          </a:xfrm>
          <a:custGeom>
            <a:avLst/>
            <a:gdLst/>
            <a:ahLst/>
            <a:cxnLst/>
            <a:rect l="l" t="t" r="r" b="b"/>
            <a:pathLst>
              <a:path w="736" h="2933">
                <a:moveTo>
                  <a:pt x="736" y="2933"/>
                </a:moveTo>
                <a:lnTo>
                  <a:pt x="0" y="0"/>
                </a:lnTo>
                <a:lnTo>
                  <a:pt x="76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3" name="object 3063"/>
          <p:cNvSpPr/>
          <p:nvPr/>
        </p:nvSpPr>
        <p:spPr>
          <a:xfrm>
            <a:off x="1632089" y="2162710"/>
            <a:ext cx="3454" cy="3962"/>
          </a:xfrm>
          <a:custGeom>
            <a:avLst/>
            <a:gdLst/>
            <a:ahLst/>
            <a:cxnLst/>
            <a:rect l="l" t="t" r="r" b="b"/>
            <a:pathLst>
              <a:path w="3454" h="3962">
                <a:moveTo>
                  <a:pt x="812" y="3962"/>
                </a:moveTo>
                <a:lnTo>
                  <a:pt x="0" y="889"/>
                </a:lnTo>
                <a:lnTo>
                  <a:pt x="3454" y="0"/>
                </a:lnTo>
                <a:lnTo>
                  <a:pt x="0" y="889"/>
                </a:lnTo>
                <a:lnTo>
                  <a:pt x="660" y="31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4" name="object 3064"/>
          <p:cNvSpPr/>
          <p:nvPr/>
        </p:nvSpPr>
        <p:spPr>
          <a:xfrm>
            <a:off x="1632099" y="2163146"/>
            <a:ext cx="1612" cy="444"/>
          </a:xfrm>
          <a:custGeom>
            <a:avLst/>
            <a:gdLst/>
            <a:ahLst/>
            <a:cxnLst/>
            <a:rect l="l" t="t" r="r" b="b"/>
            <a:pathLst>
              <a:path w="1612" h="444">
                <a:moveTo>
                  <a:pt x="1168" y="152"/>
                </a:moveTo>
                <a:lnTo>
                  <a:pt x="0" y="444"/>
                </a:lnTo>
                <a:lnTo>
                  <a:pt x="161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5" name="object 3065"/>
          <p:cNvSpPr/>
          <p:nvPr/>
        </p:nvSpPr>
        <p:spPr>
          <a:xfrm>
            <a:off x="1632096" y="2163593"/>
            <a:ext cx="292" cy="952"/>
          </a:xfrm>
          <a:custGeom>
            <a:avLst/>
            <a:gdLst/>
            <a:ahLst/>
            <a:cxnLst/>
            <a:rect l="l" t="t" r="r" b="b"/>
            <a:pathLst>
              <a:path w="292" h="952">
                <a:moveTo>
                  <a:pt x="0" y="0"/>
                </a:moveTo>
                <a:lnTo>
                  <a:pt x="292" y="9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6" name="object 3066"/>
          <p:cNvSpPr/>
          <p:nvPr/>
        </p:nvSpPr>
        <p:spPr>
          <a:xfrm>
            <a:off x="1627772" y="2147975"/>
            <a:ext cx="7772" cy="17894"/>
          </a:xfrm>
          <a:custGeom>
            <a:avLst/>
            <a:gdLst/>
            <a:ahLst/>
            <a:cxnLst/>
            <a:rect l="l" t="t" r="r" b="b"/>
            <a:pathLst>
              <a:path w="7772" h="17894">
                <a:moveTo>
                  <a:pt x="5422" y="1536"/>
                </a:moveTo>
                <a:lnTo>
                  <a:pt x="7772" y="0"/>
                </a:lnTo>
                <a:lnTo>
                  <a:pt x="5422" y="1536"/>
                </a:lnTo>
                <a:lnTo>
                  <a:pt x="1828" y="6299"/>
                </a:lnTo>
                <a:lnTo>
                  <a:pt x="736" y="9677"/>
                </a:lnTo>
                <a:lnTo>
                  <a:pt x="1828" y="6299"/>
                </a:lnTo>
                <a:lnTo>
                  <a:pt x="4978" y="2197"/>
                </a:lnTo>
                <a:lnTo>
                  <a:pt x="1828" y="6299"/>
                </a:lnTo>
                <a:lnTo>
                  <a:pt x="0" y="12026"/>
                </a:lnTo>
                <a:lnTo>
                  <a:pt x="76" y="1789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7" name="object 3067"/>
          <p:cNvSpPr/>
          <p:nvPr/>
        </p:nvSpPr>
        <p:spPr>
          <a:xfrm>
            <a:off x="1635541" y="2144675"/>
            <a:ext cx="14376" cy="3302"/>
          </a:xfrm>
          <a:custGeom>
            <a:avLst/>
            <a:gdLst/>
            <a:ahLst/>
            <a:cxnLst/>
            <a:rect l="l" t="t" r="r" b="b"/>
            <a:pathLst>
              <a:path w="14376" h="3301">
                <a:moveTo>
                  <a:pt x="2641" y="1536"/>
                </a:moveTo>
                <a:lnTo>
                  <a:pt x="0" y="3301"/>
                </a:lnTo>
                <a:lnTo>
                  <a:pt x="2641" y="1536"/>
                </a:lnTo>
                <a:lnTo>
                  <a:pt x="8432" y="0"/>
                </a:lnTo>
                <a:lnTo>
                  <a:pt x="14376" y="368"/>
                </a:lnTo>
                <a:lnTo>
                  <a:pt x="10121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8" name="object 3068"/>
          <p:cNvSpPr/>
          <p:nvPr/>
        </p:nvSpPr>
        <p:spPr>
          <a:xfrm>
            <a:off x="1637809" y="2178411"/>
            <a:ext cx="92341" cy="49784"/>
          </a:xfrm>
          <a:custGeom>
            <a:avLst/>
            <a:gdLst/>
            <a:ahLst/>
            <a:cxnLst/>
            <a:rect l="l" t="t" r="r" b="b"/>
            <a:pathLst>
              <a:path w="92341" h="49783">
                <a:moveTo>
                  <a:pt x="7340" y="43116"/>
                </a:moveTo>
                <a:lnTo>
                  <a:pt x="6604" y="47663"/>
                </a:lnTo>
                <a:lnTo>
                  <a:pt x="0" y="22948"/>
                </a:lnTo>
                <a:lnTo>
                  <a:pt x="85737" y="0"/>
                </a:lnTo>
                <a:lnTo>
                  <a:pt x="92341" y="24714"/>
                </a:lnTo>
                <a:lnTo>
                  <a:pt x="89623" y="20967"/>
                </a:lnTo>
                <a:lnTo>
                  <a:pt x="84493" y="17157"/>
                </a:lnTo>
                <a:lnTo>
                  <a:pt x="78549" y="15468"/>
                </a:lnTo>
                <a:lnTo>
                  <a:pt x="72605" y="15684"/>
                </a:lnTo>
                <a:lnTo>
                  <a:pt x="67106" y="17894"/>
                </a:lnTo>
                <a:lnTo>
                  <a:pt x="62484" y="21843"/>
                </a:lnTo>
                <a:lnTo>
                  <a:pt x="59334" y="27343"/>
                </a:lnTo>
                <a:lnTo>
                  <a:pt x="58229" y="33807"/>
                </a:lnTo>
                <a:lnTo>
                  <a:pt x="59626" y="40398"/>
                </a:lnTo>
                <a:lnTo>
                  <a:pt x="63220" y="45973"/>
                </a:lnTo>
                <a:lnTo>
                  <a:pt x="68427" y="49783"/>
                </a:lnTo>
                <a:lnTo>
                  <a:pt x="63449" y="46189"/>
                </a:lnTo>
                <a:lnTo>
                  <a:pt x="63373" y="4605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9" name="object 3069"/>
          <p:cNvSpPr/>
          <p:nvPr/>
        </p:nvSpPr>
        <p:spPr>
          <a:xfrm>
            <a:off x="1643462" y="2173786"/>
            <a:ext cx="16725" cy="7112"/>
          </a:xfrm>
          <a:custGeom>
            <a:avLst/>
            <a:gdLst/>
            <a:ahLst/>
            <a:cxnLst/>
            <a:rect l="l" t="t" r="r" b="b"/>
            <a:pathLst>
              <a:path w="16725" h="7112">
                <a:moveTo>
                  <a:pt x="0" y="6819"/>
                </a:moveTo>
                <a:lnTo>
                  <a:pt x="1028" y="7112"/>
                </a:lnTo>
                <a:lnTo>
                  <a:pt x="6972" y="6527"/>
                </a:lnTo>
                <a:lnTo>
                  <a:pt x="12395" y="4038"/>
                </a:lnTo>
                <a:lnTo>
                  <a:pt x="16725" y="0"/>
                </a:lnTo>
                <a:lnTo>
                  <a:pt x="15913" y="66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0" name="object 3070"/>
          <p:cNvSpPr/>
          <p:nvPr/>
        </p:nvSpPr>
        <p:spPr>
          <a:xfrm>
            <a:off x="1635542" y="2166015"/>
            <a:ext cx="15773" cy="10337"/>
          </a:xfrm>
          <a:custGeom>
            <a:avLst/>
            <a:gdLst/>
            <a:ahLst/>
            <a:cxnLst/>
            <a:rect l="l" t="t" r="r" b="b"/>
            <a:pathLst>
              <a:path w="15773" h="10337">
                <a:moveTo>
                  <a:pt x="0" y="2197"/>
                </a:moveTo>
                <a:lnTo>
                  <a:pt x="8280" y="0"/>
                </a:lnTo>
                <a:lnTo>
                  <a:pt x="11074" y="10337"/>
                </a:lnTo>
                <a:lnTo>
                  <a:pt x="15773" y="9093"/>
                </a:lnTo>
                <a:lnTo>
                  <a:pt x="15544" y="909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1" name="object 3071"/>
          <p:cNvSpPr/>
          <p:nvPr/>
        </p:nvSpPr>
        <p:spPr>
          <a:xfrm>
            <a:off x="1635536" y="2158972"/>
            <a:ext cx="6896" cy="3746"/>
          </a:xfrm>
          <a:custGeom>
            <a:avLst/>
            <a:gdLst/>
            <a:ahLst/>
            <a:cxnLst/>
            <a:rect l="l" t="t" r="r" b="b"/>
            <a:pathLst>
              <a:path w="6896" h="3746">
                <a:moveTo>
                  <a:pt x="6388" y="0"/>
                </a:moveTo>
                <a:lnTo>
                  <a:pt x="6896" y="1828"/>
                </a:lnTo>
                <a:lnTo>
                  <a:pt x="0" y="3746"/>
                </a:lnTo>
                <a:lnTo>
                  <a:pt x="4775" y="242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2" name="object 3072"/>
          <p:cNvSpPr/>
          <p:nvPr/>
        </p:nvSpPr>
        <p:spPr>
          <a:xfrm>
            <a:off x="1639723" y="2150611"/>
            <a:ext cx="2717" cy="10198"/>
          </a:xfrm>
          <a:custGeom>
            <a:avLst/>
            <a:gdLst/>
            <a:ahLst/>
            <a:cxnLst/>
            <a:rect l="l" t="t" r="r" b="b"/>
            <a:pathLst>
              <a:path w="2717" h="10198">
                <a:moveTo>
                  <a:pt x="0" y="0"/>
                </a:moveTo>
                <a:lnTo>
                  <a:pt x="2717" y="10198"/>
                </a:lnTo>
                <a:lnTo>
                  <a:pt x="2120" y="800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3" name="object 3073"/>
          <p:cNvSpPr/>
          <p:nvPr/>
        </p:nvSpPr>
        <p:spPr>
          <a:xfrm>
            <a:off x="1639650" y="2150167"/>
            <a:ext cx="1244" cy="596"/>
          </a:xfrm>
          <a:custGeom>
            <a:avLst/>
            <a:gdLst/>
            <a:ahLst/>
            <a:cxnLst/>
            <a:rect l="l" t="t" r="r" b="b"/>
            <a:pathLst>
              <a:path w="1244" h="596">
                <a:moveTo>
                  <a:pt x="660" y="152"/>
                </a:moveTo>
                <a:lnTo>
                  <a:pt x="1244" y="0"/>
                </a:lnTo>
                <a:lnTo>
                  <a:pt x="0" y="368"/>
                </a:lnTo>
                <a:lnTo>
                  <a:pt x="76" y="59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4" name="object 3074"/>
          <p:cNvSpPr/>
          <p:nvPr/>
        </p:nvSpPr>
        <p:spPr>
          <a:xfrm>
            <a:off x="1639723" y="21506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5" name="object 3075"/>
          <p:cNvSpPr/>
          <p:nvPr/>
        </p:nvSpPr>
        <p:spPr>
          <a:xfrm>
            <a:off x="1640532" y="2149515"/>
            <a:ext cx="2933" cy="736"/>
          </a:xfrm>
          <a:custGeom>
            <a:avLst/>
            <a:gdLst/>
            <a:ahLst/>
            <a:cxnLst/>
            <a:rect l="l" t="t" r="r" b="b"/>
            <a:pathLst>
              <a:path w="2933" h="736">
                <a:moveTo>
                  <a:pt x="2197" y="215"/>
                </a:moveTo>
                <a:lnTo>
                  <a:pt x="1752" y="292"/>
                </a:lnTo>
                <a:lnTo>
                  <a:pt x="2933" y="0"/>
                </a:lnTo>
                <a:lnTo>
                  <a:pt x="0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6" name="object 3076"/>
          <p:cNvSpPr/>
          <p:nvPr/>
        </p:nvSpPr>
        <p:spPr>
          <a:xfrm>
            <a:off x="1640895" y="2149803"/>
            <a:ext cx="1397" cy="368"/>
          </a:xfrm>
          <a:custGeom>
            <a:avLst/>
            <a:gdLst/>
            <a:ahLst/>
            <a:cxnLst/>
            <a:rect l="l" t="t" r="r" b="b"/>
            <a:pathLst>
              <a:path w="1397" h="368">
                <a:moveTo>
                  <a:pt x="0" y="368"/>
                </a:moveTo>
                <a:lnTo>
                  <a:pt x="1397" y="0"/>
                </a:lnTo>
                <a:lnTo>
                  <a:pt x="876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7" name="object 3077"/>
          <p:cNvSpPr/>
          <p:nvPr/>
        </p:nvSpPr>
        <p:spPr>
          <a:xfrm>
            <a:off x="1639938" y="2150393"/>
            <a:ext cx="152" cy="76"/>
          </a:xfrm>
          <a:custGeom>
            <a:avLst/>
            <a:gdLst/>
            <a:ahLst/>
            <a:cxnLst/>
            <a:rect l="l" t="t" r="r" b="b"/>
            <a:pathLst>
              <a:path w="152" h="76">
                <a:moveTo>
                  <a:pt x="152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8" name="object 3078"/>
          <p:cNvSpPr/>
          <p:nvPr/>
        </p:nvSpPr>
        <p:spPr>
          <a:xfrm>
            <a:off x="1643463" y="2149144"/>
            <a:ext cx="14439" cy="10337"/>
          </a:xfrm>
          <a:custGeom>
            <a:avLst/>
            <a:gdLst/>
            <a:ahLst/>
            <a:cxnLst/>
            <a:rect l="l" t="t" r="r" b="b"/>
            <a:pathLst>
              <a:path w="14439" h="10337">
                <a:moveTo>
                  <a:pt x="1320" y="0"/>
                </a:moveTo>
                <a:lnTo>
                  <a:pt x="0" y="368"/>
                </a:lnTo>
                <a:lnTo>
                  <a:pt x="1397" y="0"/>
                </a:lnTo>
                <a:lnTo>
                  <a:pt x="4178" y="10337"/>
                </a:lnTo>
                <a:lnTo>
                  <a:pt x="14439" y="7556"/>
                </a:lnTo>
                <a:lnTo>
                  <a:pt x="9461" y="887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9" name="object 3079"/>
          <p:cNvSpPr/>
          <p:nvPr/>
        </p:nvSpPr>
        <p:spPr>
          <a:xfrm>
            <a:off x="1644783" y="2236633"/>
            <a:ext cx="12395" cy="40335"/>
          </a:xfrm>
          <a:custGeom>
            <a:avLst/>
            <a:gdLst/>
            <a:ahLst/>
            <a:cxnLst/>
            <a:rect l="l" t="t" r="r" b="b"/>
            <a:pathLst>
              <a:path w="12395" h="40335">
                <a:moveTo>
                  <a:pt x="4546" y="7848"/>
                </a:moveTo>
                <a:lnTo>
                  <a:pt x="2489" y="0"/>
                </a:lnTo>
                <a:lnTo>
                  <a:pt x="12395" y="37033"/>
                </a:lnTo>
                <a:lnTo>
                  <a:pt x="0" y="4033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0" name="object 3080"/>
          <p:cNvSpPr/>
          <p:nvPr/>
        </p:nvSpPr>
        <p:spPr>
          <a:xfrm>
            <a:off x="1650062" y="2238688"/>
            <a:ext cx="24790" cy="5130"/>
          </a:xfrm>
          <a:custGeom>
            <a:avLst/>
            <a:gdLst/>
            <a:ahLst/>
            <a:cxnLst/>
            <a:rect l="l" t="t" r="r" b="b"/>
            <a:pathLst>
              <a:path w="24790" h="5130">
                <a:moveTo>
                  <a:pt x="0" y="0"/>
                </a:moveTo>
                <a:lnTo>
                  <a:pt x="520" y="660"/>
                </a:lnTo>
                <a:lnTo>
                  <a:pt x="4546" y="3378"/>
                </a:lnTo>
                <a:lnTo>
                  <a:pt x="10414" y="5130"/>
                </a:lnTo>
                <a:lnTo>
                  <a:pt x="16357" y="4838"/>
                </a:lnTo>
                <a:lnTo>
                  <a:pt x="21856" y="2641"/>
                </a:lnTo>
                <a:lnTo>
                  <a:pt x="24790" y="152"/>
                </a:lnTo>
                <a:lnTo>
                  <a:pt x="23393" y="1612"/>
                </a:lnTo>
                <a:lnTo>
                  <a:pt x="21856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1" name="object 3081"/>
          <p:cNvSpPr/>
          <p:nvPr/>
        </p:nvSpPr>
        <p:spPr>
          <a:xfrm>
            <a:off x="1648743" y="2237299"/>
            <a:ext cx="5867" cy="4762"/>
          </a:xfrm>
          <a:custGeom>
            <a:avLst/>
            <a:gdLst/>
            <a:ahLst/>
            <a:cxnLst/>
            <a:rect l="l" t="t" r="r" b="b"/>
            <a:pathLst>
              <a:path w="5867" h="4762">
                <a:moveTo>
                  <a:pt x="5867" y="4762"/>
                </a:moveTo>
                <a:lnTo>
                  <a:pt x="660" y="952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2" name="object 3082"/>
          <p:cNvSpPr/>
          <p:nvPr/>
        </p:nvSpPr>
        <p:spPr>
          <a:xfrm>
            <a:off x="1646692" y="2234514"/>
            <a:ext cx="2705" cy="3733"/>
          </a:xfrm>
          <a:custGeom>
            <a:avLst/>
            <a:gdLst/>
            <a:ahLst/>
            <a:cxnLst/>
            <a:rect l="l" t="t" r="r" b="b"/>
            <a:pathLst>
              <a:path w="2705" h="3733">
                <a:moveTo>
                  <a:pt x="584" y="2120"/>
                </a:moveTo>
                <a:lnTo>
                  <a:pt x="0" y="0"/>
                </a:lnTo>
                <a:lnTo>
                  <a:pt x="2705" y="37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3" name="object 3083"/>
          <p:cNvSpPr/>
          <p:nvPr/>
        </p:nvSpPr>
        <p:spPr>
          <a:xfrm>
            <a:off x="1644412" y="2207665"/>
            <a:ext cx="20320" cy="18415"/>
          </a:xfrm>
          <a:custGeom>
            <a:avLst/>
            <a:gdLst/>
            <a:ahLst/>
            <a:cxnLst/>
            <a:rect l="l" t="t" r="r" b="b"/>
            <a:pathLst>
              <a:path w="20319" h="18414">
                <a:moveTo>
                  <a:pt x="19659" y="76"/>
                </a:moveTo>
                <a:lnTo>
                  <a:pt x="20320" y="0"/>
                </a:lnTo>
                <a:lnTo>
                  <a:pt x="14376" y="292"/>
                </a:lnTo>
                <a:lnTo>
                  <a:pt x="8877" y="2501"/>
                </a:lnTo>
                <a:lnTo>
                  <a:pt x="4254" y="6451"/>
                </a:lnTo>
                <a:lnTo>
                  <a:pt x="1104" y="11887"/>
                </a:lnTo>
                <a:lnTo>
                  <a:pt x="0" y="18414"/>
                </a:lnTo>
                <a:lnTo>
                  <a:pt x="952" y="12318"/>
                </a:lnTo>
                <a:lnTo>
                  <a:pt x="1028" y="1210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4" name="object 3084"/>
          <p:cNvSpPr/>
          <p:nvPr/>
        </p:nvSpPr>
        <p:spPr>
          <a:xfrm>
            <a:off x="1645513" y="2214340"/>
            <a:ext cx="3009" cy="5207"/>
          </a:xfrm>
          <a:custGeom>
            <a:avLst/>
            <a:gdLst/>
            <a:ahLst/>
            <a:cxnLst/>
            <a:rect l="l" t="t" r="r" b="b"/>
            <a:pathLst>
              <a:path w="3009" h="5206">
                <a:moveTo>
                  <a:pt x="3009" y="0"/>
                </a:moveTo>
                <a:lnTo>
                  <a:pt x="2793" y="215"/>
                </a:lnTo>
                <a:lnTo>
                  <a:pt x="0" y="520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5" name="object 3085"/>
          <p:cNvSpPr/>
          <p:nvPr/>
        </p:nvSpPr>
        <p:spPr>
          <a:xfrm>
            <a:off x="1648670" y="2210311"/>
            <a:ext cx="4406" cy="3810"/>
          </a:xfrm>
          <a:custGeom>
            <a:avLst/>
            <a:gdLst/>
            <a:ahLst/>
            <a:cxnLst/>
            <a:rect l="l" t="t" r="r" b="b"/>
            <a:pathLst>
              <a:path w="4406" h="3810">
                <a:moveTo>
                  <a:pt x="0" y="3809"/>
                </a:moveTo>
                <a:lnTo>
                  <a:pt x="4178" y="76"/>
                </a:lnTo>
                <a:lnTo>
                  <a:pt x="440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6" name="object 3086"/>
          <p:cNvSpPr/>
          <p:nvPr/>
        </p:nvSpPr>
        <p:spPr>
          <a:xfrm>
            <a:off x="1650357" y="2169607"/>
            <a:ext cx="1397" cy="5499"/>
          </a:xfrm>
          <a:custGeom>
            <a:avLst/>
            <a:gdLst/>
            <a:ahLst/>
            <a:cxnLst/>
            <a:rect l="l" t="t" r="r" b="b"/>
            <a:pathLst>
              <a:path w="1397" h="5499">
                <a:moveTo>
                  <a:pt x="952" y="5499"/>
                </a:moveTo>
                <a:lnTo>
                  <a:pt x="1396" y="534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7" name="object 3087"/>
          <p:cNvSpPr/>
          <p:nvPr/>
        </p:nvSpPr>
        <p:spPr>
          <a:xfrm>
            <a:off x="1647356" y="2178113"/>
            <a:ext cx="5346" cy="1397"/>
          </a:xfrm>
          <a:custGeom>
            <a:avLst/>
            <a:gdLst/>
            <a:ahLst/>
            <a:cxnLst/>
            <a:rect l="l" t="t" r="r" b="b"/>
            <a:pathLst>
              <a:path w="5346" h="1397">
                <a:moveTo>
                  <a:pt x="5346" y="0"/>
                </a:moveTo>
                <a:lnTo>
                  <a:pt x="2781" y="1168"/>
                </a:lnTo>
                <a:lnTo>
                  <a:pt x="0" y="13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8" name="object 3088"/>
          <p:cNvSpPr/>
          <p:nvPr/>
        </p:nvSpPr>
        <p:spPr>
          <a:xfrm>
            <a:off x="1651309" y="2178627"/>
            <a:ext cx="2717" cy="1244"/>
          </a:xfrm>
          <a:custGeom>
            <a:avLst/>
            <a:gdLst/>
            <a:ahLst/>
            <a:cxnLst/>
            <a:rect l="l" t="t" r="r" b="b"/>
            <a:pathLst>
              <a:path w="2717" h="1244">
                <a:moveTo>
                  <a:pt x="0" y="1244"/>
                </a:moveTo>
                <a:lnTo>
                  <a:pt x="2717" y="0"/>
                </a:lnTo>
                <a:lnTo>
                  <a:pt x="0" y="12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9" name="object 3089"/>
          <p:cNvSpPr/>
          <p:nvPr/>
        </p:nvSpPr>
        <p:spPr>
          <a:xfrm>
            <a:off x="1646102" y="2174520"/>
            <a:ext cx="508" cy="1828"/>
          </a:xfrm>
          <a:custGeom>
            <a:avLst/>
            <a:gdLst/>
            <a:ahLst/>
            <a:cxnLst/>
            <a:rect l="l" t="t" r="r" b="b"/>
            <a:pathLst>
              <a:path w="507" h="1828">
                <a:moveTo>
                  <a:pt x="0" y="0"/>
                </a:moveTo>
                <a:lnTo>
                  <a:pt x="508" y="1828"/>
                </a:lnTo>
                <a:lnTo>
                  <a:pt x="444" y="15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0" name="object 3090"/>
          <p:cNvSpPr/>
          <p:nvPr/>
        </p:nvSpPr>
        <p:spPr>
          <a:xfrm>
            <a:off x="1644778" y="2169459"/>
            <a:ext cx="1841" cy="6896"/>
          </a:xfrm>
          <a:custGeom>
            <a:avLst/>
            <a:gdLst/>
            <a:ahLst/>
            <a:cxnLst/>
            <a:rect l="l" t="t" r="r" b="b"/>
            <a:pathLst>
              <a:path w="1841" h="6896">
                <a:moveTo>
                  <a:pt x="1765" y="6819"/>
                </a:moveTo>
                <a:lnTo>
                  <a:pt x="1841" y="689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1" name="object 3091"/>
          <p:cNvSpPr/>
          <p:nvPr/>
        </p:nvSpPr>
        <p:spPr>
          <a:xfrm>
            <a:off x="1644409" y="2168287"/>
            <a:ext cx="1473" cy="5499"/>
          </a:xfrm>
          <a:custGeom>
            <a:avLst/>
            <a:gdLst/>
            <a:ahLst/>
            <a:cxnLst/>
            <a:rect l="l" t="t" r="r" b="b"/>
            <a:pathLst>
              <a:path w="1473" h="5499">
                <a:moveTo>
                  <a:pt x="1473" y="5499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2" name="object 3092"/>
          <p:cNvSpPr/>
          <p:nvPr/>
        </p:nvSpPr>
        <p:spPr>
          <a:xfrm>
            <a:off x="1648964" y="2161912"/>
            <a:ext cx="10198" cy="11214"/>
          </a:xfrm>
          <a:custGeom>
            <a:avLst/>
            <a:gdLst/>
            <a:ahLst/>
            <a:cxnLst/>
            <a:rect l="l" t="t" r="r" b="b"/>
            <a:pathLst>
              <a:path w="10198" h="11214">
                <a:moveTo>
                  <a:pt x="2273" y="11214"/>
                </a:moveTo>
                <a:lnTo>
                  <a:pt x="0" y="2705"/>
                </a:lnTo>
                <a:lnTo>
                  <a:pt x="10198" y="0"/>
                </a:lnTo>
                <a:lnTo>
                  <a:pt x="2349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3" name="object 3093"/>
          <p:cNvSpPr/>
          <p:nvPr/>
        </p:nvSpPr>
        <p:spPr>
          <a:xfrm>
            <a:off x="1650141" y="2168869"/>
            <a:ext cx="1168" cy="4330"/>
          </a:xfrm>
          <a:custGeom>
            <a:avLst/>
            <a:gdLst/>
            <a:ahLst/>
            <a:cxnLst/>
            <a:rect l="l" t="t" r="r" b="b"/>
            <a:pathLst>
              <a:path w="1168" h="4330">
                <a:moveTo>
                  <a:pt x="1168" y="433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4" name="object 3094"/>
          <p:cNvSpPr/>
          <p:nvPr/>
        </p:nvSpPr>
        <p:spPr>
          <a:xfrm>
            <a:off x="1645145" y="2150177"/>
            <a:ext cx="520" cy="1905"/>
          </a:xfrm>
          <a:custGeom>
            <a:avLst/>
            <a:gdLst/>
            <a:ahLst/>
            <a:cxnLst/>
            <a:rect l="l" t="t" r="r" b="b"/>
            <a:pathLst>
              <a:path w="520" h="1905">
                <a:moveTo>
                  <a:pt x="152" y="507"/>
                </a:moveTo>
                <a:lnTo>
                  <a:pt x="0" y="0"/>
                </a:lnTo>
                <a:lnTo>
                  <a:pt x="520" y="19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5" name="object 3095"/>
          <p:cNvSpPr/>
          <p:nvPr/>
        </p:nvSpPr>
        <p:spPr>
          <a:xfrm>
            <a:off x="1644858" y="2149143"/>
            <a:ext cx="292" cy="1028"/>
          </a:xfrm>
          <a:custGeom>
            <a:avLst/>
            <a:gdLst/>
            <a:ahLst/>
            <a:cxnLst/>
            <a:rect l="l" t="t" r="r" b="b"/>
            <a:pathLst>
              <a:path w="292" h="1028">
                <a:moveTo>
                  <a:pt x="292" y="102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6" name="object 3096"/>
          <p:cNvSpPr/>
          <p:nvPr/>
        </p:nvSpPr>
        <p:spPr>
          <a:xfrm>
            <a:off x="1649915" y="2145038"/>
            <a:ext cx="7112" cy="3746"/>
          </a:xfrm>
          <a:custGeom>
            <a:avLst/>
            <a:gdLst/>
            <a:ahLst/>
            <a:cxnLst/>
            <a:rect l="l" t="t" r="r" b="b"/>
            <a:pathLst>
              <a:path w="7112" h="3746">
                <a:moveTo>
                  <a:pt x="0" y="0"/>
                </a:moveTo>
                <a:lnTo>
                  <a:pt x="5575" y="2349"/>
                </a:lnTo>
                <a:lnTo>
                  <a:pt x="7112" y="37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7" name="object 3097"/>
          <p:cNvSpPr/>
          <p:nvPr/>
        </p:nvSpPr>
        <p:spPr>
          <a:xfrm>
            <a:off x="1644195" y="2120472"/>
            <a:ext cx="22809" cy="6159"/>
          </a:xfrm>
          <a:custGeom>
            <a:avLst/>
            <a:gdLst/>
            <a:ahLst/>
            <a:cxnLst/>
            <a:rect l="l" t="t" r="r" b="b"/>
            <a:pathLst>
              <a:path w="22809" h="6159">
                <a:moveTo>
                  <a:pt x="0" y="6159"/>
                </a:moveTo>
                <a:lnTo>
                  <a:pt x="22809" y="0"/>
                </a:lnTo>
                <a:lnTo>
                  <a:pt x="21932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8" name="object 3098"/>
          <p:cNvSpPr/>
          <p:nvPr/>
        </p:nvSpPr>
        <p:spPr>
          <a:xfrm>
            <a:off x="1651309" y="2247854"/>
            <a:ext cx="102235" cy="27432"/>
          </a:xfrm>
          <a:custGeom>
            <a:avLst/>
            <a:gdLst/>
            <a:ahLst/>
            <a:cxnLst/>
            <a:rect l="l" t="t" r="r" b="b"/>
            <a:pathLst>
              <a:path w="102235" h="27431">
                <a:moveTo>
                  <a:pt x="0" y="27431"/>
                </a:moveTo>
                <a:lnTo>
                  <a:pt x="102235" y="0"/>
                </a:lnTo>
                <a:lnTo>
                  <a:pt x="100177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9" name="object 3099"/>
          <p:cNvSpPr/>
          <p:nvPr/>
        </p:nvSpPr>
        <p:spPr>
          <a:xfrm>
            <a:off x="1655196" y="2242209"/>
            <a:ext cx="584" cy="368"/>
          </a:xfrm>
          <a:custGeom>
            <a:avLst/>
            <a:gdLst/>
            <a:ahLst/>
            <a:cxnLst/>
            <a:rect l="l" t="t" r="r" b="b"/>
            <a:pathLst>
              <a:path w="584" h="368">
                <a:moveTo>
                  <a:pt x="0" y="0"/>
                </a:moveTo>
                <a:lnTo>
                  <a:pt x="584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0" name="object 3100"/>
          <p:cNvSpPr/>
          <p:nvPr/>
        </p:nvSpPr>
        <p:spPr>
          <a:xfrm>
            <a:off x="1655785" y="2228570"/>
            <a:ext cx="2857" cy="3378"/>
          </a:xfrm>
          <a:custGeom>
            <a:avLst/>
            <a:gdLst/>
            <a:ahLst/>
            <a:cxnLst/>
            <a:rect l="l" t="t" r="r" b="b"/>
            <a:pathLst>
              <a:path w="2857" h="3378">
                <a:moveTo>
                  <a:pt x="0" y="0"/>
                </a:moveTo>
                <a:lnTo>
                  <a:pt x="1104" y="1765"/>
                </a:lnTo>
                <a:lnTo>
                  <a:pt x="1689" y="2641"/>
                </a:lnTo>
                <a:lnTo>
                  <a:pt x="2857" y="3378"/>
                </a:lnTo>
                <a:lnTo>
                  <a:pt x="1320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1" name="object 3101"/>
          <p:cNvSpPr/>
          <p:nvPr/>
        </p:nvSpPr>
        <p:spPr>
          <a:xfrm>
            <a:off x="1658645" y="2231943"/>
            <a:ext cx="2273" cy="952"/>
          </a:xfrm>
          <a:custGeom>
            <a:avLst/>
            <a:gdLst/>
            <a:ahLst/>
            <a:cxnLst/>
            <a:rect l="l" t="t" r="r" b="b"/>
            <a:pathLst>
              <a:path w="2273" h="952">
                <a:moveTo>
                  <a:pt x="0" y="0"/>
                </a:moveTo>
                <a:lnTo>
                  <a:pt x="1028" y="660"/>
                </a:lnTo>
                <a:lnTo>
                  <a:pt x="2273" y="952"/>
                </a:lnTo>
                <a:lnTo>
                  <a:pt x="444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2" name="object 3102"/>
          <p:cNvSpPr/>
          <p:nvPr/>
        </p:nvSpPr>
        <p:spPr>
          <a:xfrm>
            <a:off x="1655121" y="2223509"/>
            <a:ext cx="1765" cy="6819"/>
          </a:xfrm>
          <a:custGeom>
            <a:avLst/>
            <a:gdLst/>
            <a:ahLst/>
            <a:cxnLst/>
            <a:rect l="l" t="t" r="r" b="b"/>
            <a:pathLst>
              <a:path w="1765" h="6819">
                <a:moveTo>
                  <a:pt x="368" y="0"/>
                </a:moveTo>
                <a:lnTo>
                  <a:pt x="0" y="2781"/>
                </a:lnTo>
                <a:lnTo>
                  <a:pt x="736" y="5499"/>
                </a:lnTo>
                <a:lnTo>
                  <a:pt x="1765" y="681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3" name="object 3103"/>
          <p:cNvSpPr/>
          <p:nvPr/>
        </p:nvSpPr>
        <p:spPr>
          <a:xfrm>
            <a:off x="1655197" y="2221236"/>
            <a:ext cx="1473" cy="4470"/>
          </a:xfrm>
          <a:custGeom>
            <a:avLst/>
            <a:gdLst/>
            <a:ahLst/>
            <a:cxnLst/>
            <a:rect l="l" t="t" r="r" b="b"/>
            <a:pathLst>
              <a:path w="1473" h="4470">
                <a:moveTo>
                  <a:pt x="1320" y="292"/>
                </a:moveTo>
                <a:lnTo>
                  <a:pt x="1473" y="0"/>
                </a:lnTo>
                <a:lnTo>
                  <a:pt x="215" y="2349"/>
                </a:lnTo>
                <a:lnTo>
                  <a:pt x="0" y="44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4" name="object 3104"/>
          <p:cNvSpPr/>
          <p:nvPr/>
        </p:nvSpPr>
        <p:spPr>
          <a:xfrm>
            <a:off x="1655489" y="2219181"/>
            <a:ext cx="3670" cy="4254"/>
          </a:xfrm>
          <a:custGeom>
            <a:avLst/>
            <a:gdLst/>
            <a:ahLst/>
            <a:cxnLst/>
            <a:rect l="l" t="t" r="r" b="b"/>
            <a:pathLst>
              <a:path w="3670" h="4254">
                <a:moveTo>
                  <a:pt x="0" y="4254"/>
                </a:moveTo>
                <a:lnTo>
                  <a:pt x="1104" y="2057"/>
                </a:lnTo>
                <a:lnTo>
                  <a:pt x="2933" y="368"/>
                </a:lnTo>
                <a:lnTo>
                  <a:pt x="3670" y="0"/>
                </a:lnTo>
                <a:lnTo>
                  <a:pt x="2933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5" name="object 3105"/>
          <p:cNvSpPr/>
          <p:nvPr/>
        </p:nvSpPr>
        <p:spPr>
          <a:xfrm>
            <a:off x="1655193" y="2226080"/>
            <a:ext cx="444" cy="2120"/>
          </a:xfrm>
          <a:custGeom>
            <a:avLst/>
            <a:gdLst/>
            <a:ahLst/>
            <a:cxnLst/>
            <a:rect l="l" t="t" r="r" b="b"/>
            <a:pathLst>
              <a:path w="444" h="2120">
                <a:moveTo>
                  <a:pt x="444" y="212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6" name="object 3106"/>
          <p:cNvSpPr/>
          <p:nvPr/>
        </p:nvSpPr>
        <p:spPr>
          <a:xfrm>
            <a:off x="1653291" y="2207964"/>
            <a:ext cx="5499" cy="2197"/>
          </a:xfrm>
          <a:custGeom>
            <a:avLst/>
            <a:gdLst/>
            <a:ahLst/>
            <a:cxnLst/>
            <a:rect l="l" t="t" r="r" b="b"/>
            <a:pathLst>
              <a:path w="5499" h="2197">
                <a:moveTo>
                  <a:pt x="0" y="2197"/>
                </a:moveTo>
                <a:lnTo>
                  <a:pt x="5283" y="76"/>
                </a:lnTo>
                <a:lnTo>
                  <a:pt x="549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7" name="object 3107"/>
          <p:cNvSpPr/>
          <p:nvPr/>
        </p:nvSpPr>
        <p:spPr>
          <a:xfrm>
            <a:off x="1651450" y="2173781"/>
            <a:ext cx="304" cy="1181"/>
          </a:xfrm>
          <a:custGeom>
            <a:avLst/>
            <a:gdLst/>
            <a:ahLst/>
            <a:cxnLst/>
            <a:rect l="l" t="t" r="r" b="b"/>
            <a:pathLst>
              <a:path w="304" h="1181">
                <a:moveTo>
                  <a:pt x="152" y="444"/>
                </a:moveTo>
                <a:lnTo>
                  <a:pt x="304" y="118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8" name="object 3108"/>
          <p:cNvSpPr/>
          <p:nvPr/>
        </p:nvSpPr>
        <p:spPr>
          <a:xfrm>
            <a:off x="1651309" y="2174957"/>
            <a:ext cx="444" cy="76"/>
          </a:xfrm>
          <a:custGeom>
            <a:avLst/>
            <a:gdLst/>
            <a:ahLst/>
            <a:cxnLst/>
            <a:rect l="l" t="t" r="r" b="b"/>
            <a:pathLst>
              <a:path w="444" h="76">
                <a:moveTo>
                  <a:pt x="0" y="76"/>
                </a:moveTo>
                <a:lnTo>
                  <a:pt x="44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9" name="object 3109"/>
          <p:cNvSpPr/>
          <p:nvPr/>
        </p:nvSpPr>
        <p:spPr>
          <a:xfrm>
            <a:off x="1656077" y="2156692"/>
            <a:ext cx="3225" cy="5219"/>
          </a:xfrm>
          <a:custGeom>
            <a:avLst/>
            <a:gdLst/>
            <a:ahLst/>
            <a:cxnLst/>
            <a:rect l="l" t="t" r="r" b="b"/>
            <a:pathLst>
              <a:path w="3225" h="5219">
                <a:moveTo>
                  <a:pt x="0" y="520"/>
                </a:moveTo>
                <a:lnTo>
                  <a:pt x="1828" y="0"/>
                </a:lnTo>
                <a:lnTo>
                  <a:pt x="3225" y="51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0" name="object 3110"/>
          <p:cNvSpPr/>
          <p:nvPr/>
        </p:nvSpPr>
        <p:spPr>
          <a:xfrm>
            <a:off x="1658865" y="2161825"/>
            <a:ext cx="444" cy="152"/>
          </a:xfrm>
          <a:custGeom>
            <a:avLst/>
            <a:gdLst/>
            <a:ahLst/>
            <a:cxnLst/>
            <a:rect l="l" t="t" r="r" b="b"/>
            <a:pathLst>
              <a:path w="444" h="152">
                <a:moveTo>
                  <a:pt x="0" y="152"/>
                </a:moveTo>
                <a:lnTo>
                  <a:pt x="44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1" name="object 3111"/>
          <p:cNvSpPr/>
          <p:nvPr/>
        </p:nvSpPr>
        <p:spPr>
          <a:xfrm>
            <a:off x="1658499" y="2158829"/>
            <a:ext cx="292" cy="876"/>
          </a:xfrm>
          <a:custGeom>
            <a:avLst/>
            <a:gdLst/>
            <a:ahLst/>
            <a:cxnLst/>
            <a:rect l="l" t="t" r="r" b="b"/>
            <a:pathLst>
              <a:path w="292" h="876">
                <a:moveTo>
                  <a:pt x="292" y="87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2" name="object 3112"/>
          <p:cNvSpPr/>
          <p:nvPr/>
        </p:nvSpPr>
        <p:spPr>
          <a:xfrm>
            <a:off x="1657910" y="2156698"/>
            <a:ext cx="368" cy="1320"/>
          </a:xfrm>
          <a:custGeom>
            <a:avLst/>
            <a:gdLst/>
            <a:ahLst/>
            <a:cxnLst/>
            <a:rect l="l" t="t" r="r" b="b"/>
            <a:pathLst>
              <a:path w="368" h="1320">
                <a:moveTo>
                  <a:pt x="0" y="0"/>
                </a:moveTo>
                <a:lnTo>
                  <a:pt x="368" y="13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3" name="object 3113"/>
          <p:cNvSpPr/>
          <p:nvPr/>
        </p:nvSpPr>
        <p:spPr>
          <a:xfrm>
            <a:off x="1651311" y="2145620"/>
            <a:ext cx="12611" cy="20320"/>
          </a:xfrm>
          <a:custGeom>
            <a:avLst/>
            <a:gdLst/>
            <a:ahLst/>
            <a:cxnLst/>
            <a:rect l="l" t="t" r="r" b="b"/>
            <a:pathLst>
              <a:path w="12611" h="20319">
                <a:moveTo>
                  <a:pt x="4178" y="1765"/>
                </a:moveTo>
                <a:lnTo>
                  <a:pt x="0" y="0"/>
                </a:lnTo>
                <a:lnTo>
                  <a:pt x="4178" y="1765"/>
                </a:lnTo>
                <a:lnTo>
                  <a:pt x="8585" y="5727"/>
                </a:lnTo>
                <a:lnTo>
                  <a:pt x="11518" y="10998"/>
                </a:lnTo>
                <a:lnTo>
                  <a:pt x="12611" y="16865"/>
                </a:lnTo>
                <a:lnTo>
                  <a:pt x="12026" y="203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4" name="object 3114"/>
          <p:cNvSpPr/>
          <p:nvPr/>
        </p:nvSpPr>
        <p:spPr>
          <a:xfrm>
            <a:off x="1660922" y="2229596"/>
            <a:ext cx="7988" cy="3594"/>
          </a:xfrm>
          <a:custGeom>
            <a:avLst/>
            <a:gdLst/>
            <a:ahLst/>
            <a:cxnLst/>
            <a:rect l="l" t="t" r="r" b="b"/>
            <a:pathLst>
              <a:path w="7988" h="3594">
                <a:moveTo>
                  <a:pt x="7988" y="0"/>
                </a:moveTo>
                <a:lnTo>
                  <a:pt x="6743" y="1460"/>
                </a:lnTo>
                <a:lnTo>
                  <a:pt x="5867" y="2349"/>
                </a:lnTo>
                <a:lnTo>
                  <a:pt x="3594" y="3378"/>
                </a:lnTo>
                <a:lnTo>
                  <a:pt x="1168" y="3594"/>
                </a:lnTo>
                <a:lnTo>
                  <a:pt x="0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5" name="object 3115"/>
          <p:cNvSpPr/>
          <p:nvPr/>
        </p:nvSpPr>
        <p:spPr>
          <a:xfrm>
            <a:off x="1665683" y="2231426"/>
            <a:ext cx="1612" cy="1028"/>
          </a:xfrm>
          <a:custGeom>
            <a:avLst/>
            <a:gdLst/>
            <a:ahLst/>
            <a:cxnLst/>
            <a:rect l="l" t="t" r="r" b="b"/>
            <a:pathLst>
              <a:path w="1612" h="1028">
                <a:moveTo>
                  <a:pt x="0" y="1028"/>
                </a:moveTo>
                <a:lnTo>
                  <a:pt x="161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6" name="object 3116"/>
          <p:cNvSpPr/>
          <p:nvPr/>
        </p:nvSpPr>
        <p:spPr>
          <a:xfrm>
            <a:off x="1663924" y="2232673"/>
            <a:ext cx="1168" cy="368"/>
          </a:xfrm>
          <a:custGeom>
            <a:avLst/>
            <a:gdLst/>
            <a:ahLst/>
            <a:cxnLst/>
            <a:rect l="l" t="t" r="r" b="b"/>
            <a:pathLst>
              <a:path w="1168" h="368">
                <a:moveTo>
                  <a:pt x="0" y="368"/>
                </a:moveTo>
                <a:lnTo>
                  <a:pt x="11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7" name="object 3117"/>
          <p:cNvSpPr/>
          <p:nvPr/>
        </p:nvSpPr>
        <p:spPr>
          <a:xfrm>
            <a:off x="1661355" y="2233039"/>
            <a:ext cx="1981" cy="76"/>
          </a:xfrm>
          <a:custGeom>
            <a:avLst/>
            <a:gdLst/>
            <a:ahLst/>
            <a:cxnLst/>
            <a:rect l="l" t="t" r="r" b="b"/>
            <a:pathLst>
              <a:path w="1981" h="76">
                <a:moveTo>
                  <a:pt x="1981" y="7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8" name="object 3118"/>
          <p:cNvSpPr/>
          <p:nvPr/>
        </p:nvSpPr>
        <p:spPr>
          <a:xfrm>
            <a:off x="1659162" y="2218298"/>
            <a:ext cx="7835" cy="1549"/>
          </a:xfrm>
          <a:custGeom>
            <a:avLst/>
            <a:gdLst/>
            <a:ahLst/>
            <a:cxnLst/>
            <a:rect l="l" t="t" r="r" b="b"/>
            <a:pathLst>
              <a:path w="7835" h="1549">
                <a:moveTo>
                  <a:pt x="6667" y="736"/>
                </a:moveTo>
                <a:lnTo>
                  <a:pt x="6375" y="584"/>
                </a:lnTo>
                <a:lnTo>
                  <a:pt x="7835" y="1549"/>
                </a:lnTo>
                <a:lnTo>
                  <a:pt x="6375" y="584"/>
                </a:lnTo>
                <a:lnTo>
                  <a:pt x="3949" y="0"/>
                </a:lnTo>
                <a:lnTo>
                  <a:pt x="1536" y="228"/>
                </a:lnTo>
                <a:lnTo>
                  <a:pt x="0" y="888"/>
                </a:lnTo>
                <a:lnTo>
                  <a:pt x="1536" y="228"/>
                </a:lnTo>
                <a:lnTo>
                  <a:pt x="39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9" name="object 3119"/>
          <p:cNvSpPr/>
          <p:nvPr/>
        </p:nvSpPr>
        <p:spPr>
          <a:xfrm>
            <a:off x="1667007" y="2219839"/>
            <a:ext cx="3073" cy="9321"/>
          </a:xfrm>
          <a:custGeom>
            <a:avLst/>
            <a:gdLst/>
            <a:ahLst/>
            <a:cxnLst/>
            <a:rect l="l" t="t" r="r" b="b"/>
            <a:pathLst>
              <a:path w="3073" h="9321">
                <a:moveTo>
                  <a:pt x="584" y="368"/>
                </a:moveTo>
                <a:lnTo>
                  <a:pt x="0" y="0"/>
                </a:lnTo>
                <a:lnTo>
                  <a:pt x="736" y="444"/>
                </a:lnTo>
                <a:lnTo>
                  <a:pt x="2349" y="2641"/>
                </a:lnTo>
                <a:lnTo>
                  <a:pt x="3073" y="5359"/>
                </a:lnTo>
                <a:lnTo>
                  <a:pt x="2781" y="8064"/>
                </a:lnTo>
                <a:lnTo>
                  <a:pt x="2120" y="9321"/>
                </a:lnTo>
                <a:lnTo>
                  <a:pt x="2857" y="748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0" name="object 3120"/>
          <p:cNvSpPr/>
          <p:nvPr/>
        </p:nvSpPr>
        <p:spPr>
          <a:xfrm>
            <a:off x="1664726" y="2207666"/>
            <a:ext cx="5867" cy="1765"/>
          </a:xfrm>
          <a:custGeom>
            <a:avLst/>
            <a:gdLst/>
            <a:ahLst/>
            <a:cxnLst/>
            <a:rect l="l" t="t" r="r" b="b"/>
            <a:pathLst>
              <a:path w="5867" h="1765">
                <a:moveTo>
                  <a:pt x="4330" y="1320"/>
                </a:moveTo>
                <a:lnTo>
                  <a:pt x="5867" y="176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1" name="object 3121"/>
          <p:cNvSpPr/>
          <p:nvPr/>
        </p:nvSpPr>
        <p:spPr>
          <a:xfrm>
            <a:off x="1660184" y="2173273"/>
            <a:ext cx="292" cy="508"/>
          </a:xfrm>
          <a:custGeom>
            <a:avLst/>
            <a:gdLst/>
            <a:ahLst/>
            <a:cxnLst/>
            <a:rect l="l" t="t" r="r" b="b"/>
            <a:pathLst>
              <a:path w="292" h="507">
                <a:moveTo>
                  <a:pt x="292" y="0"/>
                </a:moveTo>
                <a:lnTo>
                  <a:pt x="76" y="444"/>
                </a:lnTo>
                <a:lnTo>
                  <a:pt x="0" y="5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2" name="object 3122"/>
          <p:cNvSpPr/>
          <p:nvPr/>
        </p:nvSpPr>
        <p:spPr>
          <a:xfrm>
            <a:off x="1660257" y="2165865"/>
            <a:ext cx="3149" cy="7848"/>
          </a:xfrm>
          <a:custGeom>
            <a:avLst/>
            <a:gdLst/>
            <a:ahLst/>
            <a:cxnLst/>
            <a:rect l="l" t="t" r="r" b="b"/>
            <a:pathLst>
              <a:path w="3149" h="7848">
                <a:moveTo>
                  <a:pt x="0" y="7848"/>
                </a:moveTo>
                <a:lnTo>
                  <a:pt x="2717" y="2565"/>
                </a:lnTo>
                <a:lnTo>
                  <a:pt x="31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3" name="object 3123"/>
          <p:cNvSpPr/>
          <p:nvPr/>
        </p:nvSpPr>
        <p:spPr>
          <a:xfrm>
            <a:off x="1663404" y="2159852"/>
            <a:ext cx="520" cy="2641"/>
          </a:xfrm>
          <a:custGeom>
            <a:avLst/>
            <a:gdLst/>
            <a:ahLst/>
            <a:cxnLst/>
            <a:rect l="l" t="t" r="r" b="b"/>
            <a:pathLst>
              <a:path w="520" h="2641">
                <a:moveTo>
                  <a:pt x="520" y="2641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4" name="object 3124"/>
          <p:cNvSpPr/>
          <p:nvPr/>
        </p:nvSpPr>
        <p:spPr>
          <a:xfrm>
            <a:off x="1666125" y="2119077"/>
            <a:ext cx="6159" cy="1689"/>
          </a:xfrm>
          <a:custGeom>
            <a:avLst/>
            <a:gdLst/>
            <a:ahLst/>
            <a:cxnLst/>
            <a:rect l="l" t="t" r="r" b="b"/>
            <a:pathLst>
              <a:path w="6159" h="1689">
                <a:moveTo>
                  <a:pt x="6159" y="0"/>
                </a:moveTo>
                <a:lnTo>
                  <a:pt x="0" y="16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5" name="object 3125"/>
          <p:cNvSpPr/>
          <p:nvPr/>
        </p:nvSpPr>
        <p:spPr>
          <a:xfrm>
            <a:off x="1667007" y="2118787"/>
            <a:ext cx="6527" cy="1689"/>
          </a:xfrm>
          <a:custGeom>
            <a:avLst/>
            <a:gdLst/>
            <a:ahLst/>
            <a:cxnLst/>
            <a:rect l="l" t="t" r="r" b="b"/>
            <a:pathLst>
              <a:path w="6527" h="1689">
                <a:moveTo>
                  <a:pt x="584" y="1536"/>
                </a:moveTo>
                <a:lnTo>
                  <a:pt x="6527" y="0"/>
                </a:lnTo>
                <a:lnTo>
                  <a:pt x="0" y="1689"/>
                </a:lnTo>
                <a:lnTo>
                  <a:pt x="5283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6" name="object 3126"/>
          <p:cNvSpPr/>
          <p:nvPr/>
        </p:nvSpPr>
        <p:spPr>
          <a:xfrm>
            <a:off x="1667670" y="2229157"/>
            <a:ext cx="1460" cy="1905"/>
          </a:xfrm>
          <a:custGeom>
            <a:avLst/>
            <a:gdLst/>
            <a:ahLst/>
            <a:cxnLst/>
            <a:rect l="l" t="t" r="r" b="b"/>
            <a:pathLst>
              <a:path w="1460" h="1905">
                <a:moveTo>
                  <a:pt x="1460" y="0"/>
                </a:moveTo>
                <a:lnTo>
                  <a:pt x="952" y="1104"/>
                </a:lnTo>
                <a:lnTo>
                  <a:pt x="0" y="19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7" name="object 3127"/>
          <p:cNvSpPr/>
          <p:nvPr/>
        </p:nvSpPr>
        <p:spPr>
          <a:xfrm>
            <a:off x="1669205" y="2222265"/>
            <a:ext cx="660" cy="2197"/>
          </a:xfrm>
          <a:custGeom>
            <a:avLst/>
            <a:gdLst/>
            <a:ahLst/>
            <a:cxnLst/>
            <a:rect l="l" t="t" r="r" b="b"/>
            <a:pathLst>
              <a:path w="660" h="2197">
                <a:moveTo>
                  <a:pt x="660" y="2197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8" name="object 3128"/>
          <p:cNvSpPr/>
          <p:nvPr/>
        </p:nvSpPr>
        <p:spPr>
          <a:xfrm>
            <a:off x="1667659" y="2220210"/>
            <a:ext cx="1397" cy="1905"/>
          </a:xfrm>
          <a:custGeom>
            <a:avLst/>
            <a:gdLst/>
            <a:ahLst/>
            <a:cxnLst/>
            <a:rect l="l" t="t" r="r" b="b"/>
            <a:pathLst>
              <a:path w="1397" h="1905">
                <a:moveTo>
                  <a:pt x="1397" y="190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9" name="object 3129"/>
          <p:cNvSpPr/>
          <p:nvPr/>
        </p:nvSpPr>
        <p:spPr>
          <a:xfrm>
            <a:off x="1669865" y="2224761"/>
            <a:ext cx="76" cy="2120"/>
          </a:xfrm>
          <a:custGeom>
            <a:avLst/>
            <a:gdLst/>
            <a:ahLst/>
            <a:cxnLst/>
            <a:rect l="l" t="t" r="r" b="b"/>
            <a:pathLst>
              <a:path w="76" h="2120">
                <a:moveTo>
                  <a:pt x="0" y="2120"/>
                </a:moveTo>
                <a:lnTo>
                  <a:pt x="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0" name="object 3130"/>
          <p:cNvSpPr/>
          <p:nvPr/>
        </p:nvSpPr>
        <p:spPr>
          <a:xfrm>
            <a:off x="1670592" y="2209426"/>
            <a:ext cx="5207" cy="3810"/>
          </a:xfrm>
          <a:custGeom>
            <a:avLst/>
            <a:gdLst/>
            <a:ahLst/>
            <a:cxnLst/>
            <a:rect l="l" t="t" r="r" b="b"/>
            <a:pathLst>
              <a:path w="5206" h="3810">
                <a:moveTo>
                  <a:pt x="152" y="76"/>
                </a:moveTo>
                <a:lnTo>
                  <a:pt x="4991" y="3594"/>
                </a:lnTo>
                <a:lnTo>
                  <a:pt x="5207" y="380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1" name="object 3131"/>
          <p:cNvSpPr/>
          <p:nvPr/>
        </p:nvSpPr>
        <p:spPr>
          <a:xfrm>
            <a:off x="1667591" y="2117314"/>
            <a:ext cx="11214" cy="3009"/>
          </a:xfrm>
          <a:custGeom>
            <a:avLst/>
            <a:gdLst/>
            <a:ahLst/>
            <a:cxnLst/>
            <a:rect l="l" t="t" r="r" b="b"/>
            <a:pathLst>
              <a:path w="11214" h="3009">
                <a:moveTo>
                  <a:pt x="0" y="3009"/>
                </a:moveTo>
                <a:lnTo>
                  <a:pt x="1121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2" name="object 3132"/>
          <p:cNvSpPr/>
          <p:nvPr/>
        </p:nvSpPr>
        <p:spPr>
          <a:xfrm>
            <a:off x="1673531" y="2117323"/>
            <a:ext cx="5283" cy="1460"/>
          </a:xfrm>
          <a:custGeom>
            <a:avLst/>
            <a:gdLst/>
            <a:ahLst/>
            <a:cxnLst/>
            <a:rect l="l" t="t" r="r" b="b"/>
            <a:pathLst>
              <a:path w="5283" h="1460">
                <a:moveTo>
                  <a:pt x="0" y="1460"/>
                </a:moveTo>
                <a:lnTo>
                  <a:pt x="528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3" name="object 3133"/>
          <p:cNvSpPr/>
          <p:nvPr/>
        </p:nvSpPr>
        <p:spPr>
          <a:xfrm>
            <a:off x="1674851" y="2106899"/>
            <a:ext cx="45618" cy="11518"/>
          </a:xfrm>
          <a:custGeom>
            <a:avLst/>
            <a:gdLst/>
            <a:ahLst/>
            <a:cxnLst/>
            <a:rect l="l" t="t" r="r" b="b"/>
            <a:pathLst>
              <a:path w="45618" h="11518">
                <a:moveTo>
                  <a:pt x="0" y="11518"/>
                </a:moveTo>
                <a:lnTo>
                  <a:pt x="42824" y="0"/>
                </a:lnTo>
                <a:lnTo>
                  <a:pt x="45618" y="1035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4" name="object 3134"/>
          <p:cNvSpPr/>
          <p:nvPr/>
        </p:nvSpPr>
        <p:spPr>
          <a:xfrm>
            <a:off x="1674851" y="2220864"/>
            <a:ext cx="5943" cy="17970"/>
          </a:xfrm>
          <a:custGeom>
            <a:avLst/>
            <a:gdLst/>
            <a:ahLst/>
            <a:cxnLst/>
            <a:rect l="l" t="t" r="r" b="b"/>
            <a:pathLst>
              <a:path w="5943" h="17970">
                <a:moveTo>
                  <a:pt x="0" y="17970"/>
                </a:moveTo>
                <a:lnTo>
                  <a:pt x="1689" y="16509"/>
                </a:lnTo>
                <a:lnTo>
                  <a:pt x="4838" y="11010"/>
                </a:lnTo>
                <a:lnTo>
                  <a:pt x="5943" y="4546"/>
                </a:lnTo>
                <a:lnTo>
                  <a:pt x="4991" y="0"/>
                </a:lnTo>
                <a:lnTo>
                  <a:pt x="5867" y="3225"/>
                </a:lnTo>
                <a:lnTo>
                  <a:pt x="5943" y="45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5" name="object 3135"/>
          <p:cNvSpPr/>
          <p:nvPr/>
        </p:nvSpPr>
        <p:spPr>
          <a:xfrm>
            <a:off x="1676537" y="2233776"/>
            <a:ext cx="2120" cy="3594"/>
          </a:xfrm>
          <a:custGeom>
            <a:avLst/>
            <a:gdLst/>
            <a:ahLst/>
            <a:cxnLst/>
            <a:rect l="l" t="t" r="r" b="b"/>
            <a:pathLst>
              <a:path w="2120" h="3594">
                <a:moveTo>
                  <a:pt x="0" y="3594"/>
                </a:moveTo>
                <a:lnTo>
                  <a:pt x="1168" y="2057"/>
                </a:lnTo>
                <a:lnTo>
                  <a:pt x="212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6" name="object 3136"/>
          <p:cNvSpPr/>
          <p:nvPr/>
        </p:nvSpPr>
        <p:spPr>
          <a:xfrm>
            <a:off x="1679689" y="2227468"/>
            <a:ext cx="736" cy="4406"/>
          </a:xfrm>
          <a:custGeom>
            <a:avLst/>
            <a:gdLst/>
            <a:ahLst/>
            <a:cxnLst/>
            <a:rect l="l" t="t" r="r" b="b"/>
            <a:pathLst>
              <a:path w="736" h="4406">
                <a:moveTo>
                  <a:pt x="736" y="0"/>
                </a:moveTo>
                <a:lnTo>
                  <a:pt x="507" y="2781"/>
                </a:lnTo>
                <a:lnTo>
                  <a:pt x="0" y="44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7" name="object 3137"/>
          <p:cNvSpPr/>
          <p:nvPr/>
        </p:nvSpPr>
        <p:spPr>
          <a:xfrm>
            <a:off x="1679837" y="2220716"/>
            <a:ext cx="0" cy="152"/>
          </a:xfrm>
          <a:custGeom>
            <a:avLst/>
            <a:gdLst/>
            <a:ahLst/>
            <a:cxnLst/>
            <a:rect l="l" t="t" r="r" b="b"/>
            <a:pathLst>
              <a:path h="152">
                <a:moveTo>
                  <a:pt x="0" y="15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8" name="object 3138"/>
          <p:cNvSpPr/>
          <p:nvPr/>
        </p:nvSpPr>
        <p:spPr>
          <a:xfrm>
            <a:off x="1675804" y="2213240"/>
            <a:ext cx="3594" cy="5575"/>
          </a:xfrm>
          <a:custGeom>
            <a:avLst/>
            <a:gdLst/>
            <a:ahLst/>
            <a:cxnLst/>
            <a:rect l="l" t="t" r="r" b="b"/>
            <a:pathLst>
              <a:path w="3594" h="5575">
                <a:moveTo>
                  <a:pt x="3594" y="5575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9" name="object 3139"/>
          <p:cNvSpPr/>
          <p:nvPr/>
        </p:nvSpPr>
        <p:spPr>
          <a:xfrm>
            <a:off x="1679395" y="2140493"/>
            <a:ext cx="3378" cy="18846"/>
          </a:xfrm>
          <a:custGeom>
            <a:avLst/>
            <a:gdLst/>
            <a:ahLst/>
            <a:cxnLst/>
            <a:rect l="l" t="t" r="r" b="b"/>
            <a:pathLst>
              <a:path w="3378" h="18846">
                <a:moveTo>
                  <a:pt x="2349" y="17525"/>
                </a:moveTo>
                <a:lnTo>
                  <a:pt x="3378" y="18846"/>
                </a:lnTo>
                <a:lnTo>
                  <a:pt x="2133" y="17310"/>
                </a:lnTo>
                <a:lnTo>
                  <a:pt x="76" y="11658"/>
                </a:lnTo>
                <a:lnTo>
                  <a:pt x="0" y="5651"/>
                </a:lnTo>
                <a:lnTo>
                  <a:pt x="1841" y="0"/>
                </a:lnTo>
                <a:lnTo>
                  <a:pt x="1244" y="18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0" name="object 3140"/>
          <p:cNvSpPr/>
          <p:nvPr/>
        </p:nvSpPr>
        <p:spPr>
          <a:xfrm>
            <a:off x="1679470" y="2152152"/>
            <a:ext cx="2057" cy="5651"/>
          </a:xfrm>
          <a:custGeom>
            <a:avLst/>
            <a:gdLst/>
            <a:ahLst/>
            <a:cxnLst/>
            <a:rect l="l" t="t" r="r" b="b"/>
            <a:pathLst>
              <a:path w="2057" h="5651">
                <a:moveTo>
                  <a:pt x="0" y="0"/>
                </a:moveTo>
                <a:lnTo>
                  <a:pt x="2057" y="565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1" name="object 3141"/>
          <p:cNvSpPr/>
          <p:nvPr/>
        </p:nvSpPr>
        <p:spPr>
          <a:xfrm>
            <a:off x="1693405" y="2165499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2" name="object 3142"/>
          <p:cNvSpPr/>
          <p:nvPr/>
        </p:nvSpPr>
        <p:spPr>
          <a:xfrm>
            <a:off x="1701765" y="2164257"/>
            <a:ext cx="2565" cy="1168"/>
          </a:xfrm>
          <a:custGeom>
            <a:avLst/>
            <a:gdLst/>
            <a:ahLst/>
            <a:cxnLst/>
            <a:rect l="l" t="t" r="r" b="b"/>
            <a:pathLst>
              <a:path w="2565" h="1168">
                <a:moveTo>
                  <a:pt x="0" y="1168"/>
                </a:moveTo>
                <a:lnTo>
                  <a:pt x="256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3" name="object 3143"/>
          <p:cNvSpPr/>
          <p:nvPr/>
        </p:nvSpPr>
        <p:spPr>
          <a:xfrm>
            <a:off x="1681232" y="2130814"/>
            <a:ext cx="22364" cy="9677"/>
          </a:xfrm>
          <a:custGeom>
            <a:avLst/>
            <a:gdLst/>
            <a:ahLst/>
            <a:cxnLst/>
            <a:rect l="l" t="t" r="r" b="b"/>
            <a:pathLst>
              <a:path w="22364" h="9677">
                <a:moveTo>
                  <a:pt x="0" y="9677"/>
                </a:moveTo>
                <a:lnTo>
                  <a:pt x="3670" y="4914"/>
                </a:lnTo>
                <a:lnTo>
                  <a:pt x="8585" y="1536"/>
                </a:lnTo>
                <a:lnTo>
                  <a:pt x="5651" y="3517"/>
                </a:lnTo>
                <a:lnTo>
                  <a:pt x="8585" y="1536"/>
                </a:lnTo>
                <a:lnTo>
                  <a:pt x="14376" y="0"/>
                </a:lnTo>
                <a:lnTo>
                  <a:pt x="20383" y="368"/>
                </a:lnTo>
                <a:lnTo>
                  <a:pt x="22364" y="12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4" name="object 3144"/>
          <p:cNvSpPr/>
          <p:nvPr/>
        </p:nvSpPr>
        <p:spPr>
          <a:xfrm>
            <a:off x="1682770" y="2159337"/>
            <a:ext cx="18554" cy="7696"/>
          </a:xfrm>
          <a:custGeom>
            <a:avLst/>
            <a:gdLst/>
            <a:ahLst/>
            <a:cxnLst/>
            <a:rect l="l" t="t" r="r" b="b"/>
            <a:pathLst>
              <a:path w="18554" h="7696">
                <a:moveTo>
                  <a:pt x="18554" y="7188"/>
                </a:moveTo>
                <a:lnTo>
                  <a:pt x="13347" y="7696"/>
                </a:lnTo>
                <a:lnTo>
                  <a:pt x="7556" y="6311"/>
                </a:lnTo>
                <a:lnTo>
                  <a:pt x="2489" y="3086"/>
                </a:lnTo>
                <a:lnTo>
                  <a:pt x="0" y="0"/>
                </a:lnTo>
                <a:lnTo>
                  <a:pt x="2489" y="3086"/>
                </a:lnTo>
                <a:lnTo>
                  <a:pt x="7556" y="6311"/>
                </a:lnTo>
                <a:lnTo>
                  <a:pt x="2489" y="308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5" name="object 3145"/>
          <p:cNvSpPr/>
          <p:nvPr/>
        </p:nvSpPr>
        <p:spPr>
          <a:xfrm>
            <a:off x="1685706" y="2152145"/>
            <a:ext cx="17678" cy="10350"/>
          </a:xfrm>
          <a:custGeom>
            <a:avLst/>
            <a:gdLst/>
            <a:ahLst/>
            <a:cxnLst/>
            <a:rect l="l" t="t" r="r" b="b"/>
            <a:pathLst>
              <a:path w="17678" h="10350">
                <a:moveTo>
                  <a:pt x="17525" y="8293"/>
                </a:moveTo>
                <a:lnTo>
                  <a:pt x="17678" y="8953"/>
                </a:lnTo>
                <a:lnTo>
                  <a:pt x="17233" y="7112"/>
                </a:lnTo>
                <a:lnTo>
                  <a:pt x="17678" y="8953"/>
                </a:lnTo>
                <a:lnTo>
                  <a:pt x="12534" y="10350"/>
                </a:lnTo>
                <a:lnTo>
                  <a:pt x="9753" y="0"/>
                </a:lnTo>
                <a:lnTo>
                  <a:pt x="0" y="2641"/>
                </a:lnTo>
                <a:lnTo>
                  <a:pt x="1320" y="22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6" name="object 3146"/>
          <p:cNvSpPr/>
          <p:nvPr/>
        </p:nvSpPr>
        <p:spPr>
          <a:xfrm>
            <a:off x="1690617" y="2152887"/>
            <a:ext cx="2349" cy="584"/>
          </a:xfrm>
          <a:custGeom>
            <a:avLst/>
            <a:gdLst/>
            <a:ahLst/>
            <a:cxnLst/>
            <a:rect l="l" t="t" r="r" b="b"/>
            <a:pathLst>
              <a:path w="2349" h="584">
                <a:moveTo>
                  <a:pt x="0" y="584"/>
                </a:moveTo>
                <a:lnTo>
                  <a:pt x="234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7" name="object 3147"/>
          <p:cNvSpPr/>
          <p:nvPr/>
        </p:nvSpPr>
        <p:spPr>
          <a:xfrm>
            <a:off x="1685259" y="2154792"/>
            <a:ext cx="444" cy="152"/>
          </a:xfrm>
          <a:custGeom>
            <a:avLst/>
            <a:gdLst/>
            <a:ahLst/>
            <a:cxnLst/>
            <a:rect l="l" t="t" r="r" b="b"/>
            <a:pathLst>
              <a:path w="444" h="152">
                <a:moveTo>
                  <a:pt x="444" y="0"/>
                </a:moveTo>
                <a:lnTo>
                  <a:pt x="0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8" name="object 3148"/>
          <p:cNvSpPr/>
          <p:nvPr/>
        </p:nvSpPr>
        <p:spPr>
          <a:xfrm>
            <a:off x="1683867" y="2150245"/>
            <a:ext cx="736" cy="2565"/>
          </a:xfrm>
          <a:custGeom>
            <a:avLst/>
            <a:gdLst/>
            <a:ahLst/>
            <a:cxnLst/>
            <a:rect l="l" t="t" r="r" b="b"/>
            <a:pathLst>
              <a:path w="736" h="2565">
                <a:moveTo>
                  <a:pt x="444" y="1612"/>
                </a:moveTo>
                <a:lnTo>
                  <a:pt x="736" y="256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9" name="object 3149"/>
          <p:cNvSpPr/>
          <p:nvPr/>
        </p:nvSpPr>
        <p:spPr>
          <a:xfrm>
            <a:off x="1683796" y="2142764"/>
            <a:ext cx="10274" cy="8509"/>
          </a:xfrm>
          <a:custGeom>
            <a:avLst/>
            <a:gdLst/>
            <a:ahLst/>
            <a:cxnLst/>
            <a:rect l="l" t="t" r="r" b="b"/>
            <a:pathLst>
              <a:path w="10274" h="8508">
                <a:moveTo>
                  <a:pt x="368" y="8508"/>
                </a:moveTo>
                <a:lnTo>
                  <a:pt x="0" y="7035"/>
                </a:lnTo>
                <a:lnTo>
                  <a:pt x="10274" y="4254"/>
                </a:lnTo>
                <a:lnTo>
                  <a:pt x="916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0" name="object 3150"/>
          <p:cNvSpPr/>
          <p:nvPr/>
        </p:nvSpPr>
        <p:spPr>
          <a:xfrm>
            <a:off x="1685555" y="2154646"/>
            <a:ext cx="736" cy="152"/>
          </a:xfrm>
          <a:custGeom>
            <a:avLst/>
            <a:gdLst/>
            <a:ahLst/>
            <a:cxnLst/>
            <a:rect l="l" t="t" r="r" b="b"/>
            <a:pathLst>
              <a:path w="736" h="152">
                <a:moveTo>
                  <a:pt x="736" y="0"/>
                </a:moveTo>
                <a:lnTo>
                  <a:pt x="0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1" name="object 3151"/>
          <p:cNvSpPr/>
          <p:nvPr/>
        </p:nvSpPr>
        <p:spPr>
          <a:xfrm>
            <a:off x="1685185" y="2154864"/>
            <a:ext cx="152" cy="76"/>
          </a:xfrm>
          <a:custGeom>
            <a:avLst/>
            <a:gdLst/>
            <a:ahLst/>
            <a:cxnLst/>
            <a:rect l="l" t="t" r="r" b="b"/>
            <a:pathLst>
              <a:path w="152" h="76">
                <a:moveTo>
                  <a:pt x="152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2" name="object 3152"/>
          <p:cNvSpPr/>
          <p:nvPr/>
        </p:nvSpPr>
        <p:spPr>
          <a:xfrm>
            <a:off x="1684605" y="2152812"/>
            <a:ext cx="660" cy="2120"/>
          </a:xfrm>
          <a:custGeom>
            <a:avLst/>
            <a:gdLst/>
            <a:ahLst/>
            <a:cxnLst/>
            <a:rect l="l" t="t" r="r" b="b"/>
            <a:pathLst>
              <a:path w="660" h="2120">
                <a:moveTo>
                  <a:pt x="0" y="0"/>
                </a:moveTo>
                <a:lnTo>
                  <a:pt x="508" y="2120"/>
                </a:lnTo>
                <a:lnTo>
                  <a:pt x="660" y="20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3" name="object 3153"/>
          <p:cNvSpPr/>
          <p:nvPr/>
        </p:nvSpPr>
        <p:spPr>
          <a:xfrm>
            <a:off x="1684238" y="2151419"/>
            <a:ext cx="876" cy="3517"/>
          </a:xfrm>
          <a:custGeom>
            <a:avLst/>
            <a:gdLst/>
            <a:ahLst/>
            <a:cxnLst/>
            <a:rect l="l" t="t" r="r" b="b"/>
            <a:pathLst>
              <a:path w="876" h="3517">
                <a:moveTo>
                  <a:pt x="0" y="0"/>
                </a:moveTo>
                <a:lnTo>
                  <a:pt x="876" y="3517"/>
                </a:lnTo>
                <a:lnTo>
                  <a:pt x="508" y="19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4" name="object 3154"/>
          <p:cNvSpPr/>
          <p:nvPr/>
        </p:nvSpPr>
        <p:spPr>
          <a:xfrm>
            <a:off x="1683942" y="2149731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76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5" name="object 3155"/>
          <p:cNvSpPr/>
          <p:nvPr/>
        </p:nvSpPr>
        <p:spPr>
          <a:xfrm>
            <a:off x="1684745" y="2149438"/>
            <a:ext cx="152" cy="76"/>
          </a:xfrm>
          <a:custGeom>
            <a:avLst/>
            <a:gdLst/>
            <a:ahLst/>
            <a:cxnLst/>
            <a:rect l="l" t="t" r="r" b="b"/>
            <a:pathLst>
              <a:path w="152" h="76">
                <a:moveTo>
                  <a:pt x="152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6" name="object 3156"/>
          <p:cNvSpPr/>
          <p:nvPr/>
        </p:nvSpPr>
        <p:spPr>
          <a:xfrm>
            <a:off x="1697652" y="2219104"/>
            <a:ext cx="812" cy="1473"/>
          </a:xfrm>
          <a:custGeom>
            <a:avLst/>
            <a:gdLst/>
            <a:ahLst/>
            <a:cxnLst/>
            <a:rect l="l" t="t" r="r" b="b"/>
            <a:pathLst>
              <a:path w="812" h="1473">
                <a:moveTo>
                  <a:pt x="812" y="1473"/>
                </a:moveTo>
                <a:lnTo>
                  <a:pt x="76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7" name="object 3157"/>
          <p:cNvSpPr/>
          <p:nvPr/>
        </p:nvSpPr>
        <p:spPr>
          <a:xfrm>
            <a:off x="1697732" y="2219548"/>
            <a:ext cx="3302" cy="4838"/>
          </a:xfrm>
          <a:custGeom>
            <a:avLst/>
            <a:gdLst/>
            <a:ahLst/>
            <a:cxnLst/>
            <a:rect l="l" t="t" r="r" b="b"/>
            <a:pathLst>
              <a:path w="3301" h="4838">
                <a:moveTo>
                  <a:pt x="0" y="0"/>
                </a:moveTo>
                <a:lnTo>
                  <a:pt x="3302" y="483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8" name="object 3158"/>
          <p:cNvSpPr/>
          <p:nvPr/>
        </p:nvSpPr>
        <p:spPr>
          <a:xfrm>
            <a:off x="1696115" y="2212875"/>
            <a:ext cx="1320" cy="5943"/>
          </a:xfrm>
          <a:custGeom>
            <a:avLst/>
            <a:gdLst/>
            <a:ahLst/>
            <a:cxnLst/>
            <a:rect l="l" t="t" r="r" b="b"/>
            <a:pathLst>
              <a:path w="1320" h="5943">
                <a:moveTo>
                  <a:pt x="76" y="0"/>
                </a:moveTo>
                <a:lnTo>
                  <a:pt x="0" y="660"/>
                </a:lnTo>
                <a:lnTo>
                  <a:pt x="1320" y="59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9" name="object 3159"/>
          <p:cNvSpPr/>
          <p:nvPr/>
        </p:nvSpPr>
        <p:spPr>
          <a:xfrm>
            <a:off x="1696048" y="2206566"/>
            <a:ext cx="952" cy="5651"/>
          </a:xfrm>
          <a:custGeom>
            <a:avLst/>
            <a:gdLst/>
            <a:ahLst/>
            <a:cxnLst/>
            <a:rect l="l" t="t" r="r" b="b"/>
            <a:pathLst>
              <a:path w="952" h="5651">
                <a:moveTo>
                  <a:pt x="952" y="0"/>
                </a:moveTo>
                <a:lnTo>
                  <a:pt x="584" y="812"/>
                </a:lnTo>
                <a:lnTo>
                  <a:pt x="0" y="565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0" name="object 3160"/>
          <p:cNvSpPr/>
          <p:nvPr/>
        </p:nvSpPr>
        <p:spPr>
          <a:xfrm>
            <a:off x="1697146" y="2201062"/>
            <a:ext cx="2717" cy="4699"/>
          </a:xfrm>
          <a:custGeom>
            <a:avLst/>
            <a:gdLst/>
            <a:ahLst/>
            <a:cxnLst/>
            <a:rect l="l" t="t" r="r" b="b"/>
            <a:pathLst>
              <a:path w="2717" h="4699">
                <a:moveTo>
                  <a:pt x="0" y="4699"/>
                </a:moveTo>
                <a:lnTo>
                  <a:pt x="1981" y="736"/>
                </a:lnTo>
                <a:lnTo>
                  <a:pt x="271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1" name="object 3161"/>
          <p:cNvSpPr/>
          <p:nvPr/>
        </p:nvSpPr>
        <p:spPr>
          <a:xfrm>
            <a:off x="1701768" y="2165352"/>
            <a:ext cx="215" cy="76"/>
          </a:xfrm>
          <a:custGeom>
            <a:avLst/>
            <a:gdLst/>
            <a:ahLst/>
            <a:cxnLst/>
            <a:rect l="l" t="t" r="r" b="b"/>
            <a:pathLst>
              <a:path w="215" h="76">
                <a:moveTo>
                  <a:pt x="215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2" name="object 3162"/>
          <p:cNvSpPr/>
          <p:nvPr/>
        </p:nvSpPr>
        <p:spPr>
          <a:xfrm>
            <a:off x="1698464" y="2164547"/>
            <a:ext cx="7848" cy="2273"/>
          </a:xfrm>
          <a:custGeom>
            <a:avLst/>
            <a:gdLst/>
            <a:ahLst/>
            <a:cxnLst/>
            <a:rect l="l" t="t" r="r" b="b"/>
            <a:pathLst>
              <a:path w="7848" h="2273">
                <a:moveTo>
                  <a:pt x="0" y="2273"/>
                </a:moveTo>
                <a:lnTo>
                  <a:pt x="3594" y="1904"/>
                </a:lnTo>
                <a:lnTo>
                  <a:pt x="7848" y="0"/>
                </a:lnTo>
                <a:lnTo>
                  <a:pt x="7264" y="2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3" name="object 3163"/>
          <p:cNvSpPr/>
          <p:nvPr/>
        </p:nvSpPr>
        <p:spPr>
          <a:xfrm>
            <a:off x="1691939" y="2166010"/>
            <a:ext cx="4178" cy="1028"/>
          </a:xfrm>
          <a:custGeom>
            <a:avLst/>
            <a:gdLst/>
            <a:ahLst/>
            <a:cxnLst/>
            <a:rect l="l" t="t" r="r" b="b"/>
            <a:pathLst>
              <a:path w="4178" h="1028">
                <a:moveTo>
                  <a:pt x="4178" y="102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4" name="object 3164"/>
          <p:cNvSpPr/>
          <p:nvPr/>
        </p:nvSpPr>
        <p:spPr>
          <a:xfrm>
            <a:off x="1695756" y="2153177"/>
            <a:ext cx="2489" cy="9321"/>
          </a:xfrm>
          <a:custGeom>
            <a:avLst/>
            <a:gdLst/>
            <a:ahLst/>
            <a:cxnLst/>
            <a:rect l="l" t="t" r="r" b="b"/>
            <a:pathLst>
              <a:path w="2489" h="9321">
                <a:moveTo>
                  <a:pt x="2489" y="9169"/>
                </a:moveTo>
                <a:lnTo>
                  <a:pt x="2489" y="932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5" name="object 3165"/>
          <p:cNvSpPr/>
          <p:nvPr/>
        </p:nvSpPr>
        <p:spPr>
          <a:xfrm>
            <a:off x="1697951" y="2161466"/>
            <a:ext cx="292" cy="1028"/>
          </a:xfrm>
          <a:custGeom>
            <a:avLst/>
            <a:gdLst/>
            <a:ahLst/>
            <a:cxnLst/>
            <a:rect l="l" t="t" r="r" b="b"/>
            <a:pathLst>
              <a:path w="292" h="1028">
                <a:moveTo>
                  <a:pt x="0" y="0"/>
                </a:moveTo>
                <a:lnTo>
                  <a:pt x="292" y="1028"/>
                </a:lnTo>
                <a:lnTo>
                  <a:pt x="215" y="7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6" name="object 3166"/>
          <p:cNvSpPr/>
          <p:nvPr/>
        </p:nvSpPr>
        <p:spPr>
          <a:xfrm>
            <a:off x="1691349" y="2135284"/>
            <a:ext cx="7048" cy="11734"/>
          </a:xfrm>
          <a:custGeom>
            <a:avLst/>
            <a:gdLst/>
            <a:ahLst/>
            <a:cxnLst/>
            <a:rect l="l" t="t" r="r" b="b"/>
            <a:pathLst>
              <a:path w="7048" h="11734">
                <a:moveTo>
                  <a:pt x="2717" y="11734"/>
                </a:moveTo>
                <a:lnTo>
                  <a:pt x="0" y="1396"/>
                </a:lnTo>
                <a:lnTo>
                  <a:pt x="5130" y="0"/>
                </a:lnTo>
                <a:lnTo>
                  <a:pt x="3009" y="584"/>
                </a:lnTo>
                <a:lnTo>
                  <a:pt x="5130" y="0"/>
                </a:lnTo>
                <a:lnTo>
                  <a:pt x="7048" y="7035"/>
                </a:lnTo>
                <a:lnTo>
                  <a:pt x="513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7" name="object 3167"/>
          <p:cNvSpPr/>
          <p:nvPr/>
        </p:nvSpPr>
        <p:spPr>
          <a:xfrm>
            <a:off x="1697296" y="2138363"/>
            <a:ext cx="9017" cy="7264"/>
          </a:xfrm>
          <a:custGeom>
            <a:avLst/>
            <a:gdLst/>
            <a:ahLst/>
            <a:cxnLst/>
            <a:rect l="l" t="t" r="r" b="b"/>
            <a:pathLst>
              <a:path w="9017" h="7264">
                <a:moveTo>
                  <a:pt x="8356" y="5575"/>
                </a:moveTo>
                <a:lnTo>
                  <a:pt x="9016" y="5359"/>
                </a:lnTo>
                <a:lnTo>
                  <a:pt x="1968" y="726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8" name="object 3168"/>
          <p:cNvSpPr/>
          <p:nvPr/>
        </p:nvSpPr>
        <p:spPr>
          <a:xfrm>
            <a:off x="1691352" y="2136745"/>
            <a:ext cx="0" cy="152"/>
          </a:xfrm>
          <a:custGeom>
            <a:avLst/>
            <a:gdLst/>
            <a:ahLst/>
            <a:cxnLst/>
            <a:rect l="l" t="t" r="r" b="b"/>
            <a:pathLst>
              <a:path h="152">
                <a:moveTo>
                  <a:pt x="0" y="15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9" name="object 3169"/>
          <p:cNvSpPr/>
          <p:nvPr/>
        </p:nvSpPr>
        <p:spPr>
          <a:xfrm>
            <a:off x="1696481" y="2135289"/>
            <a:ext cx="76" cy="215"/>
          </a:xfrm>
          <a:custGeom>
            <a:avLst/>
            <a:gdLst/>
            <a:ahLst/>
            <a:cxnLst/>
            <a:rect l="l" t="t" r="r" b="b"/>
            <a:pathLst>
              <a:path w="76" h="215">
                <a:moveTo>
                  <a:pt x="76" y="215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0" name="object 3170"/>
          <p:cNvSpPr/>
          <p:nvPr/>
        </p:nvSpPr>
        <p:spPr>
          <a:xfrm>
            <a:off x="1692742" y="2141957"/>
            <a:ext cx="76" cy="368"/>
          </a:xfrm>
          <a:custGeom>
            <a:avLst/>
            <a:gdLst/>
            <a:ahLst/>
            <a:cxnLst/>
            <a:rect l="l" t="t" r="r" b="b"/>
            <a:pathLst>
              <a:path w="76" h="368">
                <a:moveTo>
                  <a:pt x="76" y="36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1" name="object 3171"/>
          <p:cNvSpPr/>
          <p:nvPr/>
        </p:nvSpPr>
        <p:spPr>
          <a:xfrm>
            <a:off x="1691352" y="2135281"/>
            <a:ext cx="5130" cy="1397"/>
          </a:xfrm>
          <a:custGeom>
            <a:avLst/>
            <a:gdLst/>
            <a:ahLst/>
            <a:cxnLst/>
            <a:rect l="l" t="t" r="r" b="b"/>
            <a:pathLst>
              <a:path w="5130" h="1397">
                <a:moveTo>
                  <a:pt x="0" y="1397"/>
                </a:moveTo>
                <a:lnTo>
                  <a:pt x="513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2" name="object 3172"/>
          <p:cNvSpPr/>
          <p:nvPr/>
        </p:nvSpPr>
        <p:spPr>
          <a:xfrm>
            <a:off x="1691570" y="2137562"/>
            <a:ext cx="76" cy="215"/>
          </a:xfrm>
          <a:custGeom>
            <a:avLst/>
            <a:gdLst/>
            <a:ahLst/>
            <a:cxnLst/>
            <a:rect l="l" t="t" r="r" b="b"/>
            <a:pathLst>
              <a:path w="76" h="215">
                <a:moveTo>
                  <a:pt x="76" y="215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3" name="object 3173"/>
          <p:cNvSpPr/>
          <p:nvPr/>
        </p:nvSpPr>
        <p:spPr>
          <a:xfrm>
            <a:off x="1690617" y="2130811"/>
            <a:ext cx="4991" cy="1320"/>
          </a:xfrm>
          <a:custGeom>
            <a:avLst/>
            <a:gdLst/>
            <a:ahLst/>
            <a:cxnLst/>
            <a:rect l="l" t="t" r="r" b="b"/>
            <a:pathLst>
              <a:path w="4991" h="1320">
                <a:moveTo>
                  <a:pt x="0" y="1320"/>
                </a:moveTo>
                <a:lnTo>
                  <a:pt x="499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4" name="object 3174"/>
          <p:cNvSpPr/>
          <p:nvPr/>
        </p:nvSpPr>
        <p:spPr>
          <a:xfrm>
            <a:off x="1706239" y="2228201"/>
            <a:ext cx="1905" cy="584"/>
          </a:xfrm>
          <a:custGeom>
            <a:avLst/>
            <a:gdLst/>
            <a:ahLst/>
            <a:cxnLst/>
            <a:rect l="l" t="t" r="r" b="b"/>
            <a:pathLst>
              <a:path w="1905" h="584">
                <a:moveTo>
                  <a:pt x="0" y="0"/>
                </a:moveTo>
                <a:lnTo>
                  <a:pt x="1905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5" name="object 3175"/>
          <p:cNvSpPr/>
          <p:nvPr/>
        </p:nvSpPr>
        <p:spPr>
          <a:xfrm>
            <a:off x="1701251" y="2224609"/>
            <a:ext cx="4546" cy="3302"/>
          </a:xfrm>
          <a:custGeom>
            <a:avLst/>
            <a:gdLst/>
            <a:ahLst/>
            <a:cxnLst/>
            <a:rect l="l" t="t" r="r" b="b"/>
            <a:pathLst>
              <a:path w="4546" h="3301">
                <a:moveTo>
                  <a:pt x="0" y="0"/>
                </a:moveTo>
                <a:lnTo>
                  <a:pt x="4546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6" name="object 3176"/>
          <p:cNvSpPr/>
          <p:nvPr/>
        </p:nvSpPr>
        <p:spPr>
          <a:xfrm>
            <a:off x="1700300" y="2196882"/>
            <a:ext cx="3886" cy="3378"/>
          </a:xfrm>
          <a:custGeom>
            <a:avLst/>
            <a:gdLst/>
            <a:ahLst/>
            <a:cxnLst/>
            <a:rect l="l" t="t" r="r" b="b"/>
            <a:pathLst>
              <a:path w="3886" h="3378">
                <a:moveTo>
                  <a:pt x="0" y="3378"/>
                </a:moveTo>
                <a:lnTo>
                  <a:pt x="3073" y="444"/>
                </a:lnTo>
                <a:lnTo>
                  <a:pt x="388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7" name="object 3177"/>
          <p:cNvSpPr/>
          <p:nvPr/>
        </p:nvSpPr>
        <p:spPr>
          <a:xfrm>
            <a:off x="1704921" y="2194101"/>
            <a:ext cx="5499" cy="2197"/>
          </a:xfrm>
          <a:custGeom>
            <a:avLst/>
            <a:gdLst/>
            <a:ahLst/>
            <a:cxnLst/>
            <a:rect l="l" t="t" r="r" b="b"/>
            <a:pathLst>
              <a:path w="5499" h="2197">
                <a:moveTo>
                  <a:pt x="5499" y="0"/>
                </a:moveTo>
                <a:lnTo>
                  <a:pt x="3962" y="444"/>
                </a:lnTo>
                <a:lnTo>
                  <a:pt x="0" y="21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8" name="object 3178"/>
          <p:cNvSpPr/>
          <p:nvPr/>
        </p:nvSpPr>
        <p:spPr>
          <a:xfrm>
            <a:off x="1700296" y="2161905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76" y="0"/>
                </a:moveTo>
                <a:lnTo>
                  <a:pt x="0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9" name="object 3179"/>
          <p:cNvSpPr/>
          <p:nvPr/>
        </p:nvSpPr>
        <p:spPr>
          <a:xfrm>
            <a:off x="1698984" y="2165426"/>
            <a:ext cx="2781" cy="292"/>
          </a:xfrm>
          <a:custGeom>
            <a:avLst/>
            <a:gdLst/>
            <a:ahLst/>
            <a:cxnLst/>
            <a:rect l="l" t="t" r="r" b="b"/>
            <a:pathLst>
              <a:path w="2781" h="292">
                <a:moveTo>
                  <a:pt x="2781" y="0"/>
                </a:moveTo>
                <a:lnTo>
                  <a:pt x="0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0" name="object 3180"/>
          <p:cNvSpPr/>
          <p:nvPr/>
        </p:nvSpPr>
        <p:spPr>
          <a:xfrm>
            <a:off x="1702567" y="2158017"/>
            <a:ext cx="812" cy="3086"/>
          </a:xfrm>
          <a:custGeom>
            <a:avLst/>
            <a:gdLst/>
            <a:ahLst/>
            <a:cxnLst/>
            <a:rect l="l" t="t" r="r" b="b"/>
            <a:pathLst>
              <a:path w="812" h="3086">
                <a:moveTo>
                  <a:pt x="812" y="3009"/>
                </a:moveTo>
                <a:lnTo>
                  <a:pt x="0" y="0"/>
                </a:lnTo>
                <a:lnTo>
                  <a:pt x="368" y="1244"/>
                </a:lnTo>
                <a:lnTo>
                  <a:pt x="304" y="9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1" name="object 3181"/>
          <p:cNvSpPr/>
          <p:nvPr/>
        </p:nvSpPr>
        <p:spPr>
          <a:xfrm>
            <a:off x="1700667" y="2149293"/>
            <a:ext cx="5651" cy="8724"/>
          </a:xfrm>
          <a:custGeom>
            <a:avLst/>
            <a:gdLst/>
            <a:ahLst/>
            <a:cxnLst/>
            <a:rect l="l" t="t" r="r" b="b"/>
            <a:pathLst>
              <a:path w="5651" h="8724">
                <a:moveTo>
                  <a:pt x="4546" y="292"/>
                </a:moveTo>
                <a:lnTo>
                  <a:pt x="5651" y="0"/>
                </a:lnTo>
                <a:lnTo>
                  <a:pt x="0" y="1473"/>
                </a:lnTo>
                <a:lnTo>
                  <a:pt x="1905" y="8724"/>
                </a:lnTo>
                <a:lnTo>
                  <a:pt x="1828" y="85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2" name="object 3182"/>
          <p:cNvSpPr/>
          <p:nvPr/>
        </p:nvSpPr>
        <p:spPr>
          <a:xfrm>
            <a:off x="1701618" y="2131178"/>
            <a:ext cx="13563" cy="15468"/>
          </a:xfrm>
          <a:custGeom>
            <a:avLst/>
            <a:gdLst/>
            <a:ahLst/>
            <a:cxnLst/>
            <a:rect l="l" t="t" r="r" b="b"/>
            <a:pathLst>
              <a:path w="13563" h="15468">
                <a:moveTo>
                  <a:pt x="0" y="0"/>
                </a:moveTo>
                <a:lnTo>
                  <a:pt x="5499" y="2349"/>
                </a:lnTo>
                <a:lnTo>
                  <a:pt x="9969" y="6375"/>
                </a:lnTo>
                <a:lnTo>
                  <a:pt x="12839" y="11582"/>
                </a:lnTo>
                <a:lnTo>
                  <a:pt x="13563" y="154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3" name="object 3183"/>
          <p:cNvSpPr/>
          <p:nvPr/>
        </p:nvSpPr>
        <p:spPr>
          <a:xfrm>
            <a:off x="1708073" y="2228790"/>
            <a:ext cx="4914" cy="1168"/>
          </a:xfrm>
          <a:custGeom>
            <a:avLst/>
            <a:gdLst/>
            <a:ahLst/>
            <a:cxnLst/>
            <a:rect l="l" t="t" r="r" b="b"/>
            <a:pathLst>
              <a:path w="4914" h="1168">
                <a:moveTo>
                  <a:pt x="0" y="0"/>
                </a:moveTo>
                <a:lnTo>
                  <a:pt x="4038" y="1168"/>
                </a:lnTo>
                <a:lnTo>
                  <a:pt x="4914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4" name="object 3184"/>
          <p:cNvSpPr/>
          <p:nvPr/>
        </p:nvSpPr>
        <p:spPr>
          <a:xfrm>
            <a:off x="1706825" y="2212215"/>
            <a:ext cx="5715" cy="6896"/>
          </a:xfrm>
          <a:custGeom>
            <a:avLst/>
            <a:gdLst/>
            <a:ahLst/>
            <a:cxnLst/>
            <a:rect l="l" t="t" r="r" b="b"/>
            <a:pathLst>
              <a:path w="5714" h="6896">
                <a:moveTo>
                  <a:pt x="0" y="0"/>
                </a:moveTo>
                <a:lnTo>
                  <a:pt x="508" y="2197"/>
                </a:lnTo>
                <a:lnTo>
                  <a:pt x="660" y="2933"/>
                </a:lnTo>
                <a:lnTo>
                  <a:pt x="2273" y="5130"/>
                </a:lnTo>
                <a:lnTo>
                  <a:pt x="4470" y="6604"/>
                </a:lnTo>
                <a:lnTo>
                  <a:pt x="5715" y="6896"/>
                </a:lnTo>
                <a:lnTo>
                  <a:pt x="3886" y="61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5" name="object 3185"/>
          <p:cNvSpPr/>
          <p:nvPr/>
        </p:nvSpPr>
        <p:spPr>
          <a:xfrm>
            <a:off x="1708811" y="2216910"/>
            <a:ext cx="1460" cy="1244"/>
          </a:xfrm>
          <a:custGeom>
            <a:avLst/>
            <a:gdLst/>
            <a:ahLst/>
            <a:cxnLst/>
            <a:rect l="l" t="t" r="r" b="b"/>
            <a:pathLst>
              <a:path w="1460" h="1244">
                <a:moveTo>
                  <a:pt x="1460" y="124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6" name="object 3186"/>
          <p:cNvSpPr/>
          <p:nvPr/>
        </p:nvSpPr>
        <p:spPr>
          <a:xfrm>
            <a:off x="1707408" y="2214712"/>
            <a:ext cx="1104" cy="1828"/>
          </a:xfrm>
          <a:custGeom>
            <a:avLst/>
            <a:gdLst/>
            <a:ahLst/>
            <a:cxnLst/>
            <a:rect l="l" t="t" r="r" b="b"/>
            <a:pathLst>
              <a:path w="1104" h="1828">
                <a:moveTo>
                  <a:pt x="1104" y="182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7" name="object 3187"/>
          <p:cNvSpPr/>
          <p:nvPr/>
        </p:nvSpPr>
        <p:spPr>
          <a:xfrm>
            <a:off x="1712545" y="2219109"/>
            <a:ext cx="2425" cy="292"/>
          </a:xfrm>
          <a:custGeom>
            <a:avLst/>
            <a:gdLst/>
            <a:ahLst/>
            <a:cxnLst/>
            <a:rect l="l" t="t" r="r" b="b"/>
            <a:pathLst>
              <a:path w="2425" h="292">
                <a:moveTo>
                  <a:pt x="0" y="0"/>
                </a:moveTo>
                <a:lnTo>
                  <a:pt x="1168" y="292"/>
                </a:lnTo>
                <a:lnTo>
                  <a:pt x="2425" y="152"/>
                </a:lnTo>
                <a:lnTo>
                  <a:pt x="508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8" name="object 3188"/>
          <p:cNvSpPr/>
          <p:nvPr/>
        </p:nvSpPr>
        <p:spPr>
          <a:xfrm>
            <a:off x="1706754" y="2209651"/>
            <a:ext cx="584" cy="4762"/>
          </a:xfrm>
          <a:custGeom>
            <a:avLst/>
            <a:gdLst/>
            <a:ahLst/>
            <a:cxnLst/>
            <a:rect l="l" t="t" r="r" b="b"/>
            <a:pathLst>
              <a:path w="584" h="4762">
                <a:moveTo>
                  <a:pt x="584" y="4762"/>
                </a:moveTo>
                <a:lnTo>
                  <a:pt x="0" y="2781"/>
                </a:lnTo>
                <a:lnTo>
                  <a:pt x="3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9" name="object 3189"/>
          <p:cNvSpPr/>
          <p:nvPr/>
        </p:nvSpPr>
        <p:spPr>
          <a:xfrm>
            <a:off x="1707194" y="2204519"/>
            <a:ext cx="6959" cy="5054"/>
          </a:xfrm>
          <a:custGeom>
            <a:avLst/>
            <a:gdLst/>
            <a:ahLst/>
            <a:cxnLst/>
            <a:rect l="l" t="t" r="r" b="b"/>
            <a:pathLst>
              <a:path w="6959" h="5054">
                <a:moveTo>
                  <a:pt x="2857" y="1168"/>
                </a:moveTo>
                <a:lnTo>
                  <a:pt x="5130" y="139"/>
                </a:lnTo>
                <a:lnTo>
                  <a:pt x="6959" y="0"/>
                </a:lnTo>
                <a:lnTo>
                  <a:pt x="5130" y="139"/>
                </a:lnTo>
                <a:lnTo>
                  <a:pt x="2857" y="1168"/>
                </a:lnTo>
                <a:lnTo>
                  <a:pt x="1092" y="2933"/>
                </a:lnTo>
                <a:lnTo>
                  <a:pt x="0" y="5054"/>
                </a:lnTo>
                <a:lnTo>
                  <a:pt x="1092" y="2857"/>
                </a:lnTo>
                <a:lnTo>
                  <a:pt x="952" y="31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0" name="object 3190"/>
          <p:cNvSpPr/>
          <p:nvPr/>
        </p:nvSpPr>
        <p:spPr>
          <a:xfrm>
            <a:off x="1706825" y="2209571"/>
            <a:ext cx="368" cy="2349"/>
          </a:xfrm>
          <a:custGeom>
            <a:avLst/>
            <a:gdLst/>
            <a:ahLst/>
            <a:cxnLst/>
            <a:rect l="l" t="t" r="r" b="b"/>
            <a:pathLst>
              <a:path w="368" h="2349">
                <a:moveTo>
                  <a:pt x="0" y="2349"/>
                </a:moveTo>
                <a:lnTo>
                  <a:pt x="215" y="152"/>
                </a:lnTo>
                <a:lnTo>
                  <a:pt x="3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1" name="object 3191"/>
          <p:cNvSpPr/>
          <p:nvPr/>
        </p:nvSpPr>
        <p:spPr>
          <a:xfrm>
            <a:off x="1712912" y="2193735"/>
            <a:ext cx="3454" cy="292"/>
          </a:xfrm>
          <a:custGeom>
            <a:avLst/>
            <a:gdLst/>
            <a:ahLst/>
            <a:cxnLst/>
            <a:rect l="l" t="t" r="r" b="b"/>
            <a:pathLst>
              <a:path w="3454" h="292">
                <a:moveTo>
                  <a:pt x="0" y="292"/>
                </a:moveTo>
                <a:lnTo>
                  <a:pt x="2120" y="0"/>
                </a:lnTo>
                <a:lnTo>
                  <a:pt x="3454" y="13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2" name="object 3192"/>
          <p:cNvSpPr/>
          <p:nvPr/>
        </p:nvSpPr>
        <p:spPr>
          <a:xfrm>
            <a:off x="1706311" y="2158024"/>
            <a:ext cx="6527" cy="6527"/>
          </a:xfrm>
          <a:custGeom>
            <a:avLst/>
            <a:gdLst/>
            <a:ahLst/>
            <a:cxnLst/>
            <a:rect l="l" t="t" r="r" b="b"/>
            <a:pathLst>
              <a:path w="6527" h="6527">
                <a:moveTo>
                  <a:pt x="5575" y="1828"/>
                </a:moveTo>
                <a:lnTo>
                  <a:pt x="6527" y="0"/>
                </a:lnTo>
                <a:lnTo>
                  <a:pt x="5575" y="1828"/>
                </a:lnTo>
                <a:lnTo>
                  <a:pt x="1168" y="5930"/>
                </a:lnTo>
                <a:lnTo>
                  <a:pt x="5575" y="1828"/>
                </a:lnTo>
                <a:lnTo>
                  <a:pt x="1168" y="5930"/>
                </a:lnTo>
                <a:lnTo>
                  <a:pt x="0" y="652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3" name="object 3193"/>
          <p:cNvSpPr/>
          <p:nvPr/>
        </p:nvSpPr>
        <p:spPr>
          <a:xfrm>
            <a:off x="1712841" y="2156259"/>
            <a:ext cx="952" cy="1765"/>
          </a:xfrm>
          <a:custGeom>
            <a:avLst/>
            <a:gdLst/>
            <a:ahLst/>
            <a:cxnLst/>
            <a:rect l="l" t="t" r="r" b="b"/>
            <a:pathLst>
              <a:path w="952" h="1765">
                <a:moveTo>
                  <a:pt x="952" y="0"/>
                </a:moveTo>
                <a:lnTo>
                  <a:pt x="0" y="1765"/>
                </a:lnTo>
                <a:lnTo>
                  <a:pt x="95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4" name="object 3194"/>
          <p:cNvSpPr/>
          <p:nvPr/>
        </p:nvSpPr>
        <p:spPr>
          <a:xfrm>
            <a:off x="1712838" y="2142766"/>
            <a:ext cx="2717" cy="15252"/>
          </a:xfrm>
          <a:custGeom>
            <a:avLst/>
            <a:gdLst/>
            <a:ahLst/>
            <a:cxnLst/>
            <a:rect l="l" t="t" r="r" b="b"/>
            <a:pathLst>
              <a:path w="2717" h="15252">
                <a:moveTo>
                  <a:pt x="0" y="15252"/>
                </a:moveTo>
                <a:lnTo>
                  <a:pt x="1828" y="11798"/>
                </a:lnTo>
                <a:lnTo>
                  <a:pt x="2717" y="5867"/>
                </a:lnTo>
                <a:lnTo>
                  <a:pt x="161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5" name="object 3195"/>
          <p:cNvSpPr/>
          <p:nvPr/>
        </p:nvSpPr>
        <p:spPr>
          <a:xfrm>
            <a:off x="1706316" y="2142835"/>
            <a:ext cx="4394" cy="4114"/>
          </a:xfrm>
          <a:custGeom>
            <a:avLst/>
            <a:gdLst/>
            <a:ahLst/>
            <a:cxnLst/>
            <a:rect l="l" t="t" r="r" b="b"/>
            <a:pathLst>
              <a:path w="4394" h="4114">
                <a:moveTo>
                  <a:pt x="3149" y="76"/>
                </a:moveTo>
                <a:lnTo>
                  <a:pt x="3301" y="0"/>
                </a:lnTo>
                <a:lnTo>
                  <a:pt x="0" y="888"/>
                </a:lnTo>
                <a:lnTo>
                  <a:pt x="3301" y="0"/>
                </a:lnTo>
                <a:lnTo>
                  <a:pt x="4394" y="411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6" name="object 3196"/>
          <p:cNvSpPr/>
          <p:nvPr/>
        </p:nvSpPr>
        <p:spPr>
          <a:xfrm>
            <a:off x="1709096" y="2144965"/>
            <a:ext cx="1905" cy="3517"/>
          </a:xfrm>
          <a:custGeom>
            <a:avLst/>
            <a:gdLst/>
            <a:ahLst/>
            <a:cxnLst/>
            <a:rect l="l" t="t" r="r" b="b"/>
            <a:pathLst>
              <a:path w="1905" h="3517">
                <a:moveTo>
                  <a:pt x="1028" y="0"/>
                </a:moveTo>
                <a:lnTo>
                  <a:pt x="1904" y="3073"/>
                </a:lnTo>
                <a:lnTo>
                  <a:pt x="0" y="3517"/>
                </a:lnTo>
                <a:lnTo>
                  <a:pt x="1473" y="314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7" name="object 3197"/>
          <p:cNvSpPr/>
          <p:nvPr/>
        </p:nvSpPr>
        <p:spPr>
          <a:xfrm>
            <a:off x="1706318" y="2148484"/>
            <a:ext cx="2781" cy="812"/>
          </a:xfrm>
          <a:custGeom>
            <a:avLst/>
            <a:gdLst/>
            <a:ahLst/>
            <a:cxnLst/>
            <a:rect l="l" t="t" r="r" b="b"/>
            <a:pathLst>
              <a:path w="2781" h="812">
                <a:moveTo>
                  <a:pt x="2781" y="0"/>
                </a:moveTo>
                <a:lnTo>
                  <a:pt x="0" y="8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8" name="object 3198"/>
          <p:cNvSpPr/>
          <p:nvPr/>
        </p:nvSpPr>
        <p:spPr>
          <a:xfrm>
            <a:off x="1707854" y="2142831"/>
            <a:ext cx="1765" cy="520"/>
          </a:xfrm>
          <a:custGeom>
            <a:avLst/>
            <a:gdLst/>
            <a:ahLst/>
            <a:cxnLst/>
            <a:rect l="l" t="t" r="r" b="b"/>
            <a:pathLst>
              <a:path w="1765" h="520">
                <a:moveTo>
                  <a:pt x="0" y="520"/>
                </a:moveTo>
                <a:lnTo>
                  <a:pt x="1765" y="0"/>
                </a:lnTo>
                <a:lnTo>
                  <a:pt x="1168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9" name="object 3199"/>
          <p:cNvSpPr/>
          <p:nvPr/>
        </p:nvSpPr>
        <p:spPr>
          <a:xfrm>
            <a:off x="1718045" y="2223585"/>
            <a:ext cx="10121" cy="6083"/>
          </a:xfrm>
          <a:custGeom>
            <a:avLst/>
            <a:gdLst/>
            <a:ahLst/>
            <a:cxnLst/>
            <a:rect l="l" t="t" r="r" b="b"/>
            <a:pathLst>
              <a:path w="10121" h="6083">
                <a:moveTo>
                  <a:pt x="0" y="6083"/>
                </a:moveTo>
                <a:lnTo>
                  <a:pt x="5575" y="3886"/>
                </a:lnTo>
                <a:lnTo>
                  <a:pt x="1012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0" name="object 3200"/>
          <p:cNvSpPr/>
          <p:nvPr/>
        </p:nvSpPr>
        <p:spPr>
          <a:xfrm>
            <a:off x="1714162" y="2204441"/>
            <a:ext cx="7556" cy="14808"/>
          </a:xfrm>
          <a:custGeom>
            <a:avLst/>
            <a:gdLst/>
            <a:ahLst/>
            <a:cxnLst/>
            <a:rect l="l" t="t" r="r" b="b"/>
            <a:pathLst>
              <a:path w="7556" h="14808">
                <a:moveTo>
                  <a:pt x="584" y="0"/>
                </a:moveTo>
                <a:lnTo>
                  <a:pt x="0" y="76"/>
                </a:lnTo>
                <a:lnTo>
                  <a:pt x="584" y="0"/>
                </a:lnTo>
                <a:lnTo>
                  <a:pt x="3009" y="584"/>
                </a:lnTo>
                <a:lnTo>
                  <a:pt x="5206" y="1981"/>
                </a:lnTo>
                <a:lnTo>
                  <a:pt x="6819" y="4178"/>
                </a:lnTo>
                <a:lnTo>
                  <a:pt x="7556" y="6896"/>
                </a:lnTo>
                <a:lnTo>
                  <a:pt x="7264" y="9601"/>
                </a:lnTo>
                <a:lnTo>
                  <a:pt x="6083" y="11950"/>
                </a:lnTo>
                <a:lnTo>
                  <a:pt x="4254" y="13639"/>
                </a:lnTo>
                <a:lnTo>
                  <a:pt x="2057" y="14668"/>
                </a:lnTo>
                <a:lnTo>
                  <a:pt x="800" y="1480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1" name="object 3201"/>
          <p:cNvSpPr/>
          <p:nvPr/>
        </p:nvSpPr>
        <p:spPr>
          <a:xfrm>
            <a:off x="1719294" y="2215813"/>
            <a:ext cx="1244" cy="1460"/>
          </a:xfrm>
          <a:custGeom>
            <a:avLst/>
            <a:gdLst/>
            <a:ahLst/>
            <a:cxnLst/>
            <a:rect l="l" t="t" r="r" b="b"/>
            <a:pathLst>
              <a:path w="1244" h="1460">
                <a:moveTo>
                  <a:pt x="0" y="1460"/>
                </a:moveTo>
                <a:lnTo>
                  <a:pt x="124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2" name="object 3202"/>
          <p:cNvSpPr/>
          <p:nvPr/>
        </p:nvSpPr>
        <p:spPr>
          <a:xfrm>
            <a:off x="1715552" y="2218889"/>
            <a:ext cx="1168" cy="292"/>
          </a:xfrm>
          <a:custGeom>
            <a:avLst/>
            <a:gdLst/>
            <a:ahLst/>
            <a:cxnLst/>
            <a:rect l="l" t="t" r="r" b="b"/>
            <a:pathLst>
              <a:path w="1168" h="292">
                <a:moveTo>
                  <a:pt x="0" y="292"/>
                </a:moveTo>
                <a:lnTo>
                  <a:pt x="11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3" name="object 3203"/>
          <p:cNvSpPr/>
          <p:nvPr/>
        </p:nvSpPr>
        <p:spPr>
          <a:xfrm>
            <a:off x="1717313" y="2217643"/>
            <a:ext cx="1612" cy="952"/>
          </a:xfrm>
          <a:custGeom>
            <a:avLst/>
            <a:gdLst/>
            <a:ahLst/>
            <a:cxnLst/>
            <a:rect l="l" t="t" r="r" b="b"/>
            <a:pathLst>
              <a:path w="1612" h="952">
                <a:moveTo>
                  <a:pt x="0" y="952"/>
                </a:moveTo>
                <a:lnTo>
                  <a:pt x="161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4" name="object 3204"/>
          <p:cNvSpPr/>
          <p:nvPr/>
        </p:nvSpPr>
        <p:spPr>
          <a:xfrm>
            <a:off x="1720759" y="2213467"/>
            <a:ext cx="736" cy="1828"/>
          </a:xfrm>
          <a:custGeom>
            <a:avLst/>
            <a:gdLst/>
            <a:ahLst/>
            <a:cxnLst/>
            <a:rect l="l" t="t" r="r" b="b"/>
            <a:pathLst>
              <a:path w="736" h="1828">
                <a:moveTo>
                  <a:pt x="0" y="1828"/>
                </a:moveTo>
                <a:lnTo>
                  <a:pt x="73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5" name="object 3205"/>
          <p:cNvSpPr/>
          <p:nvPr/>
        </p:nvSpPr>
        <p:spPr>
          <a:xfrm>
            <a:off x="1721567" y="2210901"/>
            <a:ext cx="76" cy="2120"/>
          </a:xfrm>
          <a:custGeom>
            <a:avLst/>
            <a:gdLst/>
            <a:ahLst/>
            <a:cxnLst/>
            <a:rect l="l" t="t" r="r" b="b"/>
            <a:pathLst>
              <a:path w="76" h="2120">
                <a:moveTo>
                  <a:pt x="0" y="2120"/>
                </a:moveTo>
                <a:lnTo>
                  <a:pt x="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6" name="object 3206"/>
          <p:cNvSpPr/>
          <p:nvPr/>
        </p:nvSpPr>
        <p:spPr>
          <a:xfrm>
            <a:off x="1719299" y="2206425"/>
            <a:ext cx="1460" cy="1828"/>
          </a:xfrm>
          <a:custGeom>
            <a:avLst/>
            <a:gdLst/>
            <a:ahLst/>
            <a:cxnLst/>
            <a:rect l="l" t="t" r="r" b="b"/>
            <a:pathLst>
              <a:path w="1460" h="1828">
                <a:moveTo>
                  <a:pt x="1460" y="182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7" name="object 3207"/>
          <p:cNvSpPr/>
          <p:nvPr/>
        </p:nvSpPr>
        <p:spPr>
          <a:xfrm>
            <a:off x="1717163" y="2205026"/>
            <a:ext cx="2057" cy="1320"/>
          </a:xfrm>
          <a:custGeom>
            <a:avLst/>
            <a:gdLst/>
            <a:ahLst/>
            <a:cxnLst/>
            <a:rect l="l" t="t" r="r" b="b"/>
            <a:pathLst>
              <a:path w="2057" h="1320">
                <a:moveTo>
                  <a:pt x="2057" y="1320"/>
                </a:moveTo>
                <a:lnTo>
                  <a:pt x="0" y="0"/>
                </a:lnTo>
                <a:lnTo>
                  <a:pt x="292" y="1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8" name="object 3208"/>
          <p:cNvSpPr/>
          <p:nvPr/>
        </p:nvSpPr>
        <p:spPr>
          <a:xfrm>
            <a:off x="1720834" y="2208481"/>
            <a:ext cx="660" cy="2120"/>
          </a:xfrm>
          <a:custGeom>
            <a:avLst/>
            <a:gdLst/>
            <a:ahLst/>
            <a:cxnLst/>
            <a:rect l="l" t="t" r="r" b="b"/>
            <a:pathLst>
              <a:path w="660" h="2120">
                <a:moveTo>
                  <a:pt x="660" y="212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9" name="object 3209"/>
          <p:cNvSpPr/>
          <p:nvPr/>
        </p:nvSpPr>
        <p:spPr>
          <a:xfrm>
            <a:off x="1718707" y="2194539"/>
            <a:ext cx="3594" cy="1028"/>
          </a:xfrm>
          <a:custGeom>
            <a:avLst/>
            <a:gdLst/>
            <a:ahLst/>
            <a:cxnLst/>
            <a:rect l="l" t="t" r="r" b="b"/>
            <a:pathLst>
              <a:path w="3594" h="1028">
                <a:moveTo>
                  <a:pt x="0" y="0"/>
                </a:moveTo>
                <a:lnTo>
                  <a:pt x="2349" y="508"/>
                </a:lnTo>
                <a:lnTo>
                  <a:pt x="3594" y="10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0" name="object 3210"/>
          <p:cNvSpPr/>
          <p:nvPr/>
        </p:nvSpPr>
        <p:spPr>
          <a:xfrm>
            <a:off x="1723618" y="2225487"/>
            <a:ext cx="2273" cy="1981"/>
          </a:xfrm>
          <a:custGeom>
            <a:avLst/>
            <a:gdLst/>
            <a:ahLst/>
            <a:cxnLst/>
            <a:rect l="l" t="t" r="r" b="b"/>
            <a:pathLst>
              <a:path w="2273" h="1981">
                <a:moveTo>
                  <a:pt x="0" y="1981"/>
                </a:moveTo>
                <a:lnTo>
                  <a:pt x="368" y="1765"/>
                </a:lnTo>
                <a:lnTo>
                  <a:pt x="227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1" name="object 3211"/>
          <p:cNvSpPr/>
          <p:nvPr/>
        </p:nvSpPr>
        <p:spPr>
          <a:xfrm>
            <a:off x="1724061" y="2196887"/>
            <a:ext cx="3378" cy="2489"/>
          </a:xfrm>
          <a:custGeom>
            <a:avLst/>
            <a:gdLst/>
            <a:ahLst/>
            <a:cxnLst/>
            <a:rect l="l" t="t" r="r" b="b"/>
            <a:pathLst>
              <a:path w="3378" h="2489">
                <a:moveTo>
                  <a:pt x="0" y="0"/>
                </a:moveTo>
                <a:lnTo>
                  <a:pt x="2273" y="1397"/>
                </a:lnTo>
                <a:lnTo>
                  <a:pt x="3378" y="24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2" name="object 3212"/>
          <p:cNvSpPr/>
          <p:nvPr/>
        </p:nvSpPr>
        <p:spPr>
          <a:xfrm>
            <a:off x="1727874" y="2194539"/>
            <a:ext cx="736" cy="2781"/>
          </a:xfrm>
          <a:custGeom>
            <a:avLst/>
            <a:gdLst/>
            <a:ahLst/>
            <a:cxnLst/>
            <a:rect l="l" t="t" r="r" b="b"/>
            <a:pathLst>
              <a:path w="736" h="2781">
                <a:moveTo>
                  <a:pt x="0" y="0"/>
                </a:moveTo>
                <a:lnTo>
                  <a:pt x="736" y="27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3" name="object 3213"/>
          <p:cNvSpPr/>
          <p:nvPr/>
        </p:nvSpPr>
        <p:spPr>
          <a:xfrm>
            <a:off x="1731323" y="2213027"/>
            <a:ext cx="876" cy="5054"/>
          </a:xfrm>
          <a:custGeom>
            <a:avLst/>
            <a:gdLst/>
            <a:ahLst/>
            <a:cxnLst/>
            <a:rect l="l" t="t" r="r" b="b"/>
            <a:pathLst>
              <a:path w="876" h="5054">
                <a:moveTo>
                  <a:pt x="215" y="3733"/>
                </a:moveTo>
                <a:lnTo>
                  <a:pt x="876" y="0"/>
                </a:lnTo>
                <a:lnTo>
                  <a:pt x="139" y="4610"/>
                </a:lnTo>
                <a:lnTo>
                  <a:pt x="0" y="50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4" name="object 3214"/>
          <p:cNvSpPr/>
          <p:nvPr/>
        </p:nvSpPr>
        <p:spPr>
          <a:xfrm>
            <a:off x="1742907" y="2247859"/>
            <a:ext cx="10629" cy="2857"/>
          </a:xfrm>
          <a:custGeom>
            <a:avLst/>
            <a:gdLst/>
            <a:ahLst/>
            <a:cxnLst/>
            <a:rect l="l" t="t" r="r" b="b"/>
            <a:pathLst>
              <a:path w="10629" h="2857">
                <a:moveTo>
                  <a:pt x="0" y="2857"/>
                </a:moveTo>
                <a:lnTo>
                  <a:pt x="10629" y="0"/>
                </a:lnTo>
                <a:lnTo>
                  <a:pt x="8585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5" name="object 3215"/>
          <p:cNvSpPr/>
          <p:nvPr/>
        </p:nvSpPr>
        <p:spPr>
          <a:xfrm>
            <a:off x="1739091" y="2236482"/>
            <a:ext cx="76" cy="152"/>
          </a:xfrm>
          <a:custGeom>
            <a:avLst/>
            <a:gdLst/>
            <a:ahLst/>
            <a:cxnLst/>
            <a:rect l="l" t="t" r="r" b="b"/>
            <a:pathLst>
              <a:path w="76" h="152">
                <a:moveTo>
                  <a:pt x="76" y="152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6" name="object 3216"/>
          <p:cNvSpPr/>
          <p:nvPr/>
        </p:nvSpPr>
        <p:spPr>
          <a:xfrm>
            <a:off x="1744960" y="2208841"/>
            <a:ext cx="8585" cy="31826"/>
          </a:xfrm>
          <a:custGeom>
            <a:avLst/>
            <a:gdLst/>
            <a:ahLst/>
            <a:cxnLst/>
            <a:rect l="l" t="t" r="r" b="b"/>
            <a:pathLst>
              <a:path w="8585" h="31826">
                <a:moveTo>
                  <a:pt x="0" y="0"/>
                </a:moveTo>
                <a:lnTo>
                  <a:pt x="8585" y="31826"/>
                </a:lnTo>
                <a:lnTo>
                  <a:pt x="7988" y="2984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7" name="object 3217"/>
          <p:cNvSpPr/>
          <p:nvPr/>
        </p:nvSpPr>
        <p:spPr>
          <a:xfrm>
            <a:off x="1753541" y="2240669"/>
            <a:ext cx="1765" cy="7188"/>
          </a:xfrm>
          <a:custGeom>
            <a:avLst/>
            <a:gdLst/>
            <a:ahLst/>
            <a:cxnLst/>
            <a:rect l="l" t="t" r="r" b="b"/>
            <a:pathLst>
              <a:path w="1765" h="7188">
                <a:moveTo>
                  <a:pt x="0" y="7188"/>
                </a:moveTo>
                <a:lnTo>
                  <a:pt x="1765" y="674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8" name="object 3218"/>
          <p:cNvSpPr/>
          <p:nvPr/>
        </p:nvSpPr>
        <p:spPr>
          <a:xfrm>
            <a:off x="1752956" y="2238688"/>
            <a:ext cx="2349" cy="9169"/>
          </a:xfrm>
          <a:custGeom>
            <a:avLst/>
            <a:gdLst/>
            <a:ahLst/>
            <a:cxnLst/>
            <a:rect l="l" t="t" r="r" b="b"/>
            <a:pathLst>
              <a:path w="2349" h="9169">
                <a:moveTo>
                  <a:pt x="584" y="9169"/>
                </a:moveTo>
                <a:lnTo>
                  <a:pt x="2349" y="872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9" name="object 3219"/>
          <p:cNvSpPr/>
          <p:nvPr/>
        </p:nvSpPr>
        <p:spPr>
          <a:xfrm>
            <a:off x="1660989" y="2230763"/>
            <a:ext cx="6388" cy="1917"/>
          </a:xfrm>
          <a:custGeom>
            <a:avLst/>
            <a:gdLst/>
            <a:ahLst/>
            <a:cxnLst/>
            <a:rect l="l" t="t" r="r" b="b"/>
            <a:pathLst>
              <a:path w="6388" h="1917">
                <a:moveTo>
                  <a:pt x="0" y="1765"/>
                </a:moveTo>
                <a:lnTo>
                  <a:pt x="1104" y="1917"/>
                </a:lnTo>
                <a:lnTo>
                  <a:pt x="2273" y="1917"/>
                </a:lnTo>
                <a:lnTo>
                  <a:pt x="2857" y="1917"/>
                </a:lnTo>
                <a:lnTo>
                  <a:pt x="3454" y="1689"/>
                </a:lnTo>
                <a:lnTo>
                  <a:pt x="3962" y="1549"/>
                </a:lnTo>
                <a:lnTo>
                  <a:pt x="4470" y="1320"/>
                </a:lnTo>
                <a:lnTo>
                  <a:pt x="4991" y="1028"/>
                </a:lnTo>
                <a:lnTo>
                  <a:pt x="5499" y="736"/>
                </a:lnTo>
                <a:lnTo>
                  <a:pt x="5943" y="444"/>
                </a:lnTo>
                <a:lnTo>
                  <a:pt x="638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0" name="object 3220"/>
          <p:cNvSpPr/>
          <p:nvPr/>
        </p:nvSpPr>
        <p:spPr>
          <a:xfrm>
            <a:off x="1658862" y="2230767"/>
            <a:ext cx="8509" cy="1905"/>
          </a:xfrm>
          <a:custGeom>
            <a:avLst/>
            <a:gdLst/>
            <a:ahLst/>
            <a:cxnLst/>
            <a:rect l="l" t="t" r="r" b="b"/>
            <a:pathLst>
              <a:path w="8508" h="1905">
                <a:moveTo>
                  <a:pt x="8508" y="0"/>
                </a:moveTo>
                <a:lnTo>
                  <a:pt x="7632" y="736"/>
                </a:lnTo>
                <a:lnTo>
                  <a:pt x="6603" y="1320"/>
                </a:lnTo>
                <a:lnTo>
                  <a:pt x="6159" y="1536"/>
                </a:lnTo>
                <a:lnTo>
                  <a:pt x="5575" y="1689"/>
                </a:lnTo>
                <a:lnTo>
                  <a:pt x="4991" y="1828"/>
                </a:lnTo>
                <a:lnTo>
                  <a:pt x="4394" y="1905"/>
                </a:lnTo>
                <a:lnTo>
                  <a:pt x="3301" y="1905"/>
                </a:lnTo>
                <a:lnTo>
                  <a:pt x="2717" y="1828"/>
                </a:lnTo>
                <a:lnTo>
                  <a:pt x="2120" y="1765"/>
                </a:lnTo>
                <a:lnTo>
                  <a:pt x="1104" y="1397"/>
                </a:lnTo>
                <a:lnTo>
                  <a:pt x="0" y="8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1" name="object 3221"/>
          <p:cNvSpPr/>
          <p:nvPr/>
        </p:nvSpPr>
        <p:spPr>
          <a:xfrm>
            <a:off x="1655634" y="2221528"/>
            <a:ext cx="1397" cy="4330"/>
          </a:xfrm>
          <a:custGeom>
            <a:avLst/>
            <a:gdLst/>
            <a:ahLst/>
            <a:cxnLst/>
            <a:rect l="l" t="t" r="r" b="b"/>
            <a:pathLst>
              <a:path w="1397" h="4330">
                <a:moveTo>
                  <a:pt x="1397" y="0"/>
                </a:moveTo>
                <a:lnTo>
                  <a:pt x="1104" y="444"/>
                </a:lnTo>
                <a:lnTo>
                  <a:pt x="812" y="952"/>
                </a:lnTo>
                <a:lnTo>
                  <a:pt x="584" y="1460"/>
                </a:lnTo>
                <a:lnTo>
                  <a:pt x="368" y="2057"/>
                </a:lnTo>
                <a:lnTo>
                  <a:pt x="228" y="2565"/>
                </a:lnTo>
                <a:lnTo>
                  <a:pt x="76" y="3149"/>
                </a:lnTo>
                <a:lnTo>
                  <a:pt x="0" y="3733"/>
                </a:lnTo>
                <a:lnTo>
                  <a:pt x="0" y="433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2" name="object 3222"/>
          <p:cNvSpPr/>
          <p:nvPr/>
        </p:nvSpPr>
        <p:spPr>
          <a:xfrm>
            <a:off x="1655638" y="2225856"/>
            <a:ext cx="876" cy="3302"/>
          </a:xfrm>
          <a:custGeom>
            <a:avLst/>
            <a:gdLst/>
            <a:ahLst/>
            <a:cxnLst/>
            <a:rect l="l" t="t" r="r" b="b"/>
            <a:pathLst>
              <a:path w="876" h="3301">
                <a:moveTo>
                  <a:pt x="0" y="0"/>
                </a:moveTo>
                <a:lnTo>
                  <a:pt x="0" y="508"/>
                </a:lnTo>
                <a:lnTo>
                  <a:pt x="152" y="1104"/>
                </a:lnTo>
                <a:lnTo>
                  <a:pt x="215" y="1689"/>
                </a:lnTo>
                <a:lnTo>
                  <a:pt x="444" y="2197"/>
                </a:lnTo>
                <a:lnTo>
                  <a:pt x="584" y="2781"/>
                </a:lnTo>
                <a:lnTo>
                  <a:pt x="876" y="33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3" name="object 3223"/>
          <p:cNvSpPr/>
          <p:nvPr/>
        </p:nvSpPr>
        <p:spPr>
          <a:xfrm>
            <a:off x="1656518" y="2229157"/>
            <a:ext cx="4470" cy="3378"/>
          </a:xfrm>
          <a:custGeom>
            <a:avLst/>
            <a:gdLst/>
            <a:ahLst/>
            <a:cxnLst/>
            <a:rect l="l" t="t" r="r" b="b"/>
            <a:pathLst>
              <a:path w="4470" h="3378">
                <a:moveTo>
                  <a:pt x="0" y="0"/>
                </a:moveTo>
                <a:lnTo>
                  <a:pt x="292" y="444"/>
                </a:lnTo>
                <a:lnTo>
                  <a:pt x="660" y="952"/>
                </a:lnTo>
                <a:lnTo>
                  <a:pt x="1028" y="1397"/>
                </a:lnTo>
                <a:lnTo>
                  <a:pt x="1460" y="1752"/>
                </a:lnTo>
                <a:lnTo>
                  <a:pt x="1905" y="2120"/>
                </a:lnTo>
                <a:lnTo>
                  <a:pt x="2349" y="2425"/>
                </a:lnTo>
                <a:lnTo>
                  <a:pt x="2857" y="2717"/>
                </a:lnTo>
                <a:lnTo>
                  <a:pt x="3378" y="3009"/>
                </a:lnTo>
                <a:lnTo>
                  <a:pt x="3886" y="3225"/>
                </a:lnTo>
                <a:lnTo>
                  <a:pt x="4470" y="33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4" name="object 3224"/>
          <p:cNvSpPr/>
          <p:nvPr/>
        </p:nvSpPr>
        <p:spPr>
          <a:xfrm>
            <a:off x="1657026" y="2219401"/>
            <a:ext cx="2717" cy="2120"/>
          </a:xfrm>
          <a:custGeom>
            <a:avLst/>
            <a:gdLst/>
            <a:ahLst/>
            <a:cxnLst/>
            <a:rect l="l" t="t" r="r" b="b"/>
            <a:pathLst>
              <a:path w="2717" h="2120">
                <a:moveTo>
                  <a:pt x="2717" y="0"/>
                </a:moveTo>
                <a:lnTo>
                  <a:pt x="2209" y="215"/>
                </a:lnTo>
                <a:lnTo>
                  <a:pt x="1689" y="584"/>
                </a:lnTo>
                <a:lnTo>
                  <a:pt x="1244" y="876"/>
                </a:lnTo>
                <a:lnTo>
                  <a:pt x="812" y="1320"/>
                </a:lnTo>
                <a:lnTo>
                  <a:pt x="368" y="1689"/>
                </a:lnTo>
                <a:lnTo>
                  <a:pt x="0" y="21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5" name="object 3225"/>
          <p:cNvSpPr/>
          <p:nvPr/>
        </p:nvSpPr>
        <p:spPr>
          <a:xfrm>
            <a:off x="1658717" y="2218743"/>
            <a:ext cx="8509" cy="1828"/>
          </a:xfrm>
          <a:custGeom>
            <a:avLst/>
            <a:gdLst/>
            <a:ahLst/>
            <a:cxnLst/>
            <a:rect l="l" t="t" r="r" b="b"/>
            <a:pathLst>
              <a:path w="8508" h="1828">
                <a:moveTo>
                  <a:pt x="0" y="1244"/>
                </a:moveTo>
                <a:lnTo>
                  <a:pt x="952" y="660"/>
                </a:lnTo>
                <a:lnTo>
                  <a:pt x="2120" y="292"/>
                </a:lnTo>
                <a:lnTo>
                  <a:pt x="2565" y="76"/>
                </a:lnTo>
                <a:lnTo>
                  <a:pt x="3225" y="76"/>
                </a:lnTo>
                <a:lnTo>
                  <a:pt x="3810" y="0"/>
                </a:lnTo>
                <a:lnTo>
                  <a:pt x="4394" y="76"/>
                </a:lnTo>
                <a:lnTo>
                  <a:pt x="4914" y="76"/>
                </a:lnTo>
                <a:lnTo>
                  <a:pt x="5499" y="215"/>
                </a:lnTo>
                <a:lnTo>
                  <a:pt x="6083" y="368"/>
                </a:lnTo>
                <a:lnTo>
                  <a:pt x="6604" y="584"/>
                </a:lnTo>
                <a:lnTo>
                  <a:pt x="7556" y="1092"/>
                </a:lnTo>
                <a:lnTo>
                  <a:pt x="8509" y="18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6" name="object 3226"/>
          <p:cNvSpPr/>
          <p:nvPr/>
        </p:nvSpPr>
        <p:spPr>
          <a:xfrm>
            <a:off x="1667225" y="2220577"/>
            <a:ext cx="2197" cy="3886"/>
          </a:xfrm>
          <a:custGeom>
            <a:avLst/>
            <a:gdLst/>
            <a:ahLst/>
            <a:cxnLst/>
            <a:rect l="l" t="t" r="r" b="b"/>
            <a:pathLst>
              <a:path w="2197" h="3886">
                <a:moveTo>
                  <a:pt x="0" y="0"/>
                </a:moveTo>
                <a:lnTo>
                  <a:pt x="812" y="812"/>
                </a:lnTo>
                <a:lnTo>
                  <a:pt x="1460" y="1752"/>
                </a:lnTo>
                <a:lnTo>
                  <a:pt x="1765" y="2197"/>
                </a:lnTo>
                <a:lnTo>
                  <a:pt x="1905" y="2781"/>
                </a:lnTo>
                <a:lnTo>
                  <a:pt x="2120" y="3378"/>
                </a:lnTo>
                <a:lnTo>
                  <a:pt x="2197" y="38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7" name="object 3227"/>
          <p:cNvSpPr/>
          <p:nvPr/>
        </p:nvSpPr>
        <p:spPr>
          <a:xfrm>
            <a:off x="1662384" y="2226447"/>
            <a:ext cx="876" cy="215"/>
          </a:xfrm>
          <a:custGeom>
            <a:avLst/>
            <a:gdLst/>
            <a:ahLst/>
            <a:cxnLst/>
            <a:rect l="l" t="t" r="r" b="b"/>
            <a:pathLst>
              <a:path w="876" h="215">
                <a:moveTo>
                  <a:pt x="0" y="215"/>
                </a:moveTo>
                <a:lnTo>
                  <a:pt x="292" y="215"/>
                </a:lnTo>
                <a:lnTo>
                  <a:pt x="444" y="215"/>
                </a:lnTo>
                <a:lnTo>
                  <a:pt x="584" y="215"/>
                </a:lnTo>
                <a:lnTo>
                  <a:pt x="8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8" name="object 3228"/>
          <p:cNvSpPr/>
          <p:nvPr/>
        </p:nvSpPr>
        <p:spPr>
          <a:xfrm>
            <a:off x="1663117" y="2218815"/>
            <a:ext cx="6311" cy="5715"/>
          </a:xfrm>
          <a:custGeom>
            <a:avLst/>
            <a:gdLst/>
            <a:ahLst/>
            <a:cxnLst/>
            <a:rect l="l" t="t" r="r" b="b"/>
            <a:pathLst>
              <a:path w="6311" h="5714">
                <a:moveTo>
                  <a:pt x="0" y="0"/>
                </a:moveTo>
                <a:lnTo>
                  <a:pt x="1104" y="152"/>
                </a:lnTo>
                <a:lnTo>
                  <a:pt x="2197" y="508"/>
                </a:lnTo>
                <a:lnTo>
                  <a:pt x="2717" y="660"/>
                </a:lnTo>
                <a:lnTo>
                  <a:pt x="3225" y="1028"/>
                </a:lnTo>
                <a:lnTo>
                  <a:pt x="3670" y="1320"/>
                </a:lnTo>
                <a:lnTo>
                  <a:pt x="4114" y="1765"/>
                </a:lnTo>
                <a:lnTo>
                  <a:pt x="4546" y="2120"/>
                </a:lnTo>
                <a:lnTo>
                  <a:pt x="4914" y="2565"/>
                </a:lnTo>
                <a:lnTo>
                  <a:pt x="5283" y="3009"/>
                </a:lnTo>
                <a:lnTo>
                  <a:pt x="5575" y="3517"/>
                </a:lnTo>
                <a:lnTo>
                  <a:pt x="6007" y="4546"/>
                </a:lnTo>
                <a:lnTo>
                  <a:pt x="6311" y="57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9" name="object 3229"/>
          <p:cNvSpPr/>
          <p:nvPr/>
        </p:nvSpPr>
        <p:spPr>
          <a:xfrm>
            <a:off x="1668764" y="2224535"/>
            <a:ext cx="812" cy="4394"/>
          </a:xfrm>
          <a:custGeom>
            <a:avLst/>
            <a:gdLst/>
            <a:ahLst/>
            <a:cxnLst/>
            <a:rect l="l" t="t" r="r" b="b"/>
            <a:pathLst>
              <a:path w="812" h="4394">
                <a:moveTo>
                  <a:pt x="660" y="0"/>
                </a:moveTo>
                <a:lnTo>
                  <a:pt x="812" y="1104"/>
                </a:lnTo>
                <a:lnTo>
                  <a:pt x="736" y="2273"/>
                </a:lnTo>
                <a:lnTo>
                  <a:pt x="660" y="2781"/>
                </a:lnTo>
                <a:lnTo>
                  <a:pt x="431" y="3378"/>
                </a:lnTo>
                <a:lnTo>
                  <a:pt x="292" y="3886"/>
                </a:lnTo>
                <a:lnTo>
                  <a:pt x="0" y="439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0" name="object 3230"/>
          <p:cNvSpPr/>
          <p:nvPr/>
        </p:nvSpPr>
        <p:spPr>
          <a:xfrm>
            <a:off x="1668763" y="2224542"/>
            <a:ext cx="812" cy="4394"/>
          </a:xfrm>
          <a:custGeom>
            <a:avLst/>
            <a:gdLst/>
            <a:ahLst/>
            <a:cxnLst/>
            <a:rect l="l" t="t" r="r" b="b"/>
            <a:pathLst>
              <a:path w="812" h="4394">
                <a:moveTo>
                  <a:pt x="0" y="4394"/>
                </a:moveTo>
                <a:lnTo>
                  <a:pt x="444" y="3365"/>
                </a:lnTo>
                <a:lnTo>
                  <a:pt x="736" y="2273"/>
                </a:lnTo>
                <a:lnTo>
                  <a:pt x="812" y="1752"/>
                </a:lnTo>
                <a:lnTo>
                  <a:pt x="812" y="1092"/>
                </a:lnTo>
                <a:lnTo>
                  <a:pt x="812" y="508"/>
                </a:lnTo>
                <a:lnTo>
                  <a:pt x="66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1" name="object 3231"/>
          <p:cNvSpPr/>
          <p:nvPr/>
        </p:nvSpPr>
        <p:spPr>
          <a:xfrm>
            <a:off x="1712619" y="2215150"/>
            <a:ext cx="7772" cy="3670"/>
          </a:xfrm>
          <a:custGeom>
            <a:avLst/>
            <a:gdLst/>
            <a:ahLst/>
            <a:cxnLst/>
            <a:rect l="l" t="t" r="r" b="b"/>
            <a:pathLst>
              <a:path w="7772" h="3670">
                <a:moveTo>
                  <a:pt x="0" y="3517"/>
                </a:moveTo>
                <a:lnTo>
                  <a:pt x="1104" y="3670"/>
                </a:lnTo>
                <a:lnTo>
                  <a:pt x="2273" y="3670"/>
                </a:lnTo>
                <a:lnTo>
                  <a:pt x="2857" y="3670"/>
                </a:lnTo>
                <a:lnTo>
                  <a:pt x="3454" y="3441"/>
                </a:lnTo>
                <a:lnTo>
                  <a:pt x="3962" y="3302"/>
                </a:lnTo>
                <a:lnTo>
                  <a:pt x="4546" y="3073"/>
                </a:lnTo>
                <a:lnTo>
                  <a:pt x="5054" y="2857"/>
                </a:lnTo>
                <a:lnTo>
                  <a:pt x="5499" y="2489"/>
                </a:lnTo>
                <a:lnTo>
                  <a:pt x="6019" y="2197"/>
                </a:lnTo>
                <a:lnTo>
                  <a:pt x="6388" y="1828"/>
                </a:lnTo>
                <a:lnTo>
                  <a:pt x="7188" y="952"/>
                </a:lnTo>
                <a:lnTo>
                  <a:pt x="777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2" name="object 3232"/>
          <p:cNvSpPr/>
          <p:nvPr/>
        </p:nvSpPr>
        <p:spPr>
          <a:xfrm>
            <a:off x="1710563" y="2215149"/>
            <a:ext cx="9829" cy="3733"/>
          </a:xfrm>
          <a:custGeom>
            <a:avLst/>
            <a:gdLst/>
            <a:ahLst/>
            <a:cxnLst/>
            <a:rect l="l" t="t" r="r" b="b"/>
            <a:pathLst>
              <a:path w="9829" h="3733">
                <a:moveTo>
                  <a:pt x="9829" y="0"/>
                </a:moveTo>
                <a:lnTo>
                  <a:pt x="9613" y="444"/>
                </a:lnTo>
                <a:lnTo>
                  <a:pt x="9245" y="952"/>
                </a:lnTo>
                <a:lnTo>
                  <a:pt x="8877" y="1397"/>
                </a:lnTo>
                <a:lnTo>
                  <a:pt x="8432" y="1828"/>
                </a:lnTo>
                <a:lnTo>
                  <a:pt x="7556" y="2489"/>
                </a:lnTo>
                <a:lnTo>
                  <a:pt x="6604" y="3073"/>
                </a:lnTo>
                <a:lnTo>
                  <a:pt x="6096" y="3378"/>
                </a:lnTo>
                <a:lnTo>
                  <a:pt x="5499" y="3441"/>
                </a:lnTo>
                <a:lnTo>
                  <a:pt x="4914" y="3594"/>
                </a:lnTo>
                <a:lnTo>
                  <a:pt x="4330" y="3670"/>
                </a:lnTo>
                <a:lnTo>
                  <a:pt x="3822" y="3733"/>
                </a:lnTo>
                <a:lnTo>
                  <a:pt x="3225" y="3670"/>
                </a:lnTo>
                <a:lnTo>
                  <a:pt x="2641" y="3670"/>
                </a:lnTo>
                <a:lnTo>
                  <a:pt x="2057" y="3517"/>
                </a:lnTo>
                <a:lnTo>
                  <a:pt x="1549" y="3378"/>
                </a:lnTo>
                <a:lnTo>
                  <a:pt x="952" y="3149"/>
                </a:lnTo>
                <a:lnTo>
                  <a:pt x="444" y="2933"/>
                </a:lnTo>
                <a:lnTo>
                  <a:pt x="0" y="26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3" name="object 3233"/>
          <p:cNvSpPr/>
          <p:nvPr/>
        </p:nvSpPr>
        <p:spPr>
          <a:xfrm>
            <a:off x="1707269" y="2211993"/>
            <a:ext cx="1536" cy="4254"/>
          </a:xfrm>
          <a:custGeom>
            <a:avLst/>
            <a:gdLst/>
            <a:ahLst/>
            <a:cxnLst/>
            <a:rect l="l" t="t" r="r" b="b"/>
            <a:pathLst>
              <a:path w="1536" h="4254">
                <a:moveTo>
                  <a:pt x="1536" y="4254"/>
                </a:moveTo>
                <a:lnTo>
                  <a:pt x="1168" y="3810"/>
                </a:lnTo>
                <a:lnTo>
                  <a:pt x="952" y="3302"/>
                </a:lnTo>
                <a:lnTo>
                  <a:pt x="660" y="2794"/>
                </a:lnTo>
                <a:lnTo>
                  <a:pt x="431" y="2273"/>
                </a:lnTo>
                <a:lnTo>
                  <a:pt x="139" y="118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4" name="object 3234"/>
          <p:cNvSpPr/>
          <p:nvPr/>
        </p:nvSpPr>
        <p:spPr>
          <a:xfrm>
            <a:off x="1708078" y="2205174"/>
            <a:ext cx="4394" cy="3517"/>
          </a:xfrm>
          <a:custGeom>
            <a:avLst/>
            <a:gdLst/>
            <a:ahLst/>
            <a:cxnLst/>
            <a:rect l="l" t="t" r="r" b="b"/>
            <a:pathLst>
              <a:path w="4394" h="3517">
                <a:moveTo>
                  <a:pt x="4394" y="0"/>
                </a:moveTo>
                <a:lnTo>
                  <a:pt x="3810" y="152"/>
                </a:lnTo>
                <a:lnTo>
                  <a:pt x="3289" y="368"/>
                </a:lnTo>
                <a:lnTo>
                  <a:pt x="2781" y="660"/>
                </a:lnTo>
                <a:lnTo>
                  <a:pt x="2273" y="952"/>
                </a:lnTo>
                <a:lnTo>
                  <a:pt x="1828" y="1244"/>
                </a:lnTo>
                <a:lnTo>
                  <a:pt x="1384" y="1689"/>
                </a:lnTo>
                <a:lnTo>
                  <a:pt x="1016" y="2057"/>
                </a:lnTo>
                <a:lnTo>
                  <a:pt x="660" y="2565"/>
                </a:lnTo>
                <a:lnTo>
                  <a:pt x="292" y="3009"/>
                </a:lnTo>
                <a:lnTo>
                  <a:pt x="0" y="35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5" name="object 3235"/>
          <p:cNvSpPr/>
          <p:nvPr/>
        </p:nvSpPr>
        <p:spPr>
          <a:xfrm>
            <a:off x="1707261" y="2208693"/>
            <a:ext cx="812" cy="4470"/>
          </a:xfrm>
          <a:custGeom>
            <a:avLst/>
            <a:gdLst/>
            <a:ahLst/>
            <a:cxnLst/>
            <a:rect l="l" t="t" r="r" b="b"/>
            <a:pathLst>
              <a:path w="812" h="4470">
                <a:moveTo>
                  <a:pt x="812" y="0"/>
                </a:moveTo>
                <a:lnTo>
                  <a:pt x="596" y="508"/>
                </a:lnTo>
                <a:lnTo>
                  <a:pt x="368" y="1028"/>
                </a:lnTo>
                <a:lnTo>
                  <a:pt x="228" y="1536"/>
                </a:lnTo>
                <a:lnTo>
                  <a:pt x="152" y="2120"/>
                </a:lnTo>
                <a:lnTo>
                  <a:pt x="0" y="2717"/>
                </a:lnTo>
                <a:lnTo>
                  <a:pt x="0" y="3302"/>
                </a:lnTo>
                <a:lnTo>
                  <a:pt x="76" y="3886"/>
                </a:lnTo>
                <a:lnTo>
                  <a:pt x="152" y="447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6" name="object 3236"/>
          <p:cNvSpPr/>
          <p:nvPr/>
        </p:nvSpPr>
        <p:spPr>
          <a:xfrm>
            <a:off x="1720392" y="2211771"/>
            <a:ext cx="812" cy="3378"/>
          </a:xfrm>
          <a:custGeom>
            <a:avLst/>
            <a:gdLst/>
            <a:ahLst/>
            <a:cxnLst/>
            <a:rect l="l" t="t" r="r" b="b"/>
            <a:pathLst>
              <a:path w="812" h="3378">
                <a:moveTo>
                  <a:pt x="0" y="3378"/>
                </a:moveTo>
                <a:lnTo>
                  <a:pt x="292" y="2857"/>
                </a:lnTo>
                <a:lnTo>
                  <a:pt x="444" y="2273"/>
                </a:lnTo>
                <a:lnTo>
                  <a:pt x="660" y="1765"/>
                </a:lnTo>
                <a:lnTo>
                  <a:pt x="736" y="1181"/>
                </a:lnTo>
                <a:lnTo>
                  <a:pt x="812" y="596"/>
                </a:lnTo>
                <a:lnTo>
                  <a:pt x="81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7" name="object 3237"/>
          <p:cNvSpPr/>
          <p:nvPr/>
        </p:nvSpPr>
        <p:spPr>
          <a:xfrm>
            <a:off x="1714013" y="2212586"/>
            <a:ext cx="876" cy="292"/>
          </a:xfrm>
          <a:custGeom>
            <a:avLst/>
            <a:gdLst/>
            <a:ahLst/>
            <a:cxnLst/>
            <a:rect l="l" t="t" r="r" b="b"/>
            <a:pathLst>
              <a:path w="876" h="292">
                <a:moveTo>
                  <a:pt x="0" y="215"/>
                </a:moveTo>
                <a:lnTo>
                  <a:pt x="152" y="292"/>
                </a:lnTo>
                <a:lnTo>
                  <a:pt x="368" y="292"/>
                </a:lnTo>
                <a:lnTo>
                  <a:pt x="508" y="215"/>
                </a:lnTo>
                <a:lnTo>
                  <a:pt x="660" y="215"/>
                </a:lnTo>
                <a:lnTo>
                  <a:pt x="812" y="139"/>
                </a:lnTo>
                <a:lnTo>
                  <a:pt x="8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8" name="object 3238"/>
          <p:cNvSpPr/>
          <p:nvPr/>
        </p:nvSpPr>
        <p:spPr>
          <a:xfrm>
            <a:off x="1712466" y="2204958"/>
            <a:ext cx="3378" cy="215"/>
          </a:xfrm>
          <a:custGeom>
            <a:avLst/>
            <a:gdLst/>
            <a:ahLst/>
            <a:cxnLst/>
            <a:rect l="l" t="t" r="r" b="b"/>
            <a:pathLst>
              <a:path w="3378" h="215">
                <a:moveTo>
                  <a:pt x="3378" y="215"/>
                </a:moveTo>
                <a:lnTo>
                  <a:pt x="2870" y="63"/>
                </a:lnTo>
                <a:lnTo>
                  <a:pt x="2273" y="0"/>
                </a:lnTo>
                <a:lnTo>
                  <a:pt x="1104" y="0"/>
                </a:lnTo>
                <a:lnTo>
                  <a:pt x="596" y="63"/>
                </a:lnTo>
                <a:lnTo>
                  <a:pt x="0" y="2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9" name="object 3239"/>
          <p:cNvSpPr/>
          <p:nvPr/>
        </p:nvSpPr>
        <p:spPr>
          <a:xfrm>
            <a:off x="1720322" y="2208547"/>
            <a:ext cx="876" cy="3225"/>
          </a:xfrm>
          <a:custGeom>
            <a:avLst/>
            <a:gdLst/>
            <a:ahLst/>
            <a:cxnLst/>
            <a:rect l="l" t="t" r="r" b="b"/>
            <a:pathLst>
              <a:path w="876" h="3225">
                <a:moveTo>
                  <a:pt x="876" y="3225"/>
                </a:moveTo>
                <a:lnTo>
                  <a:pt x="876" y="2717"/>
                </a:lnTo>
                <a:lnTo>
                  <a:pt x="800" y="2120"/>
                </a:lnTo>
                <a:lnTo>
                  <a:pt x="660" y="1536"/>
                </a:lnTo>
                <a:lnTo>
                  <a:pt x="431" y="1028"/>
                </a:lnTo>
                <a:lnTo>
                  <a:pt x="292" y="44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0" name="object 3240"/>
          <p:cNvSpPr/>
          <p:nvPr/>
        </p:nvSpPr>
        <p:spPr>
          <a:xfrm>
            <a:off x="1715850" y="2205172"/>
            <a:ext cx="4470" cy="3302"/>
          </a:xfrm>
          <a:custGeom>
            <a:avLst/>
            <a:gdLst/>
            <a:ahLst/>
            <a:cxnLst/>
            <a:rect l="l" t="t" r="r" b="b"/>
            <a:pathLst>
              <a:path w="4470" h="3301">
                <a:moveTo>
                  <a:pt x="4470" y="3301"/>
                </a:moveTo>
                <a:lnTo>
                  <a:pt x="4178" y="2857"/>
                </a:lnTo>
                <a:lnTo>
                  <a:pt x="3810" y="2349"/>
                </a:lnTo>
                <a:lnTo>
                  <a:pt x="3441" y="1904"/>
                </a:lnTo>
                <a:lnTo>
                  <a:pt x="3009" y="1536"/>
                </a:lnTo>
                <a:lnTo>
                  <a:pt x="2641" y="1181"/>
                </a:lnTo>
                <a:lnTo>
                  <a:pt x="2120" y="876"/>
                </a:lnTo>
                <a:lnTo>
                  <a:pt x="1689" y="584"/>
                </a:lnTo>
                <a:lnTo>
                  <a:pt x="1092" y="292"/>
                </a:lnTo>
                <a:lnTo>
                  <a:pt x="584" y="76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1" name="object 3241"/>
          <p:cNvSpPr/>
          <p:nvPr/>
        </p:nvSpPr>
        <p:spPr>
          <a:xfrm>
            <a:off x="1655639" y="2221530"/>
            <a:ext cx="3225" cy="10045"/>
          </a:xfrm>
          <a:custGeom>
            <a:avLst/>
            <a:gdLst/>
            <a:ahLst/>
            <a:cxnLst/>
            <a:rect l="l" t="t" r="r" b="b"/>
            <a:pathLst>
              <a:path w="3225" h="10045">
                <a:moveTo>
                  <a:pt x="3225" y="10045"/>
                </a:moveTo>
                <a:lnTo>
                  <a:pt x="2412" y="9309"/>
                </a:lnTo>
                <a:lnTo>
                  <a:pt x="1536" y="8585"/>
                </a:lnTo>
                <a:lnTo>
                  <a:pt x="444" y="6527"/>
                </a:lnTo>
                <a:lnTo>
                  <a:pt x="0" y="4330"/>
                </a:lnTo>
                <a:lnTo>
                  <a:pt x="368" y="2057"/>
                </a:lnTo>
                <a:lnTo>
                  <a:pt x="139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2" name="object 3242"/>
          <p:cNvSpPr/>
          <p:nvPr/>
        </p:nvSpPr>
        <p:spPr>
          <a:xfrm>
            <a:off x="1656518" y="22291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3" name="object 3243"/>
          <p:cNvSpPr/>
          <p:nvPr/>
        </p:nvSpPr>
        <p:spPr>
          <a:xfrm>
            <a:off x="1659743" y="22194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4" name="object 3244"/>
          <p:cNvSpPr/>
          <p:nvPr/>
        </p:nvSpPr>
        <p:spPr>
          <a:xfrm>
            <a:off x="1657031" y="2219991"/>
            <a:ext cx="1689" cy="1536"/>
          </a:xfrm>
          <a:custGeom>
            <a:avLst/>
            <a:gdLst/>
            <a:ahLst/>
            <a:cxnLst/>
            <a:rect l="l" t="t" r="r" b="b"/>
            <a:pathLst>
              <a:path w="1689" h="1536">
                <a:moveTo>
                  <a:pt x="0" y="1536"/>
                </a:moveTo>
                <a:lnTo>
                  <a:pt x="168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5" name="object 3245"/>
          <p:cNvSpPr/>
          <p:nvPr/>
        </p:nvSpPr>
        <p:spPr>
          <a:xfrm>
            <a:off x="1655638" y="2225856"/>
            <a:ext cx="215" cy="1104"/>
          </a:xfrm>
          <a:custGeom>
            <a:avLst/>
            <a:gdLst/>
            <a:ahLst/>
            <a:cxnLst/>
            <a:rect l="l" t="t" r="r" b="b"/>
            <a:pathLst>
              <a:path w="215" h="1104">
                <a:moveTo>
                  <a:pt x="0" y="0"/>
                </a:moveTo>
                <a:lnTo>
                  <a:pt x="215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6" name="object 3246"/>
          <p:cNvSpPr/>
          <p:nvPr/>
        </p:nvSpPr>
        <p:spPr>
          <a:xfrm>
            <a:off x="1661650" y="2224754"/>
            <a:ext cx="1905" cy="1905"/>
          </a:xfrm>
          <a:custGeom>
            <a:avLst/>
            <a:gdLst/>
            <a:ahLst/>
            <a:cxnLst/>
            <a:rect l="l" t="t" r="r" b="b"/>
            <a:pathLst>
              <a:path w="1905" h="1905">
                <a:moveTo>
                  <a:pt x="1612" y="1689"/>
                </a:moveTo>
                <a:lnTo>
                  <a:pt x="1828" y="1397"/>
                </a:lnTo>
                <a:lnTo>
                  <a:pt x="1905" y="1104"/>
                </a:lnTo>
                <a:lnTo>
                  <a:pt x="1905" y="812"/>
                </a:lnTo>
                <a:lnTo>
                  <a:pt x="1765" y="520"/>
                </a:lnTo>
                <a:lnTo>
                  <a:pt x="1612" y="292"/>
                </a:lnTo>
                <a:lnTo>
                  <a:pt x="1320" y="76"/>
                </a:lnTo>
                <a:lnTo>
                  <a:pt x="1028" y="0"/>
                </a:lnTo>
                <a:lnTo>
                  <a:pt x="736" y="76"/>
                </a:lnTo>
                <a:lnTo>
                  <a:pt x="444" y="215"/>
                </a:lnTo>
                <a:lnTo>
                  <a:pt x="215" y="368"/>
                </a:lnTo>
                <a:lnTo>
                  <a:pt x="76" y="660"/>
                </a:lnTo>
                <a:lnTo>
                  <a:pt x="0" y="1028"/>
                </a:lnTo>
                <a:lnTo>
                  <a:pt x="76" y="1320"/>
                </a:lnTo>
                <a:lnTo>
                  <a:pt x="215" y="1612"/>
                </a:lnTo>
                <a:lnTo>
                  <a:pt x="444" y="1765"/>
                </a:lnTo>
                <a:lnTo>
                  <a:pt x="736" y="190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7" name="object 3247"/>
          <p:cNvSpPr/>
          <p:nvPr/>
        </p:nvSpPr>
        <p:spPr>
          <a:xfrm>
            <a:off x="1659743" y="2218816"/>
            <a:ext cx="3378" cy="584"/>
          </a:xfrm>
          <a:custGeom>
            <a:avLst/>
            <a:gdLst/>
            <a:ahLst/>
            <a:cxnLst/>
            <a:rect l="l" t="t" r="r" b="b"/>
            <a:pathLst>
              <a:path w="3378" h="584">
                <a:moveTo>
                  <a:pt x="0" y="584"/>
                </a:moveTo>
                <a:lnTo>
                  <a:pt x="1104" y="215"/>
                </a:lnTo>
                <a:lnTo>
                  <a:pt x="337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8" name="object 3248"/>
          <p:cNvSpPr/>
          <p:nvPr/>
        </p:nvSpPr>
        <p:spPr>
          <a:xfrm>
            <a:off x="1666342" y="22198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9" name="object 3249"/>
          <p:cNvSpPr/>
          <p:nvPr/>
        </p:nvSpPr>
        <p:spPr>
          <a:xfrm>
            <a:off x="1667371" y="2228938"/>
            <a:ext cx="1397" cy="1828"/>
          </a:xfrm>
          <a:custGeom>
            <a:avLst/>
            <a:gdLst/>
            <a:ahLst/>
            <a:cxnLst/>
            <a:rect l="l" t="t" r="r" b="b"/>
            <a:pathLst>
              <a:path w="1397" h="1828">
                <a:moveTo>
                  <a:pt x="0" y="1828"/>
                </a:moveTo>
                <a:lnTo>
                  <a:pt x="812" y="1016"/>
                </a:lnTo>
                <a:lnTo>
                  <a:pt x="1397" y="0"/>
                </a:lnTo>
                <a:lnTo>
                  <a:pt x="0" y="18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0" name="object 3250"/>
          <p:cNvSpPr/>
          <p:nvPr/>
        </p:nvSpPr>
        <p:spPr>
          <a:xfrm>
            <a:off x="1708805" y="2216252"/>
            <a:ext cx="3810" cy="2413"/>
          </a:xfrm>
          <a:custGeom>
            <a:avLst/>
            <a:gdLst/>
            <a:ahLst/>
            <a:cxnLst/>
            <a:rect l="l" t="t" r="r" b="b"/>
            <a:pathLst>
              <a:path w="3810" h="2412">
                <a:moveTo>
                  <a:pt x="1689" y="1536"/>
                </a:moveTo>
                <a:lnTo>
                  <a:pt x="812" y="800"/>
                </a:lnTo>
                <a:lnTo>
                  <a:pt x="0" y="0"/>
                </a:lnTo>
                <a:lnTo>
                  <a:pt x="1765" y="1536"/>
                </a:lnTo>
                <a:lnTo>
                  <a:pt x="3810" y="24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1" name="object 3251"/>
          <p:cNvSpPr/>
          <p:nvPr/>
        </p:nvSpPr>
        <p:spPr>
          <a:xfrm>
            <a:off x="1707708" y="2214267"/>
            <a:ext cx="1104" cy="1981"/>
          </a:xfrm>
          <a:custGeom>
            <a:avLst/>
            <a:gdLst/>
            <a:ahLst/>
            <a:cxnLst/>
            <a:rect l="l" t="t" r="r" b="b"/>
            <a:pathLst>
              <a:path w="1104" h="1981">
                <a:moveTo>
                  <a:pt x="0" y="0"/>
                </a:moveTo>
                <a:lnTo>
                  <a:pt x="1104" y="19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2" name="object 3252"/>
          <p:cNvSpPr/>
          <p:nvPr/>
        </p:nvSpPr>
        <p:spPr>
          <a:xfrm>
            <a:off x="1707264" y="2205173"/>
            <a:ext cx="5207" cy="6819"/>
          </a:xfrm>
          <a:custGeom>
            <a:avLst/>
            <a:gdLst/>
            <a:ahLst/>
            <a:cxnLst/>
            <a:rect l="l" t="t" r="r" b="b"/>
            <a:pathLst>
              <a:path w="5206" h="6819">
                <a:moveTo>
                  <a:pt x="0" y="6819"/>
                </a:moveTo>
                <a:lnTo>
                  <a:pt x="368" y="4546"/>
                </a:lnTo>
                <a:lnTo>
                  <a:pt x="1460" y="2565"/>
                </a:lnTo>
                <a:lnTo>
                  <a:pt x="2273" y="1765"/>
                </a:lnTo>
                <a:lnTo>
                  <a:pt x="3073" y="952"/>
                </a:lnTo>
                <a:lnTo>
                  <a:pt x="520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3" name="object 3253"/>
          <p:cNvSpPr/>
          <p:nvPr/>
        </p:nvSpPr>
        <p:spPr>
          <a:xfrm>
            <a:off x="1707412" y="22131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4" name="object 3254"/>
          <p:cNvSpPr/>
          <p:nvPr/>
        </p:nvSpPr>
        <p:spPr>
          <a:xfrm>
            <a:off x="1707415" y="2213162"/>
            <a:ext cx="292" cy="1104"/>
          </a:xfrm>
          <a:custGeom>
            <a:avLst/>
            <a:gdLst/>
            <a:ahLst/>
            <a:cxnLst/>
            <a:rect l="l" t="t" r="r" b="b"/>
            <a:pathLst>
              <a:path w="292" h="1104">
                <a:moveTo>
                  <a:pt x="292" y="1104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5" name="object 3255"/>
          <p:cNvSpPr/>
          <p:nvPr/>
        </p:nvSpPr>
        <p:spPr>
          <a:xfrm>
            <a:off x="1712473" y="2204958"/>
            <a:ext cx="8648" cy="10185"/>
          </a:xfrm>
          <a:custGeom>
            <a:avLst/>
            <a:gdLst/>
            <a:ahLst/>
            <a:cxnLst/>
            <a:rect l="l" t="t" r="r" b="b"/>
            <a:pathLst>
              <a:path w="8648" h="10185">
                <a:moveTo>
                  <a:pt x="0" y="215"/>
                </a:moveTo>
                <a:lnTo>
                  <a:pt x="2273" y="0"/>
                </a:lnTo>
                <a:lnTo>
                  <a:pt x="4470" y="508"/>
                </a:lnTo>
                <a:lnTo>
                  <a:pt x="6388" y="1752"/>
                </a:lnTo>
                <a:lnTo>
                  <a:pt x="7848" y="3517"/>
                </a:lnTo>
                <a:lnTo>
                  <a:pt x="8648" y="5715"/>
                </a:lnTo>
                <a:lnTo>
                  <a:pt x="8648" y="6819"/>
                </a:lnTo>
                <a:lnTo>
                  <a:pt x="8648" y="7988"/>
                </a:lnTo>
                <a:lnTo>
                  <a:pt x="7924" y="1018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6" name="object 3256"/>
          <p:cNvSpPr/>
          <p:nvPr/>
        </p:nvSpPr>
        <p:spPr>
          <a:xfrm>
            <a:off x="1713720" y="2212728"/>
            <a:ext cx="292" cy="76"/>
          </a:xfrm>
          <a:custGeom>
            <a:avLst/>
            <a:gdLst/>
            <a:ahLst/>
            <a:cxnLst/>
            <a:rect l="l" t="t" r="r" b="b"/>
            <a:pathLst>
              <a:path w="292" h="76">
                <a:moveTo>
                  <a:pt x="0" y="0"/>
                </a:moveTo>
                <a:lnTo>
                  <a:pt x="292" y="7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7" name="object 3257"/>
          <p:cNvSpPr/>
          <p:nvPr/>
        </p:nvSpPr>
        <p:spPr>
          <a:xfrm>
            <a:off x="1713279" y="2210969"/>
            <a:ext cx="1905" cy="1765"/>
          </a:xfrm>
          <a:custGeom>
            <a:avLst/>
            <a:gdLst/>
            <a:ahLst/>
            <a:cxnLst/>
            <a:rect l="l" t="t" r="r" b="b"/>
            <a:pathLst>
              <a:path w="1905" h="1765">
                <a:moveTo>
                  <a:pt x="1612" y="1612"/>
                </a:moveTo>
                <a:lnTo>
                  <a:pt x="1828" y="1396"/>
                </a:lnTo>
                <a:lnTo>
                  <a:pt x="1905" y="1092"/>
                </a:lnTo>
                <a:lnTo>
                  <a:pt x="1905" y="736"/>
                </a:lnTo>
                <a:lnTo>
                  <a:pt x="1828" y="444"/>
                </a:lnTo>
                <a:lnTo>
                  <a:pt x="1612" y="215"/>
                </a:lnTo>
                <a:lnTo>
                  <a:pt x="1320" y="76"/>
                </a:lnTo>
                <a:lnTo>
                  <a:pt x="1028" y="0"/>
                </a:lnTo>
                <a:lnTo>
                  <a:pt x="736" y="0"/>
                </a:lnTo>
                <a:lnTo>
                  <a:pt x="444" y="139"/>
                </a:lnTo>
                <a:lnTo>
                  <a:pt x="215" y="368"/>
                </a:lnTo>
                <a:lnTo>
                  <a:pt x="76" y="660"/>
                </a:lnTo>
                <a:lnTo>
                  <a:pt x="0" y="952"/>
                </a:lnTo>
                <a:lnTo>
                  <a:pt x="76" y="1244"/>
                </a:lnTo>
                <a:lnTo>
                  <a:pt x="215" y="1536"/>
                </a:lnTo>
                <a:lnTo>
                  <a:pt x="444" y="17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8" name="object 3258"/>
          <p:cNvSpPr/>
          <p:nvPr/>
        </p:nvSpPr>
        <p:spPr>
          <a:xfrm>
            <a:off x="1711373" y="2205541"/>
            <a:ext cx="76" cy="0"/>
          </a:xfrm>
          <a:custGeom>
            <a:avLst/>
            <a:gdLst/>
            <a:ahLst/>
            <a:cxnLst/>
            <a:rect l="l" t="t" r="r" b="b"/>
            <a:pathLst>
              <a:path w="76">
                <a:moveTo>
                  <a:pt x="0" y="0"/>
                </a:moveTo>
                <a:lnTo>
                  <a:pt x="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9" name="object 3259"/>
          <p:cNvSpPr/>
          <p:nvPr/>
        </p:nvSpPr>
        <p:spPr>
          <a:xfrm>
            <a:off x="2317210" y="1668208"/>
            <a:ext cx="64312" cy="77000"/>
          </a:xfrm>
          <a:custGeom>
            <a:avLst/>
            <a:gdLst/>
            <a:ahLst/>
            <a:cxnLst/>
            <a:rect l="l" t="t" r="r" b="b"/>
            <a:pathLst>
              <a:path w="64312" h="77000">
                <a:moveTo>
                  <a:pt x="64312" y="13563"/>
                </a:moveTo>
                <a:lnTo>
                  <a:pt x="53098" y="7111"/>
                </a:lnTo>
                <a:lnTo>
                  <a:pt x="57492" y="9601"/>
                </a:lnTo>
                <a:lnTo>
                  <a:pt x="40766" y="0"/>
                </a:lnTo>
                <a:lnTo>
                  <a:pt x="0" y="70548"/>
                </a:lnTo>
                <a:lnTo>
                  <a:pt x="10337" y="76479"/>
                </a:lnTo>
                <a:lnTo>
                  <a:pt x="11290" y="77000"/>
                </a:lnTo>
                <a:lnTo>
                  <a:pt x="0" y="705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0" name="object 3260"/>
          <p:cNvSpPr/>
          <p:nvPr/>
        </p:nvSpPr>
        <p:spPr>
          <a:xfrm>
            <a:off x="2327546" y="1677816"/>
            <a:ext cx="53975" cy="74510"/>
          </a:xfrm>
          <a:custGeom>
            <a:avLst/>
            <a:gdLst/>
            <a:ahLst/>
            <a:cxnLst/>
            <a:rect l="l" t="t" r="r" b="b"/>
            <a:pathLst>
              <a:path w="53975" h="74510">
                <a:moveTo>
                  <a:pt x="0" y="66878"/>
                </a:moveTo>
                <a:lnTo>
                  <a:pt x="13208" y="74510"/>
                </a:lnTo>
                <a:lnTo>
                  <a:pt x="53975" y="3962"/>
                </a:lnTo>
                <a:lnTo>
                  <a:pt x="4715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1" name="object 3261"/>
          <p:cNvSpPr/>
          <p:nvPr/>
        </p:nvSpPr>
        <p:spPr>
          <a:xfrm>
            <a:off x="2331139" y="1729070"/>
            <a:ext cx="5943" cy="9385"/>
          </a:xfrm>
          <a:custGeom>
            <a:avLst/>
            <a:gdLst/>
            <a:ahLst/>
            <a:cxnLst/>
            <a:rect l="l" t="t" r="r" b="b"/>
            <a:pathLst>
              <a:path w="5943" h="9385">
                <a:moveTo>
                  <a:pt x="0" y="5943"/>
                </a:moveTo>
                <a:lnTo>
                  <a:pt x="5943" y="9385"/>
                </a:lnTo>
                <a:lnTo>
                  <a:pt x="5499" y="7772"/>
                </a:lnTo>
                <a:lnTo>
                  <a:pt x="1536" y="5499"/>
                </a:lnTo>
                <a:lnTo>
                  <a:pt x="0" y="5943"/>
                </a:lnTo>
                <a:lnTo>
                  <a:pt x="3378" y="0"/>
                </a:lnTo>
                <a:lnTo>
                  <a:pt x="3810" y="1612"/>
                </a:lnTo>
                <a:lnTo>
                  <a:pt x="1536" y="54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2" name="object 3262"/>
          <p:cNvSpPr/>
          <p:nvPr/>
        </p:nvSpPr>
        <p:spPr>
          <a:xfrm>
            <a:off x="2331135" y="1730688"/>
            <a:ext cx="9321" cy="7772"/>
          </a:xfrm>
          <a:custGeom>
            <a:avLst/>
            <a:gdLst/>
            <a:ahLst/>
            <a:cxnLst/>
            <a:rect l="l" t="t" r="r" b="b"/>
            <a:pathLst>
              <a:path w="9321" h="7772">
                <a:moveTo>
                  <a:pt x="5943" y="7772"/>
                </a:moveTo>
                <a:lnTo>
                  <a:pt x="0" y="4330"/>
                </a:lnTo>
                <a:lnTo>
                  <a:pt x="5943" y="7772"/>
                </a:lnTo>
                <a:lnTo>
                  <a:pt x="9321" y="1828"/>
                </a:lnTo>
                <a:lnTo>
                  <a:pt x="7708" y="2273"/>
                </a:lnTo>
                <a:lnTo>
                  <a:pt x="38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3" name="object 3263"/>
          <p:cNvSpPr/>
          <p:nvPr/>
        </p:nvSpPr>
        <p:spPr>
          <a:xfrm>
            <a:off x="2334515" y="1729073"/>
            <a:ext cx="5943" cy="4254"/>
          </a:xfrm>
          <a:custGeom>
            <a:avLst/>
            <a:gdLst/>
            <a:ahLst/>
            <a:cxnLst/>
            <a:rect l="l" t="t" r="r" b="b"/>
            <a:pathLst>
              <a:path w="5943" h="4254">
                <a:moveTo>
                  <a:pt x="0" y="0"/>
                </a:moveTo>
                <a:lnTo>
                  <a:pt x="5943" y="3454"/>
                </a:lnTo>
                <a:lnTo>
                  <a:pt x="5499" y="42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4" name="object 3264"/>
          <p:cNvSpPr/>
          <p:nvPr/>
        </p:nvSpPr>
        <p:spPr>
          <a:xfrm>
            <a:off x="2334515" y="1729073"/>
            <a:ext cx="5943" cy="3454"/>
          </a:xfrm>
          <a:custGeom>
            <a:avLst/>
            <a:gdLst/>
            <a:ahLst/>
            <a:cxnLst/>
            <a:rect l="l" t="t" r="r" b="b"/>
            <a:pathLst>
              <a:path w="5943" h="3454">
                <a:moveTo>
                  <a:pt x="0" y="0"/>
                </a:moveTo>
                <a:lnTo>
                  <a:pt x="5943" y="345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5" name="object 3265"/>
          <p:cNvSpPr/>
          <p:nvPr/>
        </p:nvSpPr>
        <p:spPr>
          <a:xfrm>
            <a:off x="2336639" y="1732960"/>
            <a:ext cx="2197" cy="3886"/>
          </a:xfrm>
          <a:custGeom>
            <a:avLst/>
            <a:gdLst/>
            <a:ahLst/>
            <a:cxnLst/>
            <a:rect l="l" t="t" r="r" b="b"/>
            <a:pathLst>
              <a:path w="2197" h="3886">
                <a:moveTo>
                  <a:pt x="0" y="3886"/>
                </a:moveTo>
                <a:lnTo>
                  <a:pt x="219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6" name="object 3266"/>
          <p:cNvSpPr/>
          <p:nvPr/>
        </p:nvSpPr>
        <p:spPr>
          <a:xfrm>
            <a:off x="2344708" y="1711477"/>
            <a:ext cx="5943" cy="3441"/>
          </a:xfrm>
          <a:custGeom>
            <a:avLst/>
            <a:gdLst/>
            <a:ahLst/>
            <a:cxnLst/>
            <a:rect l="l" t="t" r="r" b="b"/>
            <a:pathLst>
              <a:path w="5943" h="3441">
                <a:moveTo>
                  <a:pt x="2565" y="1536"/>
                </a:moveTo>
                <a:lnTo>
                  <a:pt x="5943" y="3441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7" name="object 3267"/>
          <p:cNvSpPr/>
          <p:nvPr/>
        </p:nvSpPr>
        <p:spPr>
          <a:xfrm>
            <a:off x="2344708" y="1707144"/>
            <a:ext cx="7772" cy="6159"/>
          </a:xfrm>
          <a:custGeom>
            <a:avLst/>
            <a:gdLst/>
            <a:ahLst/>
            <a:cxnLst/>
            <a:rect l="l" t="t" r="r" b="b"/>
            <a:pathLst>
              <a:path w="7772" h="6159">
                <a:moveTo>
                  <a:pt x="1612" y="3962"/>
                </a:moveTo>
                <a:lnTo>
                  <a:pt x="3810" y="0"/>
                </a:lnTo>
                <a:lnTo>
                  <a:pt x="7772" y="2273"/>
                </a:lnTo>
                <a:lnTo>
                  <a:pt x="5499" y="6159"/>
                </a:lnTo>
                <a:lnTo>
                  <a:pt x="1612" y="3962"/>
                </a:lnTo>
                <a:lnTo>
                  <a:pt x="0" y="4330"/>
                </a:lnTo>
                <a:lnTo>
                  <a:pt x="444" y="35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8" name="object 3268"/>
          <p:cNvSpPr/>
          <p:nvPr/>
        </p:nvSpPr>
        <p:spPr>
          <a:xfrm>
            <a:off x="2347273" y="1713015"/>
            <a:ext cx="3378" cy="1905"/>
          </a:xfrm>
          <a:custGeom>
            <a:avLst/>
            <a:gdLst/>
            <a:ahLst/>
            <a:cxnLst/>
            <a:rect l="l" t="t" r="r" b="b"/>
            <a:pathLst>
              <a:path w="3378" h="1905">
                <a:moveTo>
                  <a:pt x="2933" y="292"/>
                </a:moveTo>
                <a:lnTo>
                  <a:pt x="3378" y="190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9" name="object 3269"/>
          <p:cNvSpPr/>
          <p:nvPr/>
        </p:nvSpPr>
        <p:spPr>
          <a:xfrm>
            <a:off x="2344712" y="1705608"/>
            <a:ext cx="9309" cy="9309"/>
          </a:xfrm>
          <a:custGeom>
            <a:avLst/>
            <a:gdLst/>
            <a:ahLst/>
            <a:cxnLst/>
            <a:rect l="l" t="t" r="r" b="b"/>
            <a:pathLst>
              <a:path w="9309" h="9309">
                <a:moveTo>
                  <a:pt x="3810" y="1536"/>
                </a:moveTo>
                <a:lnTo>
                  <a:pt x="3441" y="0"/>
                </a:lnTo>
                <a:lnTo>
                  <a:pt x="0" y="5867"/>
                </a:lnTo>
                <a:lnTo>
                  <a:pt x="5930" y="9309"/>
                </a:lnTo>
                <a:lnTo>
                  <a:pt x="9309" y="3365"/>
                </a:lnTo>
                <a:lnTo>
                  <a:pt x="7772" y="38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0" name="object 3270"/>
          <p:cNvSpPr/>
          <p:nvPr/>
        </p:nvSpPr>
        <p:spPr>
          <a:xfrm>
            <a:off x="2348155" y="1705602"/>
            <a:ext cx="5867" cy="3378"/>
          </a:xfrm>
          <a:custGeom>
            <a:avLst/>
            <a:gdLst/>
            <a:ahLst/>
            <a:cxnLst/>
            <a:rect l="l" t="t" r="r" b="b"/>
            <a:pathLst>
              <a:path w="5867" h="3378">
                <a:moveTo>
                  <a:pt x="5867" y="3378"/>
                </a:moveTo>
                <a:lnTo>
                  <a:pt x="0" y="0"/>
                </a:lnTo>
                <a:lnTo>
                  <a:pt x="812" y="4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1" name="object 3271"/>
          <p:cNvSpPr/>
          <p:nvPr/>
        </p:nvSpPr>
        <p:spPr>
          <a:xfrm>
            <a:off x="2358270" y="1682065"/>
            <a:ext cx="9398" cy="9309"/>
          </a:xfrm>
          <a:custGeom>
            <a:avLst/>
            <a:gdLst/>
            <a:ahLst/>
            <a:cxnLst/>
            <a:rect l="l" t="t" r="r" b="b"/>
            <a:pathLst>
              <a:path w="9398" h="9309">
                <a:moveTo>
                  <a:pt x="812" y="4546"/>
                </a:moveTo>
                <a:lnTo>
                  <a:pt x="3454" y="0"/>
                </a:lnTo>
                <a:lnTo>
                  <a:pt x="9397" y="3441"/>
                </a:lnTo>
                <a:lnTo>
                  <a:pt x="5943" y="9309"/>
                </a:lnTo>
                <a:lnTo>
                  <a:pt x="0" y="5943"/>
                </a:lnTo>
                <a:lnTo>
                  <a:pt x="3454" y="0"/>
                </a:lnTo>
                <a:lnTo>
                  <a:pt x="3886" y="1612"/>
                </a:lnTo>
                <a:lnTo>
                  <a:pt x="1625" y="5499"/>
                </a:lnTo>
                <a:lnTo>
                  <a:pt x="5499" y="7772"/>
                </a:lnTo>
                <a:lnTo>
                  <a:pt x="5943" y="9309"/>
                </a:lnTo>
                <a:lnTo>
                  <a:pt x="0" y="5943"/>
                </a:lnTo>
                <a:lnTo>
                  <a:pt x="1625" y="549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2" name="object 3272"/>
          <p:cNvSpPr/>
          <p:nvPr/>
        </p:nvSpPr>
        <p:spPr>
          <a:xfrm>
            <a:off x="2358274" y="1682061"/>
            <a:ext cx="8585" cy="5943"/>
          </a:xfrm>
          <a:custGeom>
            <a:avLst/>
            <a:gdLst/>
            <a:ahLst/>
            <a:cxnLst/>
            <a:rect l="l" t="t" r="r" b="b"/>
            <a:pathLst>
              <a:path w="8585" h="5943">
                <a:moveTo>
                  <a:pt x="0" y="5943"/>
                </a:moveTo>
                <a:lnTo>
                  <a:pt x="3454" y="0"/>
                </a:lnTo>
                <a:lnTo>
                  <a:pt x="8585" y="293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3" name="object 3273"/>
          <p:cNvSpPr/>
          <p:nvPr/>
        </p:nvSpPr>
        <p:spPr>
          <a:xfrm>
            <a:off x="2362161" y="1683679"/>
            <a:ext cx="3886" cy="6159"/>
          </a:xfrm>
          <a:custGeom>
            <a:avLst/>
            <a:gdLst/>
            <a:ahLst/>
            <a:cxnLst/>
            <a:rect l="l" t="t" r="r" b="b"/>
            <a:pathLst>
              <a:path w="3886" h="6159">
                <a:moveTo>
                  <a:pt x="1612" y="6159"/>
                </a:moveTo>
                <a:lnTo>
                  <a:pt x="3886" y="2197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4" name="object 3274"/>
          <p:cNvSpPr/>
          <p:nvPr/>
        </p:nvSpPr>
        <p:spPr>
          <a:xfrm>
            <a:off x="2364214" y="1685510"/>
            <a:ext cx="3454" cy="5867"/>
          </a:xfrm>
          <a:custGeom>
            <a:avLst/>
            <a:gdLst/>
            <a:ahLst/>
            <a:cxnLst/>
            <a:rect l="l" t="t" r="r" b="b"/>
            <a:pathLst>
              <a:path w="3454" h="5867">
                <a:moveTo>
                  <a:pt x="0" y="5867"/>
                </a:moveTo>
                <a:lnTo>
                  <a:pt x="3454" y="0"/>
                </a:lnTo>
                <a:lnTo>
                  <a:pt x="1828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5" name="object 3275"/>
          <p:cNvSpPr/>
          <p:nvPr/>
        </p:nvSpPr>
        <p:spPr>
          <a:xfrm>
            <a:off x="2361723" y="1682065"/>
            <a:ext cx="5943" cy="3441"/>
          </a:xfrm>
          <a:custGeom>
            <a:avLst/>
            <a:gdLst/>
            <a:ahLst/>
            <a:cxnLst/>
            <a:rect l="l" t="t" r="r" b="b"/>
            <a:pathLst>
              <a:path w="5943" h="3441">
                <a:moveTo>
                  <a:pt x="0" y="0"/>
                </a:moveTo>
                <a:lnTo>
                  <a:pt x="5943" y="34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6" name="object 3276"/>
          <p:cNvSpPr/>
          <p:nvPr/>
        </p:nvSpPr>
        <p:spPr>
          <a:xfrm>
            <a:off x="2373162" y="1700475"/>
            <a:ext cx="64236" cy="84112"/>
          </a:xfrm>
          <a:custGeom>
            <a:avLst/>
            <a:gdLst/>
            <a:ahLst/>
            <a:cxnLst/>
            <a:rect l="l" t="t" r="r" b="b"/>
            <a:pathLst>
              <a:path w="64236" h="84112">
                <a:moveTo>
                  <a:pt x="57569" y="9677"/>
                </a:moveTo>
                <a:lnTo>
                  <a:pt x="40779" y="0"/>
                </a:lnTo>
                <a:lnTo>
                  <a:pt x="0" y="70548"/>
                </a:lnTo>
                <a:lnTo>
                  <a:pt x="23545" y="84112"/>
                </a:lnTo>
                <a:lnTo>
                  <a:pt x="64236" y="13563"/>
                </a:lnTo>
                <a:lnTo>
                  <a:pt x="53022" y="711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7" name="object 3277"/>
          <p:cNvSpPr/>
          <p:nvPr/>
        </p:nvSpPr>
        <p:spPr>
          <a:xfrm>
            <a:off x="2373167" y="1771020"/>
            <a:ext cx="9385" cy="5435"/>
          </a:xfrm>
          <a:custGeom>
            <a:avLst/>
            <a:gdLst/>
            <a:ahLst/>
            <a:cxnLst/>
            <a:rect l="l" t="t" r="r" b="b"/>
            <a:pathLst>
              <a:path w="9385" h="5435">
                <a:moveTo>
                  <a:pt x="3441" y="1981"/>
                </a:moveTo>
                <a:lnTo>
                  <a:pt x="9385" y="5435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8" name="object 3278"/>
          <p:cNvSpPr/>
          <p:nvPr/>
        </p:nvSpPr>
        <p:spPr>
          <a:xfrm>
            <a:off x="2382549" y="1776449"/>
            <a:ext cx="1828" cy="1104"/>
          </a:xfrm>
          <a:custGeom>
            <a:avLst/>
            <a:gdLst/>
            <a:ahLst/>
            <a:cxnLst/>
            <a:rect l="l" t="t" r="r" b="b"/>
            <a:pathLst>
              <a:path w="1828" h="1104">
                <a:moveTo>
                  <a:pt x="0" y="0"/>
                </a:moveTo>
                <a:lnTo>
                  <a:pt x="1828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9" name="object 3279"/>
          <p:cNvSpPr/>
          <p:nvPr/>
        </p:nvSpPr>
        <p:spPr>
          <a:xfrm>
            <a:off x="2387022" y="1762953"/>
            <a:ext cx="7772" cy="7772"/>
          </a:xfrm>
          <a:custGeom>
            <a:avLst/>
            <a:gdLst/>
            <a:ahLst/>
            <a:cxnLst/>
            <a:rect l="l" t="t" r="r" b="b"/>
            <a:pathLst>
              <a:path w="7772" h="7772">
                <a:moveTo>
                  <a:pt x="1612" y="3962"/>
                </a:moveTo>
                <a:lnTo>
                  <a:pt x="5499" y="6159"/>
                </a:lnTo>
                <a:lnTo>
                  <a:pt x="7772" y="2273"/>
                </a:lnTo>
                <a:lnTo>
                  <a:pt x="3886" y="0"/>
                </a:lnTo>
                <a:lnTo>
                  <a:pt x="1612" y="3962"/>
                </a:lnTo>
                <a:lnTo>
                  <a:pt x="0" y="4406"/>
                </a:lnTo>
                <a:lnTo>
                  <a:pt x="5943" y="7772"/>
                </a:lnTo>
                <a:lnTo>
                  <a:pt x="5499" y="615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0" name="object 3280"/>
          <p:cNvSpPr/>
          <p:nvPr/>
        </p:nvSpPr>
        <p:spPr>
          <a:xfrm>
            <a:off x="2387023" y="1761412"/>
            <a:ext cx="3886" cy="5943"/>
          </a:xfrm>
          <a:custGeom>
            <a:avLst/>
            <a:gdLst/>
            <a:ahLst/>
            <a:cxnLst/>
            <a:rect l="l" t="t" r="r" b="b"/>
            <a:pathLst>
              <a:path w="3886" h="5943">
                <a:moveTo>
                  <a:pt x="0" y="5943"/>
                </a:moveTo>
                <a:lnTo>
                  <a:pt x="3441" y="0"/>
                </a:lnTo>
                <a:lnTo>
                  <a:pt x="3886" y="15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1" name="object 3281"/>
          <p:cNvSpPr/>
          <p:nvPr/>
        </p:nvSpPr>
        <p:spPr>
          <a:xfrm>
            <a:off x="2387019" y="1765160"/>
            <a:ext cx="9169" cy="5562"/>
          </a:xfrm>
          <a:custGeom>
            <a:avLst/>
            <a:gdLst/>
            <a:ahLst/>
            <a:cxnLst/>
            <a:rect l="l" t="t" r="r" b="b"/>
            <a:pathLst>
              <a:path w="9169" h="5562">
                <a:moveTo>
                  <a:pt x="8877" y="507"/>
                </a:moveTo>
                <a:lnTo>
                  <a:pt x="9169" y="0"/>
                </a:lnTo>
                <a:lnTo>
                  <a:pt x="5943" y="5562"/>
                </a:lnTo>
                <a:lnTo>
                  <a:pt x="0" y="2197"/>
                </a:lnTo>
                <a:lnTo>
                  <a:pt x="5943" y="556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2" name="object 3282"/>
          <p:cNvSpPr/>
          <p:nvPr/>
        </p:nvSpPr>
        <p:spPr>
          <a:xfrm>
            <a:off x="2394798" y="1764784"/>
            <a:ext cx="1612" cy="444"/>
          </a:xfrm>
          <a:custGeom>
            <a:avLst/>
            <a:gdLst/>
            <a:ahLst/>
            <a:cxnLst/>
            <a:rect l="l" t="t" r="r" b="b"/>
            <a:pathLst>
              <a:path w="1612" h="444">
                <a:moveTo>
                  <a:pt x="0" y="444"/>
                </a:moveTo>
                <a:lnTo>
                  <a:pt x="1612" y="0"/>
                </a:lnTo>
                <a:lnTo>
                  <a:pt x="1397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3" name="object 3283"/>
          <p:cNvSpPr/>
          <p:nvPr/>
        </p:nvSpPr>
        <p:spPr>
          <a:xfrm>
            <a:off x="2390470" y="1761415"/>
            <a:ext cx="5943" cy="3378"/>
          </a:xfrm>
          <a:custGeom>
            <a:avLst/>
            <a:gdLst/>
            <a:ahLst/>
            <a:cxnLst/>
            <a:rect l="l" t="t" r="r" b="b"/>
            <a:pathLst>
              <a:path w="5943" h="3378">
                <a:moveTo>
                  <a:pt x="0" y="0"/>
                </a:moveTo>
                <a:lnTo>
                  <a:pt x="5943" y="33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4" name="object 3284"/>
          <p:cNvSpPr/>
          <p:nvPr/>
        </p:nvSpPr>
        <p:spPr>
          <a:xfrm>
            <a:off x="2390466" y="1761409"/>
            <a:ext cx="5943" cy="3378"/>
          </a:xfrm>
          <a:custGeom>
            <a:avLst/>
            <a:gdLst/>
            <a:ahLst/>
            <a:cxnLst/>
            <a:rect l="l" t="t" r="r" b="b"/>
            <a:pathLst>
              <a:path w="5943" h="3378">
                <a:moveTo>
                  <a:pt x="5943" y="3378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5" name="object 3285"/>
          <p:cNvSpPr/>
          <p:nvPr/>
        </p:nvSpPr>
        <p:spPr>
          <a:xfrm>
            <a:off x="2400659" y="1739492"/>
            <a:ext cx="7708" cy="6159"/>
          </a:xfrm>
          <a:custGeom>
            <a:avLst/>
            <a:gdLst/>
            <a:ahLst/>
            <a:cxnLst/>
            <a:rect l="l" t="t" r="r" b="b"/>
            <a:pathLst>
              <a:path w="7708" h="6159">
                <a:moveTo>
                  <a:pt x="444" y="3441"/>
                </a:moveTo>
                <a:lnTo>
                  <a:pt x="0" y="4317"/>
                </a:lnTo>
                <a:lnTo>
                  <a:pt x="1549" y="3886"/>
                </a:lnTo>
                <a:lnTo>
                  <a:pt x="3822" y="0"/>
                </a:lnTo>
                <a:lnTo>
                  <a:pt x="7708" y="2197"/>
                </a:lnTo>
                <a:lnTo>
                  <a:pt x="5499" y="6159"/>
                </a:lnTo>
                <a:lnTo>
                  <a:pt x="1549" y="38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6" name="object 3286"/>
          <p:cNvSpPr/>
          <p:nvPr/>
        </p:nvSpPr>
        <p:spPr>
          <a:xfrm>
            <a:off x="2400665" y="1737876"/>
            <a:ext cx="5499" cy="9093"/>
          </a:xfrm>
          <a:custGeom>
            <a:avLst/>
            <a:gdLst/>
            <a:ahLst/>
            <a:cxnLst/>
            <a:rect l="l" t="t" r="r" b="b"/>
            <a:pathLst>
              <a:path w="5499" h="9093">
                <a:moveTo>
                  <a:pt x="2565" y="7404"/>
                </a:moveTo>
                <a:lnTo>
                  <a:pt x="5499" y="9093"/>
                </a:lnTo>
                <a:lnTo>
                  <a:pt x="0" y="5943"/>
                </a:lnTo>
                <a:lnTo>
                  <a:pt x="3378" y="0"/>
                </a:lnTo>
                <a:lnTo>
                  <a:pt x="3809" y="16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7" name="object 3287"/>
          <p:cNvSpPr/>
          <p:nvPr/>
        </p:nvSpPr>
        <p:spPr>
          <a:xfrm>
            <a:off x="2406164" y="1745648"/>
            <a:ext cx="368" cy="1536"/>
          </a:xfrm>
          <a:custGeom>
            <a:avLst/>
            <a:gdLst/>
            <a:ahLst/>
            <a:cxnLst/>
            <a:rect l="l" t="t" r="r" b="b"/>
            <a:pathLst>
              <a:path w="368" h="1536">
                <a:moveTo>
                  <a:pt x="0" y="0"/>
                </a:moveTo>
                <a:lnTo>
                  <a:pt x="368" y="1536"/>
                </a:lnTo>
                <a:lnTo>
                  <a:pt x="0" y="132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8" name="object 3288"/>
          <p:cNvSpPr/>
          <p:nvPr/>
        </p:nvSpPr>
        <p:spPr>
          <a:xfrm>
            <a:off x="2400665" y="1743820"/>
            <a:ext cx="5499" cy="3149"/>
          </a:xfrm>
          <a:custGeom>
            <a:avLst/>
            <a:gdLst/>
            <a:ahLst/>
            <a:cxnLst/>
            <a:rect l="l" t="t" r="r" b="b"/>
            <a:pathLst>
              <a:path w="5499" h="3149">
                <a:moveTo>
                  <a:pt x="2565" y="1460"/>
                </a:moveTo>
                <a:lnTo>
                  <a:pt x="5499" y="314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9" name="object 3289"/>
          <p:cNvSpPr/>
          <p:nvPr/>
        </p:nvSpPr>
        <p:spPr>
          <a:xfrm>
            <a:off x="2406164" y="1746967"/>
            <a:ext cx="368" cy="215"/>
          </a:xfrm>
          <a:custGeom>
            <a:avLst/>
            <a:gdLst/>
            <a:ahLst/>
            <a:cxnLst/>
            <a:rect l="l" t="t" r="r" b="b"/>
            <a:pathLst>
              <a:path w="368" h="215">
                <a:moveTo>
                  <a:pt x="0" y="0"/>
                </a:moveTo>
                <a:lnTo>
                  <a:pt x="368" y="21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0" name="object 3290"/>
          <p:cNvSpPr/>
          <p:nvPr/>
        </p:nvSpPr>
        <p:spPr>
          <a:xfrm>
            <a:off x="2404031" y="1737878"/>
            <a:ext cx="5943" cy="3810"/>
          </a:xfrm>
          <a:custGeom>
            <a:avLst/>
            <a:gdLst/>
            <a:ahLst/>
            <a:cxnLst/>
            <a:rect l="l" t="t" r="r" b="b"/>
            <a:pathLst>
              <a:path w="5943" h="3810">
                <a:moveTo>
                  <a:pt x="4330" y="3809"/>
                </a:moveTo>
                <a:lnTo>
                  <a:pt x="5943" y="3441"/>
                </a:lnTo>
                <a:lnTo>
                  <a:pt x="0" y="0"/>
                </a:lnTo>
                <a:lnTo>
                  <a:pt x="889" y="50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1" name="object 3291"/>
          <p:cNvSpPr/>
          <p:nvPr/>
        </p:nvSpPr>
        <p:spPr>
          <a:xfrm>
            <a:off x="2406530" y="1741321"/>
            <a:ext cx="3441" cy="5867"/>
          </a:xfrm>
          <a:custGeom>
            <a:avLst/>
            <a:gdLst/>
            <a:ahLst/>
            <a:cxnLst/>
            <a:rect l="l" t="t" r="r" b="b"/>
            <a:pathLst>
              <a:path w="3441" h="5867">
                <a:moveTo>
                  <a:pt x="0" y="5867"/>
                </a:moveTo>
                <a:lnTo>
                  <a:pt x="344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2" name="object 3292"/>
          <p:cNvSpPr/>
          <p:nvPr/>
        </p:nvSpPr>
        <p:spPr>
          <a:xfrm>
            <a:off x="2414228" y="1715946"/>
            <a:ext cx="9321" cy="7772"/>
          </a:xfrm>
          <a:custGeom>
            <a:avLst/>
            <a:gdLst/>
            <a:ahLst/>
            <a:cxnLst/>
            <a:rect l="l" t="t" r="r" b="b"/>
            <a:pathLst>
              <a:path w="9321" h="7772">
                <a:moveTo>
                  <a:pt x="5943" y="7772"/>
                </a:moveTo>
                <a:lnTo>
                  <a:pt x="5499" y="6159"/>
                </a:lnTo>
                <a:lnTo>
                  <a:pt x="1536" y="3886"/>
                </a:lnTo>
                <a:lnTo>
                  <a:pt x="0" y="4330"/>
                </a:lnTo>
                <a:lnTo>
                  <a:pt x="5943" y="7772"/>
                </a:lnTo>
                <a:lnTo>
                  <a:pt x="9321" y="1828"/>
                </a:lnTo>
                <a:lnTo>
                  <a:pt x="7708" y="2273"/>
                </a:lnTo>
                <a:lnTo>
                  <a:pt x="3822" y="0"/>
                </a:lnTo>
                <a:lnTo>
                  <a:pt x="1536" y="38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3" name="object 3293"/>
          <p:cNvSpPr/>
          <p:nvPr/>
        </p:nvSpPr>
        <p:spPr>
          <a:xfrm>
            <a:off x="2419733" y="1718219"/>
            <a:ext cx="2197" cy="3886"/>
          </a:xfrm>
          <a:custGeom>
            <a:avLst/>
            <a:gdLst/>
            <a:ahLst/>
            <a:cxnLst/>
            <a:rect l="l" t="t" r="r" b="b"/>
            <a:pathLst>
              <a:path w="2197" h="3886">
                <a:moveTo>
                  <a:pt x="2197" y="0"/>
                </a:moveTo>
                <a:lnTo>
                  <a:pt x="0" y="388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4" name="object 3294"/>
          <p:cNvSpPr/>
          <p:nvPr/>
        </p:nvSpPr>
        <p:spPr>
          <a:xfrm>
            <a:off x="2414236" y="1714337"/>
            <a:ext cx="9309" cy="9385"/>
          </a:xfrm>
          <a:custGeom>
            <a:avLst/>
            <a:gdLst/>
            <a:ahLst/>
            <a:cxnLst/>
            <a:rect l="l" t="t" r="r" b="b"/>
            <a:pathLst>
              <a:path w="9309" h="9385">
                <a:moveTo>
                  <a:pt x="7619" y="2489"/>
                </a:moveTo>
                <a:lnTo>
                  <a:pt x="9309" y="3441"/>
                </a:lnTo>
                <a:lnTo>
                  <a:pt x="5930" y="9385"/>
                </a:lnTo>
                <a:lnTo>
                  <a:pt x="0" y="5943"/>
                </a:lnTo>
                <a:lnTo>
                  <a:pt x="3365" y="0"/>
                </a:lnTo>
                <a:lnTo>
                  <a:pt x="7619" y="2489"/>
                </a:lnTo>
                <a:lnTo>
                  <a:pt x="3365" y="0"/>
                </a:lnTo>
                <a:lnTo>
                  <a:pt x="3809" y="161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5" name="object 3295"/>
          <p:cNvSpPr/>
          <p:nvPr/>
        </p:nvSpPr>
        <p:spPr>
          <a:xfrm>
            <a:off x="2414231" y="1714329"/>
            <a:ext cx="3378" cy="5943"/>
          </a:xfrm>
          <a:custGeom>
            <a:avLst/>
            <a:gdLst/>
            <a:ahLst/>
            <a:cxnLst/>
            <a:rect l="l" t="t" r="r" b="b"/>
            <a:pathLst>
              <a:path w="3378" h="5943">
                <a:moveTo>
                  <a:pt x="0" y="5943"/>
                </a:moveTo>
                <a:lnTo>
                  <a:pt x="3378" y="0"/>
                </a:lnTo>
                <a:lnTo>
                  <a:pt x="0" y="59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6" name="object 3296"/>
          <p:cNvSpPr/>
          <p:nvPr/>
        </p:nvSpPr>
        <p:spPr>
          <a:xfrm>
            <a:off x="2417605" y="1714333"/>
            <a:ext cx="5943" cy="3441"/>
          </a:xfrm>
          <a:custGeom>
            <a:avLst/>
            <a:gdLst/>
            <a:ahLst/>
            <a:cxnLst/>
            <a:rect l="l" t="t" r="r" b="b"/>
            <a:pathLst>
              <a:path w="5943" h="3441">
                <a:moveTo>
                  <a:pt x="0" y="0"/>
                </a:moveTo>
                <a:lnTo>
                  <a:pt x="5943" y="344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7" name="object 3297"/>
          <p:cNvSpPr/>
          <p:nvPr/>
        </p:nvSpPr>
        <p:spPr>
          <a:xfrm>
            <a:off x="2429776" y="1709639"/>
            <a:ext cx="7632" cy="4394"/>
          </a:xfrm>
          <a:custGeom>
            <a:avLst/>
            <a:gdLst/>
            <a:ahLst/>
            <a:cxnLst/>
            <a:rect l="l" t="t" r="r" b="b"/>
            <a:pathLst>
              <a:path w="7632" h="4394">
                <a:moveTo>
                  <a:pt x="0" y="0"/>
                </a:moveTo>
                <a:lnTo>
                  <a:pt x="7632" y="439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8" name="object 3298"/>
          <p:cNvSpPr/>
          <p:nvPr/>
        </p:nvSpPr>
        <p:spPr>
          <a:xfrm>
            <a:off x="2374040" y="1765156"/>
            <a:ext cx="24790" cy="18694"/>
          </a:xfrm>
          <a:custGeom>
            <a:avLst/>
            <a:gdLst/>
            <a:ahLst/>
            <a:cxnLst/>
            <a:rect l="l" t="t" r="r" b="b"/>
            <a:pathLst>
              <a:path w="24790" h="18694">
                <a:moveTo>
                  <a:pt x="24790" y="14300"/>
                </a:moveTo>
                <a:lnTo>
                  <a:pt x="22224" y="18694"/>
                </a:lnTo>
                <a:lnTo>
                  <a:pt x="0" y="5867"/>
                </a:lnTo>
                <a:lnTo>
                  <a:pt x="3378" y="0"/>
                </a:lnTo>
                <a:lnTo>
                  <a:pt x="1689" y="30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9" name="object 3299"/>
          <p:cNvSpPr/>
          <p:nvPr/>
        </p:nvSpPr>
        <p:spPr>
          <a:xfrm>
            <a:off x="2375583" y="1771976"/>
            <a:ext cx="20675" cy="11874"/>
          </a:xfrm>
          <a:custGeom>
            <a:avLst/>
            <a:gdLst/>
            <a:ahLst/>
            <a:cxnLst/>
            <a:rect l="l" t="t" r="r" b="b"/>
            <a:pathLst>
              <a:path w="20675" h="11874">
                <a:moveTo>
                  <a:pt x="0" y="0"/>
                </a:moveTo>
                <a:lnTo>
                  <a:pt x="20675" y="11874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0" name="object 3300"/>
          <p:cNvSpPr/>
          <p:nvPr/>
        </p:nvSpPr>
        <p:spPr>
          <a:xfrm>
            <a:off x="2375734" y="1757309"/>
            <a:ext cx="6223" cy="10858"/>
          </a:xfrm>
          <a:custGeom>
            <a:avLst/>
            <a:gdLst/>
            <a:ahLst/>
            <a:cxnLst/>
            <a:rect l="l" t="t" r="r" b="b"/>
            <a:pathLst>
              <a:path w="6223" h="10858">
                <a:moveTo>
                  <a:pt x="2120" y="7111"/>
                </a:moveTo>
                <a:lnTo>
                  <a:pt x="6223" y="0"/>
                </a:lnTo>
                <a:lnTo>
                  <a:pt x="0" y="1085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1" name="object 3301"/>
          <p:cNvSpPr/>
          <p:nvPr/>
        </p:nvSpPr>
        <p:spPr>
          <a:xfrm>
            <a:off x="2377414" y="1754816"/>
            <a:ext cx="28232" cy="18846"/>
          </a:xfrm>
          <a:custGeom>
            <a:avLst/>
            <a:gdLst/>
            <a:ahLst/>
            <a:cxnLst/>
            <a:rect l="l" t="t" r="r" b="b"/>
            <a:pathLst>
              <a:path w="28232" h="18846">
                <a:moveTo>
                  <a:pt x="736" y="9093"/>
                </a:moveTo>
                <a:lnTo>
                  <a:pt x="4546" y="2489"/>
                </a:lnTo>
                <a:lnTo>
                  <a:pt x="5130" y="1460"/>
                </a:lnTo>
                <a:lnTo>
                  <a:pt x="0" y="10337"/>
                </a:lnTo>
                <a:lnTo>
                  <a:pt x="6019" y="0"/>
                </a:lnTo>
                <a:lnTo>
                  <a:pt x="12255" y="3670"/>
                </a:lnTo>
                <a:lnTo>
                  <a:pt x="6743" y="13271"/>
                </a:lnTo>
                <a:lnTo>
                  <a:pt x="12979" y="16941"/>
                </a:lnTo>
                <a:lnTo>
                  <a:pt x="16357" y="18846"/>
                </a:lnTo>
                <a:lnTo>
                  <a:pt x="21932" y="9245"/>
                </a:lnTo>
                <a:lnTo>
                  <a:pt x="28232" y="12827"/>
                </a:lnTo>
                <a:lnTo>
                  <a:pt x="26695" y="1195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2" name="object 3302"/>
          <p:cNvSpPr/>
          <p:nvPr/>
        </p:nvSpPr>
        <p:spPr>
          <a:xfrm>
            <a:off x="2381963" y="1749459"/>
            <a:ext cx="4546" cy="7848"/>
          </a:xfrm>
          <a:custGeom>
            <a:avLst/>
            <a:gdLst/>
            <a:ahLst/>
            <a:cxnLst/>
            <a:rect l="l" t="t" r="r" b="b"/>
            <a:pathLst>
              <a:path w="4546" h="7848">
                <a:moveTo>
                  <a:pt x="0" y="7848"/>
                </a:moveTo>
                <a:lnTo>
                  <a:pt x="4546" y="0"/>
                </a:lnTo>
                <a:lnTo>
                  <a:pt x="3886" y="11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3" name="object 3303"/>
          <p:cNvSpPr/>
          <p:nvPr/>
        </p:nvSpPr>
        <p:spPr>
          <a:xfrm>
            <a:off x="2387023" y="1767356"/>
            <a:ext cx="5943" cy="3378"/>
          </a:xfrm>
          <a:custGeom>
            <a:avLst/>
            <a:gdLst/>
            <a:ahLst/>
            <a:cxnLst/>
            <a:rect l="l" t="t" r="r" b="b"/>
            <a:pathLst>
              <a:path w="5943" h="3378">
                <a:moveTo>
                  <a:pt x="0" y="0"/>
                </a:moveTo>
                <a:lnTo>
                  <a:pt x="5943" y="3378"/>
                </a:lnTo>
                <a:lnTo>
                  <a:pt x="0" y="0"/>
                </a:lnTo>
                <a:lnTo>
                  <a:pt x="5943" y="337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4" name="object 3304"/>
          <p:cNvSpPr/>
          <p:nvPr/>
        </p:nvSpPr>
        <p:spPr>
          <a:xfrm>
            <a:off x="2385848" y="1749750"/>
            <a:ext cx="8877" cy="15405"/>
          </a:xfrm>
          <a:custGeom>
            <a:avLst/>
            <a:gdLst/>
            <a:ahLst/>
            <a:cxnLst/>
            <a:rect l="l" t="t" r="r" b="b"/>
            <a:pathLst>
              <a:path w="8877" h="15405">
                <a:moveTo>
                  <a:pt x="0" y="15405"/>
                </a:moveTo>
                <a:lnTo>
                  <a:pt x="8877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5" name="object 3305"/>
          <p:cNvSpPr/>
          <p:nvPr/>
        </p:nvSpPr>
        <p:spPr>
          <a:xfrm>
            <a:off x="2382551" y="1754811"/>
            <a:ext cx="7112" cy="3670"/>
          </a:xfrm>
          <a:custGeom>
            <a:avLst/>
            <a:gdLst/>
            <a:ahLst/>
            <a:cxnLst/>
            <a:rect l="l" t="t" r="r" b="b"/>
            <a:pathLst>
              <a:path w="7112" h="3670">
                <a:moveTo>
                  <a:pt x="7112" y="3670"/>
                </a:moveTo>
                <a:lnTo>
                  <a:pt x="876" y="0"/>
                </a:lnTo>
                <a:lnTo>
                  <a:pt x="0" y="14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6" name="object 3306"/>
          <p:cNvSpPr/>
          <p:nvPr/>
        </p:nvSpPr>
        <p:spPr>
          <a:xfrm>
            <a:off x="2386507" y="1742638"/>
            <a:ext cx="7188" cy="8877"/>
          </a:xfrm>
          <a:custGeom>
            <a:avLst/>
            <a:gdLst/>
            <a:ahLst/>
            <a:cxnLst/>
            <a:rect l="l" t="t" r="r" b="b"/>
            <a:pathLst>
              <a:path w="7188" h="8877">
                <a:moveTo>
                  <a:pt x="7188" y="8877"/>
                </a:moveTo>
                <a:lnTo>
                  <a:pt x="876" y="5283"/>
                </a:lnTo>
                <a:lnTo>
                  <a:pt x="3886" y="0"/>
                </a:lnTo>
                <a:lnTo>
                  <a:pt x="0" y="681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7" name="object 3307"/>
          <p:cNvSpPr/>
          <p:nvPr/>
        </p:nvSpPr>
        <p:spPr>
          <a:xfrm>
            <a:off x="2390396" y="1741617"/>
            <a:ext cx="7340" cy="15544"/>
          </a:xfrm>
          <a:custGeom>
            <a:avLst/>
            <a:gdLst/>
            <a:ahLst/>
            <a:cxnLst/>
            <a:rect l="l" t="t" r="r" b="b"/>
            <a:pathLst>
              <a:path w="7340" h="15544">
                <a:moveTo>
                  <a:pt x="0" y="15544"/>
                </a:moveTo>
                <a:lnTo>
                  <a:pt x="7340" y="2933"/>
                </a:lnTo>
                <a:lnTo>
                  <a:pt x="2120" y="0"/>
                </a:lnTo>
                <a:lnTo>
                  <a:pt x="7340" y="2933"/>
                </a:lnTo>
                <a:lnTo>
                  <a:pt x="447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8" name="object 3308"/>
          <p:cNvSpPr/>
          <p:nvPr/>
        </p:nvSpPr>
        <p:spPr>
          <a:xfrm>
            <a:off x="2384675" y="1729004"/>
            <a:ext cx="13639" cy="23609"/>
          </a:xfrm>
          <a:custGeom>
            <a:avLst/>
            <a:gdLst/>
            <a:ahLst/>
            <a:cxnLst/>
            <a:rect l="l" t="t" r="r" b="b"/>
            <a:pathLst>
              <a:path w="13639" h="23609">
                <a:moveTo>
                  <a:pt x="7848" y="12611"/>
                </a:moveTo>
                <a:lnTo>
                  <a:pt x="6743" y="11950"/>
                </a:lnTo>
                <a:lnTo>
                  <a:pt x="5727" y="13639"/>
                </a:lnTo>
                <a:lnTo>
                  <a:pt x="13639" y="0"/>
                </a:lnTo>
                <a:lnTo>
                  <a:pt x="0" y="236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9" name="object 3309"/>
          <p:cNvSpPr/>
          <p:nvPr/>
        </p:nvSpPr>
        <p:spPr>
          <a:xfrm>
            <a:off x="2396262" y="1773073"/>
            <a:ext cx="6235" cy="10782"/>
          </a:xfrm>
          <a:custGeom>
            <a:avLst/>
            <a:gdLst/>
            <a:ahLst/>
            <a:cxnLst/>
            <a:rect l="l" t="t" r="r" b="b"/>
            <a:pathLst>
              <a:path w="6235" h="10782">
                <a:moveTo>
                  <a:pt x="0" y="10782"/>
                </a:moveTo>
                <a:lnTo>
                  <a:pt x="623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0" name="object 3310"/>
          <p:cNvSpPr/>
          <p:nvPr/>
        </p:nvSpPr>
        <p:spPr>
          <a:xfrm>
            <a:off x="2398322" y="1755987"/>
            <a:ext cx="14071" cy="24345"/>
          </a:xfrm>
          <a:custGeom>
            <a:avLst/>
            <a:gdLst/>
            <a:ahLst/>
            <a:cxnLst/>
            <a:rect l="l" t="t" r="r" b="b"/>
            <a:pathLst>
              <a:path w="14071" h="24345">
                <a:moveTo>
                  <a:pt x="507" y="23469"/>
                </a:moveTo>
                <a:lnTo>
                  <a:pt x="0" y="24345"/>
                </a:lnTo>
                <a:lnTo>
                  <a:pt x="1407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1" name="object 3311"/>
          <p:cNvSpPr/>
          <p:nvPr/>
        </p:nvSpPr>
        <p:spPr>
          <a:xfrm>
            <a:off x="2398313" y="1757088"/>
            <a:ext cx="11303" cy="23253"/>
          </a:xfrm>
          <a:custGeom>
            <a:avLst/>
            <a:gdLst/>
            <a:ahLst/>
            <a:cxnLst/>
            <a:rect l="l" t="t" r="r" b="b"/>
            <a:pathLst>
              <a:path w="11302" h="23253">
                <a:moveTo>
                  <a:pt x="4991" y="0"/>
                </a:moveTo>
                <a:lnTo>
                  <a:pt x="11303" y="3670"/>
                </a:lnTo>
                <a:lnTo>
                  <a:pt x="7340" y="10566"/>
                </a:lnTo>
                <a:lnTo>
                  <a:pt x="0" y="23253"/>
                </a:lnTo>
                <a:lnTo>
                  <a:pt x="3746" y="167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2" name="object 3312"/>
          <p:cNvSpPr/>
          <p:nvPr/>
        </p:nvSpPr>
        <p:spPr>
          <a:xfrm>
            <a:off x="2394135" y="1766765"/>
            <a:ext cx="3594" cy="6235"/>
          </a:xfrm>
          <a:custGeom>
            <a:avLst/>
            <a:gdLst/>
            <a:ahLst/>
            <a:cxnLst/>
            <a:rect l="l" t="t" r="r" b="b"/>
            <a:pathLst>
              <a:path w="3594" h="6235">
                <a:moveTo>
                  <a:pt x="0" y="6235"/>
                </a:moveTo>
                <a:lnTo>
                  <a:pt x="3594" y="0"/>
                </a:lnTo>
                <a:lnTo>
                  <a:pt x="0" y="623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3" name="object 3313"/>
          <p:cNvSpPr/>
          <p:nvPr/>
        </p:nvSpPr>
        <p:spPr>
          <a:xfrm>
            <a:off x="2396409" y="1762959"/>
            <a:ext cx="1028" cy="1828"/>
          </a:xfrm>
          <a:custGeom>
            <a:avLst/>
            <a:gdLst/>
            <a:ahLst/>
            <a:cxnLst/>
            <a:rect l="l" t="t" r="r" b="b"/>
            <a:pathLst>
              <a:path w="1028" h="1828">
                <a:moveTo>
                  <a:pt x="0" y="1828"/>
                </a:moveTo>
                <a:lnTo>
                  <a:pt x="1028" y="0"/>
                </a:lnTo>
                <a:lnTo>
                  <a:pt x="0" y="18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4" name="object 3314"/>
          <p:cNvSpPr/>
          <p:nvPr/>
        </p:nvSpPr>
        <p:spPr>
          <a:xfrm>
            <a:off x="2397438" y="1761558"/>
            <a:ext cx="876" cy="1397"/>
          </a:xfrm>
          <a:custGeom>
            <a:avLst/>
            <a:gdLst/>
            <a:ahLst/>
            <a:cxnLst/>
            <a:rect l="l" t="t" r="r" b="b"/>
            <a:pathLst>
              <a:path w="876" h="1397">
                <a:moveTo>
                  <a:pt x="0" y="1397"/>
                </a:moveTo>
                <a:lnTo>
                  <a:pt x="876" y="0"/>
                </a:lnTo>
                <a:lnTo>
                  <a:pt x="0" y="13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5" name="object 3315"/>
          <p:cNvSpPr/>
          <p:nvPr/>
        </p:nvSpPr>
        <p:spPr>
          <a:xfrm>
            <a:off x="2396409" y="1762959"/>
            <a:ext cx="1028" cy="1828"/>
          </a:xfrm>
          <a:custGeom>
            <a:avLst/>
            <a:gdLst/>
            <a:ahLst/>
            <a:cxnLst/>
            <a:rect l="l" t="t" r="r" b="b"/>
            <a:pathLst>
              <a:path w="1028" h="1828">
                <a:moveTo>
                  <a:pt x="0" y="1828"/>
                </a:moveTo>
                <a:lnTo>
                  <a:pt x="102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6" name="object 3316"/>
          <p:cNvSpPr/>
          <p:nvPr/>
        </p:nvSpPr>
        <p:spPr>
          <a:xfrm>
            <a:off x="2391495" y="1743814"/>
            <a:ext cx="9169" cy="15773"/>
          </a:xfrm>
          <a:custGeom>
            <a:avLst/>
            <a:gdLst/>
            <a:ahLst/>
            <a:cxnLst/>
            <a:rect l="l" t="t" r="r" b="b"/>
            <a:pathLst>
              <a:path w="9169" h="15773">
                <a:moveTo>
                  <a:pt x="9169" y="0"/>
                </a:moveTo>
                <a:lnTo>
                  <a:pt x="0" y="157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7" name="object 3317"/>
          <p:cNvSpPr/>
          <p:nvPr/>
        </p:nvSpPr>
        <p:spPr>
          <a:xfrm>
            <a:off x="2390474" y="1757302"/>
            <a:ext cx="2336" cy="4114"/>
          </a:xfrm>
          <a:custGeom>
            <a:avLst/>
            <a:gdLst/>
            <a:ahLst/>
            <a:cxnLst/>
            <a:rect l="l" t="t" r="r" b="b"/>
            <a:pathLst>
              <a:path w="2336" h="4114">
                <a:moveTo>
                  <a:pt x="215" y="3746"/>
                </a:moveTo>
                <a:lnTo>
                  <a:pt x="1092" y="2209"/>
                </a:lnTo>
                <a:lnTo>
                  <a:pt x="0" y="4114"/>
                </a:lnTo>
                <a:lnTo>
                  <a:pt x="2336" y="0"/>
                </a:lnTo>
                <a:lnTo>
                  <a:pt x="0" y="411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8" name="object 3318"/>
          <p:cNvSpPr/>
          <p:nvPr/>
        </p:nvSpPr>
        <p:spPr>
          <a:xfrm>
            <a:off x="2392817" y="1745646"/>
            <a:ext cx="6743" cy="11658"/>
          </a:xfrm>
          <a:custGeom>
            <a:avLst/>
            <a:gdLst/>
            <a:ahLst/>
            <a:cxnLst/>
            <a:rect l="l" t="t" r="r" b="b"/>
            <a:pathLst>
              <a:path w="6743" h="11658">
                <a:moveTo>
                  <a:pt x="3886" y="4914"/>
                </a:moveTo>
                <a:lnTo>
                  <a:pt x="0" y="11658"/>
                </a:lnTo>
                <a:lnTo>
                  <a:pt x="6743" y="0"/>
                </a:lnTo>
                <a:lnTo>
                  <a:pt x="6375" y="66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9" name="object 3319"/>
          <p:cNvSpPr/>
          <p:nvPr/>
        </p:nvSpPr>
        <p:spPr>
          <a:xfrm>
            <a:off x="2392817" y="1743807"/>
            <a:ext cx="7848" cy="13500"/>
          </a:xfrm>
          <a:custGeom>
            <a:avLst/>
            <a:gdLst/>
            <a:ahLst/>
            <a:cxnLst/>
            <a:rect l="l" t="t" r="r" b="b"/>
            <a:pathLst>
              <a:path w="7848" h="13500">
                <a:moveTo>
                  <a:pt x="0" y="13500"/>
                </a:moveTo>
                <a:lnTo>
                  <a:pt x="784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0" name="object 3320"/>
          <p:cNvSpPr/>
          <p:nvPr/>
        </p:nvSpPr>
        <p:spPr>
          <a:xfrm>
            <a:off x="2396409" y="1762959"/>
            <a:ext cx="1028" cy="1828"/>
          </a:xfrm>
          <a:custGeom>
            <a:avLst/>
            <a:gdLst/>
            <a:ahLst/>
            <a:cxnLst/>
            <a:rect l="l" t="t" r="r" b="b"/>
            <a:pathLst>
              <a:path w="1028" h="1828">
                <a:moveTo>
                  <a:pt x="0" y="1828"/>
                </a:moveTo>
                <a:lnTo>
                  <a:pt x="102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1" name="object 3321"/>
          <p:cNvSpPr/>
          <p:nvPr/>
        </p:nvSpPr>
        <p:spPr>
          <a:xfrm>
            <a:off x="2391427" y="1729004"/>
            <a:ext cx="11874" cy="15544"/>
          </a:xfrm>
          <a:custGeom>
            <a:avLst/>
            <a:gdLst/>
            <a:ahLst/>
            <a:cxnLst/>
            <a:rect l="l" t="t" r="r" b="b"/>
            <a:pathLst>
              <a:path w="11874" h="15544">
                <a:moveTo>
                  <a:pt x="7988" y="12611"/>
                </a:moveTo>
                <a:lnTo>
                  <a:pt x="11874" y="5930"/>
                </a:lnTo>
                <a:lnTo>
                  <a:pt x="6299" y="15544"/>
                </a:lnTo>
                <a:lnTo>
                  <a:pt x="0" y="11950"/>
                </a:lnTo>
                <a:lnTo>
                  <a:pt x="6883" y="0"/>
                </a:lnTo>
                <a:lnTo>
                  <a:pt x="6819" y="13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2" name="object 3322"/>
          <p:cNvSpPr/>
          <p:nvPr/>
        </p:nvSpPr>
        <p:spPr>
          <a:xfrm>
            <a:off x="2395019" y="1733767"/>
            <a:ext cx="584" cy="1028"/>
          </a:xfrm>
          <a:custGeom>
            <a:avLst/>
            <a:gdLst/>
            <a:ahLst/>
            <a:cxnLst/>
            <a:rect l="l" t="t" r="r" b="b"/>
            <a:pathLst>
              <a:path w="584" h="1028">
                <a:moveTo>
                  <a:pt x="584" y="0"/>
                </a:moveTo>
                <a:lnTo>
                  <a:pt x="0" y="10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3" name="object 3323"/>
          <p:cNvSpPr/>
          <p:nvPr/>
        </p:nvSpPr>
        <p:spPr>
          <a:xfrm>
            <a:off x="2398243" y="1724740"/>
            <a:ext cx="23177" cy="11963"/>
          </a:xfrm>
          <a:custGeom>
            <a:avLst/>
            <a:gdLst/>
            <a:ahLst/>
            <a:cxnLst/>
            <a:rect l="l" t="t" r="r" b="b"/>
            <a:pathLst>
              <a:path w="23177" h="11963">
                <a:moveTo>
                  <a:pt x="0" y="4406"/>
                </a:moveTo>
                <a:lnTo>
                  <a:pt x="2489" y="0"/>
                </a:lnTo>
                <a:lnTo>
                  <a:pt x="23177" y="1196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4" name="object 3324"/>
          <p:cNvSpPr/>
          <p:nvPr/>
        </p:nvSpPr>
        <p:spPr>
          <a:xfrm>
            <a:off x="2398317" y="1767648"/>
            <a:ext cx="7340" cy="12687"/>
          </a:xfrm>
          <a:custGeom>
            <a:avLst/>
            <a:gdLst/>
            <a:ahLst/>
            <a:cxnLst/>
            <a:rect l="l" t="t" r="r" b="b"/>
            <a:pathLst>
              <a:path w="7340" h="12687">
                <a:moveTo>
                  <a:pt x="0" y="12687"/>
                </a:moveTo>
                <a:lnTo>
                  <a:pt x="734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5" name="object 3325"/>
          <p:cNvSpPr/>
          <p:nvPr/>
        </p:nvSpPr>
        <p:spPr>
          <a:xfrm>
            <a:off x="2399347" y="1757307"/>
            <a:ext cx="6299" cy="10337"/>
          </a:xfrm>
          <a:custGeom>
            <a:avLst/>
            <a:gdLst/>
            <a:ahLst/>
            <a:cxnLst/>
            <a:rect l="l" t="t" r="r" b="b"/>
            <a:pathLst>
              <a:path w="6299" h="10337">
                <a:moveTo>
                  <a:pt x="4762" y="9461"/>
                </a:moveTo>
                <a:lnTo>
                  <a:pt x="6299" y="10337"/>
                </a:lnTo>
                <a:lnTo>
                  <a:pt x="0" y="6743"/>
                </a:lnTo>
                <a:lnTo>
                  <a:pt x="3886" y="0"/>
                </a:lnTo>
                <a:lnTo>
                  <a:pt x="0" y="674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6" name="object 3326"/>
          <p:cNvSpPr/>
          <p:nvPr/>
        </p:nvSpPr>
        <p:spPr>
          <a:xfrm>
            <a:off x="2398316" y="1757302"/>
            <a:ext cx="2425" cy="4254"/>
          </a:xfrm>
          <a:custGeom>
            <a:avLst/>
            <a:gdLst/>
            <a:ahLst/>
            <a:cxnLst/>
            <a:rect l="l" t="t" r="r" b="b"/>
            <a:pathLst>
              <a:path w="2425" h="4254">
                <a:moveTo>
                  <a:pt x="1612" y="1473"/>
                </a:moveTo>
                <a:lnTo>
                  <a:pt x="0" y="4254"/>
                </a:lnTo>
                <a:lnTo>
                  <a:pt x="2425" y="0"/>
                </a:lnTo>
                <a:lnTo>
                  <a:pt x="1612" y="147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7" name="object 3327"/>
          <p:cNvSpPr/>
          <p:nvPr/>
        </p:nvSpPr>
        <p:spPr>
          <a:xfrm>
            <a:off x="2398321" y="1749458"/>
            <a:ext cx="6959" cy="12103"/>
          </a:xfrm>
          <a:custGeom>
            <a:avLst/>
            <a:gdLst/>
            <a:ahLst/>
            <a:cxnLst/>
            <a:rect l="l" t="t" r="r" b="b"/>
            <a:pathLst>
              <a:path w="6959" h="12103">
                <a:moveTo>
                  <a:pt x="3149" y="6603"/>
                </a:moveTo>
                <a:lnTo>
                  <a:pt x="2412" y="7848"/>
                </a:lnTo>
                <a:lnTo>
                  <a:pt x="6959" y="0"/>
                </a:lnTo>
                <a:lnTo>
                  <a:pt x="0" y="1210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8" name="object 3328"/>
          <p:cNvSpPr/>
          <p:nvPr/>
        </p:nvSpPr>
        <p:spPr>
          <a:xfrm>
            <a:off x="2402276" y="1741614"/>
            <a:ext cx="18402" cy="17233"/>
          </a:xfrm>
          <a:custGeom>
            <a:avLst/>
            <a:gdLst/>
            <a:ahLst/>
            <a:cxnLst/>
            <a:rect l="l" t="t" r="r" b="b"/>
            <a:pathLst>
              <a:path w="18402" h="17233">
                <a:moveTo>
                  <a:pt x="0" y="17233"/>
                </a:moveTo>
                <a:lnTo>
                  <a:pt x="5054" y="8508"/>
                </a:lnTo>
                <a:lnTo>
                  <a:pt x="11366" y="12179"/>
                </a:lnTo>
                <a:lnTo>
                  <a:pt x="18402" y="0"/>
                </a:lnTo>
                <a:lnTo>
                  <a:pt x="11366" y="12179"/>
                </a:lnTo>
                <a:lnTo>
                  <a:pt x="5054" y="8508"/>
                </a:lnTo>
                <a:lnTo>
                  <a:pt x="3886" y="1055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9" name="object 3329"/>
          <p:cNvSpPr/>
          <p:nvPr/>
        </p:nvSpPr>
        <p:spPr>
          <a:xfrm>
            <a:off x="2405503" y="1749018"/>
            <a:ext cx="0" cy="76"/>
          </a:xfrm>
          <a:custGeom>
            <a:avLst/>
            <a:gdLst/>
            <a:ahLst/>
            <a:cxnLst/>
            <a:rect l="l" t="t" r="r" b="b"/>
            <a:pathLst>
              <a:path h="76">
                <a:moveTo>
                  <a:pt x="0" y="76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0" name="object 3330"/>
          <p:cNvSpPr/>
          <p:nvPr/>
        </p:nvSpPr>
        <p:spPr>
          <a:xfrm>
            <a:off x="2405287" y="1747926"/>
            <a:ext cx="876" cy="1536"/>
          </a:xfrm>
          <a:custGeom>
            <a:avLst/>
            <a:gdLst/>
            <a:ahLst/>
            <a:cxnLst/>
            <a:rect l="l" t="t" r="r" b="b"/>
            <a:pathLst>
              <a:path w="876" h="1536">
                <a:moveTo>
                  <a:pt x="215" y="1168"/>
                </a:moveTo>
                <a:lnTo>
                  <a:pt x="876" y="0"/>
                </a:lnTo>
                <a:lnTo>
                  <a:pt x="0" y="153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1" name="object 3331"/>
          <p:cNvSpPr/>
          <p:nvPr/>
        </p:nvSpPr>
        <p:spPr>
          <a:xfrm>
            <a:off x="2405503" y="1747189"/>
            <a:ext cx="1028" cy="1905"/>
          </a:xfrm>
          <a:custGeom>
            <a:avLst/>
            <a:gdLst/>
            <a:ahLst/>
            <a:cxnLst/>
            <a:rect l="l" t="t" r="r" b="b"/>
            <a:pathLst>
              <a:path w="1028" h="1905">
                <a:moveTo>
                  <a:pt x="0" y="1904"/>
                </a:moveTo>
                <a:lnTo>
                  <a:pt x="1028" y="0"/>
                </a:lnTo>
                <a:lnTo>
                  <a:pt x="660" y="736"/>
                </a:lnTo>
                <a:lnTo>
                  <a:pt x="876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2" name="object 3332"/>
          <p:cNvSpPr/>
          <p:nvPr/>
        </p:nvSpPr>
        <p:spPr>
          <a:xfrm>
            <a:off x="2406164" y="1747184"/>
            <a:ext cx="368" cy="736"/>
          </a:xfrm>
          <a:custGeom>
            <a:avLst/>
            <a:gdLst/>
            <a:ahLst/>
            <a:cxnLst/>
            <a:rect l="l" t="t" r="r" b="b"/>
            <a:pathLst>
              <a:path w="368" h="736">
                <a:moveTo>
                  <a:pt x="0" y="736"/>
                </a:moveTo>
                <a:lnTo>
                  <a:pt x="36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3" name="object 3333"/>
          <p:cNvSpPr/>
          <p:nvPr/>
        </p:nvSpPr>
        <p:spPr>
          <a:xfrm>
            <a:off x="2399563" y="1743815"/>
            <a:ext cx="1104" cy="1905"/>
          </a:xfrm>
          <a:custGeom>
            <a:avLst/>
            <a:gdLst/>
            <a:ahLst/>
            <a:cxnLst/>
            <a:rect l="l" t="t" r="r" b="b"/>
            <a:pathLst>
              <a:path w="1104" h="1905">
                <a:moveTo>
                  <a:pt x="0" y="1904"/>
                </a:moveTo>
                <a:lnTo>
                  <a:pt x="1104" y="0"/>
                </a:lnTo>
                <a:lnTo>
                  <a:pt x="0" y="182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4" name="object 3334"/>
          <p:cNvSpPr/>
          <p:nvPr/>
        </p:nvSpPr>
        <p:spPr>
          <a:xfrm>
            <a:off x="2403304" y="1734940"/>
            <a:ext cx="10337" cy="25819"/>
          </a:xfrm>
          <a:custGeom>
            <a:avLst/>
            <a:gdLst/>
            <a:ahLst/>
            <a:cxnLst/>
            <a:rect l="l" t="t" r="r" b="b"/>
            <a:pathLst>
              <a:path w="10337" h="25819">
                <a:moveTo>
                  <a:pt x="0" y="0"/>
                </a:moveTo>
                <a:lnTo>
                  <a:pt x="9601" y="5575"/>
                </a:lnTo>
                <a:lnTo>
                  <a:pt x="4038" y="15176"/>
                </a:lnTo>
                <a:lnTo>
                  <a:pt x="10337" y="18846"/>
                </a:lnTo>
                <a:lnTo>
                  <a:pt x="6311" y="2581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5" name="object 3335"/>
          <p:cNvSpPr/>
          <p:nvPr/>
        </p:nvSpPr>
        <p:spPr>
          <a:xfrm>
            <a:off x="2398317" y="1724746"/>
            <a:ext cx="24714" cy="16865"/>
          </a:xfrm>
          <a:custGeom>
            <a:avLst/>
            <a:gdLst/>
            <a:ahLst/>
            <a:cxnLst/>
            <a:rect l="l" t="t" r="r" b="b"/>
            <a:pathLst>
              <a:path w="24714" h="16865">
                <a:moveTo>
                  <a:pt x="0" y="4254"/>
                </a:moveTo>
                <a:lnTo>
                  <a:pt x="2425" y="0"/>
                </a:lnTo>
                <a:lnTo>
                  <a:pt x="24714" y="12839"/>
                </a:lnTo>
                <a:lnTo>
                  <a:pt x="22364" y="16865"/>
                </a:lnTo>
                <a:lnTo>
                  <a:pt x="23025" y="1569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6" name="object 3336"/>
          <p:cNvSpPr/>
          <p:nvPr/>
        </p:nvSpPr>
        <p:spPr>
          <a:xfrm>
            <a:off x="2402715" y="1725847"/>
            <a:ext cx="18707" cy="10858"/>
          </a:xfrm>
          <a:custGeom>
            <a:avLst/>
            <a:gdLst/>
            <a:ahLst/>
            <a:cxnLst/>
            <a:rect l="l" t="t" r="r" b="b"/>
            <a:pathLst>
              <a:path w="18707" h="10858">
                <a:moveTo>
                  <a:pt x="0" y="0"/>
                </a:moveTo>
                <a:lnTo>
                  <a:pt x="18707" y="1085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7" name="object 3337"/>
          <p:cNvSpPr/>
          <p:nvPr/>
        </p:nvSpPr>
        <p:spPr>
          <a:xfrm>
            <a:off x="2411591" y="1740442"/>
            <a:ext cx="9753" cy="16865"/>
          </a:xfrm>
          <a:custGeom>
            <a:avLst/>
            <a:gdLst/>
            <a:ahLst/>
            <a:cxnLst/>
            <a:rect l="l" t="t" r="r" b="b"/>
            <a:pathLst>
              <a:path w="9753" h="16865">
                <a:moveTo>
                  <a:pt x="0" y="16865"/>
                </a:moveTo>
                <a:lnTo>
                  <a:pt x="975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8" name="object 3338"/>
          <p:cNvSpPr/>
          <p:nvPr/>
        </p:nvSpPr>
        <p:spPr>
          <a:xfrm>
            <a:off x="2407776" y="1741613"/>
            <a:ext cx="4470" cy="7848"/>
          </a:xfrm>
          <a:custGeom>
            <a:avLst/>
            <a:gdLst/>
            <a:ahLst/>
            <a:cxnLst/>
            <a:rect l="l" t="t" r="r" b="b"/>
            <a:pathLst>
              <a:path w="4470" h="7848">
                <a:moveTo>
                  <a:pt x="0" y="7848"/>
                </a:moveTo>
                <a:lnTo>
                  <a:pt x="4470" y="0"/>
                </a:lnTo>
                <a:lnTo>
                  <a:pt x="0" y="784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9" name="object 3339"/>
          <p:cNvSpPr/>
          <p:nvPr/>
        </p:nvSpPr>
        <p:spPr>
          <a:xfrm>
            <a:off x="2416136" y="1744178"/>
            <a:ext cx="3009" cy="5283"/>
          </a:xfrm>
          <a:custGeom>
            <a:avLst/>
            <a:gdLst/>
            <a:ahLst/>
            <a:cxnLst/>
            <a:rect l="l" t="t" r="r" b="b"/>
            <a:pathLst>
              <a:path w="3009" h="5283">
                <a:moveTo>
                  <a:pt x="0" y="5283"/>
                </a:moveTo>
                <a:lnTo>
                  <a:pt x="3009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0" name="object 3340"/>
          <p:cNvSpPr/>
          <p:nvPr/>
        </p:nvSpPr>
        <p:spPr>
          <a:xfrm>
            <a:off x="2319627" y="1739634"/>
            <a:ext cx="26987" cy="11950"/>
          </a:xfrm>
          <a:custGeom>
            <a:avLst/>
            <a:gdLst/>
            <a:ahLst/>
            <a:cxnLst/>
            <a:rect l="l" t="t" r="r" b="b"/>
            <a:pathLst>
              <a:path w="26987" h="11950">
                <a:moveTo>
                  <a:pt x="0" y="0"/>
                </a:moveTo>
                <a:lnTo>
                  <a:pt x="20675" y="11950"/>
                </a:lnTo>
                <a:lnTo>
                  <a:pt x="26987" y="110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1" name="object 3341"/>
          <p:cNvSpPr/>
          <p:nvPr/>
        </p:nvSpPr>
        <p:spPr>
          <a:xfrm>
            <a:off x="2318085" y="1733764"/>
            <a:ext cx="18554" cy="15697"/>
          </a:xfrm>
          <a:custGeom>
            <a:avLst/>
            <a:gdLst/>
            <a:ahLst/>
            <a:cxnLst/>
            <a:rect l="l" t="t" r="r" b="b"/>
            <a:pathLst>
              <a:path w="18554" h="15697">
                <a:moveTo>
                  <a:pt x="18554" y="15697"/>
                </a:moveTo>
                <a:lnTo>
                  <a:pt x="0" y="4991"/>
                </a:lnTo>
                <a:lnTo>
                  <a:pt x="2933" y="0"/>
                </a:lnTo>
                <a:lnTo>
                  <a:pt x="1689" y="20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2" name="object 3342"/>
          <p:cNvSpPr/>
          <p:nvPr/>
        </p:nvSpPr>
        <p:spPr>
          <a:xfrm>
            <a:off x="2319627" y="1739634"/>
            <a:ext cx="23253" cy="11950"/>
          </a:xfrm>
          <a:custGeom>
            <a:avLst/>
            <a:gdLst/>
            <a:ahLst/>
            <a:cxnLst/>
            <a:rect l="l" t="t" r="r" b="b"/>
            <a:pathLst>
              <a:path w="23253" h="11950">
                <a:moveTo>
                  <a:pt x="0" y="0"/>
                </a:moveTo>
                <a:lnTo>
                  <a:pt x="20675" y="11950"/>
                </a:lnTo>
                <a:lnTo>
                  <a:pt x="23253" y="755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3" name="object 3343"/>
          <p:cNvSpPr/>
          <p:nvPr/>
        </p:nvSpPr>
        <p:spPr>
          <a:xfrm>
            <a:off x="2319779" y="1725842"/>
            <a:ext cx="5791" cy="9982"/>
          </a:xfrm>
          <a:custGeom>
            <a:avLst/>
            <a:gdLst/>
            <a:ahLst/>
            <a:cxnLst/>
            <a:rect l="l" t="t" r="r" b="b"/>
            <a:pathLst>
              <a:path w="5791" h="9982">
                <a:moveTo>
                  <a:pt x="2120" y="6311"/>
                </a:moveTo>
                <a:lnTo>
                  <a:pt x="5791" y="0"/>
                </a:lnTo>
                <a:lnTo>
                  <a:pt x="0" y="998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4" name="object 3344"/>
          <p:cNvSpPr/>
          <p:nvPr/>
        </p:nvSpPr>
        <p:spPr>
          <a:xfrm>
            <a:off x="2321025" y="1722547"/>
            <a:ext cx="21183" cy="18846"/>
          </a:xfrm>
          <a:custGeom>
            <a:avLst/>
            <a:gdLst/>
            <a:ahLst/>
            <a:cxnLst/>
            <a:rect l="l" t="t" r="r" b="b"/>
            <a:pathLst>
              <a:path w="21183" h="18846">
                <a:moveTo>
                  <a:pt x="1168" y="9093"/>
                </a:moveTo>
                <a:lnTo>
                  <a:pt x="6451" y="0"/>
                </a:lnTo>
                <a:lnTo>
                  <a:pt x="0" y="11214"/>
                </a:lnTo>
                <a:lnTo>
                  <a:pt x="6451" y="0"/>
                </a:lnTo>
                <a:lnTo>
                  <a:pt x="12750" y="3670"/>
                </a:lnTo>
                <a:lnTo>
                  <a:pt x="7175" y="13271"/>
                </a:lnTo>
                <a:lnTo>
                  <a:pt x="16789" y="18846"/>
                </a:lnTo>
                <a:lnTo>
                  <a:pt x="21183" y="11214"/>
                </a:lnTo>
                <a:lnTo>
                  <a:pt x="16789" y="1884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5" name="object 3345"/>
          <p:cNvSpPr/>
          <p:nvPr/>
        </p:nvSpPr>
        <p:spPr>
          <a:xfrm>
            <a:off x="2327546" y="1717417"/>
            <a:ext cx="11214" cy="16357"/>
          </a:xfrm>
          <a:custGeom>
            <a:avLst/>
            <a:gdLst/>
            <a:ahLst/>
            <a:cxnLst/>
            <a:rect l="l" t="t" r="r" b="b"/>
            <a:pathLst>
              <a:path w="11214" h="16357">
                <a:moveTo>
                  <a:pt x="0" y="5130"/>
                </a:moveTo>
                <a:lnTo>
                  <a:pt x="6235" y="8801"/>
                </a:lnTo>
                <a:lnTo>
                  <a:pt x="1828" y="16357"/>
                </a:lnTo>
                <a:lnTo>
                  <a:pt x="1121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6" name="object 3346"/>
          <p:cNvSpPr/>
          <p:nvPr/>
        </p:nvSpPr>
        <p:spPr>
          <a:xfrm>
            <a:off x="2327474" y="1718293"/>
            <a:ext cx="5791" cy="7556"/>
          </a:xfrm>
          <a:custGeom>
            <a:avLst/>
            <a:gdLst/>
            <a:ahLst/>
            <a:cxnLst/>
            <a:rect l="l" t="t" r="r" b="b"/>
            <a:pathLst>
              <a:path w="5791" h="7556">
                <a:moveTo>
                  <a:pt x="0" y="4254"/>
                </a:moveTo>
                <a:lnTo>
                  <a:pt x="2425" y="0"/>
                </a:lnTo>
                <a:lnTo>
                  <a:pt x="0" y="4254"/>
                </a:lnTo>
                <a:lnTo>
                  <a:pt x="5791" y="755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7" name="object 3347"/>
          <p:cNvSpPr/>
          <p:nvPr/>
        </p:nvSpPr>
        <p:spPr>
          <a:xfrm>
            <a:off x="2327546" y="1718003"/>
            <a:ext cx="2489" cy="4470"/>
          </a:xfrm>
          <a:custGeom>
            <a:avLst/>
            <a:gdLst/>
            <a:ahLst/>
            <a:cxnLst/>
            <a:rect l="l" t="t" r="r" b="b"/>
            <a:pathLst>
              <a:path w="2489" h="4470">
                <a:moveTo>
                  <a:pt x="0" y="4470"/>
                </a:moveTo>
                <a:lnTo>
                  <a:pt x="2489" y="0"/>
                </a:lnTo>
                <a:lnTo>
                  <a:pt x="2349" y="29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8" name="object 3348"/>
          <p:cNvSpPr/>
          <p:nvPr/>
        </p:nvSpPr>
        <p:spPr>
          <a:xfrm>
            <a:off x="2331135" y="1735019"/>
            <a:ext cx="5943" cy="3441"/>
          </a:xfrm>
          <a:custGeom>
            <a:avLst/>
            <a:gdLst/>
            <a:ahLst/>
            <a:cxnLst/>
            <a:rect l="l" t="t" r="r" b="b"/>
            <a:pathLst>
              <a:path w="5943" h="3441">
                <a:moveTo>
                  <a:pt x="5943" y="3441"/>
                </a:moveTo>
                <a:lnTo>
                  <a:pt x="0" y="0"/>
                </a:lnTo>
                <a:lnTo>
                  <a:pt x="4254" y="2489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9" name="object 3349"/>
          <p:cNvSpPr/>
          <p:nvPr/>
        </p:nvSpPr>
        <p:spPr>
          <a:xfrm>
            <a:off x="2335394" y="1737507"/>
            <a:ext cx="1689" cy="952"/>
          </a:xfrm>
          <a:custGeom>
            <a:avLst/>
            <a:gdLst/>
            <a:ahLst/>
            <a:cxnLst/>
            <a:rect l="l" t="t" r="r" b="b"/>
            <a:pathLst>
              <a:path w="1689" h="952">
                <a:moveTo>
                  <a:pt x="0" y="0"/>
                </a:moveTo>
                <a:lnTo>
                  <a:pt x="1689" y="95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0" name="object 3350"/>
          <p:cNvSpPr/>
          <p:nvPr/>
        </p:nvSpPr>
        <p:spPr>
          <a:xfrm>
            <a:off x="2334515" y="1727612"/>
            <a:ext cx="876" cy="1460"/>
          </a:xfrm>
          <a:custGeom>
            <a:avLst/>
            <a:gdLst/>
            <a:ahLst/>
            <a:cxnLst/>
            <a:rect l="l" t="t" r="r" b="b"/>
            <a:pathLst>
              <a:path w="876" h="1460">
                <a:moveTo>
                  <a:pt x="0" y="1460"/>
                </a:moveTo>
                <a:lnTo>
                  <a:pt x="876" y="0"/>
                </a:lnTo>
                <a:lnTo>
                  <a:pt x="0" y="1460"/>
                </a:lnTo>
                <a:lnTo>
                  <a:pt x="876" y="0"/>
                </a:lnTo>
                <a:lnTo>
                  <a:pt x="215" y="11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1" name="object 3351"/>
          <p:cNvSpPr/>
          <p:nvPr/>
        </p:nvSpPr>
        <p:spPr>
          <a:xfrm>
            <a:off x="2334515" y="1725847"/>
            <a:ext cx="1905" cy="3225"/>
          </a:xfrm>
          <a:custGeom>
            <a:avLst/>
            <a:gdLst/>
            <a:ahLst/>
            <a:cxnLst/>
            <a:rect l="l" t="t" r="r" b="b"/>
            <a:pathLst>
              <a:path w="1905" h="3225">
                <a:moveTo>
                  <a:pt x="0" y="3225"/>
                </a:moveTo>
                <a:lnTo>
                  <a:pt x="1905" y="0"/>
                </a:lnTo>
                <a:lnTo>
                  <a:pt x="876" y="1765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2" name="object 3352"/>
          <p:cNvSpPr/>
          <p:nvPr/>
        </p:nvSpPr>
        <p:spPr>
          <a:xfrm>
            <a:off x="2328720" y="1695190"/>
            <a:ext cx="14528" cy="25158"/>
          </a:xfrm>
          <a:custGeom>
            <a:avLst/>
            <a:gdLst/>
            <a:ahLst/>
            <a:cxnLst/>
            <a:rect l="l" t="t" r="r" b="b"/>
            <a:pathLst>
              <a:path w="14528" h="25158">
                <a:moveTo>
                  <a:pt x="1320" y="22809"/>
                </a:moveTo>
                <a:lnTo>
                  <a:pt x="5867" y="14960"/>
                </a:lnTo>
                <a:lnTo>
                  <a:pt x="14528" y="0"/>
                </a:lnTo>
                <a:lnTo>
                  <a:pt x="0" y="2515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3" name="object 3353"/>
          <p:cNvSpPr/>
          <p:nvPr/>
        </p:nvSpPr>
        <p:spPr>
          <a:xfrm>
            <a:off x="2331427" y="1695189"/>
            <a:ext cx="11811" cy="24053"/>
          </a:xfrm>
          <a:custGeom>
            <a:avLst/>
            <a:gdLst/>
            <a:ahLst/>
            <a:cxnLst/>
            <a:rect l="l" t="t" r="r" b="b"/>
            <a:pathLst>
              <a:path w="11811" h="24053">
                <a:moveTo>
                  <a:pt x="10858" y="1689"/>
                </a:moveTo>
                <a:lnTo>
                  <a:pt x="11810" y="0"/>
                </a:lnTo>
                <a:lnTo>
                  <a:pt x="4038" y="13500"/>
                </a:lnTo>
                <a:lnTo>
                  <a:pt x="10350" y="17094"/>
                </a:lnTo>
                <a:lnTo>
                  <a:pt x="4038" y="13500"/>
                </a:lnTo>
                <a:lnTo>
                  <a:pt x="0" y="20383"/>
                </a:lnTo>
                <a:lnTo>
                  <a:pt x="6311" y="24053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4" name="object 3354"/>
          <p:cNvSpPr/>
          <p:nvPr/>
        </p:nvSpPr>
        <p:spPr>
          <a:xfrm>
            <a:off x="2341553" y="1747188"/>
            <a:ext cx="1320" cy="2273"/>
          </a:xfrm>
          <a:custGeom>
            <a:avLst/>
            <a:gdLst/>
            <a:ahLst/>
            <a:cxnLst/>
            <a:rect l="l" t="t" r="r" b="b"/>
            <a:pathLst>
              <a:path w="1320" h="2273">
                <a:moveTo>
                  <a:pt x="0" y="2273"/>
                </a:moveTo>
                <a:lnTo>
                  <a:pt x="132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5" name="object 3355"/>
          <p:cNvSpPr/>
          <p:nvPr/>
        </p:nvSpPr>
        <p:spPr>
          <a:xfrm>
            <a:off x="2343241" y="1723642"/>
            <a:ext cx="13208" cy="22885"/>
          </a:xfrm>
          <a:custGeom>
            <a:avLst/>
            <a:gdLst/>
            <a:ahLst/>
            <a:cxnLst/>
            <a:rect l="l" t="t" r="r" b="b"/>
            <a:pathLst>
              <a:path w="13207" h="22885">
                <a:moveTo>
                  <a:pt x="0" y="22885"/>
                </a:moveTo>
                <a:lnTo>
                  <a:pt x="13208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6" name="object 3356"/>
          <p:cNvSpPr/>
          <p:nvPr/>
        </p:nvSpPr>
        <p:spPr>
          <a:xfrm>
            <a:off x="2341553" y="1731719"/>
            <a:ext cx="8140" cy="17741"/>
          </a:xfrm>
          <a:custGeom>
            <a:avLst/>
            <a:gdLst/>
            <a:ahLst/>
            <a:cxnLst/>
            <a:rect l="l" t="t" r="r" b="b"/>
            <a:pathLst>
              <a:path w="8140" h="17741">
                <a:moveTo>
                  <a:pt x="0" y="17741"/>
                </a:moveTo>
                <a:lnTo>
                  <a:pt x="8140" y="3657"/>
                </a:lnTo>
                <a:lnTo>
                  <a:pt x="1828" y="0"/>
                </a:lnTo>
                <a:lnTo>
                  <a:pt x="660" y="204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7" name="object 3357"/>
          <p:cNvSpPr/>
          <p:nvPr/>
        </p:nvSpPr>
        <p:spPr>
          <a:xfrm>
            <a:off x="2341553" y="1727672"/>
            <a:ext cx="1689" cy="3009"/>
          </a:xfrm>
          <a:custGeom>
            <a:avLst/>
            <a:gdLst/>
            <a:ahLst/>
            <a:cxnLst/>
            <a:rect l="l" t="t" r="r" b="b"/>
            <a:pathLst>
              <a:path w="1689" h="3009">
                <a:moveTo>
                  <a:pt x="1028" y="1181"/>
                </a:moveTo>
                <a:lnTo>
                  <a:pt x="0" y="3009"/>
                </a:lnTo>
                <a:lnTo>
                  <a:pt x="1689" y="0"/>
                </a:lnTo>
                <a:lnTo>
                  <a:pt x="1028" y="118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8" name="object 3358"/>
          <p:cNvSpPr/>
          <p:nvPr/>
        </p:nvSpPr>
        <p:spPr>
          <a:xfrm>
            <a:off x="2340455" y="1730692"/>
            <a:ext cx="1104" cy="1828"/>
          </a:xfrm>
          <a:custGeom>
            <a:avLst/>
            <a:gdLst/>
            <a:ahLst/>
            <a:cxnLst/>
            <a:rect l="l" t="t" r="r" b="b"/>
            <a:pathLst>
              <a:path w="1104" h="1828">
                <a:moveTo>
                  <a:pt x="0" y="1828"/>
                </a:moveTo>
                <a:lnTo>
                  <a:pt x="110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9" name="object 3359"/>
          <p:cNvSpPr/>
          <p:nvPr/>
        </p:nvSpPr>
        <p:spPr>
          <a:xfrm>
            <a:off x="2335613" y="1711477"/>
            <a:ext cx="9093" cy="15836"/>
          </a:xfrm>
          <a:custGeom>
            <a:avLst/>
            <a:gdLst/>
            <a:ahLst/>
            <a:cxnLst/>
            <a:rect l="l" t="t" r="r" b="b"/>
            <a:pathLst>
              <a:path w="9093" h="15836">
                <a:moveTo>
                  <a:pt x="0" y="15836"/>
                </a:moveTo>
                <a:lnTo>
                  <a:pt x="90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0" name="object 3360"/>
          <p:cNvSpPr/>
          <p:nvPr/>
        </p:nvSpPr>
        <p:spPr>
          <a:xfrm>
            <a:off x="2343241" y="1731714"/>
            <a:ext cx="3594" cy="2057"/>
          </a:xfrm>
          <a:custGeom>
            <a:avLst/>
            <a:gdLst/>
            <a:ahLst/>
            <a:cxnLst/>
            <a:rect l="l" t="t" r="r" b="b"/>
            <a:pathLst>
              <a:path w="3594" h="2057">
                <a:moveTo>
                  <a:pt x="0" y="292"/>
                </a:moveTo>
                <a:lnTo>
                  <a:pt x="152" y="0"/>
                </a:lnTo>
                <a:lnTo>
                  <a:pt x="3594" y="20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1" name="object 3361"/>
          <p:cNvSpPr/>
          <p:nvPr/>
        </p:nvSpPr>
        <p:spPr>
          <a:xfrm>
            <a:off x="2340448" y="1727677"/>
            <a:ext cx="2794" cy="4838"/>
          </a:xfrm>
          <a:custGeom>
            <a:avLst/>
            <a:gdLst/>
            <a:ahLst/>
            <a:cxnLst/>
            <a:rect l="l" t="t" r="r" b="b"/>
            <a:pathLst>
              <a:path w="2793" h="4838">
                <a:moveTo>
                  <a:pt x="1104" y="3009"/>
                </a:moveTo>
                <a:lnTo>
                  <a:pt x="0" y="4838"/>
                </a:lnTo>
                <a:lnTo>
                  <a:pt x="2793" y="0"/>
                </a:lnTo>
                <a:lnTo>
                  <a:pt x="1104" y="300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2" name="object 3362"/>
          <p:cNvSpPr/>
          <p:nvPr/>
        </p:nvSpPr>
        <p:spPr>
          <a:xfrm>
            <a:off x="2336421" y="1718298"/>
            <a:ext cx="4394" cy="7543"/>
          </a:xfrm>
          <a:custGeom>
            <a:avLst/>
            <a:gdLst/>
            <a:ahLst/>
            <a:cxnLst/>
            <a:rect l="l" t="t" r="r" b="b"/>
            <a:pathLst>
              <a:path w="4394" h="7543">
                <a:moveTo>
                  <a:pt x="1612" y="4762"/>
                </a:moveTo>
                <a:lnTo>
                  <a:pt x="0" y="7543"/>
                </a:lnTo>
                <a:lnTo>
                  <a:pt x="439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3" name="object 3363"/>
          <p:cNvSpPr/>
          <p:nvPr/>
        </p:nvSpPr>
        <p:spPr>
          <a:xfrm>
            <a:off x="2336420" y="1711471"/>
            <a:ext cx="8280" cy="14376"/>
          </a:xfrm>
          <a:custGeom>
            <a:avLst/>
            <a:gdLst/>
            <a:ahLst/>
            <a:cxnLst/>
            <a:rect l="l" t="t" r="r" b="b"/>
            <a:pathLst>
              <a:path w="8280" h="14376">
                <a:moveTo>
                  <a:pt x="0" y="14376"/>
                </a:moveTo>
                <a:lnTo>
                  <a:pt x="828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4" name="object 3364"/>
          <p:cNvSpPr/>
          <p:nvPr/>
        </p:nvSpPr>
        <p:spPr>
          <a:xfrm>
            <a:off x="2335613" y="1711467"/>
            <a:ext cx="9093" cy="15773"/>
          </a:xfrm>
          <a:custGeom>
            <a:avLst/>
            <a:gdLst/>
            <a:ahLst/>
            <a:cxnLst/>
            <a:rect l="l" t="t" r="r" b="b"/>
            <a:pathLst>
              <a:path w="9093" h="15773">
                <a:moveTo>
                  <a:pt x="0" y="15773"/>
                </a:moveTo>
                <a:lnTo>
                  <a:pt x="4038" y="8801"/>
                </a:lnTo>
                <a:lnTo>
                  <a:pt x="9093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5" name="object 3365"/>
          <p:cNvSpPr/>
          <p:nvPr/>
        </p:nvSpPr>
        <p:spPr>
          <a:xfrm>
            <a:off x="2338105" y="1710151"/>
            <a:ext cx="3670" cy="7848"/>
          </a:xfrm>
          <a:custGeom>
            <a:avLst/>
            <a:gdLst/>
            <a:ahLst/>
            <a:cxnLst/>
            <a:rect l="l" t="t" r="r" b="b"/>
            <a:pathLst>
              <a:path w="3670" h="7848">
                <a:moveTo>
                  <a:pt x="368" y="7848"/>
                </a:moveTo>
                <a:lnTo>
                  <a:pt x="3670" y="2133"/>
                </a:ln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6" name="object 3366"/>
          <p:cNvSpPr/>
          <p:nvPr/>
        </p:nvSpPr>
        <p:spPr>
          <a:xfrm>
            <a:off x="2341773" y="1702678"/>
            <a:ext cx="15176" cy="15176"/>
          </a:xfrm>
          <a:custGeom>
            <a:avLst/>
            <a:gdLst/>
            <a:ahLst/>
            <a:cxnLst/>
            <a:rect l="l" t="t" r="r" b="b"/>
            <a:pathLst>
              <a:path w="15176" h="15176">
                <a:moveTo>
                  <a:pt x="0" y="9601"/>
                </a:moveTo>
                <a:lnTo>
                  <a:pt x="5575" y="0"/>
                </a:lnTo>
                <a:lnTo>
                  <a:pt x="15176" y="5562"/>
                </a:lnTo>
                <a:lnTo>
                  <a:pt x="9613" y="15176"/>
                </a:lnTo>
                <a:lnTo>
                  <a:pt x="14084" y="748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7" name="object 3367"/>
          <p:cNvSpPr/>
          <p:nvPr/>
        </p:nvSpPr>
        <p:spPr>
          <a:xfrm>
            <a:off x="2343241" y="1702676"/>
            <a:ext cx="4102" cy="7035"/>
          </a:xfrm>
          <a:custGeom>
            <a:avLst/>
            <a:gdLst/>
            <a:ahLst/>
            <a:cxnLst/>
            <a:rect l="l" t="t" r="r" b="b"/>
            <a:pathLst>
              <a:path w="4102" h="7035">
                <a:moveTo>
                  <a:pt x="0" y="7035"/>
                </a:moveTo>
                <a:lnTo>
                  <a:pt x="410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8" name="object 3368"/>
          <p:cNvSpPr/>
          <p:nvPr/>
        </p:nvSpPr>
        <p:spPr>
          <a:xfrm>
            <a:off x="2339060" y="1702300"/>
            <a:ext cx="76" cy="152"/>
          </a:xfrm>
          <a:custGeom>
            <a:avLst/>
            <a:gdLst/>
            <a:ahLst/>
            <a:cxnLst/>
            <a:rect l="l" t="t" r="r" b="b"/>
            <a:pathLst>
              <a:path w="76" h="152">
                <a:moveTo>
                  <a:pt x="0" y="152"/>
                </a:moveTo>
                <a:lnTo>
                  <a:pt x="76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9" name="object 3369"/>
          <p:cNvSpPr/>
          <p:nvPr/>
        </p:nvSpPr>
        <p:spPr>
          <a:xfrm>
            <a:off x="2342286" y="1692484"/>
            <a:ext cx="23253" cy="11874"/>
          </a:xfrm>
          <a:custGeom>
            <a:avLst/>
            <a:gdLst/>
            <a:ahLst/>
            <a:cxnLst/>
            <a:rect l="l" t="t" r="r" b="b"/>
            <a:pathLst>
              <a:path w="23253" h="11874">
                <a:moveTo>
                  <a:pt x="0" y="4394"/>
                </a:moveTo>
                <a:lnTo>
                  <a:pt x="2565" y="0"/>
                </a:lnTo>
                <a:lnTo>
                  <a:pt x="23253" y="1187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0" name="object 3370"/>
          <p:cNvSpPr/>
          <p:nvPr/>
        </p:nvSpPr>
        <p:spPr>
          <a:xfrm>
            <a:off x="2346100" y="1724820"/>
            <a:ext cx="7632" cy="16802"/>
          </a:xfrm>
          <a:custGeom>
            <a:avLst/>
            <a:gdLst/>
            <a:ahLst/>
            <a:cxnLst/>
            <a:rect l="l" t="t" r="r" b="b"/>
            <a:pathLst>
              <a:path w="7632" h="16802">
                <a:moveTo>
                  <a:pt x="1320" y="0"/>
                </a:moveTo>
                <a:lnTo>
                  <a:pt x="7632" y="3594"/>
                </a:lnTo>
                <a:lnTo>
                  <a:pt x="3594" y="10566"/>
                </a:lnTo>
                <a:lnTo>
                  <a:pt x="0" y="16802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1" name="object 3371"/>
          <p:cNvSpPr/>
          <p:nvPr/>
        </p:nvSpPr>
        <p:spPr>
          <a:xfrm>
            <a:off x="2343382" y="1731711"/>
            <a:ext cx="6311" cy="3670"/>
          </a:xfrm>
          <a:custGeom>
            <a:avLst/>
            <a:gdLst/>
            <a:ahLst/>
            <a:cxnLst/>
            <a:rect l="l" t="t" r="r" b="b"/>
            <a:pathLst>
              <a:path w="6311" h="3670">
                <a:moveTo>
                  <a:pt x="6311" y="3670"/>
                </a:moveTo>
                <a:lnTo>
                  <a:pt x="0" y="0"/>
                </a:lnTo>
                <a:lnTo>
                  <a:pt x="3454" y="205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2" name="object 3372"/>
          <p:cNvSpPr/>
          <p:nvPr/>
        </p:nvSpPr>
        <p:spPr>
          <a:xfrm>
            <a:off x="2343237" y="1725848"/>
            <a:ext cx="1028" cy="1828"/>
          </a:xfrm>
          <a:custGeom>
            <a:avLst/>
            <a:gdLst/>
            <a:ahLst/>
            <a:cxnLst/>
            <a:rect l="l" t="t" r="r" b="b"/>
            <a:pathLst>
              <a:path w="1028" h="1828">
                <a:moveTo>
                  <a:pt x="736" y="584"/>
                </a:moveTo>
                <a:lnTo>
                  <a:pt x="1028" y="0"/>
                </a:lnTo>
                <a:lnTo>
                  <a:pt x="0" y="1828"/>
                </a:lnTo>
                <a:lnTo>
                  <a:pt x="736" y="584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3" name="object 3373"/>
          <p:cNvSpPr/>
          <p:nvPr/>
        </p:nvSpPr>
        <p:spPr>
          <a:xfrm>
            <a:off x="2343241" y="1718002"/>
            <a:ext cx="5575" cy="9677"/>
          </a:xfrm>
          <a:custGeom>
            <a:avLst/>
            <a:gdLst/>
            <a:ahLst/>
            <a:cxnLst/>
            <a:rect l="l" t="t" r="r" b="b"/>
            <a:pathLst>
              <a:path w="5575" h="9677">
                <a:moveTo>
                  <a:pt x="0" y="9677"/>
                </a:moveTo>
                <a:lnTo>
                  <a:pt x="5575" y="0"/>
                </a:lnTo>
                <a:lnTo>
                  <a:pt x="1028" y="7848"/>
                </a:lnTo>
                <a:lnTo>
                  <a:pt x="2273" y="5791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4" name="object 3374"/>
          <p:cNvSpPr/>
          <p:nvPr/>
        </p:nvSpPr>
        <p:spPr>
          <a:xfrm>
            <a:off x="2343384" y="1725843"/>
            <a:ext cx="3378" cy="5867"/>
          </a:xfrm>
          <a:custGeom>
            <a:avLst/>
            <a:gdLst/>
            <a:ahLst/>
            <a:cxnLst/>
            <a:rect l="l" t="t" r="r" b="b"/>
            <a:pathLst>
              <a:path w="3378" h="5867">
                <a:moveTo>
                  <a:pt x="3009" y="736"/>
                </a:moveTo>
                <a:lnTo>
                  <a:pt x="3378" y="0"/>
                </a:lnTo>
                <a:lnTo>
                  <a:pt x="0" y="586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5" name="object 3375"/>
          <p:cNvSpPr/>
          <p:nvPr/>
        </p:nvSpPr>
        <p:spPr>
          <a:xfrm>
            <a:off x="2346760" y="1717859"/>
            <a:ext cx="10922" cy="7988"/>
          </a:xfrm>
          <a:custGeom>
            <a:avLst/>
            <a:gdLst/>
            <a:ahLst/>
            <a:cxnLst/>
            <a:rect l="l" t="t" r="r" b="b"/>
            <a:pathLst>
              <a:path w="10922" h="7988">
                <a:moveTo>
                  <a:pt x="0" y="7988"/>
                </a:moveTo>
                <a:lnTo>
                  <a:pt x="4546" y="139"/>
                </a:lnTo>
                <a:lnTo>
                  <a:pt x="4622" y="0"/>
                </a:lnTo>
                <a:lnTo>
                  <a:pt x="4914" y="139"/>
                </a:lnTo>
                <a:lnTo>
                  <a:pt x="10922" y="3657"/>
                </a:lnTo>
                <a:lnTo>
                  <a:pt x="4622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6" name="object 3376"/>
          <p:cNvSpPr/>
          <p:nvPr/>
        </p:nvSpPr>
        <p:spPr>
          <a:xfrm>
            <a:off x="2348811" y="1714924"/>
            <a:ext cx="1841" cy="3073"/>
          </a:xfrm>
          <a:custGeom>
            <a:avLst/>
            <a:gdLst/>
            <a:ahLst/>
            <a:cxnLst/>
            <a:rect l="l" t="t" r="r" b="b"/>
            <a:pathLst>
              <a:path w="1841" h="3073">
                <a:moveTo>
                  <a:pt x="736" y="1828"/>
                </a:moveTo>
                <a:lnTo>
                  <a:pt x="1841" y="0"/>
                </a:lnTo>
                <a:lnTo>
                  <a:pt x="0" y="3073"/>
                </a:lnTo>
                <a:lnTo>
                  <a:pt x="1612" y="368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7" name="object 3377"/>
          <p:cNvSpPr/>
          <p:nvPr/>
        </p:nvSpPr>
        <p:spPr>
          <a:xfrm>
            <a:off x="2349548" y="17167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8" name="object 3378"/>
          <p:cNvSpPr/>
          <p:nvPr/>
        </p:nvSpPr>
        <p:spPr>
          <a:xfrm>
            <a:off x="2349548" y="1714924"/>
            <a:ext cx="1104" cy="1828"/>
          </a:xfrm>
          <a:custGeom>
            <a:avLst/>
            <a:gdLst/>
            <a:ahLst/>
            <a:cxnLst/>
            <a:rect l="l" t="t" r="r" b="b"/>
            <a:pathLst>
              <a:path w="1104" h="1828">
                <a:moveTo>
                  <a:pt x="0" y="1828"/>
                </a:moveTo>
                <a:lnTo>
                  <a:pt x="1104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9" name="object 3379"/>
          <p:cNvSpPr/>
          <p:nvPr/>
        </p:nvSpPr>
        <p:spPr>
          <a:xfrm>
            <a:off x="2343240" y="1711474"/>
            <a:ext cx="1473" cy="2489"/>
          </a:xfrm>
          <a:custGeom>
            <a:avLst/>
            <a:gdLst/>
            <a:ahLst/>
            <a:cxnLst/>
            <a:rect l="l" t="t" r="r" b="b"/>
            <a:pathLst>
              <a:path w="1473" h="2489">
                <a:moveTo>
                  <a:pt x="368" y="1904"/>
                </a:moveTo>
                <a:lnTo>
                  <a:pt x="1473" y="0"/>
                </a:lnTo>
                <a:lnTo>
                  <a:pt x="0" y="2489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0" name="object 3380"/>
          <p:cNvSpPr/>
          <p:nvPr/>
        </p:nvSpPr>
        <p:spPr>
          <a:xfrm>
            <a:off x="2348302" y="1694459"/>
            <a:ext cx="17233" cy="9906"/>
          </a:xfrm>
          <a:custGeom>
            <a:avLst/>
            <a:gdLst/>
            <a:ahLst/>
            <a:cxnLst/>
            <a:rect l="l" t="t" r="r" b="b"/>
            <a:pathLst>
              <a:path w="17233" h="9906">
                <a:moveTo>
                  <a:pt x="0" y="0"/>
                </a:moveTo>
                <a:lnTo>
                  <a:pt x="17233" y="990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1" name="object 3381"/>
          <p:cNvSpPr/>
          <p:nvPr/>
        </p:nvSpPr>
        <p:spPr>
          <a:xfrm>
            <a:off x="2343235" y="1692475"/>
            <a:ext cx="23837" cy="29044"/>
          </a:xfrm>
          <a:custGeom>
            <a:avLst/>
            <a:gdLst/>
            <a:ahLst/>
            <a:cxnLst/>
            <a:rect l="l" t="t" r="r" b="b"/>
            <a:pathLst>
              <a:path w="23837" h="29044">
                <a:moveTo>
                  <a:pt x="14452" y="29044"/>
                </a:moveTo>
                <a:lnTo>
                  <a:pt x="23837" y="12839"/>
                </a:lnTo>
                <a:lnTo>
                  <a:pt x="1612" y="0"/>
                </a:lnTo>
                <a:lnTo>
                  <a:pt x="0" y="2717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2" name="object 3382"/>
          <p:cNvSpPr/>
          <p:nvPr/>
        </p:nvSpPr>
        <p:spPr>
          <a:xfrm>
            <a:off x="2351308" y="1717847"/>
            <a:ext cx="6375" cy="10566"/>
          </a:xfrm>
          <a:custGeom>
            <a:avLst/>
            <a:gdLst/>
            <a:ahLst/>
            <a:cxnLst/>
            <a:rect l="l" t="t" r="r" b="b"/>
            <a:pathLst>
              <a:path w="6375" h="10566">
                <a:moveTo>
                  <a:pt x="0" y="152"/>
                </a:moveTo>
                <a:lnTo>
                  <a:pt x="76" y="0"/>
                </a:lnTo>
                <a:lnTo>
                  <a:pt x="6375" y="3670"/>
                </a:lnTo>
                <a:lnTo>
                  <a:pt x="2425" y="1056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3" name="object 3383"/>
          <p:cNvSpPr/>
          <p:nvPr/>
        </p:nvSpPr>
        <p:spPr>
          <a:xfrm>
            <a:off x="2355267" y="1708172"/>
            <a:ext cx="10121" cy="17526"/>
          </a:xfrm>
          <a:custGeom>
            <a:avLst/>
            <a:gdLst/>
            <a:ahLst/>
            <a:cxnLst/>
            <a:rect l="l" t="t" r="r" b="b"/>
            <a:pathLst>
              <a:path w="10121" h="17525">
                <a:moveTo>
                  <a:pt x="10121" y="0"/>
                </a:moveTo>
                <a:lnTo>
                  <a:pt x="0" y="17526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4" name="object 3384"/>
          <p:cNvSpPr/>
          <p:nvPr/>
        </p:nvSpPr>
        <p:spPr>
          <a:xfrm>
            <a:off x="2357687" y="1711919"/>
            <a:ext cx="5575" cy="9601"/>
          </a:xfrm>
          <a:custGeom>
            <a:avLst/>
            <a:gdLst/>
            <a:ahLst/>
            <a:cxnLst/>
            <a:rect l="l" t="t" r="r" b="b"/>
            <a:pathLst>
              <a:path w="5575" h="9601">
                <a:moveTo>
                  <a:pt x="0" y="9601"/>
                </a:moveTo>
                <a:lnTo>
                  <a:pt x="5575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5" name="object 3385"/>
          <p:cNvSpPr/>
          <p:nvPr/>
        </p:nvSpPr>
        <p:spPr>
          <a:xfrm>
            <a:off x="2359742" y="1708170"/>
            <a:ext cx="5651" cy="9829"/>
          </a:xfrm>
          <a:custGeom>
            <a:avLst/>
            <a:gdLst/>
            <a:ahLst/>
            <a:cxnLst/>
            <a:rect l="l" t="t" r="r" b="b"/>
            <a:pathLst>
              <a:path w="5651" h="9829">
                <a:moveTo>
                  <a:pt x="0" y="9829"/>
                </a:moveTo>
                <a:lnTo>
                  <a:pt x="5651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6" name="object 3386"/>
          <p:cNvSpPr/>
          <p:nvPr/>
        </p:nvSpPr>
        <p:spPr>
          <a:xfrm>
            <a:off x="780936" y="1713349"/>
            <a:ext cx="803516" cy="350837"/>
          </a:xfrm>
          <a:custGeom>
            <a:avLst/>
            <a:gdLst/>
            <a:ahLst/>
            <a:cxnLst/>
            <a:rect l="l" t="t" r="r" b="b"/>
            <a:pathLst>
              <a:path w="803516" h="350837">
                <a:moveTo>
                  <a:pt x="0" y="0"/>
                </a:moveTo>
                <a:lnTo>
                  <a:pt x="803516" y="350837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7" name="object 3387"/>
          <p:cNvSpPr/>
          <p:nvPr/>
        </p:nvSpPr>
        <p:spPr>
          <a:xfrm>
            <a:off x="2472456" y="1593940"/>
            <a:ext cx="941082" cy="67729"/>
          </a:xfrm>
          <a:custGeom>
            <a:avLst/>
            <a:gdLst/>
            <a:ahLst/>
            <a:cxnLst/>
            <a:rect l="l" t="t" r="r" b="b"/>
            <a:pathLst>
              <a:path w="941082" h="67729">
                <a:moveTo>
                  <a:pt x="0" y="67729"/>
                </a:moveTo>
                <a:lnTo>
                  <a:pt x="941082" y="0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1669130" y="222336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1715844" y="22051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1721199" y="22117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0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457200" y="6479755"/>
            <a:ext cx="3358794" cy="1457896"/>
          </a:xfrm>
          <a:custGeom>
            <a:avLst/>
            <a:gdLst/>
            <a:ahLst/>
            <a:cxnLst/>
            <a:rect l="l" t="t" r="r" b="b"/>
            <a:pathLst>
              <a:path w="3358794" h="1457896">
                <a:moveTo>
                  <a:pt x="0" y="1457896"/>
                </a:moveTo>
                <a:lnTo>
                  <a:pt x="3358794" y="1457896"/>
                </a:lnTo>
                <a:lnTo>
                  <a:pt x="3358794" y="0"/>
                </a:lnTo>
                <a:lnTo>
                  <a:pt x="0" y="0"/>
                </a:lnTo>
                <a:lnTo>
                  <a:pt x="0" y="145789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046968" y="6556846"/>
            <a:ext cx="143725" cy="1246378"/>
          </a:xfrm>
          <a:custGeom>
            <a:avLst/>
            <a:gdLst/>
            <a:ahLst/>
            <a:cxnLst/>
            <a:rect l="l" t="t" r="r" b="b"/>
            <a:pathLst>
              <a:path w="143725" h="1246377">
                <a:moveTo>
                  <a:pt x="141681" y="1244244"/>
                </a:moveTo>
                <a:lnTo>
                  <a:pt x="0" y="1244727"/>
                </a:lnTo>
                <a:lnTo>
                  <a:pt x="0" y="1246378"/>
                </a:lnTo>
                <a:lnTo>
                  <a:pt x="143725" y="1245997"/>
                </a:lnTo>
                <a:lnTo>
                  <a:pt x="130784" y="0"/>
                </a:lnTo>
                <a:lnTo>
                  <a:pt x="129057" y="0"/>
                </a:lnTo>
                <a:lnTo>
                  <a:pt x="141681" y="12442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177749" y="6556846"/>
            <a:ext cx="266407" cy="1246085"/>
          </a:xfrm>
          <a:custGeom>
            <a:avLst/>
            <a:gdLst/>
            <a:ahLst/>
            <a:cxnLst/>
            <a:rect l="l" t="t" r="r" b="b"/>
            <a:pathLst>
              <a:path w="266407" h="1246085">
                <a:moveTo>
                  <a:pt x="0" y="0"/>
                </a:moveTo>
                <a:lnTo>
                  <a:pt x="12954" y="1245997"/>
                </a:lnTo>
                <a:lnTo>
                  <a:pt x="14693" y="1246085"/>
                </a:lnTo>
                <a:lnTo>
                  <a:pt x="266407" y="1244244"/>
                </a:lnTo>
                <a:lnTo>
                  <a:pt x="264756" y="927608"/>
                </a:lnTo>
                <a:lnTo>
                  <a:pt x="257086" y="167335"/>
                </a:lnTo>
                <a:lnTo>
                  <a:pt x="255524" y="167436"/>
                </a:lnTo>
                <a:lnTo>
                  <a:pt x="223253" y="169189"/>
                </a:lnTo>
                <a:lnTo>
                  <a:pt x="180200" y="169964"/>
                </a:lnTo>
                <a:lnTo>
                  <a:pt x="178460" y="170637"/>
                </a:lnTo>
                <a:lnTo>
                  <a:pt x="158813" y="170637"/>
                </a:lnTo>
                <a:lnTo>
                  <a:pt x="128689" y="169278"/>
                </a:lnTo>
                <a:lnTo>
                  <a:pt x="105956" y="159270"/>
                </a:lnTo>
                <a:lnTo>
                  <a:pt x="87972" y="142849"/>
                </a:lnTo>
                <a:lnTo>
                  <a:pt x="74663" y="120192"/>
                </a:lnTo>
                <a:lnTo>
                  <a:pt x="69799" y="100469"/>
                </a:lnTo>
                <a:lnTo>
                  <a:pt x="69697" y="63157"/>
                </a:lnTo>
                <a:lnTo>
                  <a:pt x="79819" y="37312"/>
                </a:lnTo>
                <a:lnTo>
                  <a:pt x="95465" y="16789"/>
                </a:lnTo>
                <a:lnTo>
                  <a:pt x="116839" y="3771"/>
                </a:lnTo>
                <a:lnTo>
                  <a:pt x="133362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192451" y="6556846"/>
            <a:ext cx="393014" cy="1246085"/>
          </a:xfrm>
          <a:custGeom>
            <a:avLst/>
            <a:gdLst/>
            <a:ahLst/>
            <a:cxnLst/>
            <a:rect l="l" t="t" r="r" b="b"/>
            <a:pathLst>
              <a:path w="393014" h="1246085">
                <a:moveTo>
                  <a:pt x="393014" y="1245997"/>
                </a:moveTo>
                <a:lnTo>
                  <a:pt x="381063" y="504952"/>
                </a:lnTo>
                <a:lnTo>
                  <a:pt x="372325" y="0"/>
                </a:lnTo>
                <a:lnTo>
                  <a:pt x="370674" y="0"/>
                </a:lnTo>
                <a:lnTo>
                  <a:pt x="389216" y="1073391"/>
                </a:lnTo>
                <a:lnTo>
                  <a:pt x="390969" y="1244244"/>
                </a:lnTo>
                <a:lnTo>
                  <a:pt x="254317" y="1244244"/>
                </a:lnTo>
                <a:lnTo>
                  <a:pt x="244411" y="168998"/>
                </a:lnTo>
                <a:lnTo>
                  <a:pt x="246075" y="167335"/>
                </a:lnTo>
                <a:lnTo>
                  <a:pt x="265988" y="164426"/>
                </a:lnTo>
                <a:lnTo>
                  <a:pt x="292823" y="150329"/>
                </a:lnTo>
                <a:lnTo>
                  <a:pt x="310692" y="132067"/>
                </a:lnTo>
                <a:lnTo>
                  <a:pt x="323811" y="104267"/>
                </a:lnTo>
                <a:lnTo>
                  <a:pt x="326732" y="80352"/>
                </a:lnTo>
                <a:lnTo>
                  <a:pt x="325069" y="80543"/>
                </a:lnTo>
                <a:lnTo>
                  <a:pt x="322160" y="102603"/>
                </a:lnTo>
                <a:lnTo>
                  <a:pt x="309041" y="130505"/>
                </a:lnTo>
                <a:lnTo>
                  <a:pt x="291160" y="148678"/>
                </a:lnTo>
                <a:lnTo>
                  <a:pt x="264337" y="162763"/>
                </a:lnTo>
                <a:lnTo>
                  <a:pt x="244601" y="165684"/>
                </a:lnTo>
                <a:lnTo>
                  <a:pt x="242379" y="167335"/>
                </a:lnTo>
                <a:lnTo>
                  <a:pt x="250050" y="927608"/>
                </a:lnTo>
                <a:lnTo>
                  <a:pt x="251701" y="1244244"/>
                </a:lnTo>
                <a:lnTo>
                  <a:pt x="0" y="1246085"/>
                </a:lnTo>
                <a:lnTo>
                  <a:pt x="393014" y="1245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2077408" y="6796486"/>
            <a:ext cx="480580" cy="382231"/>
          </a:xfrm>
          <a:custGeom>
            <a:avLst/>
            <a:gdLst/>
            <a:ahLst/>
            <a:cxnLst/>
            <a:rect l="l" t="t" r="r" b="b"/>
            <a:pathLst>
              <a:path w="480580" h="382231">
                <a:moveTo>
                  <a:pt x="471449" y="876"/>
                </a:moveTo>
                <a:lnTo>
                  <a:pt x="470674" y="0"/>
                </a:lnTo>
                <a:lnTo>
                  <a:pt x="71043" y="584"/>
                </a:lnTo>
                <a:lnTo>
                  <a:pt x="495" y="101942"/>
                </a:lnTo>
                <a:lnTo>
                  <a:pt x="0" y="382231"/>
                </a:lnTo>
                <a:lnTo>
                  <a:pt x="480580" y="382231"/>
                </a:lnTo>
                <a:lnTo>
                  <a:pt x="480491" y="98259"/>
                </a:lnTo>
                <a:lnTo>
                  <a:pt x="471449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564778" y="6556846"/>
            <a:ext cx="200469" cy="1246085"/>
          </a:xfrm>
          <a:custGeom>
            <a:avLst/>
            <a:gdLst/>
            <a:ahLst/>
            <a:cxnLst/>
            <a:rect l="l" t="t" r="r" b="b"/>
            <a:pathLst>
              <a:path w="200469" h="1246085">
                <a:moveTo>
                  <a:pt x="0" y="0"/>
                </a:moveTo>
                <a:lnTo>
                  <a:pt x="8737" y="504952"/>
                </a:lnTo>
                <a:lnTo>
                  <a:pt x="20688" y="1245997"/>
                </a:lnTo>
                <a:lnTo>
                  <a:pt x="22339" y="1246085"/>
                </a:lnTo>
                <a:lnTo>
                  <a:pt x="200469" y="1244244"/>
                </a:lnTo>
                <a:lnTo>
                  <a:pt x="182397" y="180657"/>
                </a:lnTo>
                <a:lnTo>
                  <a:pt x="181038" y="170357"/>
                </a:lnTo>
                <a:lnTo>
                  <a:pt x="179590" y="170548"/>
                </a:lnTo>
                <a:lnTo>
                  <a:pt x="132067" y="170637"/>
                </a:lnTo>
                <a:lnTo>
                  <a:pt x="108534" y="169379"/>
                </a:lnTo>
                <a:lnTo>
                  <a:pt x="95719" y="160921"/>
                </a:lnTo>
                <a:lnTo>
                  <a:pt x="84048" y="143040"/>
                </a:lnTo>
                <a:lnTo>
                  <a:pt x="75780" y="118554"/>
                </a:lnTo>
                <a:lnTo>
                  <a:pt x="72580" y="95516"/>
                </a:lnTo>
                <a:lnTo>
                  <a:pt x="72580" y="73075"/>
                </a:lnTo>
                <a:lnTo>
                  <a:pt x="75399" y="49657"/>
                </a:lnTo>
                <a:lnTo>
                  <a:pt x="80264" y="31673"/>
                </a:lnTo>
                <a:lnTo>
                  <a:pt x="88226" y="15036"/>
                </a:lnTo>
                <a:lnTo>
                  <a:pt x="101549" y="2120"/>
                </a:lnTo>
                <a:lnTo>
                  <a:pt x="107861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2079070" y="6798139"/>
            <a:ext cx="477266" cy="378929"/>
          </a:xfrm>
          <a:custGeom>
            <a:avLst/>
            <a:gdLst/>
            <a:ahLst/>
            <a:cxnLst/>
            <a:rect l="l" t="t" r="r" b="b"/>
            <a:pathLst>
              <a:path w="477265" h="378929">
                <a:moveTo>
                  <a:pt x="468134" y="876"/>
                </a:moveTo>
                <a:lnTo>
                  <a:pt x="467359" y="0"/>
                </a:lnTo>
                <a:lnTo>
                  <a:pt x="71043" y="584"/>
                </a:lnTo>
                <a:lnTo>
                  <a:pt x="482" y="101942"/>
                </a:lnTo>
                <a:lnTo>
                  <a:pt x="0" y="378929"/>
                </a:lnTo>
                <a:lnTo>
                  <a:pt x="477265" y="378929"/>
                </a:lnTo>
                <a:lnTo>
                  <a:pt x="477177" y="98259"/>
                </a:lnTo>
                <a:lnTo>
                  <a:pt x="468134" y="87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046948" y="6556846"/>
            <a:ext cx="2180945" cy="1303718"/>
          </a:xfrm>
          <a:custGeom>
            <a:avLst/>
            <a:gdLst/>
            <a:ahLst/>
            <a:cxnLst/>
            <a:rect l="l" t="t" r="r" b="b"/>
            <a:pathLst>
              <a:path w="2180945" h="1303718">
                <a:moveTo>
                  <a:pt x="1161376" y="935583"/>
                </a:moveTo>
                <a:lnTo>
                  <a:pt x="1167104" y="935583"/>
                </a:lnTo>
                <a:lnTo>
                  <a:pt x="1185570" y="962698"/>
                </a:lnTo>
                <a:lnTo>
                  <a:pt x="1186738" y="963574"/>
                </a:lnTo>
                <a:lnTo>
                  <a:pt x="1185570" y="1177277"/>
                </a:lnTo>
                <a:lnTo>
                  <a:pt x="1308404" y="1177277"/>
                </a:lnTo>
                <a:lnTo>
                  <a:pt x="1308900" y="963574"/>
                </a:lnTo>
                <a:lnTo>
                  <a:pt x="1309865" y="962596"/>
                </a:lnTo>
                <a:lnTo>
                  <a:pt x="1327467" y="936269"/>
                </a:lnTo>
                <a:lnTo>
                  <a:pt x="1333982" y="935774"/>
                </a:lnTo>
                <a:lnTo>
                  <a:pt x="1352245" y="963079"/>
                </a:lnTo>
                <a:lnTo>
                  <a:pt x="1352626" y="1177277"/>
                </a:lnTo>
                <a:lnTo>
                  <a:pt x="1425816" y="1178052"/>
                </a:lnTo>
                <a:lnTo>
                  <a:pt x="1426400" y="1245997"/>
                </a:lnTo>
                <a:lnTo>
                  <a:pt x="2179281" y="1246860"/>
                </a:lnTo>
                <a:lnTo>
                  <a:pt x="2179281" y="1301584"/>
                </a:lnTo>
                <a:lnTo>
                  <a:pt x="0" y="1302067"/>
                </a:lnTo>
                <a:lnTo>
                  <a:pt x="0" y="1303718"/>
                </a:lnTo>
                <a:lnTo>
                  <a:pt x="2180945" y="1303235"/>
                </a:lnTo>
                <a:lnTo>
                  <a:pt x="2180945" y="1245222"/>
                </a:lnTo>
                <a:lnTo>
                  <a:pt x="1428432" y="1244244"/>
                </a:lnTo>
                <a:lnTo>
                  <a:pt x="1427467" y="1176502"/>
                </a:lnTo>
                <a:lnTo>
                  <a:pt x="1354772" y="1175524"/>
                </a:lnTo>
                <a:lnTo>
                  <a:pt x="1353794" y="960272"/>
                </a:lnTo>
                <a:lnTo>
                  <a:pt x="1335620" y="934224"/>
                </a:lnTo>
                <a:lnTo>
                  <a:pt x="1326883" y="934021"/>
                </a:lnTo>
                <a:lnTo>
                  <a:pt x="1307731" y="960755"/>
                </a:lnTo>
                <a:lnTo>
                  <a:pt x="1306283" y="1175524"/>
                </a:lnTo>
                <a:lnTo>
                  <a:pt x="1187704" y="1175524"/>
                </a:lnTo>
                <a:lnTo>
                  <a:pt x="1188389" y="961923"/>
                </a:lnTo>
                <a:lnTo>
                  <a:pt x="1168857" y="933932"/>
                </a:lnTo>
                <a:lnTo>
                  <a:pt x="1159713" y="933932"/>
                </a:lnTo>
                <a:lnTo>
                  <a:pt x="1140866" y="960945"/>
                </a:lnTo>
                <a:lnTo>
                  <a:pt x="1139215" y="1175524"/>
                </a:lnTo>
                <a:lnTo>
                  <a:pt x="1068070" y="1176502"/>
                </a:lnTo>
                <a:lnTo>
                  <a:pt x="1067092" y="1244244"/>
                </a:lnTo>
                <a:lnTo>
                  <a:pt x="789635" y="1244244"/>
                </a:lnTo>
                <a:lnTo>
                  <a:pt x="785355" y="1047153"/>
                </a:lnTo>
                <a:lnTo>
                  <a:pt x="768946" y="228180"/>
                </a:lnTo>
                <a:lnTo>
                  <a:pt x="768362" y="172389"/>
                </a:lnTo>
                <a:lnTo>
                  <a:pt x="994511" y="167627"/>
                </a:lnTo>
                <a:lnTo>
                  <a:pt x="1019086" y="162775"/>
                </a:lnTo>
                <a:lnTo>
                  <a:pt x="1044359" y="148666"/>
                </a:lnTo>
                <a:lnTo>
                  <a:pt x="1058354" y="133223"/>
                </a:lnTo>
                <a:lnTo>
                  <a:pt x="1064958" y="123405"/>
                </a:lnTo>
                <a:lnTo>
                  <a:pt x="1072057" y="107569"/>
                </a:lnTo>
                <a:lnTo>
                  <a:pt x="1075270" y="87845"/>
                </a:lnTo>
                <a:lnTo>
                  <a:pt x="1075270" y="70929"/>
                </a:lnTo>
                <a:lnTo>
                  <a:pt x="1070305" y="47993"/>
                </a:lnTo>
                <a:lnTo>
                  <a:pt x="1057490" y="24866"/>
                </a:lnTo>
                <a:lnTo>
                  <a:pt x="1047369" y="15252"/>
                </a:lnTo>
                <a:lnTo>
                  <a:pt x="1034351" y="5435"/>
                </a:lnTo>
                <a:lnTo>
                  <a:pt x="1022692" y="0"/>
                </a:lnTo>
                <a:lnTo>
                  <a:pt x="1017498" y="0"/>
                </a:lnTo>
                <a:lnTo>
                  <a:pt x="1032687" y="7073"/>
                </a:lnTo>
                <a:lnTo>
                  <a:pt x="1045819" y="16891"/>
                </a:lnTo>
                <a:lnTo>
                  <a:pt x="1055827" y="26517"/>
                </a:lnTo>
                <a:lnTo>
                  <a:pt x="1068654" y="49644"/>
                </a:lnTo>
                <a:lnTo>
                  <a:pt x="1073607" y="72580"/>
                </a:lnTo>
                <a:lnTo>
                  <a:pt x="1073607" y="86194"/>
                </a:lnTo>
                <a:lnTo>
                  <a:pt x="1070406" y="105905"/>
                </a:lnTo>
                <a:lnTo>
                  <a:pt x="1063320" y="121754"/>
                </a:lnTo>
                <a:lnTo>
                  <a:pt x="1056703" y="131572"/>
                </a:lnTo>
                <a:lnTo>
                  <a:pt x="1042708" y="147027"/>
                </a:lnTo>
                <a:lnTo>
                  <a:pt x="1017536" y="161112"/>
                </a:lnTo>
                <a:lnTo>
                  <a:pt x="991679" y="166471"/>
                </a:lnTo>
                <a:lnTo>
                  <a:pt x="766711" y="170256"/>
                </a:lnTo>
                <a:lnTo>
                  <a:pt x="767384" y="229819"/>
                </a:lnTo>
                <a:lnTo>
                  <a:pt x="787120" y="1244244"/>
                </a:lnTo>
                <a:lnTo>
                  <a:pt x="733463" y="1246085"/>
                </a:lnTo>
                <a:lnTo>
                  <a:pt x="1069149" y="1245997"/>
                </a:lnTo>
                <a:lnTo>
                  <a:pt x="1069720" y="1178052"/>
                </a:lnTo>
                <a:lnTo>
                  <a:pt x="1141348" y="1177277"/>
                </a:lnTo>
                <a:lnTo>
                  <a:pt x="1141844" y="963574"/>
                </a:lnTo>
                <a:lnTo>
                  <a:pt x="1143000" y="962698"/>
                </a:lnTo>
                <a:lnTo>
                  <a:pt x="1161376" y="9355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587117" y="6725925"/>
            <a:ext cx="191643" cy="1077010"/>
          </a:xfrm>
          <a:custGeom>
            <a:avLst/>
            <a:gdLst/>
            <a:ahLst/>
            <a:cxnLst/>
            <a:rect l="l" t="t" r="r" b="b"/>
            <a:pathLst>
              <a:path w="191642" h="1077010">
                <a:moveTo>
                  <a:pt x="0" y="1077010"/>
                </a:moveTo>
                <a:lnTo>
                  <a:pt x="191642" y="1076909"/>
                </a:lnTo>
                <a:lnTo>
                  <a:pt x="170268" y="0"/>
                </a:lnTo>
                <a:lnTo>
                  <a:pt x="159575" y="101"/>
                </a:lnTo>
                <a:lnTo>
                  <a:pt x="158699" y="1269"/>
                </a:lnTo>
                <a:lnTo>
                  <a:pt x="160058" y="11569"/>
                </a:lnTo>
                <a:lnTo>
                  <a:pt x="178142" y="1075169"/>
                </a:lnTo>
                <a:lnTo>
                  <a:pt x="0" y="10770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247444" y="6556846"/>
            <a:ext cx="335978" cy="1244244"/>
          </a:xfrm>
          <a:custGeom>
            <a:avLst/>
            <a:gdLst/>
            <a:ahLst/>
            <a:cxnLst/>
            <a:rect l="l" t="t" r="r" b="b"/>
            <a:pathLst>
              <a:path w="335978" h="1244244">
                <a:moveTo>
                  <a:pt x="101" y="100469"/>
                </a:moveTo>
                <a:lnTo>
                  <a:pt x="4965" y="120192"/>
                </a:lnTo>
                <a:lnTo>
                  <a:pt x="18275" y="142849"/>
                </a:lnTo>
                <a:lnTo>
                  <a:pt x="36258" y="159270"/>
                </a:lnTo>
                <a:lnTo>
                  <a:pt x="58991" y="169278"/>
                </a:lnTo>
                <a:lnTo>
                  <a:pt x="89128" y="170637"/>
                </a:lnTo>
                <a:lnTo>
                  <a:pt x="108762" y="170637"/>
                </a:lnTo>
                <a:lnTo>
                  <a:pt x="110502" y="169964"/>
                </a:lnTo>
                <a:lnTo>
                  <a:pt x="151904" y="167627"/>
                </a:lnTo>
                <a:lnTo>
                  <a:pt x="185826" y="167424"/>
                </a:lnTo>
                <a:lnTo>
                  <a:pt x="189611" y="165684"/>
                </a:lnTo>
                <a:lnTo>
                  <a:pt x="209346" y="162775"/>
                </a:lnTo>
                <a:lnTo>
                  <a:pt x="236169" y="148678"/>
                </a:lnTo>
                <a:lnTo>
                  <a:pt x="254050" y="130505"/>
                </a:lnTo>
                <a:lnTo>
                  <a:pt x="267169" y="102616"/>
                </a:lnTo>
                <a:lnTo>
                  <a:pt x="270078" y="80543"/>
                </a:lnTo>
                <a:lnTo>
                  <a:pt x="271741" y="80352"/>
                </a:lnTo>
                <a:lnTo>
                  <a:pt x="268820" y="104267"/>
                </a:lnTo>
                <a:lnTo>
                  <a:pt x="255701" y="132067"/>
                </a:lnTo>
                <a:lnTo>
                  <a:pt x="237832" y="150329"/>
                </a:lnTo>
                <a:lnTo>
                  <a:pt x="210997" y="164426"/>
                </a:lnTo>
                <a:lnTo>
                  <a:pt x="191084" y="167335"/>
                </a:lnTo>
                <a:lnTo>
                  <a:pt x="189420" y="168998"/>
                </a:lnTo>
                <a:lnTo>
                  <a:pt x="199326" y="1244244"/>
                </a:lnTo>
                <a:lnTo>
                  <a:pt x="335978" y="1244244"/>
                </a:lnTo>
                <a:lnTo>
                  <a:pt x="334225" y="1073391"/>
                </a:lnTo>
                <a:lnTo>
                  <a:pt x="315683" y="0"/>
                </a:lnTo>
                <a:lnTo>
                  <a:pt x="217678" y="0"/>
                </a:lnTo>
                <a:lnTo>
                  <a:pt x="235978" y="8636"/>
                </a:lnTo>
                <a:lnTo>
                  <a:pt x="254254" y="26517"/>
                </a:lnTo>
                <a:lnTo>
                  <a:pt x="267169" y="49555"/>
                </a:lnTo>
                <a:lnTo>
                  <a:pt x="271932" y="77736"/>
                </a:lnTo>
                <a:lnTo>
                  <a:pt x="270078" y="78219"/>
                </a:lnTo>
                <a:lnTo>
                  <a:pt x="265607" y="51193"/>
                </a:lnTo>
                <a:lnTo>
                  <a:pt x="252590" y="28168"/>
                </a:lnTo>
                <a:lnTo>
                  <a:pt x="234416" y="10287"/>
                </a:lnTo>
                <a:lnTo>
                  <a:pt x="212559" y="0"/>
                </a:lnTo>
                <a:lnTo>
                  <a:pt x="63665" y="0"/>
                </a:lnTo>
                <a:lnTo>
                  <a:pt x="47142" y="3771"/>
                </a:lnTo>
                <a:lnTo>
                  <a:pt x="25768" y="16789"/>
                </a:lnTo>
                <a:lnTo>
                  <a:pt x="10121" y="37312"/>
                </a:lnTo>
                <a:lnTo>
                  <a:pt x="0" y="63157"/>
                </a:lnTo>
                <a:lnTo>
                  <a:pt x="101" y="1004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637361" y="6556846"/>
            <a:ext cx="483196" cy="170637"/>
          </a:xfrm>
          <a:custGeom>
            <a:avLst/>
            <a:gdLst/>
            <a:ahLst/>
            <a:cxnLst/>
            <a:rect l="l" t="t" r="r" b="b"/>
            <a:pathLst>
              <a:path w="483196" h="170637">
                <a:moveTo>
                  <a:pt x="35280" y="0"/>
                </a:moveTo>
                <a:lnTo>
                  <a:pt x="28955" y="2120"/>
                </a:lnTo>
                <a:lnTo>
                  <a:pt x="15646" y="15036"/>
                </a:lnTo>
                <a:lnTo>
                  <a:pt x="7683" y="31673"/>
                </a:lnTo>
                <a:lnTo>
                  <a:pt x="2806" y="49644"/>
                </a:lnTo>
                <a:lnTo>
                  <a:pt x="0" y="73063"/>
                </a:lnTo>
                <a:lnTo>
                  <a:pt x="0" y="95516"/>
                </a:lnTo>
                <a:lnTo>
                  <a:pt x="3213" y="118554"/>
                </a:lnTo>
                <a:lnTo>
                  <a:pt x="11468" y="143052"/>
                </a:lnTo>
                <a:lnTo>
                  <a:pt x="23126" y="160921"/>
                </a:lnTo>
                <a:lnTo>
                  <a:pt x="35953" y="169379"/>
                </a:lnTo>
                <a:lnTo>
                  <a:pt x="59474" y="170637"/>
                </a:lnTo>
                <a:lnTo>
                  <a:pt x="106997" y="170548"/>
                </a:lnTo>
                <a:lnTo>
                  <a:pt x="109334" y="169189"/>
                </a:lnTo>
                <a:lnTo>
                  <a:pt x="120027" y="169087"/>
                </a:lnTo>
                <a:lnTo>
                  <a:pt x="175323" y="169379"/>
                </a:lnTo>
                <a:lnTo>
                  <a:pt x="176288" y="170256"/>
                </a:lnTo>
                <a:lnTo>
                  <a:pt x="401269" y="166458"/>
                </a:lnTo>
                <a:lnTo>
                  <a:pt x="427126" y="161112"/>
                </a:lnTo>
                <a:lnTo>
                  <a:pt x="452297" y="147027"/>
                </a:lnTo>
                <a:lnTo>
                  <a:pt x="466293" y="131572"/>
                </a:lnTo>
                <a:lnTo>
                  <a:pt x="472897" y="121754"/>
                </a:lnTo>
                <a:lnTo>
                  <a:pt x="479996" y="105905"/>
                </a:lnTo>
                <a:lnTo>
                  <a:pt x="483196" y="86182"/>
                </a:lnTo>
                <a:lnTo>
                  <a:pt x="483196" y="72580"/>
                </a:lnTo>
                <a:lnTo>
                  <a:pt x="478243" y="49644"/>
                </a:lnTo>
                <a:lnTo>
                  <a:pt x="465416" y="26517"/>
                </a:lnTo>
                <a:lnTo>
                  <a:pt x="455409" y="16891"/>
                </a:lnTo>
                <a:lnTo>
                  <a:pt x="442277" y="7073"/>
                </a:lnTo>
                <a:lnTo>
                  <a:pt x="427088" y="0"/>
                </a:lnTo>
                <a:lnTo>
                  <a:pt x="3528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757386" y="6725931"/>
            <a:ext cx="76669" cy="1076998"/>
          </a:xfrm>
          <a:custGeom>
            <a:avLst/>
            <a:gdLst/>
            <a:ahLst/>
            <a:cxnLst/>
            <a:rect l="l" t="t" r="r" b="b"/>
            <a:pathLst>
              <a:path w="76669" h="1076998">
                <a:moveTo>
                  <a:pt x="55295" y="292"/>
                </a:moveTo>
                <a:lnTo>
                  <a:pt x="0" y="0"/>
                </a:lnTo>
                <a:lnTo>
                  <a:pt x="21374" y="1076909"/>
                </a:lnTo>
                <a:lnTo>
                  <a:pt x="23025" y="1076998"/>
                </a:lnTo>
                <a:lnTo>
                  <a:pt x="76669" y="1075156"/>
                </a:lnTo>
                <a:lnTo>
                  <a:pt x="56946" y="60744"/>
                </a:lnTo>
                <a:lnTo>
                  <a:pt x="56261" y="1168"/>
                </a:lnTo>
                <a:lnTo>
                  <a:pt x="55295" y="292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046966" y="7802841"/>
            <a:ext cx="2179269" cy="56070"/>
          </a:xfrm>
          <a:custGeom>
            <a:avLst/>
            <a:gdLst/>
            <a:ahLst/>
            <a:cxnLst/>
            <a:rect l="l" t="t" r="r" b="b"/>
            <a:pathLst>
              <a:path w="2179269" h="56070">
                <a:moveTo>
                  <a:pt x="2179269" y="55587"/>
                </a:moveTo>
                <a:lnTo>
                  <a:pt x="2179269" y="876"/>
                </a:lnTo>
                <a:lnTo>
                  <a:pt x="1426375" y="0"/>
                </a:lnTo>
                <a:lnTo>
                  <a:pt x="143725" y="0"/>
                </a:lnTo>
                <a:lnTo>
                  <a:pt x="0" y="381"/>
                </a:lnTo>
                <a:lnTo>
                  <a:pt x="0" y="56070"/>
                </a:lnTo>
                <a:lnTo>
                  <a:pt x="2179269" y="55587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2395692" y="6953634"/>
            <a:ext cx="122936" cy="171043"/>
          </a:xfrm>
          <a:custGeom>
            <a:avLst/>
            <a:gdLst/>
            <a:ahLst/>
            <a:cxnLst/>
            <a:rect l="l" t="t" r="r" b="b"/>
            <a:pathLst>
              <a:path w="122936" h="171043">
                <a:moveTo>
                  <a:pt x="0" y="584"/>
                </a:moveTo>
                <a:lnTo>
                  <a:pt x="0" y="170560"/>
                </a:lnTo>
                <a:lnTo>
                  <a:pt x="122936" y="171043"/>
                </a:lnTo>
                <a:lnTo>
                  <a:pt x="122936" y="0"/>
                </a:lnTo>
                <a:lnTo>
                  <a:pt x="0" y="58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2228631" y="6953634"/>
            <a:ext cx="122936" cy="171043"/>
          </a:xfrm>
          <a:custGeom>
            <a:avLst/>
            <a:gdLst/>
            <a:ahLst/>
            <a:cxnLst/>
            <a:rect l="l" t="t" r="r" b="b"/>
            <a:pathLst>
              <a:path w="122936" h="171043">
                <a:moveTo>
                  <a:pt x="0" y="584"/>
                </a:moveTo>
                <a:lnTo>
                  <a:pt x="0" y="170560"/>
                </a:lnTo>
                <a:lnTo>
                  <a:pt x="122936" y="171043"/>
                </a:lnTo>
                <a:lnTo>
                  <a:pt x="122936" y="0"/>
                </a:lnTo>
                <a:lnTo>
                  <a:pt x="0" y="58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2355358" y="7519446"/>
            <a:ext cx="44221" cy="214680"/>
          </a:xfrm>
          <a:custGeom>
            <a:avLst/>
            <a:gdLst/>
            <a:ahLst/>
            <a:cxnLst/>
            <a:rect l="l" t="t" r="r" b="b"/>
            <a:pathLst>
              <a:path w="44221" h="214680">
                <a:moveTo>
                  <a:pt x="44221" y="214680"/>
                </a:moveTo>
                <a:lnTo>
                  <a:pt x="43827" y="482"/>
                </a:lnTo>
                <a:lnTo>
                  <a:pt x="1460" y="0"/>
                </a:lnTo>
                <a:lnTo>
                  <a:pt x="482" y="965"/>
                </a:lnTo>
                <a:lnTo>
                  <a:pt x="0" y="214680"/>
                </a:lnTo>
                <a:lnTo>
                  <a:pt x="44221" y="21468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188297" y="7519548"/>
            <a:ext cx="45389" cy="214579"/>
          </a:xfrm>
          <a:custGeom>
            <a:avLst/>
            <a:gdLst/>
            <a:ahLst/>
            <a:cxnLst/>
            <a:rect l="l" t="t" r="r" b="b"/>
            <a:pathLst>
              <a:path w="45389" h="214579">
                <a:moveTo>
                  <a:pt x="44221" y="214579"/>
                </a:moveTo>
                <a:lnTo>
                  <a:pt x="45389" y="863"/>
                </a:lnTo>
                <a:lnTo>
                  <a:pt x="44221" y="0"/>
                </a:lnTo>
                <a:lnTo>
                  <a:pt x="1650" y="0"/>
                </a:lnTo>
                <a:lnTo>
                  <a:pt x="482" y="863"/>
                </a:lnTo>
                <a:lnTo>
                  <a:pt x="0" y="214579"/>
                </a:lnTo>
                <a:lnTo>
                  <a:pt x="44221" y="21457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189948" y="7492428"/>
            <a:ext cx="42570" cy="27114"/>
          </a:xfrm>
          <a:custGeom>
            <a:avLst/>
            <a:gdLst/>
            <a:ahLst/>
            <a:cxnLst/>
            <a:rect l="l" t="t" r="r" b="b"/>
            <a:pathLst>
              <a:path w="42570" h="27114">
                <a:moveTo>
                  <a:pt x="42570" y="27114"/>
                </a:moveTo>
                <a:lnTo>
                  <a:pt x="24104" y="0"/>
                </a:lnTo>
                <a:lnTo>
                  <a:pt x="18376" y="0"/>
                </a:lnTo>
                <a:lnTo>
                  <a:pt x="0" y="27114"/>
                </a:lnTo>
                <a:lnTo>
                  <a:pt x="42570" y="2711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2356824" y="7492626"/>
            <a:ext cx="42367" cy="27305"/>
          </a:xfrm>
          <a:custGeom>
            <a:avLst/>
            <a:gdLst/>
            <a:ahLst/>
            <a:cxnLst/>
            <a:rect l="l" t="t" r="r" b="b"/>
            <a:pathLst>
              <a:path w="42367" h="27304">
                <a:moveTo>
                  <a:pt x="42367" y="27305"/>
                </a:moveTo>
                <a:lnTo>
                  <a:pt x="24091" y="0"/>
                </a:lnTo>
                <a:lnTo>
                  <a:pt x="17589" y="482"/>
                </a:lnTo>
                <a:lnTo>
                  <a:pt x="0" y="26822"/>
                </a:lnTo>
                <a:lnTo>
                  <a:pt x="42367" y="27305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2116094" y="7734129"/>
            <a:ext cx="357251" cy="68707"/>
          </a:xfrm>
          <a:custGeom>
            <a:avLst/>
            <a:gdLst/>
            <a:ahLst/>
            <a:cxnLst/>
            <a:rect l="l" t="t" r="r" b="b"/>
            <a:pathLst>
              <a:path w="357250" h="68706">
                <a:moveTo>
                  <a:pt x="357250" y="68707"/>
                </a:moveTo>
                <a:lnTo>
                  <a:pt x="356666" y="774"/>
                </a:lnTo>
                <a:lnTo>
                  <a:pt x="283489" y="0"/>
                </a:lnTo>
                <a:lnTo>
                  <a:pt x="72199" y="0"/>
                </a:lnTo>
                <a:lnTo>
                  <a:pt x="584" y="774"/>
                </a:lnTo>
                <a:lnTo>
                  <a:pt x="0" y="68707"/>
                </a:lnTo>
                <a:lnTo>
                  <a:pt x="357250" y="68707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460000" y="6556846"/>
            <a:ext cx="59372" cy="78219"/>
          </a:xfrm>
          <a:custGeom>
            <a:avLst/>
            <a:gdLst/>
            <a:ahLst/>
            <a:cxnLst/>
            <a:rect l="l" t="t" r="r" b="b"/>
            <a:pathLst>
              <a:path w="59372" h="78219">
                <a:moveTo>
                  <a:pt x="5118" y="0"/>
                </a:moveTo>
                <a:lnTo>
                  <a:pt x="0" y="0"/>
                </a:lnTo>
                <a:lnTo>
                  <a:pt x="21869" y="10287"/>
                </a:lnTo>
                <a:lnTo>
                  <a:pt x="40043" y="28168"/>
                </a:lnTo>
                <a:lnTo>
                  <a:pt x="53060" y="51193"/>
                </a:lnTo>
                <a:lnTo>
                  <a:pt x="57531" y="78219"/>
                </a:lnTo>
                <a:lnTo>
                  <a:pt x="59372" y="77736"/>
                </a:lnTo>
                <a:lnTo>
                  <a:pt x="54610" y="49555"/>
                </a:lnTo>
                <a:lnTo>
                  <a:pt x="41694" y="26517"/>
                </a:lnTo>
                <a:lnTo>
                  <a:pt x="23418" y="8636"/>
                </a:lnTo>
                <a:lnTo>
                  <a:pt x="511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816856" y="6555573"/>
            <a:ext cx="143256" cy="168897"/>
          </a:xfrm>
          <a:custGeom>
            <a:avLst/>
            <a:gdLst/>
            <a:ahLst/>
            <a:cxnLst/>
            <a:rect l="l" t="t" r="r" b="b"/>
            <a:pathLst>
              <a:path w="143256" h="168897">
                <a:moveTo>
                  <a:pt x="60744" y="167246"/>
                </a:moveTo>
                <a:lnTo>
                  <a:pt x="0" y="168897"/>
                </a:lnTo>
                <a:lnTo>
                  <a:pt x="62395" y="168897"/>
                </a:lnTo>
                <a:lnTo>
                  <a:pt x="88531" y="163842"/>
                </a:lnTo>
                <a:lnTo>
                  <a:pt x="111480" y="150723"/>
                </a:lnTo>
                <a:lnTo>
                  <a:pt x="128485" y="133337"/>
                </a:lnTo>
                <a:lnTo>
                  <a:pt x="139953" y="108737"/>
                </a:lnTo>
                <a:lnTo>
                  <a:pt x="143255" y="90766"/>
                </a:lnTo>
                <a:lnTo>
                  <a:pt x="143154" y="72199"/>
                </a:lnTo>
                <a:lnTo>
                  <a:pt x="140055" y="52476"/>
                </a:lnTo>
                <a:lnTo>
                  <a:pt x="125374" y="26136"/>
                </a:lnTo>
                <a:lnTo>
                  <a:pt x="108851" y="9905"/>
                </a:lnTo>
                <a:lnTo>
                  <a:pt x="89115" y="0"/>
                </a:lnTo>
                <a:lnTo>
                  <a:pt x="85432" y="0"/>
                </a:lnTo>
                <a:lnTo>
                  <a:pt x="107200" y="11556"/>
                </a:lnTo>
                <a:lnTo>
                  <a:pt x="123723" y="27787"/>
                </a:lnTo>
                <a:lnTo>
                  <a:pt x="138391" y="54127"/>
                </a:lnTo>
                <a:lnTo>
                  <a:pt x="141604" y="73850"/>
                </a:lnTo>
                <a:lnTo>
                  <a:pt x="141604" y="89115"/>
                </a:lnTo>
                <a:lnTo>
                  <a:pt x="138302" y="107086"/>
                </a:lnTo>
                <a:lnTo>
                  <a:pt x="126834" y="131775"/>
                </a:lnTo>
                <a:lnTo>
                  <a:pt x="109816" y="149072"/>
                </a:lnTo>
                <a:lnTo>
                  <a:pt x="86893" y="162191"/>
                </a:lnTo>
                <a:lnTo>
                  <a:pt x="60744" y="1672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357950" y="6724275"/>
            <a:ext cx="75323" cy="2540"/>
          </a:xfrm>
          <a:custGeom>
            <a:avLst/>
            <a:gdLst/>
            <a:ahLst/>
            <a:cxnLst/>
            <a:rect l="l" t="t" r="r" b="b"/>
            <a:pathLst>
              <a:path w="75323" h="2540">
                <a:moveTo>
                  <a:pt x="41402" y="203"/>
                </a:moveTo>
                <a:lnTo>
                  <a:pt x="0" y="2540"/>
                </a:lnTo>
                <a:lnTo>
                  <a:pt x="43053" y="1752"/>
                </a:lnTo>
                <a:lnTo>
                  <a:pt x="75323" y="0"/>
                </a:lnTo>
                <a:lnTo>
                  <a:pt x="41402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2116675" y="7106023"/>
            <a:ext cx="12153" cy="69481"/>
          </a:xfrm>
          <a:custGeom>
            <a:avLst/>
            <a:gdLst/>
            <a:ahLst/>
            <a:cxnLst/>
            <a:rect l="l" t="t" r="r" b="b"/>
            <a:pathLst>
              <a:path w="12153" h="69481">
                <a:moveTo>
                  <a:pt x="12153" y="0"/>
                </a:moveTo>
                <a:lnTo>
                  <a:pt x="0" y="0"/>
                </a:lnTo>
                <a:lnTo>
                  <a:pt x="10490" y="1549"/>
                </a:lnTo>
                <a:lnTo>
                  <a:pt x="12052" y="69481"/>
                </a:lnTo>
                <a:lnTo>
                  <a:pt x="1215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046967" y="6556846"/>
            <a:ext cx="141693" cy="1244727"/>
          </a:xfrm>
          <a:custGeom>
            <a:avLst/>
            <a:gdLst/>
            <a:ahLst/>
            <a:cxnLst/>
            <a:rect l="l" t="t" r="r" b="b"/>
            <a:pathLst>
              <a:path w="141693" h="1244727">
                <a:moveTo>
                  <a:pt x="152" y="0"/>
                </a:moveTo>
                <a:lnTo>
                  <a:pt x="0" y="1244727"/>
                </a:lnTo>
                <a:lnTo>
                  <a:pt x="141693" y="1244244"/>
                </a:lnTo>
                <a:lnTo>
                  <a:pt x="129057" y="0"/>
                </a:lnTo>
                <a:lnTo>
                  <a:pt x="1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748151" y="6727680"/>
            <a:ext cx="28575" cy="1073404"/>
          </a:xfrm>
          <a:custGeom>
            <a:avLst/>
            <a:gdLst/>
            <a:ahLst/>
            <a:cxnLst/>
            <a:rect l="l" t="t" r="r" b="b"/>
            <a:pathLst>
              <a:path w="28575" h="1073403">
                <a:moveTo>
                  <a:pt x="0" y="0"/>
                </a:moveTo>
                <a:lnTo>
                  <a:pt x="18656" y="1048232"/>
                </a:lnTo>
                <a:lnTo>
                  <a:pt x="19634" y="1073404"/>
                </a:lnTo>
                <a:lnTo>
                  <a:pt x="28575" y="1073404"/>
                </a:lnTo>
                <a:lnTo>
                  <a:pt x="23520" y="774763"/>
                </a:lnTo>
                <a:lnTo>
                  <a:pt x="72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2606587" y="7107582"/>
            <a:ext cx="169202" cy="619836"/>
          </a:xfrm>
          <a:custGeom>
            <a:avLst/>
            <a:gdLst/>
            <a:ahLst/>
            <a:cxnLst/>
            <a:rect l="l" t="t" r="r" b="b"/>
            <a:pathLst>
              <a:path w="169202" h="619836">
                <a:moveTo>
                  <a:pt x="122745" y="490486"/>
                </a:moveTo>
                <a:lnTo>
                  <a:pt x="121767" y="0"/>
                </a:lnTo>
                <a:lnTo>
                  <a:pt x="45681" y="0"/>
                </a:lnTo>
                <a:lnTo>
                  <a:pt x="44703" y="490486"/>
                </a:lnTo>
                <a:lnTo>
                  <a:pt x="0" y="491362"/>
                </a:lnTo>
                <a:lnTo>
                  <a:pt x="11849" y="511187"/>
                </a:lnTo>
                <a:lnTo>
                  <a:pt x="84162" y="619836"/>
                </a:lnTo>
                <a:lnTo>
                  <a:pt x="169202" y="491362"/>
                </a:lnTo>
                <a:lnTo>
                  <a:pt x="122745" y="49048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2604841" y="7107383"/>
            <a:ext cx="170459" cy="621106"/>
          </a:xfrm>
          <a:custGeom>
            <a:avLst/>
            <a:gdLst/>
            <a:ahLst/>
            <a:cxnLst/>
            <a:rect l="l" t="t" r="r" b="b"/>
            <a:pathLst>
              <a:path w="170459" h="621106">
                <a:moveTo>
                  <a:pt x="4076" y="497585"/>
                </a:moveTo>
                <a:lnTo>
                  <a:pt x="0" y="491464"/>
                </a:lnTo>
                <a:lnTo>
                  <a:pt x="46735" y="491464"/>
                </a:lnTo>
                <a:lnTo>
                  <a:pt x="46735" y="0"/>
                </a:lnTo>
                <a:lnTo>
                  <a:pt x="123812" y="0"/>
                </a:lnTo>
                <a:lnTo>
                  <a:pt x="123812" y="491464"/>
                </a:lnTo>
                <a:lnTo>
                  <a:pt x="170459" y="491464"/>
                </a:lnTo>
                <a:lnTo>
                  <a:pt x="85229" y="621106"/>
                </a:lnTo>
                <a:lnTo>
                  <a:pt x="4076" y="497585"/>
                </a:lnTo>
              </a:path>
            </a:pathLst>
          </a:custGeom>
          <a:ln w="256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2682779" y="7803128"/>
            <a:ext cx="542772" cy="0"/>
          </a:xfrm>
          <a:custGeom>
            <a:avLst/>
            <a:gdLst/>
            <a:ahLst/>
            <a:cxnLst/>
            <a:rect l="l" t="t" r="r" b="b"/>
            <a:pathLst>
              <a:path w="542772">
                <a:moveTo>
                  <a:pt x="0" y="0"/>
                </a:moveTo>
                <a:lnTo>
                  <a:pt x="0" y="0"/>
                </a:lnTo>
                <a:lnTo>
                  <a:pt x="314782" y="0"/>
                </a:lnTo>
                <a:lnTo>
                  <a:pt x="54277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535060" y="7802937"/>
            <a:ext cx="7188" cy="0"/>
          </a:xfrm>
          <a:custGeom>
            <a:avLst/>
            <a:gdLst/>
            <a:ahLst/>
            <a:cxnLst/>
            <a:rect l="l" t="t" r="r" b="b"/>
            <a:pathLst>
              <a:path w="7188">
                <a:moveTo>
                  <a:pt x="0" y="0"/>
                </a:moveTo>
                <a:lnTo>
                  <a:pt x="7188" y="0"/>
                </a:lnTo>
              </a:path>
            </a:pathLst>
          </a:custGeom>
          <a:ln w="43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046667" y="7803128"/>
            <a:ext cx="2178888" cy="55206"/>
          </a:xfrm>
          <a:custGeom>
            <a:avLst/>
            <a:gdLst/>
            <a:ahLst/>
            <a:cxnLst/>
            <a:rect l="l" t="t" r="r" b="b"/>
            <a:pathLst>
              <a:path w="2178888" h="55206">
                <a:moveTo>
                  <a:pt x="2178888" y="0"/>
                </a:moveTo>
                <a:lnTo>
                  <a:pt x="2178888" y="55206"/>
                </a:lnTo>
                <a:lnTo>
                  <a:pt x="0" y="55206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046670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046670" y="7803128"/>
            <a:ext cx="277558" cy="0"/>
          </a:xfrm>
          <a:custGeom>
            <a:avLst/>
            <a:gdLst/>
            <a:ahLst/>
            <a:cxnLst/>
            <a:rect l="l" t="t" r="r" b="b"/>
            <a:pathLst>
              <a:path w="277558">
                <a:moveTo>
                  <a:pt x="0" y="0"/>
                </a:moveTo>
                <a:lnTo>
                  <a:pt x="277558" y="0"/>
                </a:lnTo>
                <a:lnTo>
                  <a:pt x="122161" y="0"/>
                </a:lnTo>
                <a:lnTo>
                  <a:pt x="0" y="0"/>
                </a:lnTo>
                <a:lnTo>
                  <a:pt x="66573" y="0"/>
                </a:lnTo>
                <a:lnTo>
                  <a:pt x="4441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046675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11074" y="0"/>
                </a:moveTo>
                <a:lnTo>
                  <a:pt x="0" y="0"/>
                </a:lnTo>
                <a:lnTo>
                  <a:pt x="44411" y="0"/>
                </a:lnTo>
                <a:lnTo>
                  <a:pt x="3332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068828" y="7803128"/>
            <a:ext cx="233146" cy="0"/>
          </a:xfrm>
          <a:custGeom>
            <a:avLst/>
            <a:gdLst/>
            <a:ahLst/>
            <a:cxnLst/>
            <a:rect l="l" t="t" r="r" b="b"/>
            <a:pathLst>
              <a:path w="233146">
                <a:moveTo>
                  <a:pt x="0" y="0"/>
                </a:moveTo>
                <a:lnTo>
                  <a:pt x="233146" y="0"/>
                </a:lnTo>
                <a:lnTo>
                  <a:pt x="22205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091083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091083" y="7803128"/>
            <a:ext cx="66573" cy="0"/>
          </a:xfrm>
          <a:custGeom>
            <a:avLst/>
            <a:gdLst/>
            <a:ahLst/>
            <a:cxnLst/>
            <a:rect l="l" t="t" r="r" b="b"/>
            <a:pathLst>
              <a:path w="66573">
                <a:moveTo>
                  <a:pt x="0" y="0"/>
                </a:moveTo>
                <a:lnTo>
                  <a:pt x="66573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157654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0" y="0"/>
                </a:moveTo>
                <a:lnTo>
                  <a:pt x="33337" y="0"/>
                </a:lnTo>
                <a:lnTo>
                  <a:pt x="1117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146575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0" y="0"/>
                </a:move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168830" y="7803128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55499" y="0"/>
                </a:lnTo>
                <a:lnTo>
                  <a:pt x="22161" y="0"/>
                </a:lnTo>
                <a:lnTo>
                  <a:pt x="33235" y="0"/>
                </a:lnTo>
                <a:lnTo>
                  <a:pt x="77647" y="0"/>
                </a:lnTo>
                <a:lnTo>
                  <a:pt x="6657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213149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224326" y="7803128"/>
            <a:ext cx="99898" cy="0"/>
          </a:xfrm>
          <a:custGeom>
            <a:avLst/>
            <a:gdLst/>
            <a:ahLst/>
            <a:cxnLst/>
            <a:rect l="l" t="t" r="r" b="b"/>
            <a:pathLst>
              <a:path w="99898">
                <a:moveTo>
                  <a:pt x="77647" y="0"/>
                </a:moveTo>
                <a:lnTo>
                  <a:pt x="99898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235403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257561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11175" y="0"/>
                </a:moveTo>
                <a:lnTo>
                  <a:pt x="0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279817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44411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301974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22250" y="0"/>
                </a:lnTo>
                <a:lnTo>
                  <a:pt x="1117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324234" y="7803128"/>
            <a:ext cx="144310" cy="0"/>
          </a:xfrm>
          <a:custGeom>
            <a:avLst/>
            <a:gdLst/>
            <a:ahLst/>
            <a:cxnLst/>
            <a:rect l="l" t="t" r="r" b="b"/>
            <a:pathLst>
              <a:path w="144310">
                <a:moveTo>
                  <a:pt x="11074" y="0"/>
                </a:moveTo>
                <a:lnTo>
                  <a:pt x="44411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  <a:lnTo>
                  <a:pt x="144310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335313" y="7803128"/>
            <a:ext cx="22148" cy="0"/>
          </a:xfrm>
          <a:custGeom>
            <a:avLst/>
            <a:gdLst/>
            <a:ahLst/>
            <a:cxnLst/>
            <a:rect l="l" t="t" r="r" b="b"/>
            <a:pathLst>
              <a:path w="22148">
                <a:moveTo>
                  <a:pt x="11074" y="0"/>
                </a:moveTo>
                <a:lnTo>
                  <a:pt x="22148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346387" y="7803128"/>
            <a:ext cx="144322" cy="0"/>
          </a:xfrm>
          <a:custGeom>
            <a:avLst/>
            <a:gdLst/>
            <a:ahLst/>
            <a:cxnLst/>
            <a:rect l="l" t="t" r="r" b="b"/>
            <a:pathLst>
              <a:path w="144322">
                <a:moveTo>
                  <a:pt x="0" y="0"/>
                </a:moveTo>
                <a:lnTo>
                  <a:pt x="0" y="0"/>
                </a:lnTo>
                <a:lnTo>
                  <a:pt x="22250" y="0"/>
                </a:lnTo>
                <a:lnTo>
                  <a:pt x="11074" y="0"/>
                </a:lnTo>
                <a:lnTo>
                  <a:pt x="33337" y="0"/>
                </a:lnTo>
                <a:lnTo>
                  <a:pt x="22250" y="0"/>
                </a:lnTo>
                <a:lnTo>
                  <a:pt x="33337" y="0"/>
                </a:lnTo>
                <a:lnTo>
                  <a:pt x="22250" y="0"/>
                </a:lnTo>
                <a:lnTo>
                  <a:pt x="144322" y="0"/>
                </a:lnTo>
                <a:lnTo>
                  <a:pt x="33337" y="0"/>
                </a:lnTo>
                <a:lnTo>
                  <a:pt x="44411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390799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33337" y="0"/>
                </a:moveTo>
                <a:lnTo>
                  <a:pt x="44411" y="0"/>
                </a:lnTo>
                <a:lnTo>
                  <a:pt x="0" y="0"/>
                </a:lnTo>
                <a:lnTo>
                  <a:pt x="1108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435216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33337" y="0"/>
                </a:lnTo>
                <a:lnTo>
                  <a:pt x="22250" y="0"/>
                </a:lnTo>
                <a:lnTo>
                  <a:pt x="44411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468554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11074" y="0"/>
                </a:moveTo>
                <a:lnTo>
                  <a:pt x="44411" y="0"/>
                </a:lnTo>
                <a:lnTo>
                  <a:pt x="0" y="0"/>
                </a:lnTo>
                <a:lnTo>
                  <a:pt x="22148" y="0"/>
                </a:lnTo>
                <a:lnTo>
                  <a:pt x="1583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1490708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1484389" y="7803128"/>
            <a:ext cx="39649" cy="0"/>
          </a:xfrm>
          <a:custGeom>
            <a:avLst/>
            <a:gdLst/>
            <a:ahLst/>
            <a:cxnLst/>
            <a:rect l="l" t="t" r="r" b="b"/>
            <a:pathLst>
              <a:path w="39649">
                <a:moveTo>
                  <a:pt x="0" y="0"/>
                </a:moveTo>
                <a:lnTo>
                  <a:pt x="6324" y="0"/>
                </a:lnTo>
                <a:lnTo>
                  <a:pt x="39649" y="0"/>
                </a:lnTo>
                <a:lnTo>
                  <a:pt x="632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1490712" y="7803128"/>
            <a:ext cx="88823" cy="0"/>
          </a:xfrm>
          <a:custGeom>
            <a:avLst/>
            <a:gdLst/>
            <a:ahLst/>
            <a:cxnLst/>
            <a:rect l="l" t="t" r="r" b="b"/>
            <a:pathLst>
              <a:path w="88823">
                <a:moveTo>
                  <a:pt x="11074" y="0"/>
                </a:moveTo>
                <a:lnTo>
                  <a:pt x="0" y="0"/>
                </a:lnTo>
                <a:lnTo>
                  <a:pt x="44411" y="0"/>
                </a:lnTo>
                <a:lnTo>
                  <a:pt x="22250" y="0"/>
                </a:lnTo>
                <a:lnTo>
                  <a:pt x="88823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1512962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11074" y="0"/>
                </a:lnTo>
                <a:lnTo>
                  <a:pt x="4441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1524045" y="7803128"/>
            <a:ext cx="33324" cy="0"/>
          </a:xfrm>
          <a:custGeom>
            <a:avLst/>
            <a:gdLst/>
            <a:ahLst/>
            <a:cxnLst/>
            <a:rect l="l" t="t" r="r" b="b"/>
            <a:pathLst>
              <a:path w="33324">
                <a:moveTo>
                  <a:pt x="11074" y="0"/>
                </a:moveTo>
                <a:lnTo>
                  <a:pt x="3332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1546199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1557371" y="7803128"/>
            <a:ext cx="188734" cy="0"/>
          </a:xfrm>
          <a:custGeom>
            <a:avLst/>
            <a:gdLst/>
            <a:ahLst/>
            <a:cxnLst/>
            <a:rect l="l" t="t" r="r" b="b"/>
            <a:pathLst>
              <a:path w="188734">
                <a:moveTo>
                  <a:pt x="55499" y="0"/>
                </a:moveTo>
                <a:lnTo>
                  <a:pt x="77660" y="0"/>
                </a:lnTo>
                <a:lnTo>
                  <a:pt x="0" y="0"/>
                </a:lnTo>
                <a:lnTo>
                  <a:pt x="11087" y="0"/>
                </a:lnTo>
                <a:lnTo>
                  <a:pt x="0" y="0"/>
                </a:lnTo>
                <a:lnTo>
                  <a:pt x="66573" y="0"/>
                </a:lnTo>
                <a:lnTo>
                  <a:pt x="55499" y="0"/>
                </a:lnTo>
                <a:lnTo>
                  <a:pt x="22161" y="0"/>
                </a:lnTo>
                <a:lnTo>
                  <a:pt x="188734" y="0"/>
                </a:lnTo>
                <a:lnTo>
                  <a:pt x="177558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1568457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1623949" y="7803128"/>
            <a:ext cx="88823" cy="0"/>
          </a:xfrm>
          <a:custGeom>
            <a:avLst/>
            <a:gdLst/>
            <a:ahLst/>
            <a:cxnLst/>
            <a:rect l="l" t="t" r="r" b="b"/>
            <a:pathLst>
              <a:path w="88823">
                <a:moveTo>
                  <a:pt x="0" y="0"/>
                </a:moveTo>
                <a:lnTo>
                  <a:pt x="88823" y="0"/>
                </a:lnTo>
                <a:lnTo>
                  <a:pt x="0" y="0"/>
                </a:lnTo>
                <a:lnTo>
                  <a:pt x="11074" y="0"/>
                </a:lnTo>
                <a:lnTo>
                  <a:pt x="33337" y="0"/>
                </a:ln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1657283" y="7803128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0" y="0"/>
                </a:lnTo>
                <a:lnTo>
                  <a:pt x="55499" y="0"/>
                </a:lnTo>
                <a:lnTo>
                  <a:pt x="44411" y="0"/>
                </a:lnTo>
                <a:lnTo>
                  <a:pt x="66573" y="0"/>
                </a:lnTo>
                <a:lnTo>
                  <a:pt x="55499" y="0"/>
                </a:lnTo>
                <a:lnTo>
                  <a:pt x="66573" y="0"/>
                </a:lnTo>
                <a:lnTo>
                  <a:pt x="55499" y="0"/>
                </a:lnTo>
                <a:lnTo>
                  <a:pt x="77647" y="0"/>
                </a:lnTo>
                <a:lnTo>
                  <a:pt x="6657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1723858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11074" y="0"/>
                </a:moveTo>
                <a:lnTo>
                  <a:pt x="33337" y="0"/>
                </a:lnTo>
                <a:lnTo>
                  <a:pt x="0" y="0"/>
                </a:lnTo>
                <a:lnTo>
                  <a:pt x="22250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1746106" y="7803128"/>
            <a:ext cx="221970" cy="0"/>
          </a:xfrm>
          <a:custGeom>
            <a:avLst/>
            <a:gdLst/>
            <a:ahLst/>
            <a:cxnLst/>
            <a:rect l="l" t="t" r="r" b="b"/>
            <a:pathLst>
              <a:path w="221970">
                <a:moveTo>
                  <a:pt x="210896" y="0"/>
                </a:moveTo>
                <a:lnTo>
                  <a:pt x="221970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1757191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1746109" y="7803128"/>
            <a:ext cx="55499" cy="0"/>
          </a:xfrm>
          <a:custGeom>
            <a:avLst/>
            <a:gdLst/>
            <a:ahLst/>
            <a:cxnLst/>
            <a:rect l="l" t="t" r="r" b="b"/>
            <a:pathLst>
              <a:path w="55499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  <a:lnTo>
                  <a:pt x="0" y="0"/>
                </a:lnTo>
                <a:lnTo>
                  <a:pt x="55499" y="0"/>
                </a:lnTo>
                <a:lnTo>
                  <a:pt x="33235" y="0"/>
                </a:lnTo>
                <a:lnTo>
                  <a:pt x="55499" y="0"/>
                </a:lnTo>
                <a:lnTo>
                  <a:pt x="3323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1790426" y="7803128"/>
            <a:ext cx="133235" cy="0"/>
          </a:xfrm>
          <a:custGeom>
            <a:avLst/>
            <a:gdLst/>
            <a:ahLst/>
            <a:cxnLst/>
            <a:rect l="l" t="t" r="r" b="b"/>
            <a:pathLst>
              <a:path w="133235">
                <a:moveTo>
                  <a:pt x="0" y="0"/>
                </a:moveTo>
                <a:lnTo>
                  <a:pt x="33337" y="0"/>
                </a:lnTo>
                <a:lnTo>
                  <a:pt x="11176" y="0"/>
                </a:lnTo>
                <a:lnTo>
                  <a:pt x="133235" y="0"/>
                </a:lnTo>
                <a:lnTo>
                  <a:pt x="66662" y="0"/>
                </a:lnTo>
                <a:lnTo>
                  <a:pt x="2225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1823761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1834840" y="7803128"/>
            <a:ext cx="77749" cy="0"/>
          </a:xfrm>
          <a:custGeom>
            <a:avLst/>
            <a:gdLst/>
            <a:ahLst/>
            <a:cxnLst/>
            <a:rect l="l" t="t" r="r" b="b"/>
            <a:pathLst>
              <a:path w="77749">
                <a:moveTo>
                  <a:pt x="0" y="0"/>
                </a:moveTo>
                <a:lnTo>
                  <a:pt x="77749" y="0"/>
                </a:lnTo>
                <a:lnTo>
                  <a:pt x="6666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1846016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1912586" y="7803128"/>
            <a:ext cx="55499" cy="0"/>
          </a:xfrm>
          <a:custGeom>
            <a:avLst/>
            <a:gdLst/>
            <a:ahLst/>
            <a:cxnLst/>
            <a:rect l="l" t="t" r="r" b="b"/>
            <a:pathLst>
              <a:path w="55499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  <a:lnTo>
                  <a:pt x="55499" y="0"/>
                </a:lnTo>
                <a:lnTo>
                  <a:pt x="4441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1923665" y="7803128"/>
            <a:ext cx="55499" cy="0"/>
          </a:xfrm>
          <a:custGeom>
            <a:avLst/>
            <a:gdLst/>
            <a:ahLst/>
            <a:cxnLst/>
            <a:rect l="l" t="t" r="r" b="b"/>
            <a:pathLst>
              <a:path w="55499">
                <a:moveTo>
                  <a:pt x="0" y="0"/>
                </a:moveTo>
                <a:lnTo>
                  <a:pt x="55499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1968082" y="7803128"/>
            <a:ext cx="55499" cy="0"/>
          </a:xfrm>
          <a:custGeom>
            <a:avLst/>
            <a:gdLst/>
            <a:ahLst/>
            <a:cxnLst/>
            <a:rect l="l" t="t" r="r" b="b"/>
            <a:pathLst>
              <a:path w="55499">
                <a:moveTo>
                  <a:pt x="0" y="0"/>
                </a:moveTo>
                <a:lnTo>
                  <a:pt x="55499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1968077" y="7803128"/>
            <a:ext cx="94856" cy="0"/>
          </a:xfrm>
          <a:custGeom>
            <a:avLst/>
            <a:gdLst/>
            <a:ahLst/>
            <a:cxnLst/>
            <a:rect l="l" t="t" r="r" b="b"/>
            <a:pathLst>
              <a:path w="94856">
                <a:moveTo>
                  <a:pt x="94856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1968082" y="7803128"/>
            <a:ext cx="66662" cy="0"/>
          </a:xfrm>
          <a:custGeom>
            <a:avLst/>
            <a:gdLst/>
            <a:ahLst/>
            <a:cxnLst/>
            <a:rect l="l" t="t" r="r" b="b"/>
            <a:pathLst>
              <a:path w="66662">
                <a:moveTo>
                  <a:pt x="44411" y="0"/>
                </a:moveTo>
                <a:lnTo>
                  <a:pt x="66662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023573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034749" y="7803128"/>
            <a:ext cx="33235" cy="0"/>
          </a:xfrm>
          <a:custGeom>
            <a:avLst/>
            <a:gdLst/>
            <a:ahLst/>
            <a:cxnLst/>
            <a:rect l="l" t="t" r="r" b="b"/>
            <a:pathLst>
              <a:path w="33235">
                <a:moveTo>
                  <a:pt x="0" y="0"/>
                </a:moveTo>
                <a:lnTo>
                  <a:pt x="33235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045829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061573" y="7802932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7" y="0"/>
                </a:lnTo>
              </a:path>
            </a:pathLst>
          </a:custGeom>
          <a:ln w="43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056907" y="7803128"/>
            <a:ext cx="6032" cy="0"/>
          </a:xfrm>
          <a:custGeom>
            <a:avLst/>
            <a:gdLst/>
            <a:ahLst/>
            <a:cxnLst/>
            <a:rect l="l" t="t" r="r" b="b"/>
            <a:pathLst>
              <a:path w="6032">
                <a:moveTo>
                  <a:pt x="0" y="0"/>
                </a:moveTo>
                <a:lnTo>
                  <a:pt x="603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067986" y="7802735"/>
            <a:ext cx="240728" cy="393"/>
          </a:xfrm>
          <a:custGeom>
            <a:avLst/>
            <a:gdLst/>
            <a:ahLst/>
            <a:cxnLst/>
            <a:rect l="l" t="t" r="r" b="b"/>
            <a:pathLst>
              <a:path w="240728" h="393">
                <a:moveTo>
                  <a:pt x="0" y="393"/>
                </a:moveTo>
                <a:lnTo>
                  <a:pt x="77749" y="393"/>
                </a:lnTo>
                <a:lnTo>
                  <a:pt x="69773" y="393"/>
                </a:lnTo>
                <a:lnTo>
                  <a:pt x="69773" y="0"/>
                </a:lnTo>
                <a:lnTo>
                  <a:pt x="240728" y="0"/>
                </a:lnTo>
                <a:lnTo>
                  <a:pt x="240728" y="393"/>
                </a:lnTo>
                <a:lnTo>
                  <a:pt x="224104" y="393"/>
                </a:lnTo>
                <a:lnTo>
                  <a:pt x="22410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074692" y="7802740"/>
            <a:ext cx="63068" cy="0"/>
          </a:xfrm>
          <a:custGeom>
            <a:avLst/>
            <a:gdLst/>
            <a:ahLst/>
            <a:cxnLst/>
            <a:rect l="l" t="t" r="r" b="b"/>
            <a:pathLst>
              <a:path w="63068">
                <a:moveTo>
                  <a:pt x="0" y="0"/>
                </a:moveTo>
                <a:lnTo>
                  <a:pt x="63068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079064" y="7802735"/>
            <a:ext cx="24587" cy="393"/>
          </a:xfrm>
          <a:custGeom>
            <a:avLst/>
            <a:gdLst/>
            <a:ahLst/>
            <a:cxnLst/>
            <a:rect l="l" t="t" r="r" b="b"/>
            <a:pathLst>
              <a:path w="24587" h="393">
                <a:moveTo>
                  <a:pt x="0" y="393"/>
                </a:moveTo>
                <a:lnTo>
                  <a:pt x="24587" y="393"/>
                </a:lnTo>
                <a:lnTo>
                  <a:pt x="2458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101320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233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112398" y="7803128"/>
            <a:ext cx="25361" cy="0"/>
          </a:xfrm>
          <a:custGeom>
            <a:avLst/>
            <a:gdLst/>
            <a:ahLst/>
            <a:cxnLst/>
            <a:rect l="l" t="t" r="r" b="b"/>
            <a:pathLst>
              <a:path w="25361">
                <a:moveTo>
                  <a:pt x="0" y="0"/>
                </a:moveTo>
                <a:lnTo>
                  <a:pt x="253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134654" y="7802735"/>
            <a:ext cx="62687" cy="393"/>
          </a:xfrm>
          <a:custGeom>
            <a:avLst/>
            <a:gdLst/>
            <a:ahLst/>
            <a:cxnLst/>
            <a:rect l="l" t="t" r="r" b="b"/>
            <a:pathLst>
              <a:path w="62687" h="393">
                <a:moveTo>
                  <a:pt x="0" y="393"/>
                </a:moveTo>
                <a:lnTo>
                  <a:pt x="62585" y="393"/>
                </a:lnTo>
                <a:lnTo>
                  <a:pt x="6268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156814" y="7803128"/>
            <a:ext cx="10490" cy="0"/>
          </a:xfrm>
          <a:custGeom>
            <a:avLst/>
            <a:gdLst/>
            <a:ahLst/>
            <a:cxnLst/>
            <a:rect l="l" t="t" r="r" b="b"/>
            <a:pathLst>
              <a:path w="10490">
                <a:moveTo>
                  <a:pt x="0" y="0"/>
                </a:moveTo>
                <a:lnTo>
                  <a:pt x="1049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190149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709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201227" y="7802735"/>
            <a:ext cx="20307" cy="393"/>
          </a:xfrm>
          <a:custGeom>
            <a:avLst/>
            <a:gdLst/>
            <a:ahLst/>
            <a:cxnLst/>
            <a:rect l="l" t="t" r="r" b="b"/>
            <a:pathLst>
              <a:path w="20307" h="393">
                <a:moveTo>
                  <a:pt x="0" y="393"/>
                </a:moveTo>
                <a:lnTo>
                  <a:pt x="20307" y="393"/>
                </a:lnTo>
                <a:lnTo>
                  <a:pt x="2030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212306" y="7802735"/>
            <a:ext cx="11074" cy="393"/>
          </a:xfrm>
          <a:custGeom>
            <a:avLst/>
            <a:gdLst/>
            <a:ahLst/>
            <a:cxnLst/>
            <a:rect l="l" t="t" r="r" b="b"/>
            <a:pathLst>
              <a:path w="11074" h="393">
                <a:moveTo>
                  <a:pt x="0" y="393"/>
                </a:moveTo>
                <a:lnTo>
                  <a:pt x="11074" y="393"/>
                </a:lnTo>
                <a:lnTo>
                  <a:pt x="0" y="393"/>
                </a:lnTo>
                <a:lnTo>
                  <a:pt x="11074" y="393"/>
                </a:lnTo>
                <a:lnTo>
                  <a:pt x="0" y="393"/>
                </a:lnTo>
                <a:lnTo>
                  <a:pt x="11074" y="393"/>
                </a:lnTo>
                <a:lnTo>
                  <a:pt x="0" y="393"/>
                </a:lnTo>
                <a:lnTo>
                  <a:pt x="11074" y="393"/>
                </a:lnTo>
                <a:lnTo>
                  <a:pt x="0" y="393"/>
                </a:lnTo>
                <a:lnTo>
                  <a:pt x="9232" y="393"/>
                </a:lnTo>
                <a:lnTo>
                  <a:pt x="6413" y="393"/>
                </a:lnTo>
                <a:lnTo>
                  <a:pt x="641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223389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7188" y="0"/>
                </a:moveTo>
                <a:lnTo>
                  <a:pt x="0" y="0"/>
                </a:ln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234557" y="7803128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8458" y="0"/>
                </a:moveTo>
                <a:lnTo>
                  <a:pt x="0" y="0"/>
                </a:lnTo>
                <a:lnTo>
                  <a:pt x="11087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245644" y="7803128"/>
            <a:ext cx="22148" cy="0"/>
          </a:xfrm>
          <a:custGeom>
            <a:avLst/>
            <a:gdLst/>
            <a:ahLst/>
            <a:cxnLst/>
            <a:rect l="l" t="t" r="r" b="b"/>
            <a:pathLst>
              <a:path w="22148">
                <a:moveTo>
                  <a:pt x="11074" y="0"/>
                </a:moveTo>
                <a:lnTo>
                  <a:pt x="0" y="0"/>
                </a:lnTo>
                <a:lnTo>
                  <a:pt x="22148" y="0"/>
                </a:lnTo>
                <a:lnTo>
                  <a:pt x="1477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267798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272170" y="7803128"/>
            <a:ext cx="17881" cy="0"/>
          </a:xfrm>
          <a:custGeom>
            <a:avLst/>
            <a:gdLst/>
            <a:ahLst/>
            <a:cxnLst/>
            <a:rect l="l" t="t" r="r" b="b"/>
            <a:pathLst>
              <a:path w="17881">
                <a:moveTo>
                  <a:pt x="0" y="0"/>
                </a:moveTo>
                <a:lnTo>
                  <a:pt x="17881" y="0"/>
                </a:lnTo>
                <a:lnTo>
                  <a:pt x="6807" y="0"/>
                </a:lnTo>
                <a:lnTo>
                  <a:pt x="17881" y="0"/>
                </a:lnTo>
                <a:lnTo>
                  <a:pt x="835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278974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  <a:lnTo>
                  <a:pt x="22161" y="0"/>
                </a:lnTo>
                <a:lnTo>
                  <a:pt x="1282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290052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865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308712" y="7802740"/>
            <a:ext cx="14668" cy="393"/>
          </a:xfrm>
          <a:custGeom>
            <a:avLst/>
            <a:gdLst/>
            <a:ahLst/>
            <a:cxnLst/>
            <a:rect l="l" t="t" r="r" b="b"/>
            <a:pathLst>
              <a:path w="14668" h="393">
                <a:moveTo>
                  <a:pt x="0" y="0"/>
                </a:moveTo>
                <a:lnTo>
                  <a:pt x="4572" y="0"/>
                </a:lnTo>
                <a:lnTo>
                  <a:pt x="4470" y="393"/>
                </a:lnTo>
                <a:lnTo>
                  <a:pt x="3505" y="393"/>
                </a:lnTo>
                <a:lnTo>
                  <a:pt x="14668" y="393"/>
                </a:lnTo>
                <a:lnTo>
                  <a:pt x="4470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313282" y="7802740"/>
            <a:ext cx="27406" cy="393"/>
          </a:xfrm>
          <a:custGeom>
            <a:avLst/>
            <a:gdLst/>
            <a:ahLst/>
            <a:cxnLst/>
            <a:rect l="l" t="t" r="r" b="b"/>
            <a:pathLst>
              <a:path w="27406" h="393">
                <a:moveTo>
                  <a:pt x="0" y="0"/>
                </a:moveTo>
                <a:lnTo>
                  <a:pt x="27406" y="0"/>
                </a:lnTo>
                <a:lnTo>
                  <a:pt x="27406" y="393"/>
                </a:lnTo>
                <a:lnTo>
                  <a:pt x="10109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337092" y="7803128"/>
            <a:ext cx="8458" cy="0"/>
          </a:xfrm>
          <a:custGeom>
            <a:avLst/>
            <a:gdLst/>
            <a:ahLst/>
            <a:cxnLst/>
            <a:rect l="l" t="t" r="r" b="b"/>
            <a:pathLst>
              <a:path w="8458">
                <a:moveTo>
                  <a:pt x="3594" y="0"/>
                </a:moveTo>
                <a:lnTo>
                  <a:pt x="8458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371013" y="7802937"/>
            <a:ext cx="7086" cy="0"/>
          </a:xfrm>
          <a:custGeom>
            <a:avLst/>
            <a:gdLst/>
            <a:ahLst/>
            <a:cxnLst/>
            <a:rect l="l" t="t" r="r" b="b"/>
            <a:pathLst>
              <a:path w="7086">
                <a:moveTo>
                  <a:pt x="0" y="0"/>
                </a:moveTo>
                <a:lnTo>
                  <a:pt x="7086" y="0"/>
                </a:lnTo>
              </a:path>
            </a:pathLst>
          </a:custGeom>
          <a:ln w="438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345549" y="7802735"/>
            <a:ext cx="20789" cy="393"/>
          </a:xfrm>
          <a:custGeom>
            <a:avLst/>
            <a:gdLst/>
            <a:ahLst/>
            <a:cxnLst/>
            <a:rect l="l" t="t" r="r" b="b"/>
            <a:pathLst>
              <a:path w="20789" h="393">
                <a:moveTo>
                  <a:pt x="8064" y="393"/>
                </a:moveTo>
                <a:lnTo>
                  <a:pt x="0" y="393"/>
                </a:lnTo>
                <a:lnTo>
                  <a:pt x="20700" y="393"/>
                </a:lnTo>
                <a:lnTo>
                  <a:pt x="2078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360999" y="7803128"/>
            <a:ext cx="6705" cy="0"/>
          </a:xfrm>
          <a:custGeom>
            <a:avLst/>
            <a:gdLst/>
            <a:ahLst/>
            <a:cxnLst/>
            <a:rect l="l" t="t" r="r" b="b"/>
            <a:pathLst>
              <a:path w="6705">
                <a:moveTo>
                  <a:pt x="0" y="0"/>
                </a:moveTo>
                <a:lnTo>
                  <a:pt x="6705" y="0"/>
                </a:lnTo>
                <a:lnTo>
                  <a:pt x="524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356627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22250" y="0"/>
                </a:lnTo>
                <a:lnTo>
                  <a:pt x="2011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376742" y="7802740"/>
            <a:ext cx="22745" cy="393"/>
          </a:xfrm>
          <a:custGeom>
            <a:avLst/>
            <a:gdLst/>
            <a:ahLst/>
            <a:cxnLst/>
            <a:rect l="l" t="t" r="r" b="b"/>
            <a:pathLst>
              <a:path w="22745" h="393">
                <a:moveTo>
                  <a:pt x="0" y="0"/>
                </a:moveTo>
                <a:lnTo>
                  <a:pt x="22745" y="0"/>
                </a:lnTo>
                <a:lnTo>
                  <a:pt x="22644" y="393"/>
                </a:lnTo>
                <a:lnTo>
                  <a:pt x="17983" y="393"/>
                </a:lnTo>
                <a:lnTo>
                  <a:pt x="1807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367705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0" y="0"/>
                </a:moveTo>
                <a:lnTo>
                  <a:pt x="33337" y="0"/>
                </a:lnTo>
                <a:lnTo>
                  <a:pt x="3167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389958" y="7802740"/>
            <a:ext cx="21678" cy="393"/>
          </a:xfrm>
          <a:custGeom>
            <a:avLst/>
            <a:gdLst/>
            <a:ahLst/>
            <a:cxnLst/>
            <a:rect l="l" t="t" r="r" b="b"/>
            <a:pathLst>
              <a:path w="21678" h="393">
                <a:moveTo>
                  <a:pt x="9525" y="0"/>
                </a:moveTo>
                <a:lnTo>
                  <a:pt x="21678" y="0"/>
                </a:lnTo>
                <a:lnTo>
                  <a:pt x="21678" y="393"/>
                </a:lnTo>
                <a:lnTo>
                  <a:pt x="0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401039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1059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411633" y="7802740"/>
            <a:ext cx="44894" cy="393"/>
          </a:xfrm>
          <a:custGeom>
            <a:avLst/>
            <a:gdLst/>
            <a:ahLst/>
            <a:cxnLst/>
            <a:rect l="l" t="t" r="r" b="b"/>
            <a:pathLst>
              <a:path w="44894" h="393">
                <a:moveTo>
                  <a:pt x="0" y="0"/>
                </a:moveTo>
                <a:lnTo>
                  <a:pt x="41592" y="0"/>
                </a:lnTo>
                <a:lnTo>
                  <a:pt x="41592" y="393"/>
                </a:lnTo>
                <a:lnTo>
                  <a:pt x="37223" y="393"/>
                </a:lnTo>
                <a:lnTo>
                  <a:pt x="44894" y="393"/>
                </a:lnTo>
                <a:lnTo>
                  <a:pt x="8940" y="393"/>
                </a:lnTo>
                <a:lnTo>
                  <a:pt x="33820" y="393"/>
                </a:lnTo>
                <a:lnTo>
                  <a:pt x="24295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402593" y="7802735"/>
            <a:ext cx="17983" cy="393"/>
          </a:xfrm>
          <a:custGeom>
            <a:avLst/>
            <a:gdLst/>
            <a:ahLst/>
            <a:cxnLst/>
            <a:rect l="l" t="t" r="r" b="b"/>
            <a:pathLst>
              <a:path w="17983" h="393">
                <a:moveTo>
                  <a:pt x="0" y="393"/>
                </a:moveTo>
                <a:lnTo>
                  <a:pt x="17983" y="393"/>
                </a:lnTo>
                <a:lnTo>
                  <a:pt x="11468" y="393"/>
                </a:lnTo>
                <a:lnTo>
                  <a:pt x="11468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412117" y="7803128"/>
            <a:ext cx="1943" cy="0"/>
          </a:xfrm>
          <a:custGeom>
            <a:avLst/>
            <a:gdLst/>
            <a:ahLst/>
            <a:cxnLst/>
            <a:rect l="l" t="t" r="r" b="b"/>
            <a:pathLst>
              <a:path w="1943">
                <a:moveTo>
                  <a:pt x="1943" y="0"/>
                </a:moveTo>
                <a:lnTo>
                  <a:pt x="0" y="0"/>
                </a:lnTo>
                <a:lnTo>
                  <a:pt x="194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53227" y="7802740"/>
            <a:ext cx="65798" cy="393"/>
          </a:xfrm>
          <a:custGeom>
            <a:avLst/>
            <a:gdLst/>
            <a:ahLst/>
            <a:cxnLst/>
            <a:rect l="l" t="t" r="r" b="b"/>
            <a:pathLst>
              <a:path w="65798" h="393">
                <a:moveTo>
                  <a:pt x="0" y="0"/>
                </a:moveTo>
                <a:lnTo>
                  <a:pt x="65798" y="0"/>
                </a:lnTo>
                <a:lnTo>
                  <a:pt x="65697" y="393"/>
                </a:lnTo>
                <a:lnTo>
                  <a:pt x="58801" y="393"/>
                </a:lnTo>
                <a:lnTo>
                  <a:pt x="43637" y="393"/>
                </a:lnTo>
                <a:lnTo>
                  <a:pt x="436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445454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7772" y="0"/>
                </a:move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3200" y="0"/>
                </a:lnTo>
                <a:lnTo>
                  <a:pt x="340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456531" y="7802735"/>
            <a:ext cx="18846" cy="393"/>
          </a:xfrm>
          <a:custGeom>
            <a:avLst/>
            <a:gdLst/>
            <a:ahLst/>
            <a:cxnLst/>
            <a:rect l="l" t="t" r="r" b="b"/>
            <a:pathLst>
              <a:path w="18846" h="393">
                <a:moveTo>
                  <a:pt x="0" y="393"/>
                </a:moveTo>
                <a:lnTo>
                  <a:pt x="18757" y="393"/>
                </a:lnTo>
                <a:lnTo>
                  <a:pt x="1884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467705" y="7802735"/>
            <a:ext cx="22161" cy="393"/>
          </a:xfrm>
          <a:custGeom>
            <a:avLst/>
            <a:gdLst/>
            <a:ahLst/>
            <a:cxnLst/>
            <a:rect l="l" t="t" r="r" b="b"/>
            <a:pathLst>
              <a:path w="22161" h="393">
                <a:moveTo>
                  <a:pt x="7581" y="393"/>
                </a:moveTo>
                <a:lnTo>
                  <a:pt x="11087" y="393"/>
                </a:lnTo>
                <a:lnTo>
                  <a:pt x="0" y="393"/>
                </a:lnTo>
                <a:lnTo>
                  <a:pt x="22161" y="393"/>
                </a:lnTo>
                <a:lnTo>
                  <a:pt x="12153" y="393"/>
                </a:lnTo>
                <a:lnTo>
                  <a:pt x="1215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489870" y="7802740"/>
            <a:ext cx="11074" cy="393"/>
          </a:xfrm>
          <a:custGeom>
            <a:avLst/>
            <a:gdLst/>
            <a:ahLst/>
            <a:cxnLst/>
            <a:rect l="l" t="t" r="r" b="b"/>
            <a:pathLst>
              <a:path w="11074" h="393">
                <a:moveTo>
                  <a:pt x="2133" y="0"/>
                </a:moveTo>
                <a:lnTo>
                  <a:pt x="2133" y="393"/>
                </a:lnTo>
                <a:lnTo>
                  <a:pt x="11074" y="393"/>
                </a:lnTo>
                <a:lnTo>
                  <a:pt x="0" y="393"/>
                </a:lnTo>
                <a:lnTo>
                  <a:pt x="6997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478786" y="7803128"/>
            <a:ext cx="1079" cy="0"/>
          </a:xfrm>
          <a:custGeom>
            <a:avLst/>
            <a:gdLst/>
            <a:ahLst/>
            <a:cxnLst/>
            <a:rect l="l" t="t" r="r" b="b"/>
            <a:pathLst>
              <a:path w="1079">
                <a:moveTo>
                  <a:pt x="0" y="0"/>
                </a:moveTo>
                <a:lnTo>
                  <a:pt x="107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518928" y="7803128"/>
            <a:ext cx="4279" cy="0"/>
          </a:xfrm>
          <a:custGeom>
            <a:avLst/>
            <a:gdLst/>
            <a:ahLst/>
            <a:cxnLst/>
            <a:rect l="l" t="t" r="r" b="b"/>
            <a:pathLst>
              <a:path w="4279">
                <a:moveTo>
                  <a:pt x="2425" y="0"/>
                </a:moveTo>
                <a:lnTo>
                  <a:pt x="0" y="0"/>
                </a:lnTo>
                <a:lnTo>
                  <a:pt x="4279" y="0"/>
                </a:lnTo>
                <a:lnTo>
                  <a:pt x="242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512025" y="7802740"/>
            <a:ext cx="22250" cy="393"/>
          </a:xfrm>
          <a:custGeom>
            <a:avLst/>
            <a:gdLst/>
            <a:ahLst/>
            <a:cxnLst/>
            <a:rect l="l" t="t" r="r" b="b"/>
            <a:pathLst>
              <a:path w="22250" h="393">
                <a:moveTo>
                  <a:pt x="6997" y="0"/>
                </a:moveTo>
                <a:lnTo>
                  <a:pt x="12141" y="0"/>
                </a:lnTo>
                <a:lnTo>
                  <a:pt x="12141" y="393"/>
                </a:lnTo>
                <a:lnTo>
                  <a:pt x="22250" y="393"/>
                </a:lnTo>
                <a:lnTo>
                  <a:pt x="0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524173" y="7802740"/>
            <a:ext cx="12242" cy="0"/>
          </a:xfrm>
          <a:custGeom>
            <a:avLst/>
            <a:gdLst/>
            <a:ahLst/>
            <a:cxnLst/>
            <a:rect l="l" t="t" r="r" b="b"/>
            <a:pathLst>
              <a:path w="12242">
                <a:moveTo>
                  <a:pt x="0" y="0"/>
                </a:moveTo>
                <a:lnTo>
                  <a:pt x="1224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523200" y="7802740"/>
            <a:ext cx="44411" cy="393"/>
          </a:xfrm>
          <a:custGeom>
            <a:avLst/>
            <a:gdLst/>
            <a:ahLst/>
            <a:cxnLst/>
            <a:rect l="l" t="t" r="r" b="b"/>
            <a:pathLst>
              <a:path w="44411" h="393">
                <a:moveTo>
                  <a:pt x="34404" y="0"/>
                </a:moveTo>
                <a:lnTo>
                  <a:pt x="34404" y="393"/>
                </a:lnTo>
                <a:lnTo>
                  <a:pt x="44411" y="393"/>
                </a:lnTo>
                <a:lnTo>
                  <a:pt x="0" y="393"/>
                </a:lnTo>
                <a:lnTo>
                  <a:pt x="22161" y="393"/>
                </a:lnTo>
                <a:lnTo>
                  <a:pt x="17691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556438" y="7802735"/>
            <a:ext cx="22250" cy="393"/>
          </a:xfrm>
          <a:custGeom>
            <a:avLst/>
            <a:gdLst/>
            <a:ahLst/>
            <a:cxnLst/>
            <a:rect l="l" t="t" r="r" b="b"/>
            <a:pathLst>
              <a:path w="22250" h="393">
                <a:moveTo>
                  <a:pt x="11175" y="393"/>
                </a:moveTo>
                <a:lnTo>
                  <a:pt x="22250" y="393"/>
                </a:lnTo>
                <a:lnTo>
                  <a:pt x="0" y="393"/>
                </a:lnTo>
                <a:lnTo>
                  <a:pt x="5740" y="393"/>
                </a:lnTo>
                <a:lnTo>
                  <a:pt x="574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578694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7188" y="0"/>
                </a:lnTo>
                <a:lnTo>
                  <a:pt x="825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580449" y="7803128"/>
            <a:ext cx="9321" cy="0"/>
          </a:xfrm>
          <a:custGeom>
            <a:avLst/>
            <a:gdLst/>
            <a:ahLst/>
            <a:cxnLst/>
            <a:rect l="l" t="t" r="r" b="b"/>
            <a:pathLst>
              <a:path w="9321">
                <a:moveTo>
                  <a:pt x="5727" y="0"/>
                </a:moveTo>
                <a:lnTo>
                  <a:pt x="932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589770" y="7802735"/>
            <a:ext cx="11087" cy="393"/>
          </a:xfrm>
          <a:custGeom>
            <a:avLst/>
            <a:gdLst/>
            <a:ahLst/>
            <a:cxnLst/>
            <a:rect l="l" t="t" r="r" b="b"/>
            <a:pathLst>
              <a:path w="11087" h="393">
                <a:moveTo>
                  <a:pt x="7874" y="393"/>
                </a:moveTo>
                <a:lnTo>
                  <a:pt x="11087" y="393"/>
                </a:lnTo>
                <a:lnTo>
                  <a:pt x="0" y="393"/>
                </a:lnTo>
                <a:lnTo>
                  <a:pt x="11087" y="393"/>
                </a:lnTo>
                <a:lnTo>
                  <a:pt x="0" y="393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589767" y="7803128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3213" y="0"/>
                </a:moveTo>
                <a:lnTo>
                  <a:pt x="0" y="0"/>
                </a:lnTo>
                <a:lnTo>
                  <a:pt x="11087" y="0"/>
                </a:lnTo>
                <a:lnTo>
                  <a:pt x="0" y="0"/>
                </a:lnTo>
                <a:lnTo>
                  <a:pt x="11087" y="0"/>
                </a:lnTo>
                <a:lnTo>
                  <a:pt x="0" y="0"/>
                </a:lnTo>
                <a:lnTo>
                  <a:pt x="11087" y="0"/>
                </a:lnTo>
                <a:lnTo>
                  <a:pt x="126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589777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11074" y="0"/>
                </a:moveTo>
                <a:lnTo>
                  <a:pt x="22250" y="0"/>
                </a:lnTo>
                <a:lnTo>
                  <a:pt x="0" y="0"/>
                </a:lnTo>
                <a:lnTo>
                  <a:pt x="22250" y="0"/>
                </a:lnTo>
                <a:lnTo>
                  <a:pt x="2118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589772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44411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612029" y="7803128"/>
            <a:ext cx="10985" cy="0"/>
          </a:xfrm>
          <a:custGeom>
            <a:avLst/>
            <a:gdLst/>
            <a:ahLst/>
            <a:cxnLst/>
            <a:rect l="l" t="t" r="r" b="b"/>
            <a:pathLst>
              <a:path w="10985">
                <a:moveTo>
                  <a:pt x="8064" y="0"/>
                </a:moveTo>
                <a:lnTo>
                  <a:pt x="0" y="0"/>
                </a:lnTo>
                <a:lnTo>
                  <a:pt x="10985" y="0"/>
                </a:lnTo>
                <a:lnTo>
                  <a:pt x="0" y="0"/>
                </a:lnTo>
                <a:lnTo>
                  <a:pt x="10985" y="0"/>
                </a:lnTo>
                <a:lnTo>
                  <a:pt x="806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612028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10985" y="0"/>
                </a:lnTo>
                <a:lnTo>
                  <a:pt x="22161" y="0"/>
                </a:lnTo>
                <a:lnTo>
                  <a:pt x="10985" y="0"/>
                </a:lnTo>
                <a:lnTo>
                  <a:pt x="22161" y="0"/>
                </a:lnTo>
                <a:lnTo>
                  <a:pt x="1827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623007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16040" y="0"/>
                </a:moveTo>
                <a:lnTo>
                  <a:pt x="11176" y="0"/>
                </a:lnTo>
                <a:lnTo>
                  <a:pt x="22250" y="0"/>
                </a:lnTo>
                <a:lnTo>
                  <a:pt x="0" y="0"/>
                </a:lnTo>
                <a:lnTo>
                  <a:pt x="11176" y="0"/>
                </a:lnTo>
                <a:lnTo>
                  <a:pt x="603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634185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1562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634183" y="7802740"/>
            <a:ext cx="11074" cy="393"/>
          </a:xfrm>
          <a:custGeom>
            <a:avLst/>
            <a:gdLst/>
            <a:ahLst/>
            <a:cxnLst/>
            <a:rect l="l" t="t" r="r" b="b"/>
            <a:pathLst>
              <a:path w="11074" h="393">
                <a:moveTo>
                  <a:pt x="3403" y="0"/>
                </a:moveTo>
                <a:lnTo>
                  <a:pt x="3403" y="393"/>
                </a:lnTo>
                <a:lnTo>
                  <a:pt x="11074" y="393"/>
                </a:lnTo>
                <a:lnTo>
                  <a:pt x="0" y="393"/>
                </a:lnTo>
                <a:lnTo>
                  <a:pt x="1066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640995" y="7802740"/>
            <a:ext cx="14668" cy="393"/>
          </a:xfrm>
          <a:custGeom>
            <a:avLst/>
            <a:gdLst/>
            <a:ahLst/>
            <a:cxnLst/>
            <a:rect l="l" t="t" r="r" b="b"/>
            <a:pathLst>
              <a:path w="14668" h="393">
                <a:moveTo>
                  <a:pt x="14668" y="0"/>
                </a:moveTo>
                <a:lnTo>
                  <a:pt x="14668" y="393"/>
                </a:lnTo>
                <a:lnTo>
                  <a:pt x="0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645263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252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645263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4441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659649" y="7802735"/>
            <a:ext cx="3594" cy="393"/>
          </a:xfrm>
          <a:custGeom>
            <a:avLst/>
            <a:gdLst/>
            <a:ahLst/>
            <a:cxnLst/>
            <a:rect l="l" t="t" r="r" b="b"/>
            <a:pathLst>
              <a:path w="3594" h="393">
                <a:moveTo>
                  <a:pt x="3594" y="393"/>
                </a:moveTo>
                <a:lnTo>
                  <a:pt x="0" y="393"/>
                </a:lnTo>
                <a:lnTo>
                  <a:pt x="88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656342" y="7803128"/>
            <a:ext cx="22263" cy="0"/>
          </a:xfrm>
          <a:custGeom>
            <a:avLst/>
            <a:gdLst/>
            <a:ahLst/>
            <a:cxnLst/>
            <a:rect l="l" t="t" r="r" b="b"/>
            <a:pathLst>
              <a:path w="22263">
                <a:moveTo>
                  <a:pt x="21285" y="0"/>
                </a:moveTo>
                <a:lnTo>
                  <a:pt x="22263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667519" y="7803128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0" y="0"/>
                </a:moveTo>
                <a:lnTo>
                  <a:pt x="11087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678601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11074" y="0"/>
                </a:lnTo>
                <a:lnTo>
                  <a:pt x="4178" y="0"/>
                </a:lnTo>
                <a:lnTo>
                  <a:pt x="22161" y="0"/>
                </a:lnTo>
                <a:lnTo>
                  <a:pt x="0" y="0"/>
                </a:lnTo>
                <a:lnTo>
                  <a:pt x="5346" y="0"/>
                </a:ln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681222" y="7803128"/>
            <a:ext cx="8458" cy="0"/>
          </a:xfrm>
          <a:custGeom>
            <a:avLst/>
            <a:gdLst/>
            <a:ahLst/>
            <a:cxnLst/>
            <a:rect l="l" t="t" r="r" b="b"/>
            <a:pathLst>
              <a:path w="8458">
                <a:moveTo>
                  <a:pt x="8458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678601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33337" y="0"/>
                </a:lnTo>
                <a:lnTo>
                  <a:pt x="22161" y="0"/>
                </a:lnTo>
                <a:lnTo>
                  <a:pt x="44411" y="0"/>
                </a:ln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689680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711936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17881" y="0"/>
                </a:moveTo>
                <a:lnTo>
                  <a:pt x="2216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723014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  <a:lnTo>
                  <a:pt x="22161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734097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11074" y="0"/>
                </a:move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745172" y="7803128"/>
            <a:ext cx="55499" cy="0"/>
          </a:xfrm>
          <a:custGeom>
            <a:avLst/>
            <a:gdLst/>
            <a:ahLst/>
            <a:cxnLst/>
            <a:rect l="l" t="t" r="r" b="b"/>
            <a:pathLst>
              <a:path w="55499">
                <a:moveTo>
                  <a:pt x="0" y="0"/>
                </a:moveTo>
                <a:lnTo>
                  <a:pt x="33337" y="0"/>
                </a:lnTo>
                <a:lnTo>
                  <a:pt x="0" y="0"/>
                </a:lnTo>
                <a:lnTo>
                  <a:pt x="11176" y="0"/>
                </a:lnTo>
                <a:lnTo>
                  <a:pt x="5549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767421" y="7803128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393" y="0"/>
                </a:moveTo>
                <a:lnTo>
                  <a:pt x="0" y="0"/>
                </a:lnTo>
                <a:lnTo>
                  <a:pt x="11087" y="0"/>
                </a:lnTo>
                <a:lnTo>
                  <a:pt x="39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778506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789585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22250" y="0"/>
                </a:lnTo>
                <a:lnTo>
                  <a:pt x="11074" y="0"/>
                </a:lnTo>
                <a:lnTo>
                  <a:pt x="22250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811839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811844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11074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822919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9525" y="0"/>
                </a:moveTo>
                <a:lnTo>
                  <a:pt x="11074" y="0"/>
                </a:lnTo>
                <a:lnTo>
                  <a:pt x="0" y="0"/>
                </a:lnTo>
                <a:lnTo>
                  <a:pt x="22161" y="0"/>
                </a:lnTo>
                <a:lnTo>
                  <a:pt x="44411" y="0"/>
                </a:lnTo>
                <a:lnTo>
                  <a:pt x="0" y="0"/>
                </a:lnTo>
                <a:lnTo>
                  <a:pt x="11074" y="0"/>
                </a:lnTo>
                <a:lnTo>
                  <a:pt x="0" y="0"/>
                </a:lnTo>
                <a:lnTo>
                  <a:pt x="9525" y="0"/>
                </a:lnTo>
                <a:lnTo>
                  <a:pt x="739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826129" y="7803128"/>
            <a:ext cx="7874" cy="0"/>
          </a:xfrm>
          <a:custGeom>
            <a:avLst/>
            <a:gdLst/>
            <a:ahLst/>
            <a:cxnLst/>
            <a:rect l="l" t="t" r="r" b="b"/>
            <a:pathLst>
              <a:path w="7874">
                <a:moveTo>
                  <a:pt x="5829" y="0"/>
                </a:moveTo>
                <a:lnTo>
                  <a:pt x="78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834002" y="7803128"/>
            <a:ext cx="33337" cy="0"/>
          </a:xfrm>
          <a:custGeom>
            <a:avLst/>
            <a:gdLst/>
            <a:ahLst/>
            <a:cxnLst/>
            <a:rect l="l" t="t" r="r" b="b"/>
            <a:pathLst>
              <a:path w="33337">
                <a:moveTo>
                  <a:pt x="11074" y="0"/>
                </a:moveTo>
                <a:lnTo>
                  <a:pt x="0" y="0"/>
                </a:lnTo>
                <a:lnTo>
                  <a:pt x="33337" y="0"/>
                </a:lnTo>
                <a:lnTo>
                  <a:pt x="2225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867334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889492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  <a:lnTo>
                  <a:pt x="22250" y="0"/>
                </a:lnTo>
                <a:lnTo>
                  <a:pt x="1117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878414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5537" y="0"/>
                </a:moveTo>
                <a:lnTo>
                  <a:pt x="0" y="0"/>
                </a:lnTo>
                <a:lnTo>
                  <a:pt x="11074" y="0"/>
                </a:lnTo>
                <a:lnTo>
                  <a:pt x="55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889492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900669" y="7803128"/>
            <a:ext cx="44310" cy="0"/>
          </a:xfrm>
          <a:custGeom>
            <a:avLst/>
            <a:gdLst/>
            <a:ahLst/>
            <a:cxnLst/>
            <a:rect l="l" t="t" r="r" b="b"/>
            <a:pathLst>
              <a:path w="44310">
                <a:moveTo>
                  <a:pt x="33235" y="0"/>
                </a:moveTo>
                <a:lnTo>
                  <a:pt x="44310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911748" y="7803128"/>
            <a:ext cx="33235" cy="0"/>
          </a:xfrm>
          <a:custGeom>
            <a:avLst/>
            <a:gdLst/>
            <a:ahLst/>
            <a:cxnLst/>
            <a:rect l="l" t="t" r="r" b="b"/>
            <a:pathLst>
              <a:path w="33235">
                <a:moveTo>
                  <a:pt x="0" y="0"/>
                </a:moveTo>
                <a:lnTo>
                  <a:pt x="33235" y="0"/>
                </a:ln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922826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944980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33337" y="0"/>
                </a:moveTo>
                <a:lnTo>
                  <a:pt x="44411" y="0"/>
                </a:lnTo>
                <a:lnTo>
                  <a:pt x="0" y="0"/>
                </a:lnTo>
                <a:lnTo>
                  <a:pt x="11175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944983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11175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978317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0" y="0"/>
                </a:moveTo>
                <a:lnTo>
                  <a:pt x="44411" y="0"/>
                </a:lnTo>
                <a:lnTo>
                  <a:pt x="2225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989397" y="7803128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  <a:lnTo>
                  <a:pt x="816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3022730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22250" y="0"/>
                </a:lnTo>
                <a:lnTo>
                  <a:pt x="1107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3033806" y="7803128"/>
            <a:ext cx="44411" cy="0"/>
          </a:xfrm>
          <a:custGeom>
            <a:avLst/>
            <a:gdLst/>
            <a:ahLst/>
            <a:cxnLst/>
            <a:rect l="l" t="t" r="r" b="b"/>
            <a:pathLst>
              <a:path w="44411">
                <a:moveTo>
                  <a:pt x="9334" y="0"/>
                </a:moveTo>
                <a:lnTo>
                  <a:pt x="0" y="0"/>
                </a:lnTo>
                <a:lnTo>
                  <a:pt x="22263" y="0"/>
                </a:lnTo>
                <a:lnTo>
                  <a:pt x="11176" y="0"/>
                </a:lnTo>
                <a:lnTo>
                  <a:pt x="44411" y="0"/>
                </a:lnTo>
                <a:lnTo>
                  <a:pt x="33337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3078226" y="780312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3100480" y="7803128"/>
            <a:ext cx="33235" cy="0"/>
          </a:xfrm>
          <a:custGeom>
            <a:avLst/>
            <a:gdLst/>
            <a:ahLst/>
            <a:cxnLst/>
            <a:rect l="l" t="t" r="r" b="b"/>
            <a:pathLst>
              <a:path w="33235">
                <a:moveTo>
                  <a:pt x="0" y="0"/>
                </a:moveTo>
                <a:lnTo>
                  <a:pt x="22161" y="0"/>
                </a:lnTo>
                <a:lnTo>
                  <a:pt x="11074" y="0"/>
                </a:lnTo>
                <a:lnTo>
                  <a:pt x="22161" y="0"/>
                </a:lnTo>
                <a:lnTo>
                  <a:pt x="3323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3144893" y="7803128"/>
            <a:ext cx="22161" cy="0"/>
          </a:xfrm>
          <a:custGeom>
            <a:avLst/>
            <a:gdLst/>
            <a:ahLst/>
            <a:cxnLst/>
            <a:rect l="l" t="t" r="r" b="b"/>
            <a:pathLst>
              <a:path w="22161">
                <a:moveTo>
                  <a:pt x="0" y="0"/>
                </a:moveTo>
                <a:lnTo>
                  <a:pt x="22161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3178130" y="7803128"/>
            <a:ext cx="22250" cy="0"/>
          </a:xfrm>
          <a:custGeom>
            <a:avLst/>
            <a:gdLst/>
            <a:ahLst/>
            <a:cxnLst/>
            <a:rect l="l" t="t" r="r" b="b"/>
            <a:pathLst>
              <a:path w="22250">
                <a:moveTo>
                  <a:pt x="0" y="0"/>
                </a:moveTo>
                <a:lnTo>
                  <a:pt x="2225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3211460" y="7803128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9334" y="0"/>
                </a:moveTo>
                <a:lnTo>
                  <a:pt x="0" y="0"/>
                </a:lnTo>
                <a:lnTo>
                  <a:pt x="11087" y="0"/>
                </a:lnTo>
                <a:lnTo>
                  <a:pt x="0" y="0"/>
                </a:lnTo>
                <a:lnTo>
                  <a:pt x="300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3211464" y="7803128"/>
            <a:ext cx="8356" cy="0"/>
          </a:xfrm>
          <a:custGeom>
            <a:avLst/>
            <a:gdLst/>
            <a:ahLst/>
            <a:cxnLst/>
            <a:rect l="l" t="t" r="r" b="b"/>
            <a:pathLst>
              <a:path w="8356">
                <a:moveTo>
                  <a:pt x="0" y="0"/>
                </a:moveTo>
                <a:lnTo>
                  <a:pt x="835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3222546" y="7803128"/>
            <a:ext cx="3009" cy="0"/>
          </a:xfrm>
          <a:custGeom>
            <a:avLst/>
            <a:gdLst/>
            <a:ahLst/>
            <a:cxnLst/>
            <a:rect l="l" t="t" r="r" b="b"/>
            <a:pathLst>
              <a:path w="3009">
                <a:moveTo>
                  <a:pt x="3009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1756990" y="6724765"/>
            <a:ext cx="76682" cy="1078357"/>
          </a:xfrm>
          <a:custGeom>
            <a:avLst/>
            <a:gdLst/>
            <a:ahLst/>
            <a:cxnLst/>
            <a:rect l="l" t="t" r="r" b="b"/>
            <a:pathLst>
              <a:path w="76682" h="1078356">
                <a:moveTo>
                  <a:pt x="55206" y="0"/>
                </a:moveTo>
                <a:lnTo>
                  <a:pt x="76682" y="1077201"/>
                </a:lnTo>
                <a:lnTo>
                  <a:pt x="21577" y="1078357"/>
                </a:lnTo>
                <a:lnTo>
                  <a:pt x="0" y="1257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1812197" y="6705917"/>
            <a:ext cx="274548" cy="21958"/>
          </a:xfrm>
          <a:custGeom>
            <a:avLst/>
            <a:gdLst/>
            <a:ahLst/>
            <a:cxnLst/>
            <a:rect l="l" t="t" r="r" b="b"/>
            <a:pathLst>
              <a:path w="274548" h="21958">
                <a:moveTo>
                  <a:pt x="0" y="21958"/>
                </a:moveTo>
                <a:lnTo>
                  <a:pt x="17987" y="21894"/>
                </a:lnTo>
                <a:lnTo>
                  <a:pt x="34070" y="21833"/>
                </a:lnTo>
                <a:lnTo>
                  <a:pt x="48493" y="21769"/>
                </a:lnTo>
                <a:lnTo>
                  <a:pt x="61499" y="21698"/>
                </a:lnTo>
                <a:lnTo>
                  <a:pt x="73330" y="21614"/>
                </a:lnTo>
                <a:lnTo>
                  <a:pt x="84229" y="21513"/>
                </a:lnTo>
                <a:lnTo>
                  <a:pt x="94440" y="21390"/>
                </a:lnTo>
                <a:lnTo>
                  <a:pt x="104206" y="21240"/>
                </a:lnTo>
                <a:lnTo>
                  <a:pt x="113769" y="21057"/>
                </a:lnTo>
                <a:lnTo>
                  <a:pt x="123373" y="20837"/>
                </a:lnTo>
                <a:lnTo>
                  <a:pt x="133261" y="20575"/>
                </a:lnTo>
                <a:lnTo>
                  <a:pt x="143675" y="20266"/>
                </a:lnTo>
                <a:lnTo>
                  <a:pt x="154860" y="19904"/>
                </a:lnTo>
                <a:lnTo>
                  <a:pt x="167058" y="19485"/>
                </a:lnTo>
                <a:lnTo>
                  <a:pt x="180511" y="19004"/>
                </a:lnTo>
                <a:lnTo>
                  <a:pt x="195464" y="18456"/>
                </a:lnTo>
                <a:lnTo>
                  <a:pt x="212159" y="17836"/>
                </a:lnTo>
                <a:lnTo>
                  <a:pt x="224205" y="17386"/>
                </a:lnTo>
                <a:lnTo>
                  <a:pt x="237233" y="16545"/>
                </a:lnTo>
                <a:lnTo>
                  <a:pt x="248787" y="13387"/>
                </a:lnTo>
                <a:lnTo>
                  <a:pt x="262762" y="7938"/>
                </a:lnTo>
                <a:lnTo>
                  <a:pt x="272836" y="1279"/>
                </a:lnTo>
                <a:lnTo>
                  <a:pt x="274548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086742" y="6662172"/>
            <a:ext cx="30416" cy="43738"/>
          </a:xfrm>
          <a:custGeom>
            <a:avLst/>
            <a:gdLst/>
            <a:ahLst/>
            <a:cxnLst/>
            <a:rect l="l" t="t" r="r" b="b"/>
            <a:pathLst>
              <a:path w="30416" h="43738">
                <a:moveTo>
                  <a:pt x="0" y="43738"/>
                </a:moveTo>
                <a:lnTo>
                  <a:pt x="1752" y="41897"/>
                </a:lnTo>
                <a:lnTo>
                  <a:pt x="3505" y="40043"/>
                </a:lnTo>
                <a:lnTo>
                  <a:pt x="11074" y="32169"/>
                </a:lnTo>
                <a:lnTo>
                  <a:pt x="13030" y="32753"/>
                </a:lnTo>
                <a:lnTo>
                  <a:pt x="18656" y="24206"/>
                </a:lnTo>
                <a:lnTo>
                  <a:pt x="25508" y="13228"/>
                </a:lnTo>
                <a:lnTo>
                  <a:pt x="29790" y="1950"/>
                </a:lnTo>
                <a:lnTo>
                  <a:pt x="3041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1891394" y="6550727"/>
            <a:ext cx="192532" cy="15625"/>
          </a:xfrm>
          <a:custGeom>
            <a:avLst/>
            <a:gdLst/>
            <a:ahLst/>
            <a:cxnLst/>
            <a:rect l="l" t="t" r="r" b="b"/>
            <a:pathLst>
              <a:path w="192531" h="15625">
                <a:moveTo>
                  <a:pt x="181611" y="8720"/>
                </a:moveTo>
                <a:lnTo>
                  <a:pt x="174636" y="6117"/>
                </a:lnTo>
              </a:path>
              <a:path w="192531" h="15625">
                <a:moveTo>
                  <a:pt x="192531" y="15625"/>
                </a:moveTo>
                <a:lnTo>
                  <a:pt x="181611" y="872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1812197" y="6727485"/>
            <a:ext cx="0" cy="393"/>
          </a:xfrm>
          <a:custGeom>
            <a:avLst/>
            <a:gdLst/>
            <a:ahLst/>
            <a:cxnLst/>
            <a:rect l="l" t="t" r="r" b="b"/>
            <a:pathLst>
              <a:path h="393">
                <a:moveTo>
                  <a:pt x="0" y="0"/>
                </a:moveTo>
                <a:lnTo>
                  <a:pt x="0" y="393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2083927" y="6566357"/>
            <a:ext cx="36931" cy="95821"/>
          </a:xfrm>
          <a:custGeom>
            <a:avLst/>
            <a:gdLst/>
            <a:ahLst/>
            <a:cxnLst/>
            <a:rect l="l" t="t" r="r" b="b"/>
            <a:pathLst>
              <a:path w="36931" h="95821">
                <a:moveTo>
                  <a:pt x="33235" y="95821"/>
                </a:moveTo>
                <a:lnTo>
                  <a:pt x="36931" y="69100"/>
                </a:lnTo>
                <a:lnTo>
                  <a:pt x="32156" y="42468"/>
                </a:lnTo>
                <a:lnTo>
                  <a:pt x="19430" y="18656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1812197" y="6724764"/>
            <a:ext cx="0" cy="3111"/>
          </a:xfrm>
          <a:custGeom>
            <a:avLst/>
            <a:gdLst/>
            <a:ahLst/>
            <a:cxnLst/>
            <a:rect l="l" t="t" r="r" b="b"/>
            <a:pathLst>
              <a:path h="3111">
                <a:moveTo>
                  <a:pt x="0" y="3111"/>
                </a:moveTo>
                <a:lnTo>
                  <a:pt x="0" y="0"/>
                </a:lnTo>
                <a:lnTo>
                  <a:pt x="0" y="3111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1558444" y="6240687"/>
            <a:ext cx="206222" cy="1562442"/>
          </a:xfrm>
          <a:custGeom>
            <a:avLst/>
            <a:gdLst/>
            <a:ahLst/>
            <a:cxnLst/>
            <a:rect l="l" t="t" r="r" b="b"/>
            <a:pathLst>
              <a:path w="206222" h="1562442">
                <a:moveTo>
                  <a:pt x="206222" y="1561274"/>
                </a:moveTo>
                <a:lnTo>
                  <a:pt x="74828" y="1561274"/>
                </a:lnTo>
                <a:lnTo>
                  <a:pt x="53285" y="316157"/>
                </a:lnTo>
              </a:path>
              <a:path w="206222" h="1562442">
                <a:moveTo>
                  <a:pt x="5466" y="316157"/>
                </a:moveTo>
                <a:lnTo>
                  <a:pt x="27012" y="1562442"/>
                </a:lnTo>
                <a:lnTo>
                  <a:pt x="158407" y="1562442"/>
                </a:lnTo>
                <a:lnTo>
                  <a:pt x="206222" y="1561274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1590615" y="7801964"/>
            <a:ext cx="42659" cy="1066"/>
          </a:xfrm>
          <a:custGeom>
            <a:avLst/>
            <a:gdLst/>
            <a:ahLst/>
            <a:cxnLst/>
            <a:rect l="l" t="t" r="r" b="b"/>
            <a:pathLst>
              <a:path w="42659" h="1066">
                <a:moveTo>
                  <a:pt x="0" y="1066"/>
                </a:moveTo>
                <a:lnTo>
                  <a:pt x="42659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1746109" y="6726419"/>
            <a:ext cx="18567" cy="1075550"/>
          </a:xfrm>
          <a:custGeom>
            <a:avLst/>
            <a:gdLst/>
            <a:ahLst/>
            <a:cxnLst/>
            <a:rect l="l" t="t" r="r" b="b"/>
            <a:pathLst>
              <a:path w="18567" h="1075550">
                <a:moveTo>
                  <a:pt x="0" y="0"/>
                </a:moveTo>
                <a:lnTo>
                  <a:pt x="18567" y="107555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1635478" y="6573547"/>
            <a:ext cx="24234" cy="143929"/>
          </a:xfrm>
          <a:custGeom>
            <a:avLst/>
            <a:gdLst/>
            <a:ahLst/>
            <a:cxnLst/>
            <a:rect l="l" t="t" r="r" b="b"/>
            <a:pathLst>
              <a:path w="24234" h="143929">
                <a:moveTo>
                  <a:pt x="24234" y="143929"/>
                </a:moveTo>
                <a:lnTo>
                  <a:pt x="17630" y="136448"/>
                </a:lnTo>
                <a:lnTo>
                  <a:pt x="16944" y="135470"/>
                </a:lnTo>
                <a:lnTo>
                  <a:pt x="12664" y="126428"/>
                </a:lnTo>
                <a:lnTo>
                  <a:pt x="7419" y="115557"/>
                </a:lnTo>
                <a:lnTo>
                  <a:pt x="7318" y="114680"/>
                </a:lnTo>
                <a:lnTo>
                  <a:pt x="4498" y="102717"/>
                </a:lnTo>
                <a:lnTo>
                  <a:pt x="1812" y="89983"/>
                </a:lnTo>
                <a:lnTo>
                  <a:pt x="732" y="78449"/>
                </a:lnTo>
                <a:lnTo>
                  <a:pt x="523" y="75222"/>
                </a:lnTo>
                <a:lnTo>
                  <a:pt x="0" y="62176"/>
                </a:lnTo>
                <a:lnTo>
                  <a:pt x="785" y="50869"/>
                </a:lnTo>
                <a:lnTo>
                  <a:pt x="1196" y="46939"/>
                </a:lnTo>
                <a:lnTo>
                  <a:pt x="2862" y="34140"/>
                </a:lnTo>
                <a:lnTo>
                  <a:pt x="5963" y="22457"/>
                </a:lnTo>
                <a:lnTo>
                  <a:pt x="9756" y="10401"/>
                </a:lnTo>
                <a:lnTo>
                  <a:pt x="10137" y="9524"/>
                </a:lnTo>
                <a:lnTo>
                  <a:pt x="1577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1922209" y="6566548"/>
            <a:ext cx="36537" cy="139560"/>
          </a:xfrm>
          <a:custGeom>
            <a:avLst/>
            <a:gdLst/>
            <a:ahLst/>
            <a:cxnLst/>
            <a:rect l="l" t="t" r="r" b="b"/>
            <a:pathLst>
              <a:path w="36537" h="139560">
                <a:moveTo>
                  <a:pt x="0" y="0"/>
                </a:moveTo>
                <a:lnTo>
                  <a:pt x="10239" y="7892"/>
                </a:lnTo>
                <a:lnTo>
                  <a:pt x="18096" y="17103"/>
                </a:lnTo>
                <a:lnTo>
                  <a:pt x="26637" y="29467"/>
                </a:lnTo>
                <a:lnTo>
                  <a:pt x="31219" y="40650"/>
                </a:lnTo>
                <a:lnTo>
                  <a:pt x="35584" y="54983"/>
                </a:lnTo>
                <a:lnTo>
                  <a:pt x="36501" y="67004"/>
                </a:lnTo>
                <a:lnTo>
                  <a:pt x="36537" y="69202"/>
                </a:lnTo>
                <a:lnTo>
                  <a:pt x="36271" y="82077"/>
                </a:lnTo>
                <a:lnTo>
                  <a:pt x="33485" y="93795"/>
                </a:lnTo>
                <a:lnTo>
                  <a:pt x="28542" y="108096"/>
                </a:lnTo>
                <a:lnTo>
                  <a:pt x="22236" y="118459"/>
                </a:lnTo>
                <a:lnTo>
                  <a:pt x="13245" y="130403"/>
                </a:lnTo>
                <a:lnTo>
                  <a:pt x="4090" y="138290"/>
                </a:lnTo>
                <a:lnTo>
                  <a:pt x="2425" y="13956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1659709" y="6717478"/>
            <a:ext cx="214782" cy="10401"/>
          </a:xfrm>
          <a:custGeom>
            <a:avLst/>
            <a:gdLst/>
            <a:ahLst/>
            <a:cxnLst/>
            <a:rect l="l" t="t" r="r" b="b"/>
            <a:pathLst>
              <a:path w="214782" h="10401">
                <a:moveTo>
                  <a:pt x="214782" y="5829"/>
                </a:moveTo>
                <a:lnTo>
                  <a:pt x="20701" y="10401"/>
                </a:lnTo>
                <a:lnTo>
                  <a:pt x="13512" y="9131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1651256" y="6550901"/>
            <a:ext cx="270954" cy="22644"/>
          </a:xfrm>
          <a:custGeom>
            <a:avLst/>
            <a:gdLst/>
            <a:ahLst/>
            <a:cxnLst/>
            <a:rect l="l" t="t" r="r" b="b"/>
            <a:pathLst>
              <a:path w="270954" h="22644">
                <a:moveTo>
                  <a:pt x="270954" y="15646"/>
                </a:moveTo>
                <a:lnTo>
                  <a:pt x="251216" y="5943"/>
                </a:lnTo>
              </a:path>
              <a:path w="270954" h="22644">
                <a:moveTo>
                  <a:pt x="21753" y="5943"/>
                </a:moveTo>
                <a:lnTo>
                  <a:pt x="12242" y="9131"/>
                </a:lnTo>
                <a:lnTo>
                  <a:pt x="0" y="22644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1874486" y="6706105"/>
            <a:ext cx="50152" cy="17208"/>
          </a:xfrm>
          <a:custGeom>
            <a:avLst/>
            <a:gdLst/>
            <a:ahLst/>
            <a:cxnLst/>
            <a:rect l="l" t="t" r="r" b="b"/>
            <a:pathLst>
              <a:path w="50152" h="17208">
                <a:moveTo>
                  <a:pt x="50152" y="0"/>
                </a:moveTo>
                <a:lnTo>
                  <a:pt x="26441" y="12636"/>
                </a:lnTo>
                <a:lnTo>
                  <a:pt x="0" y="17208"/>
                </a:lnTo>
                <a:lnTo>
                  <a:pt x="7099" y="16040"/>
                </a:lnTo>
                <a:lnTo>
                  <a:pt x="7975" y="15836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1173887" y="6240687"/>
            <a:ext cx="270852" cy="1562442"/>
          </a:xfrm>
          <a:custGeom>
            <a:avLst/>
            <a:gdLst/>
            <a:ahLst/>
            <a:cxnLst/>
            <a:rect l="l" t="t" r="r" b="b"/>
            <a:pathLst>
              <a:path w="270852" h="1562442">
                <a:moveTo>
                  <a:pt x="270852" y="1561274"/>
                </a:moveTo>
                <a:lnTo>
                  <a:pt x="43243" y="1561274"/>
                </a:lnTo>
                <a:lnTo>
                  <a:pt x="30765" y="316157"/>
                </a:lnTo>
              </a:path>
              <a:path w="270852" h="1562442">
                <a:moveTo>
                  <a:pt x="3166" y="316157"/>
                </a:moveTo>
                <a:lnTo>
                  <a:pt x="15646" y="1562442"/>
                </a:lnTo>
                <a:lnTo>
                  <a:pt x="243255" y="1562442"/>
                </a:lnTo>
                <a:lnTo>
                  <a:pt x="270852" y="1561274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1190990" y="7801964"/>
            <a:ext cx="26136" cy="1066"/>
          </a:xfrm>
          <a:custGeom>
            <a:avLst/>
            <a:gdLst/>
            <a:ahLst/>
            <a:cxnLst/>
            <a:rect l="l" t="t" r="r" b="b"/>
            <a:pathLst>
              <a:path w="26136" h="1066">
                <a:moveTo>
                  <a:pt x="0" y="1066"/>
                </a:moveTo>
                <a:lnTo>
                  <a:pt x="2613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1433955" y="6723212"/>
            <a:ext cx="10782" cy="1078750"/>
          </a:xfrm>
          <a:custGeom>
            <a:avLst/>
            <a:gdLst/>
            <a:ahLst/>
            <a:cxnLst/>
            <a:rect l="l" t="t" r="r" b="b"/>
            <a:pathLst>
              <a:path w="10782" h="1078750">
                <a:moveTo>
                  <a:pt x="10782" y="107875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1244799" y="6573549"/>
            <a:ext cx="28023" cy="81826"/>
          </a:xfrm>
          <a:custGeom>
            <a:avLst/>
            <a:gdLst/>
            <a:ahLst/>
            <a:cxnLst/>
            <a:rect l="l" t="t" r="r" b="b"/>
            <a:pathLst>
              <a:path w="28023" h="81826">
                <a:moveTo>
                  <a:pt x="1684" y="81826"/>
                </a:moveTo>
                <a:lnTo>
                  <a:pt x="325" y="79108"/>
                </a:lnTo>
                <a:lnTo>
                  <a:pt x="122" y="78231"/>
                </a:lnTo>
                <a:lnTo>
                  <a:pt x="122" y="75222"/>
                </a:lnTo>
                <a:lnTo>
                  <a:pt x="0" y="61978"/>
                </a:lnTo>
                <a:lnTo>
                  <a:pt x="1106" y="50877"/>
                </a:lnTo>
                <a:lnTo>
                  <a:pt x="1874" y="46939"/>
                </a:lnTo>
                <a:lnTo>
                  <a:pt x="5027" y="34259"/>
                </a:lnTo>
                <a:lnTo>
                  <a:pt x="10005" y="23625"/>
                </a:lnTo>
                <a:lnTo>
                  <a:pt x="11501" y="20891"/>
                </a:lnTo>
                <a:lnTo>
                  <a:pt x="18290" y="9928"/>
                </a:lnTo>
                <a:lnTo>
                  <a:pt x="26789" y="1134"/>
                </a:lnTo>
                <a:lnTo>
                  <a:pt x="28023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1294297" y="6550906"/>
            <a:ext cx="162788" cy="9131"/>
          </a:xfrm>
          <a:custGeom>
            <a:avLst/>
            <a:gdLst/>
            <a:ahLst/>
            <a:cxnLst/>
            <a:rect l="l" t="t" r="r" b="b"/>
            <a:pathLst>
              <a:path w="162788" h="9131">
                <a:moveTo>
                  <a:pt x="9819" y="5938"/>
                </a:moveTo>
                <a:lnTo>
                  <a:pt x="0" y="9131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1432295" y="6585596"/>
            <a:ext cx="84848" cy="137706"/>
          </a:xfrm>
          <a:custGeom>
            <a:avLst/>
            <a:gdLst/>
            <a:ahLst/>
            <a:cxnLst/>
            <a:rect l="l" t="t" r="r" b="b"/>
            <a:pathLst>
              <a:path w="84848" h="137706">
                <a:moveTo>
                  <a:pt x="68033" y="0"/>
                </a:moveTo>
                <a:lnTo>
                  <a:pt x="75234" y="10763"/>
                </a:lnTo>
                <a:lnTo>
                  <a:pt x="79738" y="21993"/>
                </a:lnTo>
                <a:lnTo>
                  <a:pt x="83992" y="36330"/>
                </a:lnTo>
                <a:lnTo>
                  <a:pt x="84827" y="48375"/>
                </a:lnTo>
                <a:lnTo>
                  <a:pt x="84848" y="50533"/>
                </a:lnTo>
                <a:lnTo>
                  <a:pt x="84482" y="63442"/>
                </a:lnTo>
                <a:lnTo>
                  <a:pt x="81589" y="75157"/>
                </a:lnTo>
                <a:lnTo>
                  <a:pt x="76569" y="89376"/>
                </a:lnTo>
                <a:lnTo>
                  <a:pt x="70222" y="99623"/>
                </a:lnTo>
                <a:lnTo>
                  <a:pt x="61047" y="110951"/>
                </a:lnTo>
                <a:lnTo>
                  <a:pt x="52200" y="118850"/>
                </a:lnTo>
                <a:lnTo>
                  <a:pt x="50241" y="120700"/>
                </a:lnTo>
                <a:lnTo>
                  <a:pt x="49187" y="121678"/>
                </a:lnTo>
                <a:lnTo>
                  <a:pt x="48793" y="121475"/>
                </a:lnTo>
                <a:lnTo>
                  <a:pt x="47332" y="122262"/>
                </a:lnTo>
                <a:lnTo>
                  <a:pt x="36931" y="127698"/>
                </a:lnTo>
                <a:lnTo>
                  <a:pt x="26441" y="133235"/>
                </a:lnTo>
                <a:lnTo>
                  <a:pt x="26238" y="133337"/>
                </a:lnTo>
                <a:lnTo>
                  <a:pt x="26047" y="133337"/>
                </a:lnTo>
                <a:lnTo>
                  <a:pt x="19151" y="134988"/>
                </a:lnTo>
                <a:lnTo>
                  <a:pt x="19151" y="135382"/>
                </a:lnTo>
                <a:lnTo>
                  <a:pt x="12255" y="136550"/>
                </a:lnTo>
                <a:lnTo>
                  <a:pt x="6222" y="137617"/>
                </a:lnTo>
                <a:lnTo>
                  <a:pt x="6032" y="137617"/>
                </a:lnTo>
                <a:lnTo>
                  <a:pt x="0" y="137706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1284573" y="6717478"/>
            <a:ext cx="147726" cy="10782"/>
          </a:xfrm>
          <a:custGeom>
            <a:avLst/>
            <a:gdLst/>
            <a:ahLst/>
            <a:cxnLst/>
            <a:rect l="l" t="t" r="r" b="b"/>
            <a:pathLst>
              <a:path w="147726" h="10782">
                <a:moveTo>
                  <a:pt x="147726" y="5829"/>
                </a:moveTo>
                <a:lnTo>
                  <a:pt x="130709" y="6741"/>
                </a:lnTo>
                <a:lnTo>
                  <a:pt x="117012" y="7463"/>
                </a:lnTo>
                <a:lnTo>
                  <a:pt x="105663" y="8032"/>
                </a:lnTo>
                <a:lnTo>
                  <a:pt x="95691" y="8490"/>
                </a:lnTo>
                <a:lnTo>
                  <a:pt x="86123" y="8875"/>
                </a:lnTo>
                <a:lnTo>
                  <a:pt x="75985" y="9228"/>
                </a:lnTo>
                <a:lnTo>
                  <a:pt x="64307" y="9588"/>
                </a:lnTo>
                <a:lnTo>
                  <a:pt x="50115" y="9995"/>
                </a:lnTo>
                <a:lnTo>
                  <a:pt x="35572" y="10401"/>
                </a:lnTo>
                <a:lnTo>
                  <a:pt x="29641" y="10490"/>
                </a:lnTo>
                <a:lnTo>
                  <a:pt x="28778" y="10782"/>
                </a:lnTo>
                <a:lnTo>
                  <a:pt x="23329" y="9131"/>
                </a:lnTo>
                <a:lnTo>
                  <a:pt x="11569" y="5727"/>
                </a:lnTo>
                <a:lnTo>
                  <a:pt x="10883" y="5435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1272819" y="6560032"/>
            <a:ext cx="21475" cy="13512"/>
          </a:xfrm>
          <a:custGeom>
            <a:avLst/>
            <a:gdLst/>
            <a:ahLst/>
            <a:cxnLst/>
            <a:rect l="l" t="t" r="r" b="b"/>
            <a:pathLst>
              <a:path w="21475" h="13512">
                <a:moveTo>
                  <a:pt x="0" y="13512"/>
                </a:moveTo>
                <a:lnTo>
                  <a:pt x="2147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1457082" y="6554788"/>
            <a:ext cx="43243" cy="30810"/>
          </a:xfrm>
          <a:custGeom>
            <a:avLst/>
            <a:gdLst/>
            <a:ahLst/>
            <a:cxnLst/>
            <a:rect l="l" t="t" r="r" b="b"/>
            <a:pathLst>
              <a:path w="43243" h="30810">
                <a:moveTo>
                  <a:pt x="24003" y="11950"/>
                </a:moveTo>
                <a:lnTo>
                  <a:pt x="4129" y="2056"/>
                </a:lnTo>
              </a:path>
              <a:path w="43243" h="30810">
                <a:moveTo>
                  <a:pt x="43243" y="30810"/>
                </a:moveTo>
                <a:lnTo>
                  <a:pt x="24003" y="1195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1246491" y="6655374"/>
            <a:ext cx="38087" cy="62102"/>
          </a:xfrm>
          <a:custGeom>
            <a:avLst/>
            <a:gdLst/>
            <a:ahLst/>
            <a:cxnLst/>
            <a:rect l="l" t="t" r="r" b="b"/>
            <a:pathLst>
              <a:path w="38087" h="62102">
                <a:moveTo>
                  <a:pt x="38087" y="62102"/>
                </a:moveTo>
                <a:lnTo>
                  <a:pt x="18453" y="44602"/>
                </a:lnTo>
                <a:lnTo>
                  <a:pt x="4749" y="20891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2077996" y="6798146"/>
            <a:ext cx="121386" cy="379501"/>
          </a:xfrm>
          <a:custGeom>
            <a:avLst/>
            <a:gdLst/>
            <a:ahLst/>
            <a:cxnLst/>
            <a:rect l="l" t="t" r="r" b="b"/>
            <a:pathLst>
              <a:path w="121386" h="379501">
                <a:moveTo>
                  <a:pt x="0" y="379501"/>
                </a:moveTo>
                <a:lnTo>
                  <a:pt x="0" y="103492"/>
                </a:lnTo>
                <a:lnTo>
                  <a:pt x="71437" y="0"/>
                </a:lnTo>
                <a:lnTo>
                  <a:pt x="112445" y="0"/>
                </a:lnTo>
                <a:lnTo>
                  <a:pt x="121386" y="103492"/>
                </a:lnTo>
                <a:lnTo>
                  <a:pt x="121386" y="379501"/>
                </a:lnTo>
                <a:lnTo>
                  <a:pt x="0" y="379501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2102100" y="7105143"/>
            <a:ext cx="26822" cy="72504"/>
          </a:xfrm>
          <a:custGeom>
            <a:avLst/>
            <a:gdLst/>
            <a:ahLst/>
            <a:cxnLst/>
            <a:rect l="l" t="t" r="r" b="b"/>
            <a:pathLst>
              <a:path w="26822" h="72504">
                <a:moveTo>
                  <a:pt x="0" y="72504"/>
                </a:moveTo>
                <a:lnTo>
                  <a:pt x="0" y="0"/>
                </a:lnTo>
                <a:lnTo>
                  <a:pt x="21374" y="0"/>
                </a:lnTo>
                <a:lnTo>
                  <a:pt x="26822" y="0"/>
                </a:lnTo>
                <a:lnTo>
                  <a:pt x="26822" y="72504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2190438" y="6798146"/>
            <a:ext cx="365518" cy="379501"/>
          </a:xfrm>
          <a:custGeom>
            <a:avLst/>
            <a:gdLst/>
            <a:ahLst/>
            <a:cxnLst/>
            <a:rect l="l" t="t" r="r" b="b"/>
            <a:pathLst>
              <a:path w="365518" h="379501">
                <a:moveTo>
                  <a:pt x="8940" y="379501"/>
                </a:moveTo>
                <a:lnTo>
                  <a:pt x="365518" y="379501"/>
                </a:lnTo>
                <a:lnTo>
                  <a:pt x="365518" y="103492"/>
                </a:lnTo>
                <a:lnTo>
                  <a:pt x="356577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2227761" y="6953445"/>
            <a:ext cx="133235" cy="172402"/>
          </a:xfrm>
          <a:custGeom>
            <a:avLst/>
            <a:gdLst/>
            <a:ahLst/>
            <a:cxnLst/>
            <a:rect l="l" t="t" r="r" b="b"/>
            <a:pathLst>
              <a:path w="133235" h="172402">
                <a:moveTo>
                  <a:pt x="124294" y="172402"/>
                </a:moveTo>
                <a:lnTo>
                  <a:pt x="0" y="172402"/>
                </a:lnTo>
                <a:lnTo>
                  <a:pt x="0" y="0"/>
                </a:lnTo>
                <a:lnTo>
                  <a:pt x="133235" y="0"/>
                </a:lnTo>
                <a:lnTo>
                  <a:pt x="133235" y="172402"/>
                </a:lnTo>
                <a:lnTo>
                  <a:pt x="124294" y="172402"/>
                </a:lnTo>
                <a:lnTo>
                  <a:pt x="124294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2236115" y="6988032"/>
            <a:ext cx="99326" cy="103212"/>
          </a:xfrm>
          <a:custGeom>
            <a:avLst/>
            <a:gdLst/>
            <a:ahLst/>
            <a:cxnLst/>
            <a:rect l="l" t="t" r="r" b="b"/>
            <a:pathLst>
              <a:path w="99326" h="103212">
                <a:moveTo>
                  <a:pt x="5346" y="76200"/>
                </a:moveTo>
                <a:lnTo>
                  <a:pt x="0" y="60159"/>
                </a:lnTo>
                <a:lnTo>
                  <a:pt x="0" y="43053"/>
                </a:lnTo>
                <a:lnTo>
                  <a:pt x="5346" y="27025"/>
                </a:lnTo>
                <a:lnTo>
                  <a:pt x="15455" y="13512"/>
                </a:lnTo>
                <a:lnTo>
                  <a:pt x="29248" y="4191"/>
                </a:lnTo>
                <a:lnTo>
                  <a:pt x="45186" y="0"/>
                </a:lnTo>
                <a:lnTo>
                  <a:pt x="61620" y="1460"/>
                </a:lnTo>
                <a:lnTo>
                  <a:pt x="76682" y="8267"/>
                </a:lnTo>
                <a:lnTo>
                  <a:pt x="88734" y="19837"/>
                </a:lnTo>
                <a:lnTo>
                  <a:pt x="96596" y="34798"/>
                </a:lnTo>
                <a:lnTo>
                  <a:pt x="99326" y="51612"/>
                </a:lnTo>
                <a:lnTo>
                  <a:pt x="96596" y="68427"/>
                </a:lnTo>
                <a:lnTo>
                  <a:pt x="88734" y="83388"/>
                </a:lnTo>
                <a:lnTo>
                  <a:pt x="76682" y="94957"/>
                </a:lnTo>
                <a:lnTo>
                  <a:pt x="61620" y="101765"/>
                </a:lnTo>
                <a:lnTo>
                  <a:pt x="45186" y="103212"/>
                </a:lnTo>
                <a:lnTo>
                  <a:pt x="31686" y="99618"/>
                </a:lnTo>
                <a:lnTo>
                  <a:pt x="29248" y="99034"/>
                </a:lnTo>
                <a:lnTo>
                  <a:pt x="15455" y="89712"/>
                </a:lnTo>
                <a:lnTo>
                  <a:pt x="5346" y="7620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2278002" y="6988915"/>
            <a:ext cx="44030" cy="101460"/>
          </a:xfrm>
          <a:custGeom>
            <a:avLst/>
            <a:gdLst/>
            <a:ahLst/>
            <a:cxnLst/>
            <a:rect l="l" t="t" r="r" b="b"/>
            <a:pathLst>
              <a:path w="44030" h="101460">
                <a:moveTo>
                  <a:pt x="0" y="101460"/>
                </a:moveTo>
                <a:lnTo>
                  <a:pt x="6324" y="100876"/>
                </a:lnTo>
                <a:lnTo>
                  <a:pt x="21374" y="94081"/>
                </a:lnTo>
                <a:lnTo>
                  <a:pt x="33528" y="82511"/>
                </a:lnTo>
                <a:lnTo>
                  <a:pt x="41300" y="67538"/>
                </a:lnTo>
                <a:lnTo>
                  <a:pt x="44030" y="50723"/>
                </a:lnTo>
                <a:lnTo>
                  <a:pt x="41300" y="33921"/>
                </a:lnTo>
                <a:lnTo>
                  <a:pt x="33528" y="18948"/>
                </a:lnTo>
                <a:lnTo>
                  <a:pt x="21374" y="7391"/>
                </a:lnTo>
                <a:lnTo>
                  <a:pt x="6324" y="584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2345552" y="7125848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11074" y="0"/>
                </a:move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2394333" y="6953445"/>
            <a:ext cx="133235" cy="172402"/>
          </a:xfrm>
          <a:custGeom>
            <a:avLst/>
            <a:gdLst/>
            <a:ahLst/>
            <a:cxnLst/>
            <a:rect l="l" t="t" r="r" b="b"/>
            <a:pathLst>
              <a:path w="133235" h="172402">
                <a:moveTo>
                  <a:pt x="6705" y="172402"/>
                </a:moveTo>
                <a:lnTo>
                  <a:pt x="0" y="172402"/>
                </a:lnTo>
                <a:lnTo>
                  <a:pt x="0" y="0"/>
                </a:lnTo>
                <a:lnTo>
                  <a:pt x="133235" y="0"/>
                </a:lnTo>
                <a:lnTo>
                  <a:pt x="133235" y="172402"/>
                </a:lnTo>
                <a:lnTo>
                  <a:pt x="6705" y="172402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2402784" y="6988039"/>
            <a:ext cx="99237" cy="103212"/>
          </a:xfrm>
          <a:custGeom>
            <a:avLst/>
            <a:gdLst/>
            <a:ahLst/>
            <a:cxnLst/>
            <a:rect l="l" t="t" r="r" b="b"/>
            <a:pathLst>
              <a:path w="99237" h="103212">
                <a:moveTo>
                  <a:pt x="9334" y="81635"/>
                </a:moveTo>
                <a:lnTo>
                  <a:pt x="5346" y="76200"/>
                </a:lnTo>
                <a:lnTo>
                  <a:pt x="0" y="60159"/>
                </a:lnTo>
                <a:lnTo>
                  <a:pt x="0" y="43053"/>
                </a:lnTo>
                <a:lnTo>
                  <a:pt x="5346" y="27012"/>
                </a:lnTo>
                <a:lnTo>
                  <a:pt x="15455" y="13512"/>
                </a:lnTo>
                <a:lnTo>
                  <a:pt x="29159" y="4178"/>
                </a:lnTo>
                <a:lnTo>
                  <a:pt x="45097" y="0"/>
                </a:lnTo>
                <a:lnTo>
                  <a:pt x="61518" y="1460"/>
                </a:lnTo>
                <a:lnTo>
                  <a:pt x="76581" y="8255"/>
                </a:lnTo>
                <a:lnTo>
                  <a:pt x="88734" y="19824"/>
                </a:lnTo>
                <a:lnTo>
                  <a:pt x="96507" y="34798"/>
                </a:lnTo>
                <a:lnTo>
                  <a:pt x="99237" y="51600"/>
                </a:lnTo>
                <a:lnTo>
                  <a:pt x="96507" y="68414"/>
                </a:lnTo>
                <a:lnTo>
                  <a:pt x="93878" y="73469"/>
                </a:lnTo>
                <a:lnTo>
                  <a:pt x="88734" y="83388"/>
                </a:lnTo>
                <a:lnTo>
                  <a:pt x="76581" y="94945"/>
                </a:lnTo>
                <a:lnTo>
                  <a:pt x="61518" y="101752"/>
                </a:lnTo>
                <a:lnTo>
                  <a:pt x="45097" y="103212"/>
                </a:lnTo>
                <a:lnTo>
                  <a:pt x="29159" y="99034"/>
                </a:lnTo>
                <a:lnTo>
                  <a:pt x="15455" y="89700"/>
                </a:lnTo>
                <a:lnTo>
                  <a:pt x="9334" y="81635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2444578" y="6988915"/>
            <a:ext cx="44030" cy="101460"/>
          </a:xfrm>
          <a:custGeom>
            <a:avLst/>
            <a:gdLst/>
            <a:ahLst/>
            <a:cxnLst/>
            <a:rect l="l" t="t" r="r" b="b"/>
            <a:pathLst>
              <a:path w="44030" h="101460">
                <a:moveTo>
                  <a:pt x="0" y="101460"/>
                </a:moveTo>
                <a:lnTo>
                  <a:pt x="6324" y="100876"/>
                </a:lnTo>
                <a:lnTo>
                  <a:pt x="21374" y="94081"/>
                </a:lnTo>
                <a:lnTo>
                  <a:pt x="33528" y="82511"/>
                </a:lnTo>
                <a:lnTo>
                  <a:pt x="41300" y="67538"/>
                </a:lnTo>
                <a:lnTo>
                  <a:pt x="44030" y="50723"/>
                </a:lnTo>
                <a:lnTo>
                  <a:pt x="41300" y="33921"/>
                </a:lnTo>
                <a:lnTo>
                  <a:pt x="33528" y="18948"/>
                </a:lnTo>
                <a:lnTo>
                  <a:pt x="21374" y="7391"/>
                </a:lnTo>
                <a:lnTo>
                  <a:pt x="6324" y="584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2512026" y="6953445"/>
            <a:ext cx="6705" cy="172402"/>
          </a:xfrm>
          <a:custGeom>
            <a:avLst/>
            <a:gdLst/>
            <a:ahLst/>
            <a:cxnLst/>
            <a:rect l="l" t="t" r="r" b="b"/>
            <a:pathLst>
              <a:path w="6705" h="172402">
                <a:moveTo>
                  <a:pt x="0" y="172402"/>
                </a:moveTo>
                <a:lnTo>
                  <a:pt x="6705" y="172402"/>
                </a:lnTo>
                <a:lnTo>
                  <a:pt x="6705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2518732" y="7125848"/>
            <a:ext cx="4470" cy="0"/>
          </a:xfrm>
          <a:custGeom>
            <a:avLst/>
            <a:gdLst/>
            <a:ahLst/>
            <a:cxnLst/>
            <a:rect l="l" t="t" r="r" b="b"/>
            <a:pathLst>
              <a:path w="4470">
                <a:moveTo>
                  <a:pt x="0" y="0"/>
                </a:moveTo>
                <a:lnTo>
                  <a:pt x="447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2115118" y="7734122"/>
            <a:ext cx="24104" cy="68618"/>
          </a:xfrm>
          <a:custGeom>
            <a:avLst/>
            <a:gdLst/>
            <a:ahLst/>
            <a:cxnLst/>
            <a:rect l="l" t="t" r="r" b="b"/>
            <a:pathLst>
              <a:path w="24104" h="68618">
                <a:moveTo>
                  <a:pt x="24104" y="68618"/>
                </a:moveTo>
                <a:lnTo>
                  <a:pt x="24104" y="0"/>
                </a:lnTo>
                <a:lnTo>
                  <a:pt x="0" y="0"/>
                </a:lnTo>
                <a:lnTo>
                  <a:pt x="0" y="68618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2139223" y="7492624"/>
            <a:ext cx="333146" cy="310121"/>
          </a:xfrm>
          <a:custGeom>
            <a:avLst/>
            <a:gdLst/>
            <a:ahLst/>
            <a:cxnLst/>
            <a:rect l="l" t="t" r="r" b="b"/>
            <a:pathLst>
              <a:path w="333146" h="310121">
                <a:moveTo>
                  <a:pt x="0" y="241503"/>
                </a:moveTo>
                <a:lnTo>
                  <a:pt x="50927" y="241503"/>
                </a:lnTo>
                <a:lnTo>
                  <a:pt x="48780" y="241503"/>
                </a:lnTo>
                <a:lnTo>
                  <a:pt x="49072" y="27597"/>
                </a:lnTo>
                <a:lnTo>
                  <a:pt x="50927" y="27597"/>
                </a:lnTo>
                <a:lnTo>
                  <a:pt x="49072" y="27597"/>
                </a:lnTo>
                <a:lnTo>
                  <a:pt x="68224" y="0"/>
                </a:lnTo>
                <a:lnTo>
                  <a:pt x="74345" y="0"/>
                </a:lnTo>
                <a:lnTo>
                  <a:pt x="93687" y="27597"/>
                </a:lnTo>
                <a:lnTo>
                  <a:pt x="93395" y="241503"/>
                </a:lnTo>
                <a:lnTo>
                  <a:pt x="50927" y="241503"/>
                </a:lnTo>
                <a:lnTo>
                  <a:pt x="217398" y="241503"/>
                </a:lnTo>
                <a:lnTo>
                  <a:pt x="215455" y="241503"/>
                </a:lnTo>
                <a:lnTo>
                  <a:pt x="215646" y="27597"/>
                </a:lnTo>
                <a:lnTo>
                  <a:pt x="217398" y="27597"/>
                </a:lnTo>
                <a:lnTo>
                  <a:pt x="215646" y="27597"/>
                </a:lnTo>
                <a:lnTo>
                  <a:pt x="234797" y="0"/>
                </a:lnTo>
                <a:lnTo>
                  <a:pt x="240919" y="0"/>
                </a:lnTo>
                <a:lnTo>
                  <a:pt x="260261" y="27597"/>
                </a:lnTo>
                <a:lnTo>
                  <a:pt x="259969" y="241503"/>
                </a:lnTo>
                <a:lnTo>
                  <a:pt x="217398" y="241503"/>
                </a:lnTo>
                <a:lnTo>
                  <a:pt x="333146" y="241503"/>
                </a:lnTo>
                <a:lnTo>
                  <a:pt x="333146" y="310121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2190145" y="7520222"/>
            <a:ext cx="11087" cy="0"/>
          </a:xfrm>
          <a:custGeom>
            <a:avLst/>
            <a:gdLst/>
            <a:ahLst/>
            <a:cxnLst/>
            <a:rect l="l" t="t" r="r" b="b"/>
            <a:pathLst>
              <a:path w="11087">
                <a:moveTo>
                  <a:pt x="5346" y="0"/>
                </a:moveTo>
                <a:lnTo>
                  <a:pt x="0" y="0"/>
                </a:lnTo>
                <a:lnTo>
                  <a:pt x="11087" y="0"/>
                </a:lnTo>
                <a:lnTo>
                  <a:pt x="5346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2201227" y="7520222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2212306" y="7520222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2223385" y="752022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2356627" y="7520222"/>
            <a:ext cx="11176" cy="0"/>
          </a:xfrm>
          <a:custGeom>
            <a:avLst/>
            <a:gdLst/>
            <a:ahLst/>
            <a:cxnLst/>
            <a:rect l="l" t="t" r="r" b="b"/>
            <a:pathLst>
              <a:path w="11175">
                <a:moveTo>
                  <a:pt x="0" y="0"/>
                </a:moveTo>
                <a:lnTo>
                  <a:pt x="11176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2367809" y="7520222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7670" y="0"/>
                </a:moveTo>
                <a:lnTo>
                  <a:pt x="11074" y="0"/>
                </a:lnTo>
                <a:lnTo>
                  <a:pt x="0" y="0"/>
                </a:lnTo>
                <a:lnTo>
                  <a:pt x="767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2378881" y="7520222"/>
            <a:ext cx="11074" cy="0"/>
          </a:xfrm>
          <a:custGeom>
            <a:avLst/>
            <a:gdLst/>
            <a:ahLst/>
            <a:cxnLst/>
            <a:rect l="l" t="t" r="r" b="b"/>
            <a:pathLst>
              <a:path w="11074">
                <a:moveTo>
                  <a:pt x="0" y="0"/>
                </a:moveTo>
                <a:lnTo>
                  <a:pt x="11074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2389960" y="752022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525" y="0"/>
                </a:lnTo>
                <a:lnTo>
                  <a:pt x="0" y="0"/>
                </a:lnTo>
              </a:path>
            </a:pathLst>
          </a:custGeom>
          <a:ln w="271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457200" y="3180359"/>
            <a:ext cx="3358794" cy="1722843"/>
          </a:xfrm>
          <a:custGeom>
            <a:avLst/>
            <a:gdLst/>
            <a:ahLst/>
            <a:cxnLst/>
            <a:rect l="l" t="t" r="r" b="b"/>
            <a:pathLst>
              <a:path w="3358794" h="1722843">
                <a:moveTo>
                  <a:pt x="0" y="1722843"/>
                </a:moveTo>
                <a:lnTo>
                  <a:pt x="3358794" y="1722843"/>
                </a:lnTo>
                <a:lnTo>
                  <a:pt x="3358794" y="0"/>
                </a:lnTo>
                <a:lnTo>
                  <a:pt x="0" y="0"/>
                </a:lnTo>
                <a:lnTo>
                  <a:pt x="0" y="17228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733780" y="3480043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734757" y="3481025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730845" y="4055648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5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2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2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2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5"/>
                </a:lnTo>
                <a:lnTo>
                  <a:pt x="537235" y="6013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857910" y="3573449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155762" y="4056627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2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8"/>
                </a:lnTo>
                <a:lnTo>
                  <a:pt x="44640" y="420878"/>
                </a:lnTo>
                <a:lnTo>
                  <a:pt x="44348" y="1854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977144" y="4056627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2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8"/>
                </a:lnTo>
                <a:lnTo>
                  <a:pt x="44640" y="420878"/>
                </a:lnTo>
                <a:lnTo>
                  <a:pt x="44348" y="1854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798526" y="4056627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2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8"/>
                </a:lnTo>
                <a:lnTo>
                  <a:pt x="44640" y="420878"/>
                </a:lnTo>
                <a:lnTo>
                  <a:pt x="44348" y="1854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731819" y="4477503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857909" y="3589486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859002" y="3590695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731362" y="4056048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2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2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2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2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843163" y="4478082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976791" y="4056048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2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2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734128" y="3480277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863840" y="3628597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857210" y="3589308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2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857215" y="3587530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857215" y="3557631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883886" y="3644263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910497" y="3650772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934515" y="3643514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956577" y="3627678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957383" y="3623994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962741" y="3592483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962741" y="3563969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962741" y="3547438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540768" y="3902311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540768" y="3902311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404848" y="3242068"/>
            <a:ext cx="2263914" cy="1599425"/>
          </a:xfrm>
          <a:custGeom>
            <a:avLst/>
            <a:gdLst/>
            <a:ahLst/>
            <a:cxnLst/>
            <a:rect l="l" t="t" r="r" b="b"/>
            <a:pathLst>
              <a:path w="2263914" h="1599425">
                <a:moveTo>
                  <a:pt x="0" y="1599425"/>
                </a:moveTo>
                <a:lnTo>
                  <a:pt x="2263914" y="1599425"/>
                </a:lnTo>
                <a:lnTo>
                  <a:pt x="2263914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404848" y="4482198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404848" y="4122902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404848" y="3763619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404848" y="3404323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2030714" y="3813839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2185248" y="3813839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2339781" y="3813839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2803387" y="3813839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2957921" y="3813839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3112453" y="3813839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2030714" y="3450680"/>
            <a:ext cx="386334" cy="270433"/>
          </a:xfrm>
          <a:custGeom>
            <a:avLst/>
            <a:gdLst/>
            <a:ahLst/>
            <a:cxnLst/>
            <a:rect l="l" t="t" r="r" b="b"/>
            <a:pathLst>
              <a:path w="386334" h="270433">
                <a:moveTo>
                  <a:pt x="386334" y="262712"/>
                </a:moveTo>
                <a:lnTo>
                  <a:pt x="386334" y="0"/>
                </a:lnTo>
                <a:lnTo>
                  <a:pt x="0" y="0"/>
                </a:lnTo>
                <a:lnTo>
                  <a:pt x="0" y="27043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2803386" y="3450680"/>
            <a:ext cx="386334" cy="262712"/>
          </a:xfrm>
          <a:custGeom>
            <a:avLst/>
            <a:gdLst/>
            <a:ahLst/>
            <a:cxnLst/>
            <a:rect l="l" t="t" r="r" b="b"/>
            <a:pathLst>
              <a:path w="386334" h="262712">
                <a:moveTo>
                  <a:pt x="386333" y="262712"/>
                </a:moveTo>
                <a:lnTo>
                  <a:pt x="386333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2030712" y="4169266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2200699" y="4169266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2370691" y="4169266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2540678" y="4169266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2710672" y="4169266"/>
            <a:ext cx="84988" cy="262712"/>
          </a:xfrm>
          <a:custGeom>
            <a:avLst/>
            <a:gdLst/>
            <a:ahLst/>
            <a:cxnLst/>
            <a:rect l="l" t="t" r="r" b="b"/>
            <a:pathLst>
              <a:path w="84988" h="262712">
                <a:moveTo>
                  <a:pt x="84988" y="262712"/>
                </a:moveTo>
                <a:lnTo>
                  <a:pt x="84988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2417048" y="3713392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3189720" y="3713392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2795661" y="4431978"/>
            <a:ext cx="764946" cy="0"/>
          </a:xfrm>
          <a:custGeom>
            <a:avLst/>
            <a:gdLst/>
            <a:ahLst/>
            <a:cxnLst/>
            <a:rect l="l" t="t" r="r" b="b"/>
            <a:pathLst>
              <a:path w="764946">
                <a:moveTo>
                  <a:pt x="0" y="0"/>
                </a:moveTo>
                <a:lnTo>
                  <a:pt x="76494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2417048" y="4076551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3189720" y="4076551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2030714" y="4532425"/>
            <a:ext cx="1529892" cy="0"/>
          </a:xfrm>
          <a:custGeom>
            <a:avLst/>
            <a:gdLst/>
            <a:ahLst/>
            <a:cxnLst/>
            <a:rect l="l" t="t" r="r" b="b"/>
            <a:pathLst>
              <a:path w="1529892">
                <a:moveTo>
                  <a:pt x="0" y="0"/>
                </a:moveTo>
                <a:lnTo>
                  <a:pt x="152989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404848" y="3242068"/>
            <a:ext cx="2263914" cy="162255"/>
          </a:xfrm>
          <a:custGeom>
            <a:avLst/>
            <a:gdLst/>
            <a:ahLst/>
            <a:cxnLst/>
            <a:rect l="l" t="t" r="r" b="b"/>
            <a:pathLst>
              <a:path w="2263914" h="162255">
                <a:moveTo>
                  <a:pt x="0" y="162255"/>
                </a:moveTo>
                <a:lnTo>
                  <a:pt x="2263914" y="162255"/>
                </a:lnTo>
                <a:lnTo>
                  <a:pt x="2263914" y="0"/>
                </a:lnTo>
                <a:lnTo>
                  <a:pt x="0" y="0"/>
                </a:lnTo>
                <a:lnTo>
                  <a:pt x="0" y="16225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404848" y="324206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683016" y="324206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541038" y="3344927"/>
            <a:ext cx="17386" cy="0"/>
          </a:xfrm>
          <a:custGeom>
            <a:avLst/>
            <a:gdLst/>
            <a:ahLst/>
            <a:cxnLst/>
            <a:rect l="l" t="t" r="r" b="b"/>
            <a:pathLst>
              <a:path w="17386">
                <a:moveTo>
                  <a:pt x="0" y="0"/>
                </a:moveTo>
                <a:lnTo>
                  <a:pt x="1738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541038" y="3292768"/>
            <a:ext cx="8686" cy="52158"/>
          </a:xfrm>
          <a:custGeom>
            <a:avLst/>
            <a:gdLst/>
            <a:ahLst/>
            <a:cxnLst/>
            <a:rect l="l" t="t" r="r" b="b"/>
            <a:pathLst>
              <a:path w="8686" h="52158">
                <a:moveTo>
                  <a:pt x="8686" y="52158"/>
                </a:moveTo>
                <a:lnTo>
                  <a:pt x="8686" y="0"/>
                </a:lnTo>
                <a:lnTo>
                  <a:pt x="0" y="8699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795048" y="3292768"/>
            <a:ext cx="34772" cy="52158"/>
          </a:xfrm>
          <a:custGeom>
            <a:avLst/>
            <a:gdLst/>
            <a:ahLst/>
            <a:cxnLst/>
            <a:rect l="l" t="t" r="r" b="b"/>
            <a:pathLst>
              <a:path w="34772" h="52158">
                <a:moveTo>
                  <a:pt x="34772" y="52158"/>
                </a:moveTo>
                <a:lnTo>
                  <a:pt x="0" y="52158"/>
                </a:lnTo>
                <a:lnTo>
                  <a:pt x="30429" y="21729"/>
                </a:lnTo>
                <a:lnTo>
                  <a:pt x="34772" y="13042"/>
                </a:lnTo>
                <a:lnTo>
                  <a:pt x="30429" y="4356"/>
                </a:lnTo>
                <a:lnTo>
                  <a:pt x="21729" y="0"/>
                </a:lnTo>
                <a:lnTo>
                  <a:pt x="8699" y="0"/>
                </a:lnTo>
                <a:lnTo>
                  <a:pt x="0" y="4356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2424775" y="328890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6" y="4356"/>
                </a:lnTo>
                <a:lnTo>
                  <a:pt x="43472" y="13042"/>
                </a:lnTo>
                <a:lnTo>
                  <a:pt x="39116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2494320" y="328890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21729" y="0"/>
                </a:lnTo>
                <a:lnTo>
                  <a:pt x="43459" y="52158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2503007" y="3319334"/>
            <a:ext cx="26085" cy="0"/>
          </a:xfrm>
          <a:custGeom>
            <a:avLst/>
            <a:gdLst/>
            <a:ahLst/>
            <a:cxnLst/>
            <a:rect l="l" t="t" r="r" b="b"/>
            <a:pathLst>
              <a:path w="26085">
                <a:moveTo>
                  <a:pt x="0" y="0"/>
                </a:moveTo>
                <a:lnTo>
                  <a:pt x="26085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2585595" y="3288905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2563865" y="3288905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2655128" y="3288905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2633398" y="3288905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2702943" y="328890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2702943" y="3314990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2702943" y="3341063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2772476" y="328890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5" y="4356"/>
                </a:lnTo>
                <a:lnTo>
                  <a:pt x="43472" y="13042"/>
                </a:lnTo>
                <a:lnTo>
                  <a:pt x="39115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2802905" y="3314990"/>
            <a:ext cx="13042" cy="26073"/>
          </a:xfrm>
          <a:custGeom>
            <a:avLst/>
            <a:gdLst/>
            <a:ahLst/>
            <a:cxnLst/>
            <a:rect l="l" t="t" r="r" b="b"/>
            <a:pathLst>
              <a:path w="13042" h="26073">
                <a:moveTo>
                  <a:pt x="0" y="0"/>
                </a:moveTo>
                <a:lnTo>
                  <a:pt x="13042" y="2607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2842021" y="328890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462805" y="3563203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532350" y="3563203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532350" y="3589289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601882" y="3563203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601882" y="3589289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725510" y="3563203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795056" y="3563203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795056" y="3589289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864588" y="3563203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864588" y="3589289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725510" y="392636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795056" y="392636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795056" y="3952434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864588" y="392636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864588" y="3952434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455078" y="392636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524623" y="392636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725510" y="42817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795056" y="42817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725510" y="4644942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795056" y="4644942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455078" y="4644942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24623" y="4644942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455078" y="42817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524623" y="42817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524623" y="4307861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594156" y="4281788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594156" y="4307861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463550" y="8118360"/>
            <a:ext cx="6632905" cy="1619643"/>
          </a:xfrm>
          <a:custGeom>
            <a:avLst/>
            <a:gdLst/>
            <a:ahLst/>
            <a:cxnLst/>
            <a:rect l="l" t="t" r="r" b="b"/>
            <a:pathLst>
              <a:path w="6632905" h="1619643">
                <a:moveTo>
                  <a:pt x="0" y="1619643"/>
                </a:moveTo>
                <a:lnTo>
                  <a:pt x="6632905" y="1619643"/>
                </a:lnTo>
                <a:lnTo>
                  <a:pt x="6632905" y="0"/>
                </a:lnTo>
                <a:lnTo>
                  <a:pt x="0" y="0"/>
                </a:lnTo>
                <a:lnTo>
                  <a:pt x="0" y="161964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4579188" y="8710075"/>
            <a:ext cx="1127518" cy="982306"/>
          </a:xfrm>
          <a:custGeom>
            <a:avLst/>
            <a:gdLst/>
            <a:ahLst/>
            <a:cxnLst/>
            <a:rect l="l" t="t" r="r" b="b"/>
            <a:pathLst>
              <a:path w="1127518" h="982306">
                <a:moveTo>
                  <a:pt x="264731" y="0"/>
                </a:moveTo>
                <a:lnTo>
                  <a:pt x="212636" y="2260"/>
                </a:lnTo>
                <a:lnTo>
                  <a:pt x="145287" y="8750"/>
                </a:lnTo>
                <a:lnTo>
                  <a:pt x="49695" y="23876"/>
                </a:lnTo>
                <a:lnTo>
                  <a:pt x="0" y="35661"/>
                </a:lnTo>
                <a:lnTo>
                  <a:pt x="0" y="982306"/>
                </a:lnTo>
                <a:lnTo>
                  <a:pt x="1107960" y="982306"/>
                </a:lnTo>
                <a:lnTo>
                  <a:pt x="1107897" y="838784"/>
                </a:lnTo>
                <a:lnTo>
                  <a:pt x="1121143" y="804303"/>
                </a:lnTo>
                <a:lnTo>
                  <a:pt x="1127518" y="762952"/>
                </a:lnTo>
                <a:lnTo>
                  <a:pt x="1127518" y="725335"/>
                </a:lnTo>
                <a:lnTo>
                  <a:pt x="1118895" y="666623"/>
                </a:lnTo>
                <a:lnTo>
                  <a:pt x="1107897" y="627634"/>
                </a:lnTo>
                <a:lnTo>
                  <a:pt x="1105776" y="449580"/>
                </a:lnTo>
                <a:lnTo>
                  <a:pt x="1101521" y="406095"/>
                </a:lnTo>
                <a:lnTo>
                  <a:pt x="1084160" y="349618"/>
                </a:lnTo>
                <a:lnTo>
                  <a:pt x="1060424" y="303885"/>
                </a:lnTo>
                <a:lnTo>
                  <a:pt x="1025690" y="256032"/>
                </a:lnTo>
                <a:lnTo>
                  <a:pt x="997445" y="227914"/>
                </a:lnTo>
                <a:lnTo>
                  <a:pt x="986701" y="214668"/>
                </a:lnTo>
                <a:lnTo>
                  <a:pt x="929843" y="169443"/>
                </a:lnTo>
                <a:lnTo>
                  <a:pt x="864869" y="128079"/>
                </a:lnTo>
                <a:lnTo>
                  <a:pt x="784402" y="89103"/>
                </a:lnTo>
                <a:lnTo>
                  <a:pt x="730173" y="67360"/>
                </a:lnTo>
                <a:lnTo>
                  <a:pt x="636714" y="39116"/>
                </a:lnTo>
                <a:lnTo>
                  <a:pt x="558622" y="21755"/>
                </a:lnTo>
                <a:lnTo>
                  <a:pt x="473913" y="8750"/>
                </a:lnTo>
                <a:lnTo>
                  <a:pt x="408812" y="2260"/>
                </a:lnTo>
                <a:lnTo>
                  <a:pt x="356577" y="0"/>
                </a:lnTo>
                <a:lnTo>
                  <a:pt x="26473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695330" y="9613348"/>
            <a:ext cx="58877" cy="79032"/>
          </a:xfrm>
          <a:custGeom>
            <a:avLst/>
            <a:gdLst/>
            <a:ahLst/>
            <a:cxnLst/>
            <a:rect l="l" t="t" r="r" b="b"/>
            <a:pathLst>
              <a:path w="58877" h="79032">
                <a:moveTo>
                  <a:pt x="0" y="79032"/>
                </a:moveTo>
                <a:lnTo>
                  <a:pt x="58864" y="79032"/>
                </a:lnTo>
                <a:lnTo>
                  <a:pt x="58877" y="8369"/>
                </a:lnTo>
                <a:lnTo>
                  <a:pt x="56007" y="6375"/>
                </a:lnTo>
                <a:lnTo>
                  <a:pt x="14655" y="2247"/>
                </a:lnTo>
                <a:lnTo>
                  <a:pt x="38" y="0"/>
                </a:lnTo>
                <a:lnTo>
                  <a:pt x="0" y="7903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4754195" y="9621718"/>
            <a:ext cx="106349" cy="70662"/>
          </a:xfrm>
          <a:custGeom>
            <a:avLst/>
            <a:gdLst/>
            <a:ahLst/>
            <a:cxnLst/>
            <a:rect l="l" t="t" r="r" b="b"/>
            <a:pathLst>
              <a:path w="106349" h="70662">
                <a:moveTo>
                  <a:pt x="0" y="70662"/>
                </a:moveTo>
                <a:lnTo>
                  <a:pt x="106349" y="70662"/>
                </a:lnTo>
                <a:lnTo>
                  <a:pt x="106349" y="6743"/>
                </a:lnTo>
                <a:lnTo>
                  <a:pt x="101219" y="4622"/>
                </a:lnTo>
                <a:lnTo>
                  <a:pt x="42621" y="2616"/>
                </a:lnTo>
                <a:lnTo>
                  <a:pt x="12" y="0"/>
                </a:lnTo>
                <a:lnTo>
                  <a:pt x="0" y="7066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4860538" y="9628210"/>
            <a:ext cx="10883" cy="64173"/>
          </a:xfrm>
          <a:custGeom>
            <a:avLst/>
            <a:gdLst/>
            <a:ahLst/>
            <a:cxnLst/>
            <a:rect l="l" t="t" r="r" b="b"/>
            <a:pathLst>
              <a:path w="10883" h="64173">
                <a:moveTo>
                  <a:pt x="0" y="253"/>
                </a:moveTo>
                <a:lnTo>
                  <a:pt x="0" y="64173"/>
                </a:lnTo>
                <a:lnTo>
                  <a:pt x="10883" y="64173"/>
                </a:lnTo>
                <a:lnTo>
                  <a:pt x="10883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4873605" y="9628212"/>
            <a:ext cx="0" cy="64173"/>
          </a:xfrm>
          <a:custGeom>
            <a:avLst/>
            <a:gdLst/>
            <a:ahLst/>
            <a:cxnLst/>
            <a:rect l="l" t="t" r="r" b="b"/>
            <a:pathLst>
              <a:path h="64173">
                <a:moveTo>
                  <a:pt x="0" y="0"/>
                </a:moveTo>
                <a:lnTo>
                  <a:pt x="0" y="64173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4875782" y="9600100"/>
            <a:ext cx="286638" cy="92278"/>
          </a:xfrm>
          <a:custGeom>
            <a:avLst/>
            <a:gdLst/>
            <a:ahLst/>
            <a:cxnLst/>
            <a:rect l="l" t="t" r="r" b="b"/>
            <a:pathLst>
              <a:path w="286638" h="92278">
                <a:moveTo>
                  <a:pt x="286639" y="92278"/>
                </a:moveTo>
                <a:lnTo>
                  <a:pt x="286639" y="0"/>
                </a:lnTo>
                <a:lnTo>
                  <a:pt x="205549" y="14122"/>
                </a:lnTo>
                <a:lnTo>
                  <a:pt x="107086" y="24244"/>
                </a:lnTo>
                <a:lnTo>
                  <a:pt x="0" y="28117"/>
                </a:lnTo>
                <a:lnTo>
                  <a:pt x="0" y="92278"/>
                </a:lnTo>
                <a:lnTo>
                  <a:pt x="286639" y="9227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5162416" y="9599841"/>
            <a:ext cx="2006" cy="92544"/>
          </a:xfrm>
          <a:custGeom>
            <a:avLst/>
            <a:gdLst/>
            <a:ahLst/>
            <a:cxnLst/>
            <a:rect l="l" t="t" r="r" b="b"/>
            <a:pathLst>
              <a:path w="2006" h="92544">
                <a:moveTo>
                  <a:pt x="0" y="253"/>
                </a:moveTo>
                <a:lnTo>
                  <a:pt x="0" y="92544"/>
                </a:lnTo>
                <a:lnTo>
                  <a:pt x="2006" y="92544"/>
                </a:lnTo>
                <a:lnTo>
                  <a:pt x="2006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5164416" y="9598103"/>
            <a:ext cx="4749" cy="94272"/>
          </a:xfrm>
          <a:custGeom>
            <a:avLst/>
            <a:gdLst/>
            <a:ahLst/>
            <a:cxnLst/>
            <a:rect l="l" t="t" r="r" b="b"/>
            <a:pathLst>
              <a:path w="4749" h="94272">
                <a:moveTo>
                  <a:pt x="0" y="1739"/>
                </a:moveTo>
                <a:lnTo>
                  <a:pt x="0" y="94272"/>
                </a:lnTo>
                <a:lnTo>
                  <a:pt x="4737" y="94272"/>
                </a:lnTo>
                <a:lnTo>
                  <a:pt x="4749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5169147" y="9597980"/>
            <a:ext cx="1917" cy="94399"/>
          </a:xfrm>
          <a:custGeom>
            <a:avLst/>
            <a:gdLst/>
            <a:ahLst/>
            <a:cxnLst/>
            <a:rect l="l" t="t" r="r" b="b"/>
            <a:pathLst>
              <a:path w="1917" h="94399">
                <a:moveTo>
                  <a:pt x="12" y="114"/>
                </a:moveTo>
                <a:lnTo>
                  <a:pt x="0" y="94399"/>
                </a:lnTo>
                <a:lnTo>
                  <a:pt x="1917" y="94399"/>
                </a:lnTo>
                <a:lnTo>
                  <a:pt x="1892" y="0"/>
                </a:lnTo>
                <a:lnTo>
                  <a:pt x="12" y="11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5171046" y="9595859"/>
            <a:ext cx="6781" cy="96520"/>
          </a:xfrm>
          <a:custGeom>
            <a:avLst/>
            <a:gdLst/>
            <a:ahLst/>
            <a:cxnLst/>
            <a:rect l="l" t="t" r="r" b="b"/>
            <a:pathLst>
              <a:path w="6781" h="96520">
                <a:moveTo>
                  <a:pt x="0" y="2120"/>
                </a:moveTo>
                <a:lnTo>
                  <a:pt x="12" y="96520"/>
                </a:lnTo>
                <a:lnTo>
                  <a:pt x="6781" y="96520"/>
                </a:lnTo>
                <a:lnTo>
                  <a:pt x="674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4579193" y="8712338"/>
            <a:ext cx="1103896" cy="916127"/>
          </a:xfrm>
          <a:custGeom>
            <a:avLst/>
            <a:gdLst/>
            <a:ahLst/>
            <a:cxnLst/>
            <a:rect l="l" t="t" r="r" b="b"/>
            <a:pathLst>
              <a:path w="1103896" h="916127">
                <a:moveTo>
                  <a:pt x="266852" y="0"/>
                </a:moveTo>
                <a:lnTo>
                  <a:pt x="214757" y="2108"/>
                </a:lnTo>
                <a:lnTo>
                  <a:pt x="147408" y="8623"/>
                </a:lnTo>
                <a:lnTo>
                  <a:pt x="51943" y="23863"/>
                </a:lnTo>
                <a:lnTo>
                  <a:pt x="0" y="36080"/>
                </a:lnTo>
                <a:lnTo>
                  <a:pt x="0" y="878243"/>
                </a:lnTo>
                <a:lnTo>
                  <a:pt x="46824" y="889876"/>
                </a:lnTo>
                <a:lnTo>
                  <a:pt x="116166" y="901001"/>
                </a:lnTo>
                <a:lnTo>
                  <a:pt x="130771" y="903249"/>
                </a:lnTo>
                <a:lnTo>
                  <a:pt x="172148" y="907376"/>
                </a:lnTo>
                <a:lnTo>
                  <a:pt x="175006" y="909383"/>
                </a:lnTo>
                <a:lnTo>
                  <a:pt x="217627" y="911999"/>
                </a:lnTo>
                <a:lnTo>
                  <a:pt x="276225" y="913993"/>
                </a:lnTo>
                <a:lnTo>
                  <a:pt x="281343" y="916127"/>
                </a:lnTo>
                <a:lnTo>
                  <a:pt x="292214" y="915873"/>
                </a:lnTo>
                <a:lnTo>
                  <a:pt x="296595" y="915873"/>
                </a:lnTo>
                <a:lnTo>
                  <a:pt x="403682" y="911999"/>
                </a:lnTo>
                <a:lnTo>
                  <a:pt x="502132" y="901877"/>
                </a:lnTo>
                <a:lnTo>
                  <a:pt x="583222" y="887755"/>
                </a:lnTo>
                <a:lnTo>
                  <a:pt x="585228" y="887501"/>
                </a:lnTo>
                <a:lnTo>
                  <a:pt x="589965" y="885761"/>
                </a:lnTo>
                <a:lnTo>
                  <a:pt x="591858" y="885647"/>
                </a:lnTo>
                <a:lnTo>
                  <a:pt x="598601" y="883513"/>
                </a:lnTo>
                <a:lnTo>
                  <a:pt x="602602" y="883132"/>
                </a:lnTo>
                <a:lnTo>
                  <a:pt x="607212" y="881138"/>
                </a:lnTo>
                <a:lnTo>
                  <a:pt x="611466" y="881138"/>
                </a:lnTo>
                <a:lnTo>
                  <a:pt x="613460" y="881011"/>
                </a:lnTo>
                <a:lnTo>
                  <a:pt x="618223" y="879259"/>
                </a:lnTo>
                <a:lnTo>
                  <a:pt x="669937" y="865886"/>
                </a:lnTo>
                <a:lnTo>
                  <a:pt x="741794" y="842276"/>
                </a:lnTo>
                <a:lnTo>
                  <a:pt x="819137" y="808418"/>
                </a:lnTo>
                <a:lnTo>
                  <a:pt x="881240" y="774928"/>
                </a:lnTo>
                <a:lnTo>
                  <a:pt x="904100" y="761301"/>
                </a:lnTo>
                <a:lnTo>
                  <a:pt x="940955" y="734822"/>
                </a:lnTo>
                <a:lnTo>
                  <a:pt x="961707" y="718578"/>
                </a:lnTo>
                <a:lnTo>
                  <a:pt x="962952" y="718083"/>
                </a:lnTo>
                <a:lnTo>
                  <a:pt x="968324" y="712203"/>
                </a:lnTo>
                <a:lnTo>
                  <a:pt x="985812" y="697077"/>
                </a:lnTo>
                <a:lnTo>
                  <a:pt x="1008430" y="674598"/>
                </a:lnTo>
                <a:lnTo>
                  <a:pt x="1026922" y="653605"/>
                </a:lnTo>
                <a:lnTo>
                  <a:pt x="1060284" y="606501"/>
                </a:lnTo>
                <a:lnTo>
                  <a:pt x="1086154" y="552145"/>
                </a:lnTo>
                <a:lnTo>
                  <a:pt x="1099400" y="508787"/>
                </a:lnTo>
                <a:lnTo>
                  <a:pt x="1103896" y="466051"/>
                </a:lnTo>
                <a:lnTo>
                  <a:pt x="1099400" y="405955"/>
                </a:lnTo>
                <a:lnTo>
                  <a:pt x="1081900" y="349465"/>
                </a:lnTo>
                <a:lnTo>
                  <a:pt x="1058291" y="303745"/>
                </a:lnTo>
                <a:lnTo>
                  <a:pt x="1023556" y="256006"/>
                </a:lnTo>
                <a:lnTo>
                  <a:pt x="995184" y="227774"/>
                </a:lnTo>
                <a:lnTo>
                  <a:pt x="984440" y="214655"/>
                </a:lnTo>
                <a:lnTo>
                  <a:pt x="927709" y="169430"/>
                </a:lnTo>
                <a:lnTo>
                  <a:pt x="862622" y="128066"/>
                </a:lnTo>
                <a:lnTo>
                  <a:pt x="782281" y="88963"/>
                </a:lnTo>
                <a:lnTo>
                  <a:pt x="727913" y="67221"/>
                </a:lnTo>
                <a:lnTo>
                  <a:pt x="634580" y="38976"/>
                </a:lnTo>
                <a:lnTo>
                  <a:pt x="556361" y="21615"/>
                </a:lnTo>
                <a:lnTo>
                  <a:pt x="471766" y="8623"/>
                </a:lnTo>
                <a:lnTo>
                  <a:pt x="406552" y="2108"/>
                </a:lnTo>
                <a:lnTo>
                  <a:pt x="354457" y="0"/>
                </a:lnTo>
                <a:lnTo>
                  <a:pt x="266852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5177790" y="9595854"/>
            <a:ext cx="2019" cy="96520"/>
          </a:xfrm>
          <a:custGeom>
            <a:avLst/>
            <a:gdLst/>
            <a:ahLst/>
            <a:cxnLst/>
            <a:rect l="l" t="t" r="r" b="b"/>
            <a:pathLst>
              <a:path w="2019" h="96520">
                <a:moveTo>
                  <a:pt x="0" y="0"/>
                </a:moveTo>
                <a:lnTo>
                  <a:pt x="38" y="96520"/>
                </a:lnTo>
                <a:lnTo>
                  <a:pt x="2019" y="96520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5179790" y="9595473"/>
            <a:ext cx="2032" cy="96901"/>
          </a:xfrm>
          <a:custGeom>
            <a:avLst/>
            <a:gdLst/>
            <a:ahLst/>
            <a:cxnLst/>
            <a:rect l="l" t="t" r="r" b="b"/>
            <a:pathLst>
              <a:path w="2032" h="96900">
                <a:moveTo>
                  <a:pt x="0" y="381"/>
                </a:moveTo>
                <a:lnTo>
                  <a:pt x="12" y="96901"/>
                </a:lnTo>
                <a:lnTo>
                  <a:pt x="2032" y="96901"/>
                </a:lnTo>
                <a:lnTo>
                  <a:pt x="2006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4579185" y="9382304"/>
            <a:ext cx="873620" cy="218173"/>
          </a:xfrm>
          <a:custGeom>
            <a:avLst/>
            <a:gdLst/>
            <a:ahLst/>
            <a:cxnLst/>
            <a:rect l="l" t="t" r="r" b="b"/>
            <a:pathLst>
              <a:path w="873620" h="218173">
                <a:moveTo>
                  <a:pt x="44831" y="188683"/>
                </a:moveTo>
                <a:lnTo>
                  <a:pt x="33337" y="185051"/>
                </a:lnTo>
                <a:lnTo>
                  <a:pt x="29464" y="184569"/>
                </a:lnTo>
                <a:lnTo>
                  <a:pt x="27457" y="184442"/>
                </a:lnTo>
                <a:lnTo>
                  <a:pt x="22720" y="182549"/>
                </a:lnTo>
                <a:lnTo>
                  <a:pt x="20713" y="182295"/>
                </a:lnTo>
                <a:lnTo>
                  <a:pt x="0" y="176783"/>
                </a:lnTo>
                <a:lnTo>
                  <a:pt x="0" y="179463"/>
                </a:lnTo>
                <a:lnTo>
                  <a:pt x="30835" y="187794"/>
                </a:lnTo>
                <a:lnTo>
                  <a:pt x="109042" y="202933"/>
                </a:lnTo>
                <a:lnTo>
                  <a:pt x="193776" y="213804"/>
                </a:lnTo>
                <a:lnTo>
                  <a:pt x="269735" y="218173"/>
                </a:lnTo>
                <a:lnTo>
                  <a:pt x="340702" y="218173"/>
                </a:lnTo>
                <a:lnTo>
                  <a:pt x="419557" y="214541"/>
                </a:lnTo>
                <a:lnTo>
                  <a:pt x="478282" y="207924"/>
                </a:lnTo>
                <a:lnTo>
                  <a:pt x="545503" y="197040"/>
                </a:lnTo>
                <a:lnTo>
                  <a:pt x="616724" y="181305"/>
                </a:lnTo>
                <a:lnTo>
                  <a:pt x="693204" y="157937"/>
                </a:lnTo>
                <a:lnTo>
                  <a:pt x="751789" y="136334"/>
                </a:lnTo>
                <a:lnTo>
                  <a:pt x="753910" y="81851"/>
                </a:lnTo>
                <a:lnTo>
                  <a:pt x="759790" y="74726"/>
                </a:lnTo>
                <a:lnTo>
                  <a:pt x="809777" y="46621"/>
                </a:lnTo>
                <a:lnTo>
                  <a:pt x="816267" y="44361"/>
                </a:lnTo>
                <a:lnTo>
                  <a:pt x="873620" y="42240"/>
                </a:lnTo>
                <a:lnTo>
                  <a:pt x="845121" y="40119"/>
                </a:lnTo>
                <a:lnTo>
                  <a:pt x="843381" y="37122"/>
                </a:lnTo>
                <a:lnTo>
                  <a:pt x="836510" y="29235"/>
                </a:lnTo>
                <a:lnTo>
                  <a:pt x="819277" y="5257"/>
                </a:lnTo>
                <a:lnTo>
                  <a:pt x="816775" y="1003"/>
                </a:lnTo>
                <a:lnTo>
                  <a:pt x="814019" y="0"/>
                </a:lnTo>
                <a:lnTo>
                  <a:pt x="814768" y="3009"/>
                </a:lnTo>
                <a:lnTo>
                  <a:pt x="826262" y="21501"/>
                </a:lnTo>
                <a:lnTo>
                  <a:pt x="841121" y="39979"/>
                </a:lnTo>
                <a:lnTo>
                  <a:pt x="814146" y="42240"/>
                </a:lnTo>
                <a:lnTo>
                  <a:pt x="783399" y="56857"/>
                </a:lnTo>
                <a:lnTo>
                  <a:pt x="782535" y="58356"/>
                </a:lnTo>
                <a:lnTo>
                  <a:pt x="757669" y="72605"/>
                </a:lnTo>
                <a:lnTo>
                  <a:pt x="751662" y="79730"/>
                </a:lnTo>
                <a:lnTo>
                  <a:pt x="749681" y="134073"/>
                </a:lnTo>
                <a:lnTo>
                  <a:pt x="722922" y="144322"/>
                </a:lnTo>
                <a:lnTo>
                  <a:pt x="698817" y="152323"/>
                </a:lnTo>
                <a:lnTo>
                  <a:pt x="691057" y="155828"/>
                </a:lnTo>
                <a:lnTo>
                  <a:pt x="611225" y="179806"/>
                </a:lnTo>
                <a:lnTo>
                  <a:pt x="537629" y="195440"/>
                </a:lnTo>
                <a:lnTo>
                  <a:pt x="533755" y="195795"/>
                </a:lnTo>
                <a:lnTo>
                  <a:pt x="532511" y="197307"/>
                </a:lnTo>
                <a:lnTo>
                  <a:pt x="522884" y="198056"/>
                </a:lnTo>
                <a:lnTo>
                  <a:pt x="518134" y="199796"/>
                </a:lnTo>
                <a:lnTo>
                  <a:pt x="515886" y="199669"/>
                </a:lnTo>
                <a:lnTo>
                  <a:pt x="507885" y="200799"/>
                </a:lnTo>
                <a:lnTo>
                  <a:pt x="450672" y="208165"/>
                </a:lnTo>
                <a:lnTo>
                  <a:pt x="442163" y="210540"/>
                </a:lnTo>
                <a:lnTo>
                  <a:pt x="433412" y="210540"/>
                </a:lnTo>
                <a:lnTo>
                  <a:pt x="417423" y="212293"/>
                </a:lnTo>
                <a:lnTo>
                  <a:pt x="338328" y="215303"/>
                </a:lnTo>
                <a:lnTo>
                  <a:pt x="337083" y="216674"/>
                </a:lnTo>
                <a:lnTo>
                  <a:pt x="326974" y="217042"/>
                </a:lnTo>
                <a:lnTo>
                  <a:pt x="322592" y="217042"/>
                </a:lnTo>
                <a:lnTo>
                  <a:pt x="271983" y="215912"/>
                </a:lnTo>
                <a:lnTo>
                  <a:pt x="195897" y="211670"/>
                </a:lnTo>
                <a:lnTo>
                  <a:pt x="111302" y="200799"/>
                </a:lnTo>
                <a:lnTo>
                  <a:pt x="52565" y="190055"/>
                </a:lnTo>
                <a:lnTo>
                  <a:pt x="51066" y="189052"/>
                </a:lnTo>
                <a:lnTo>
                  <a:pt x="46837" y="188810"/>
                </a:lnTo>
                <a:lnTo>
                  <a:pt x="44831" y="188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181790" y="9593470"/>
            <a:ext cx="4660" cy="98907"/>
          </a:xfrm>
          <a:custGeom>
            <a:avLst/>
            <a:gdLst/>
            <a:ahLst/>
            <a:cxnLst/>
            <a:rect l="l" t="t" r="r" b="b"/>
            <a:pathLst>
              <a:path w="4660" h="98907">
                <a:moveTo>
                  <a:pt x="0" y="2006"/>
                </a:moveTo>
                <a:lnTo>
                  <a:pt x="25" y="98907"/>
                </a:lnTo>
                <a:lnTo>
                  <a:pt x="4660" y="98907"/>
                </a:lnTo>
                <a:lnTo>
                  <a:pt x="4622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4612525" y="8766187"/>
            <a:ext cx="11493" cy="804799"/>
          </a:xfrm>
          <a:custGeom>
            <a:avLst/>
            <a:gdLst/>
            <a:ahLst/>
            <a:cxnLst/>
            <a:rect l="l" t="t" r="r" b="b"/>
            <a:pathLst>
              <a:path w="11493" h="804799">
                <a:moveTo>
                  <a:pt x="622" y="2374"/>
                </a:moveTo>
                <a:lnTo>
                  <a:pt x="0" y="801166"/>
                </a:lnTo>
                <a:lnTo>
                  <a:pt x="11493" y="804799"/>
                </a:lnTo>
                <a:lnTo>
                  <a:pt x="11366" y="0"/>
                </a:lnTo>
                <a:lnTo>
                  <a:pt x="622" y="237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5186408" y="9593477"/>
            <a:ext cx="4254" cy="98907"/>
          </a:xfrm>
          <a:custGeom>
            <a:avLst/>
            <a:gdLst/>
            <a:ahLst/>
            <a:cxnLst/>
            <a:rect l="l" t="t" r="r" b="b"/>
            <a:pathLst>
              <a:path w="4254" h="98907">
                <a:moveTo>
                  <a:pt x="0" y="0"/>
                </a:moveTo>
                <a:lnTo>
                  <a:pt x="38" y="98907"/>
                </a:lnTo>
                <a:lnTo>
                  <a:pt x="4254" y="98907"/>
                </a:lnTo>
                <a:lnTo>
                  <a:pt x="4254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5190660" y="9593350"/>
            <a:ext cx="1993" cy="99034"/>
          </a:xfrm>
          <a:custGeom>
            <a:avLst/>
            <a:gdLst/>
            <a:ahLst/>
            <a:cxnLst/>
            <a:rect l="l" t="t" r="r" b="b"/>
            <a:pathLst>
              <a:path w="1993" h="99034">
                <a:moveTo>
                  <a:pt x="0" y="127"/>
                </a:moveTo>
                <a:lnTo>
                  <a:pt x="0" y="99034"/>
                </a:lnTo>
                <a:lnTo>
                  <a:pt x="1993" y="99034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5192660" y="9591598"/>
            <a:ext cx="4749" cy="100787"/>
          </a:xfrm>
          <a:custGeom>
            <a:avLst/>
            <a:gdLst/>
            <a:ahLst/>
            <a:cxnLst/>
            <a:rect l="l" t="t" r="r" b="b"/>
            <a:pathLst>
              <a:path w="4749" h="100787">
                <a:moveTo>
                  <a:pt x="0" y="1752"/>
                </a:moveTo>
                <a:lnTo>
                  <a:pt x="0" y="100787"/>
                </a:lnTo>
                <a:lnTo>
                  <a:pt x="4749" y="100787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197415" y="9578229"/>
            <a:ext cx="51727" cy="114147"/>
          </a:xfrm>
          <a:custGeom>
            <a:avLst/>
            <a:gdLst/>
            <a:ahLst/>
            <a:cxnLst/>
            <a:rect l="l" t="t" r="r" b="b"/>
            <a:pathLst>
              <a:path w="51727" h="114147">
                <a:moveTo>
                  <a:pt x="0" y="13373"/>
                </a:moveTo>
                <a:lnTo>
                  <a:pt x="0" y="114147"/>
                </a:lnTo>
                <a:lnTo>
                  <a:pt x="51727" y="114147"/>
                </a:lnTo>
                <a:lnTo>
                  <a:pt x="51727" y="0"/>
                </a:lnTo>
                <a:lnTo>
                  <a:pt x="0" y="1337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4623892" y="87661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4625892" y="876593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4630261" y="8737949"/>
            <a:ext cx="271513" cy="861402"/>
          </a:xfrm>
          <a:custGeom>
            <a:avLst/>
            <a:gdLst/>
            <a:ahLst/>
            <a:cxnLst/>
            <a:rect l="l" t="t" r="r" b="b"/>
            <a:pathLst>
              <a:path w="271513" h="861402">
                <a:moveTo>
                  <a:pt x="0" y="833412"/>
                </a:moveTo>
                <a:lnTo>
                  <a:pt x="1498" y="834415"/>
                </a:lnTo>
                <a:lnTo>
                  <a:pt x="60223" y="845159"/>
                </a:lnTo>
                <a:lnTo>
                  <a:pt x="144818" y="856030"/>
                </a:lnTo>
                <a:lnTo>
                  <a:pt x="220903" y="860272"/>
                </a:lnTo>
                <a:lnTo>
                  <a:pt x="271513" y="861402"/>
                </a:lnTo>
                <a:lnTo>
                  <a:pt x="271513" y="0"/>
                </a:lnTo>
                <a:lnTo>
                  <a:pt x="168059" y="2501"/>
                </a:lnTo>
                <a:lnTo>
                  <a:pt x="102958" y="9118"/>
                </a:lnTo>
                <a:lnTo>
                  <a:pt x="254" y="26238"/>
                </a:lnTo>
                <a:lnTo>
                  <a:pt x="0" y="83341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4903971" y="8737930"/>
            <a:ext cx="0" cy="861415"/>
          </a:xfrm>
          <a:custGeom>
            <a:avLst/>
            <a:gdLst/>
            <a:ahLst/>
            <a:cxnLst/>
            <a:rect l="l" t="t" r="r" b="b"/>
            <a:pathLst>
              <a:path h="861415">
                <a:moveTo>
                  <a:pt x="0" y="0"/>
                </a:moveTo>
                <a:lnTo>
                  <a:pt x="0" y="861415"/>
                </a:lnTo>
              </a:path>
            </a:pathLst>
          </a:custGeom>
          <a:ln w="5651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5249136" y="9577848"/>
            <a:ext cx="1879" cy="114528"/>
          </a:xfrm>
          <a:custGeom>
            <a:avLst/>
            <a:gdLst/>
            <a:ahLst/>
            <a:cxnLst/>
            <a:rect l="l" t="t" r="r" b="b"/>
            <a:pathLst>
              <a:path w="1879" h="114528">
                <a:moveTo>
                  <a:pt x="0" y="381"/>
                </a:moveTo>
                <a:lnTo>
                  <a:pt x="0" y="114528"/>
                </a:lnTo>
                <a:lnTo>
                  <a:pt x="1879" y="114528"/>
                </a:lnTo>
                <a:lnTo>
                  <a:pt x="1752" y="0"/>
                </a:lnTo>
                <a:lnTo>
                  <a:pt x="0" y="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250884" y="9554610"/>
            <a:ext cx="70104" cy="137769"/>
          </a:xfrm>
          <a:custGeom>
            <a:avLst/>
            <a:gdLst/>
            <a:ahLst/>
            <a:cxnLst/>
            <a:rect l="l" t="t" r="r" b="b"/>
            <a:pathLst>
              <a:path w="70103" h="137769">
                <a:moveTo>
                  <a:pt x="0" y="23253"/>
                </a:moveTo>
                <a:lnTo>
                  <a:pt x="127" y="137769"/>
                </a:lnTo>
                <a:lnTo>
                  <a:pt x="69202" y="137769"/>
                </a:lnTo>
                <a:lnTo>
                  <a:pt x="69342" y="9626"/>
                </a:lnTo>
                <a:lnTo>
                  <a:pt x="70104" y="0"/>
                </a:lnTo>
                <a:lnTo>
                  <a:pt x="0" y="2325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4917015" y="8738073"/>
            <a:ext cx="95846" cy="859523"/>
          </a:xfrm>
          <a:custGeom>
            <a:avLst/>
            <a:gdLst/>
            <a:ahLst/>
            <a:cxnLst/>
            <a:rect l="l" t="t" r="r" b="b"/>
            <a:pathLst>
              <a:path w="95846" h="859523">
                <a:moveTo>
                  <a:pt x="53733" y="2247"/>
                </a:moveTo>
                <a:lnTo>
                  <a:pt x="0" y="0"/>
                </a:lnTo>
                <a:lnTo>
                  <a:pt x="507" y="859523"/>
                </a:lnTo>
                <a:lnTo>
                  <a:pt x="79590" y="856526"/>
                </a:lnTo>
                <a:lnTo>
                  <a:pt x="95592" y="854773"/>
                </a:lnTo>
                <a:lnTo>
                  <a:pt x="95846" y="45224"/>
                </a:lnTo>
                <a:lnTo>
                  <a:pt x="53733" y="224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5320083" y="9473655"/>
            <a:ext cx="164211" cy="218719"/>
          </a:xfrm>
          <a:custGeom>
            <a:avLst/>
            <a:gdLst/>
            <a:ahLst/>
            <a:cxnLst/>
            <a:rect l="l" t="t" r="r" b="b"/>
            <a:pathLst>
              <a:path w="164211" h="218719">
                <a:moveTo>
                  <a:pt x="152" y="90589"/>
                </a:moveTo>
                <a:lnTo>
                  <a:pt x="0" y="218719"/>
                </a:lnTo>
                <a:lnTo>
                  <a:pt x="58102" y="218719"/>
                </a:lnTo>
                <a:lnTo>
                  <a:pt x="58127" y="168059"/>
                </a:lnTo>
                <a:lnTo>
                  <a:pt x="132854" y="129946"/>
                </a:lnTo>
                <a:lnTo>
                  <a:pt x="164210" y="108826"/>
                </a:lnTo>
                <a:lnTo>
                  <a:pt x="163207" y="0"/>
                </a:lnTo>
                <a:lnTo>
                  <a:pt x="140347" y="13614"/>
                </a:lnTo>
                <a:lnTo>
                  <a:pt x="78244" y="47104"/>
                </a:lnTo>
                <a:lnTo>
                  <a:pt x="901" y="80962"/>
                </a:lnTo>
                <a:lnTo>
                  <a:pt x="152" y="9058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5380175" y="9643583"/>
            <a:ext cx="1562" cy="48793"/>
          </a:xfrm>
          <a:custGeom>
            <a:avLst/>
            <a:gdLst/>
            <a:ahLst/>
            <a:cxnLst/>
            <a:rect l="l" t="t" r="r" b="b"/>
            <a:pathLst>
              <a:path w="1562" h="48793">
                <a:moveTo>
                  <a:pt x="165" y="368"/>
                </a:moveTo>
                <a:lnTo>
                  <a:pt x="0" y="48793"/>
                </a:lnTo>
                <a:lnTo>
                  <a:pt x="1562" y="48793"/>
                </a:lnTo>
                <a:lnTo>
                  <a:pt x="1536" y="0"/>
                </a:lnTo>
                <a:lnTo>
                  <a:pt x="165" y="368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381712" y="9641465"/>
            <a:ext cx="6642" cy="50914"/>
          </a:xfrm>
          <a:custGeom>
            <a:avLst/>
            <a:gdLst/>
            <a:ahLst/>
            <a:cxnLst/>
            <a:rect l="l" t="t" r="r" b="b"/>
            <a:pathLst>
              <a:path w="6642" h="50914">
                <a:moveTo>
                  <a:pt x="0" y="2120"/>
                </a:moveTo>
                <a:lnTo>
                  <a:pt x="25" y="50914"/>
                </a:lnTo>
                <a:lnTo>
                  <a:pt x="6642" y="50914"/>
                </a:lnTo>
                <a:lnTo>
                  <a:pt x="661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5029721" y="8790303"/>
            <a:ext cx="65354" cy="800176"/>
          </a:xfrm>
          <a:custGeom>
            <a:avLst/>
            <a:gdLst/>
            <a:ahLst/>
            <a:cxnLst/>
            <a:rect l="l" t="t" r="r" b="b"/>
            <a:pathLst>
              <a:path w="65354" h="800176">
                <a:moveTo>
                  <a:pt x="65354" y="10617"/>
                </a:moveTo>
                <a:lnTo>
                  <a:pt x="0" y="0"/>
                </a:lnTo>
                <a:lnTo>
                  <a:pt x="127" y="800176"/>
                </a:lnTo>
                <a:lnTo>
                  <a:pt x="57353" y="792797"/>
                </a:lnTo>
                <a:lnTo>
                  <a:pt x="65354" y="791679"/>
                </a:lnTo>
                <a:lnTo>
                  <a:pt x="65354" y="1061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388330" y="9634830"/>
            <a:ext cx="10782" cy="57543"/>
          </a:xfrm>
          <a:custGeom>
            <a:avLst/>
            <a:gdLst/>
            <a:ahLst/>
            <a:cxnLst/>
            <a:rect l="l" t="t" r="r" b="b"/>
            <a:pathLst>
              <a:path w="10782" h="57543">
                <a:moveTo>
                  <a:pt x="0" y="6629"/>
                </a:moveTo>
                <a:lnTo>
                  <a:pt x="25" y="57543"/>
                </a:lnTo>
                <a:lnTo>
                  <a:pt x="10782" y="57543"/>
                </a:lnTo>
                <a:lnTo>
                  <a:pt x="10744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5399074" y="9630462"/>
            <a:ext cx="8750" cy="61912"/>
          </a:xfrm>
          <a:custGeom>
            <a:avLst/>
            <a:gdLst/>
            <a:ahLst/>
            <a:cxnLst/>
            <a:rect l="l" t="t" r="r" b="b"/>
            <a:pathLst>
              <a:path w="8750" h="61912">
                <a:moveTo>
                  <a:pt x="0" y="4368"/>
                </a:moveTo>
                <a:lnTo>
                  <a:pt x="38" y="61912"/>
                </a:lnTo>
                <a:lnTo>
                  <a:pt x="8737" y="61912"/>
                </a:lnTo>
                <a:lnTo>
                  <a:pt x="8750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5407793" y="9627708"/>
            <a:ext cx="6070" cy="64668"/>
          </a:xfrm>
          <a:custGeom>
            <a:avLst/>
            <a:gdLst/>
            <a:ahLst/>
            <a:cxnLst/>
            <a:rect l="l" t="t" r="r" b="b"/>
            <a:pathLst>
              <a:path w="6070" h="64668">
                <a:moveTo>
                  <a:pt x="25" y="2755"/>
                </a:moveTo>
                <a:lnTo>
                  <a:pt x="0" y="64668"/>
                </a:lnTo>
                <a:lnTo>
                  <a:pt x="6070" y="64668"/>
                </a:lnTo>
                <a:lnTo>
                  <a:pt x="6032" y="0"/>
                </a:lnTo>
                <a:lnTo>
                  <a:pt x="25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5857148" y="8950984"/>
            <a:ext cx="74091" cy="88468"/>
          </a:xfrm>
          <a:custGeom>
            <a:avLst/>
            <a:gdLst/>
            <a:ahLst/>
            <a:cxnLst/>
            <a:rect l="l" t="t" r="r" b="b"/>
            <a:pathLst>
              <a:path w="74091" h="88468">
                <a:moveTo>
                  <a:pt x="73964" y="16370"/>
                </a:moveTo>
                <a:lnTo>
                  <a:pt x="74091" y="14617"/>
                </a:lnTo>
                <a:lnTo>
                  <a:pt x="60223" y="10998"/>
                </a:lnTo>
                <a:lnTo>
                  <a:pt x="35610" y="11125"/>
                </a:lnTo>
                <a:lnTo>
                  <a:pt x="48717" y="6629"/>
                </a:lnTo>
                <a:lnTo>
                  <a:pt x="73964" y="5499"/>
                </a:lnTo>
                <a:lnTo>
                  <a:pt x="56718" y="0"/>
                </a:lnTo>
                <a:lnTo>
                  <a:pt x="47472" y="381"/>
                </a:lnTo>
                <a:lnTo>
                  <a:pt x="34848" y="4381"/>
                </a:lnTo>
                <a:lnTo>
                  <a:pt x="29108" y="8877"/>
                </a:lnTo>
                <a:lnTo>
                  <a:pt x="8864" y="29870"/>
                </a:lnTo>
                <a:lnTo>
                  <a:pt x="13741" y="30492"/>
                </a:lnTo>
                <a:lnTo>
                  <a:pt x="16992" y="26111"/>
                </a:lnTo>
                <a:lnTo>
                  <a:pt x="17487" y="31991"/>
                </a:lnTo>
                <a:lnTo>
                  <a:pt x="33477" y="17487"/>
                </a:lnTo>
                <a:lnTo>
                  <a:pt x="57848" y="13119"/>
                </a:lnTo>
                <a:lnTo>
                  <a:pt x="67462" y="16865"/>
                </a:lnTo>
                <a:lnTo>
                  <a:pt x="73964" y="16370"/>
                </a:lnTo>
                <a:close/>
              </a:path>
              <a:path w="74091" h="88468">
                <a:moveTo>
                  <a:pt x="4991" y="79717"/>
                </a:moveTo>
                <a:lnTo>
                  <a:pt x="4991" y="68973"/>
                </a:lnTo>
                <a:lnTo>
                  <a:pt x="5867" y="52857"/>
                </a:lnTo>
                <a:lnTo>
                  <a:pt x="9867" y="38989"/>
                </a:lnTo>
                <a:lnTo>
                  <a:pt x="12242" y="38862"/>
                </a:lnTo>
                <a:lnTo>
                  <a:pt x="13246" y="42735"/>
                </a:lnTo>
                <a:lnTo>
                  <a:pt x="17487" y="31991"/>
                </a:lnTo>
                <a:lnTo>
                  <a:pt x="13741" y="30492"/>
                </a:lnTo>
                <a:lnTo>
                  <a:pt x="8864" y="29870"/>
                </a:lnTo>
                <a:lnTo>
                  <a:pt x="4495" y="42735"/>
                </a:lnTo>
                <a:lnTo>
                  <a:pt x="0" y="64973"/>
                </a:lnTo>
                <a:lnTo>
                  <a:pt x="1244" y="67475"/>
                </a:lnTo>
                <a:lnTo>
                  <a:pt x="3238" y="87718"/>
                </a:lnTo>
                <a:lnTo>
                  <a:pt x="4495" y="88468"/>
                </a:lnTo>
                <a:lnTo>
                  <a:pt x="4991" y="7971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413819" y="9625957"/>
            <a:ext cx="2628" cy="66421"/>
          </a:xfrm>
          <a:custGeom>
            <a:avLst/>
            <a:gdLst/>
            <a:ahLst/>
            <a:cxnLst/>
            <a:rect l="l" t="t" r="r" b="b"/>
            <a:pathLst>
              <a:path w="2628" h="66421">
                <a:moveTo>
                  <a:pt x="0" y="1752"/>
                </a:moveTo>
                <a:lnTo>
                  <a:pt x="38" y="66421"/>
                </a:lnTo>
                <a:lnTo>
                  <a:pt x="2616" y="66421"/>
                </a:lnTo>
                <a:lnTo>
                  <a:pt x="2628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416435" y="9623954"/>
            <a:ext cx="4406" cy="68427"/>
          </a:xfrm>
          <a:custGeom>
            <a:avLst/>
            <a:gdLst/>
            <a:ahLst/>
            <a:cxnLst/>
            <a:rect l="l" t="t" r="r" b="b"/>
            <a:pathLst>
              <a:path w="4406" h="68427">
                <a:moveTo>
                  <a:pt x="12" y="2006"/>
                </a:moveTo>
                <a:lnTo>
                  <a:pt x="0" y="68427"/>
                </a:lnTo>
                <a:lnTo>
                  <a:pt x="4406" y="68427"/>
                </a:lnTo>
                <a:lnTo>
                  <a:pt x="4381" y="0"/>
                </a:lnTo>
                <a:lnTo>
                  <a:pt x="12" y="200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5862134" y="9006841"/>
            <a:ext cx="13004" cy="54470"/>
          </a:xfrm>
          <a:custGeom>
            <a:avLst/>
            <a:gdLst/>
            <a:ahLst/>
            <a:cxnLst/>
            <a:rect l="l" t="t" r="r" b="b"/>
            <a:pathLst>
              <a:path w="13004" h="54470">
                <a:moveTo>
                  <a:pt x="876" y="24612"/>
                </a:moveTo>
                <a:lnTo>
                  <a:pt x="1130" y="32740"/>
                </a:lnTo>
                <a:lnTo>
                  <a:pt x="5626" y="49733"/>
                </a:lnTo>
                <a:lnTo>
                  <a:pt x="7632" y="48348"/>
                </a:lnTo>
                <a:lnTo>
                  <a:pt x="12001" y="54470"/>
                </a:lnTo>
                <a:lnTo>
                  <a:pt x="13004" y="50101"/>
                </a:lnTo>
                <a:lnTo>
                  <a:pt x="12128" y="47599"/>
                </a:lnTo>
                <a:lnTo>
                  <a:pt x="10248" y="41351"/>
                </a:lnTo>
                <a:lnTo>
                  <a:pt x="8877" y="40487"/>
                </a:lnTo>
                <a:lnTo>
                  <a:pt x="8127" y="32613"/>
                </a:lnTo>
                <a:lnTo>
                  <a:pt x="5257" y="24739"/>
                </a:lnTo>
                <a:lnTo>
                  <a:pt x="4254" y="17614"/>
                </a:lnTo>
                <a:lnTo>
                  <a:pt x="3378" y="0"/>
                </a:lnTo>
                <a:lnTo>
                  <a:pt x="0" y="13119"/>
                </a:lnTo>
                <a:lnTo>
                  <a:pt x="0" y="23863"/>
                </a:lnTo>
                <a:lnTo>
                  <a:pt x="876" y="2461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866390" y="9024457"/>
            <a:ext cx="4381" cy="14998"/>
          </a:xfrm>
          <a:custGeom>
            <a:avLst/>
            <a:gdLst/>
            <a:ahLst/>
            <a:cxnLst/>
            <a:rect l="l" t="t" r="r" b="b"/>
            <a:pathLst>
              <a:path w="4381" h="14998">
                <a:moveTo>
                  <a:pt x="0" y="0"/>
                </a:moveTo>
                <a:lnTo>
                  <a:pt x="990" y="7124"/>
                </a:lnTo>
                <a:lnTo>
                  <a:pt x="3873" y="14998"/>
                </a:lnTo>
                <a:lnTo>
                  <a:pt x="4381" y="6362"/>
                </a:lnTo>
                <a:lnTo>
                  <a:pt x="3619" y="4000"/>
                </a:lnTo>
                <a:lnTo>
                  <a:pt x="1117" y="0"/>
                </a:lnTo>
                <a:lnTo>
                  <a:pt x="0" y="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5870016" y="9007207"/>
            <a:ext cx="10998" cy="41986"/>
          </a:xfrm>
          <a:custGeom>
            <a:avLst/>
            <a:gdLst/>
            <a:ahLst/>
            <a:cxnLst/>
            <a:rect l="l" t="t" r="r" b="b"/>
            <a:pathLst>
              <a:path w="10998" h="41986">
                <a:moveTo>
                  <a:pt x="1739" y="24371"/>
                </a:moveTo>
                <a:lnTo>
                  <a:pt x="1993" y="32118"/>
                </a:lnTo>
                <a:lnTo>
                  <a:pt x="2997" y="34366"/>
                </a:lnTo>
                <a:lnTo>
                  <a:pt x="4749" y="40868"/>
                </a:lnTo>
                <a:lnTo>
                  <a:pt x="10998" y="41986"/>
                </a:lnTo>
                <a:lnTo>
                  <a:pt x="7874" y="37871"/>
                </a:lnTo>
                <a:lnTo>
                  <a:pt x="5118" y="25742"/>
                </a:lnTo>
                <a:lnTo>
                  <a:pt x="3746" y="22123"/>
                </a:lnTo>
                <a:lnTo>
                  <a:pt x="2501" y="0"/>
                </a:lnTo>
                <a:lnTo>
                  <a:pt x="1117" y="254"/>
                </a:lnTo>
                <a:lnTo>
                  <a:pt x="0" y="21247"/>
                </a:lnTo>
                <a:lnTo>
                  <a:pt x="1739" y="24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5420826" y="9623579"/>
            <a:ext cx="1778" cy="68795"/>
          </a:xfrm>
          <a:custGeom>
            <a:avLst/>
            <a:gdLst/>
            <a:ahLst/>
            <a:cxnLst/>
            <a:rect l="l" t="t" r="r" b="b"/>
            <a:pathLst>
              <a:path w="1777" h="68795">
                <a:moveTo>
                  <a:pt x="0" y="380"/>
                </a:moveTo>
                <a:lnTo>
                  <a:pt x="25" y="68795"/>
                </a:lnTo>
                <a:lnTo>
                  <a:pt x="1778" y="68795"/>
                </a:lnTo>
                <a:lnTo>
                  <a:pt x="1739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5872505" y="9006841"/>
            <a:ext cx="10248" cy="28994"/>
          </a:xfrm>
          <a:custGeom>
            <a:avLst/>
            <a:gdLst/>
            <a:ahLst/>
            <a:cxnLst/>
            <a:rect l="l" t="t" r="r" b="b"/>
            <a:pathLst>
              <a:path w="10248" h="28994">
                <a:moveTo>
                  <a:pt x="1638" y="0"/>
                </a:moveTo>
                <a:lnTo>
                  <a:pt x="0" y="368"/>
                </a:lnTo>
                <a:lnTo>
                  <a:pt x="1257" y="22478"/>
                </a:lnTo>
                <a:lnTo>
                  <a:pt x="2628" y="26111"/>
                </a:lnTo>
                <a:lnTo>
                  <a:pt x="5994" y="28994"/>
                </a:lnTo>
                <a:lnTo>
                  <a:pt x="10248" y="28613"/>
                </a:lnTo>
                <a:lnTo>
                  <a:pt x="8255" y="17487"/>
                </a:lnTo>
                <a:lnTo>
                  <a:pt x="6502" y="17614"/>
                </a:lnTo>
                <a:lnTo>
                  <a:pt x="5880" y="23367"/>
                </a:lnTo>
                <a:lnTo>
                  <a:pt x="4254" y="17487"/>
                </a:lnTo>
                <a:lnTo>
                  <a:pt x="3009" y="16624"/>
                </a:lnTo>
                <a:lnTo>
                  <a:pt x="2755" y="6362"/>
                </a:lnTo>
                <a:lnTo>
                  <a:pt x="1638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422572" y="9565481"/>
            <a:ext cx="91224" cy="126898"/>
          </a:xfrm>
          <a:custGeom>
            <a:avLst/>
            <a:gdLst/>
            <a:ahLst/>
            <a:cxnLst/>
            <a:rect l="l" t="t" r="r" b="b"/>
            <a:pathLst>
              <a:path w="91224" h="126898">
                <a:moveTo>
                  <a:pt x="91224" y="126898"/>
                </a:moveTo>
                <a:lnTo>
                  <a:pt x="91084" y="253"/>
                </a:lnTo>
                <a:lnTo>
                  <a:pt x="90208" y="0"/>
                </a:lnTo>
                <a:lnTo>
                  <a:pt x="71462" y="12382"/>
                </a:lnTo>
                <a:lnTo>
                  <a:pt x="70713" y="15252"/>
                </a:lnTo>
                <a:lnTo>
                  <a:pt x="38976" y="35877"/>
                </a:lnTo>
                <a:lnTo>
                  <a:pt x="0" y="58115"/>
                </a:lnTo>
                <a:lnTo>
                  <a:pt x="50" y="126898"/>
                </a:lnTo>
                <a:lnTo>
                  <a:pt x="91224" y="126898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095071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097197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5112444" y="8800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5114193" y="880041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5116814" y="8774931"/>
            <a:ext cx="73964" cy="802805"/>
          </a:xfrm>
          <a:custGeom>
            <a:avLst/>
            <a:gdLst/>
            <a:ahLst/>
            <a:cxnLst/>
            <a:rect l="l" t="t" r="r" b="b"/>
            <a:pathLst>
              <a:path w="73964" h="802805">
                <a:moveTo>
                  <a:pt x="73596" y="787184"/>
                </a:moveTo>
                <a:lnTo>
                  <a:pt x="73964" y="0"/>
                </a:lnTo>
                <a:lnTo>
                  <a:pt x="127" y="23863"/>
                </a:lnTo>
                <a:lnTo>
                  <a:pt x="0" y="802805"/>
                </a:lnTo>
                <a:lnTo>
                  <a:pt x="73596" y="7871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064942" y="8731827"/>
            <a:ext cx="229146" cy="327990"/>
          </a:xfrm>
          <a:custGeom>
            <a:avLst/>
            <a:gdLst/>
            <a:ahLst/>
            <a:cxnLst/>
            <a:rect l="l" t="t" r="r" b="b"/>
            <a:pathLst>
              <a:path w="229146" h="327990">
                <a:moveTo>
                  <a:pt x="170052" y="301498"/>
                </a:moveTo>
                <a:lnTo>
                  <a:pt x="169417" y="302501"/>
                </a:lnTo>
                <a:lnTo>
                  <a:pt x="161924" y="305371"/>
                </a:lnTo>
                <a:lnTo>
                  <a:pt x="150558" y="312623"/>
                </a:lnTo>
                <a:lnTo>
                  <a:pt x="147307" y="314871"/>
                </a:lnTo>
                <a:lnTo>
                  <a:pt x="125310" y="325996"/>
                </a:lnTo>
                <a:lnTo>
                  <a:pt x="97701" y="323621"/>
                </a:lnTo>
                <a:lnTo>
                  <a:pt x="76085" y="312750"/>
                </a:lnTo>
                <a:lnTo>
                  <a:pt x="56718" y="297256"/>
                </a:lnTo>
                <a:lnTo>
                  <a:pt x="37236" y="277761"/>
                </a:lnTo>
                <a:lnTo>
                  <a:pt x="17360" y="245516"/>
                </a:lnTo>
                <a:lnTo>
                  <a:pt x="4368" y="208534"/>
                </a:lnTo>
                <a:lnTo>
                  <a:pt x="2235" y="197535"/>
                </a:lnTo>
                <a:lnTo>
                  <a:pt x="2235" y="159181"/>
                </a:lnTo>
                <a:lnTo>
                  <a:pt x="8991" y="139814"/>
                </a:lnTo>
                <a:lnTo>
                  <a:pt x="21107" y="125945"/>
                </a:lnTo>
                <a:lnTo>
                  <a:pt x="31356" y="120573"/>
                </a:lnTo>
                <a:lnTo>
                  <a:pt x="77342" y="93205"/>
                </a:lnTo>
                <a:lnTo>
                  <a:pt x="81457" y="90335"/>
                </a:lnTo>
                <a:lnTo>
                  <a:pt x="122821" y="30238"/>
                </a:lnTo>
                <a:lnTo>
                  <a:pt x="124193" y="29603"/>
                </a:lnTo>
                <a:lnTo>
                  <a:pt x="169417" y="2374"/>
                </a:lnTo>
                <a:lnTo>
                  <a:pt x="170548" y="1244"/>
                </a:lnTo>
                <a:lnTo>
                  <a:pt x="168668" y="0"/>
                </a:lnTo>
                <a:lnTo>
                  <a:pt x="123189" y="25984"/>
                </a:lnTo>
                <a:lnTo>
                  <a:pt x="75209" y="91084"/>
                </a:lnTo>
                <a:lnTo>
                  <a:pt x="18859" y="123698"/>
                </a:lnTo>
                <a:lnTo>
                  <a:pt x="6857" y="137693"/>
                </a:lnTo>
                <a:lnTo>
                  <a:pt x="0" y="156933"/>
                </a:lnTo>
                <a:lnTo>
                  <a:pt x="114" y="199783"/>
                </a:lnTo>
                <a:lnTo>
                  <a:pt x="2235" y="210667"/>
                </a:lnTo>
                <a:lnTo>
                  <a:pt x="15239" y="247650"/>
                </a:lnTo>
                <a:lnTo>
                  <a:pt x="34975" y="280009"/>
                </a:lnTo>
                <a:lnTo>
                  <a:pt x="54597" y="299504"/>
                </a:lnTo>
                <a:lnTo>
                  <a:pt x="73837" y="314871"/>
                </a:lnTo>
                <a:lnTo>
                  <a:pt x="95580" y="325869"/>
                </a:lnTo>
                <a:lnTo>
                  <a:pt x="117322" y="327863"/>
                </a:lnTo>
                <a:lnTo>
                  <a:pt x="127685" y="327990"/>
                </a:lnTo>
                <a:lnTo>
                  <a:pt x="149301" y="316992"/>
                </a:lnTo>
                <a:lnTo>
                  <a:pt x="194792" y="290753"/>
                </a:lnTo>
                <a:lnTo>
                  <a:pt x="199910" y="290753"/>
                </a:lnTo>
                <a:lnTo>
                  <a:pt x="226021" y="306489"/>
                </a:lnTo>
                <a:lnTo>
                  <a:pt x="229146" y="305752"/>
                </a:lnTo>
                <a:lnTo>
                  <a:pt x="212902" y="295376"/>
                </a:lnTo>
                <a:lnTo>
                  <a:pt x="196164" y="285877"/>
                </a:lnTo>
                <a:lnTo>
                  <a:pt x="195287" y="287007"/>
                </a:lnTo>
                <a:lnTo>
                  <a:pt x="188048" y="290131"/>
                </a:lnTo>
                <a:lnTo>
                  <a:pt x="185292" y="292874"/>
                </a:lnTo>
                <a:lnTo>
                  <a:pt x="177050" y="296621"/>
                </a:lnTo>
                <a:lnTo>
                  <a:pt x="170052" y="301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5856273" y="8944483"/>
            <a:ext cx="195795" cy="241287"/>
          </a:xfrm>
          <a:custGeom>
            <a:avLst/>
            <a:gdLst/>
            <a:ahLst/>
            <a:cxnLst/>
            <a:rect l="l" t="t" r="r" b="b"/>
            <a:pathLst>
              <a:path w="195795" h="241287">
                <a:moveTo>
                  <a:pt x="4114" y="94221"/>
                </a:moveTo>
                <a:lnTo>
                  <a:pt x="2120" y="73977"/>
                </a:lnTo>
                <a:lnTo>
                  <a:pt x="0" y="73596"/>
                </a:lnTo>
                <a:lnTo>
                  <a:pt x="2489" y="97840"/>
                </a:lnTo>
                <a:lnTo>
                  <a:pt x="11112" y="130454"/>
                </a:lnTo>
                <a:lnTo>
                  <a:pt x="21983" y="154317"/>
                </a:lnTo>
                <a:lnTo>
                  <a:pt x="37477" y="180187"/>
                </a:lnTo>
                <a:lnTo>
                  <a:pt x="59093" y="206298"/>
                </a:lnTo>
                <a:lnTo>
                  <a:pt x="80835" y="223545"/>
                </a:lnTo>
                <a:lnTo>
                  <a:pt x="100202" y="234657"/>
                </a:lnTo>
                <a:lnTo>
                  <a:pt x="119697" y="241287"/>
                </a:lnTo>
                <a:lnTo>
                  <a:pt x="151688" y="241287"/>
                </a:lnTo>
                <a:lnTo>
                  <a:pt x="173177" y="230162"/>
                </a:lnTo>
                <a:lnTo>
                  <a:pt x="184924" y="215785"/>
                </a:lnTo>
                <a:lnTo>
                  <a:pt x="191414" y="200672"/>
                </a:lnTo>
                <a:lnTo>
                  <a:pt x="195795" y="172313"/>
                </a:lnTo>
                <a:lnTo>
                  <a:pt x="193535" y="143446"/>
                </a:lnTo>
                <a:lnTo>
                  <a:pt x="187045" y="117462"/>
                </a:lnTo>
                <a:lnTo>
                  <a:pt x="171919" y="82600"/>
                </a:lnTo>
                <a:lnTo>
                  <a:pt x="152438" y="54229"/>
                </a:lnTo>
                <a:lnTo>
                  <a:pt x="135191" y="34747"/>
                </a:lnTo>
                <a:lnTo>
                  <a:pt x="124066" y="23990"/>
                </a:lnTo>
                <a:lnTo>
                  <a:pt x="100202" y="8877"/>
                </a:lnTo>
                <a:lnTo>
                  <a:pt x="76339" y="127"/>
                </a:lnTo>
                <a:lnTo>
                  <a:pt x="42849" y="0"/>
                </a:lnTo>
                <a:lnTo>
                  <a:pt x="26479" y="7505"/>
                </a:lnTo>
                <a:lnTo>
                  <a:pt x="11366" y="24993"/>
                </a:lnTo>
                <a:lnTo>
                  <a:pt x="2362" y="46367"/>
                </a:lnTo>
                <a:lnTo>
                  <a:pt x="114" y="68351"/>
                </a:lnTo>
                <a:lnTo>
                  <a:pt x="5372" y="49237"/>
                </a:lnTo>
                <a:lnTo>
                  <a:pt x="9740" y="36360"/>
                </a:lnTo>
                <a:lnTo>
                  <a:pt x="14617" y="25996"/>
                </a:lnTo>
                <a:lnTo>
                  <a:pt x="28613" y="9626"/>
                </a:lnTo>
                <a:lnTo>
                  <a:pt x="31356" y="8496"/>
                </a:lnTo>
                <a:lnTo>
                  <a:pt x="44348" y="3251"/>
                </a:lnTo>
                <a:lnTo>
                  <a:pt x="68465" y="1879"/>
                </a:lnTo>
                <a:lnTo>
                  <a:pt x="75336" y="3632"/>
                </a:lnTo>
                <a:lnTo>
                  <a:pt x="77457" y="4000"/>
                </a:lnTo>
                <a:lnTo>
                  <a:pt x="82842" y="4381"/>
                </a:lnTo>
                <a:lnTo>
                  <a:pt x="102323" y="13131"/>
                </a:lnTo>
                <a:lnTo>
                  <a:pt x="109702" y="18872"/>
                </a:lnTo>
                <a:lnTo>
                  <a:pt x="113322" y="19621"/>
                </a:lnTo>
                <a:lnTo>
                  <a:pt x="124701" y="29375"/>
                </a:lnTo>
                <a:lnTo>
                  <a:pt x="133807" y="38735"/>
                </a:lnTo>
                <a:lnTo>
                  <a:pt x="135318" y="39116"/>
                </a:lnTo>
                <a:lnTo>
                  <a:pt x="137566" y="42608"/>
                </a:lnTo>
                <a:lnTo>
                  <a:pt x="143941" y="47612"/>
                </a:lnTo>
                <a:lnTo>
                  <a:pt x="146938" y="53733"/>
                </a:lnTo>
                <a:lnTo>
                  <a:pt x="150685" y="57734"/>
                </a:lnTo>
                <a:lnTo>
                  <a:pt x="152438" y="58483"/>
                </a:lnTo>
                <a:lnTo>
                  <a:pt x="162178" y="73342"/>
                </a:lnTo>
                <a:lnTo>
                  <a:pt x="163055" y="74104"/>
                </a:lnTo>
                <a:lnTo>
                  <a:pt x="178422" y="103466"/>
                </a:lnTo>
                <a:lnTo>
                  <a:pt x="179793" y="107962"/>
                </a:lnTo>
                <a:lnTo>
                  <a:pt x="181292" y="114084"/>
                </a:lnTo>
                <a:lnTo>
                  <a:pt x="183667" y="116713"/>
                </a:lnTo>
                <a:lnTo>
                  <a:pt x="191414" y="145694"/>
                </a:lnTo>
                <a:lnTo>
                  <a:pt x="191668" y="162318"/>
                </a:lnTo>
                <a:lnTo>
                  <a:pt x="193789" y="167563"/>
                </a:lnTo>
                <a:lnTo>
                  <a:pt x="192671" y="171056"/>
                </a:lnTo>
                <a:lnTo>
                  <a:pt x="191668" y="184061"/>
                </a:lnTo>
                <a:lnTo>
                  <a:pt x="190423" y="190550"/>
                </a:lnTo>
                <a:lnTo>
                  <a:pt x="187921" y="199301"/>
                </a:lnTo>
                <a:lnTo>
                  <a:pt x="187172" y="205168"/>
                </a:lnTo>
                <a:lnTo>
                  <a:pt x="178549" y="218668"/>
                </a:lnTo>
                <a:lnTo>
                  <a:pt x="178422" y="220294"/>
                </a:lnTo>
                <a:lnTo>
                  <a:pt x="175044" y="222910"/>
                </a:lnTo>
                <a:lnTo>
                  <a:pt x="170675" y="227291"/>
                </a:lnTo>
                <a:lnTo>
                  <a:pt x="169544" y="228790"/>
                </a:lnTo>
                <a:lnTo>
                  <a:pt x="149555" y="239153"/>
                </a:lnTo>
                <a:lnTo>
                  <a:pt x="123570" y="239534"/>
                </a:lnTo>
                <a:lnTo>
                  <a:pt x="122567" y="238290"/>
                </a:lnTo>
                <a:lnTo>
                  <a:pt x="113944" y="236156"/>
                </a:lnTo>
                <a:lnTo>
                  <a:pt x="107454" y="234403"/>
                </a:lnTo>
                <a:lnTo>
                  <a:pt x="85216" y="223672"/>
                </a:lnTo>
                <a:lnTo>
                  <a:pt x="74218" y="215036"/>
                </a:lnTo>
                <a:lnTo>
                  <a:pt x="72834" y="212166"/>
                </a:lnTo>
                <a:lnTo>
                  <a:pt x="67589" y="210794"/>
                </a:lnTo>
                <a:lnTo>
                  <a:pt x="59842" y="201676"/>
                </a:lnTo>
                <a:lnTo>
                  <a:pt x="54597" y="197675"/>
                </a:lnTo>
                <a:lnTo>
                  <a:pt x="53225" y="193052"/>
                </a:lnTo>
                <a:lnTo>
                  <a:pt x="46354" y="185928"/>
                </a:lnTo>
                <a:lnTo>
                  <a:pt x="43726" y="184810"/>
                </a:lnTo>
                <a:lnTo>
                  <a:pt x="42227" y="180187"/>
                </a:lnTo>
                <a:lnTo>
                  <a:pt x="31241" y="164185"/>
                </a:lnTo>
                <a:lnTo>
                  <a:pt x="15608" y="134073"/>
                </a:lnTo>
                <a:lnTo>
                  <a:pt x="11861" y="121081"/>
                </a:lnTo>
                <a:lnTo>
                  <a:pt x="6743" y="106591"/>
                </a:lnTo>
                <a:lnTo>
                  <a:pt x="5372" y="94970"/>
                </a:lnTo>
                <a:lnTo>
                  <a:pt x="4114" y="942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5880757" y="8967854"/>
            <a:ext cx="146316" cy="194919"/>
          </a:xfrm>
          <a:custGeom>
            <a:avLst/>
            <a:gdLst/>
            <a:ahLst/>
            <a:cxnLst/>
            <a:rect l="l" t="t" r="r" b="b"/>
            <a:pathLst>
              <a:path w="146316" h="194919">
                <a:moveTo>
                  <a:pt x="52603" y="2247"/>
                </a:moveTo>
                <a:lnTo>
                  <a:pt x="43853" y="0"/>
                </a:lnTo>
                <a:lnTo>
                  <a:pt x="25615" y="1244"/>
                </a:lnTo>
                <a:lnTo>
                  <a:pt x="11493" y="9245"/>
                </a:lnTo>
                <a:lnTo>
                  <a:pt x="11239" y="10617"/>
                </a:lnTo>
                <a:lnTo>
                  <a:pt x="6870" y="15112"/>
                </a:lnTo>
                <a:lnTo>
                  <a:pt x="0" y="43230"/>
                </a:lnTo>
                <a:lnTo>
                  <a:pt x="0" y="56476"/>
                </a:lnTo>
                <a:lnTo>
                  <a:pt x="1993" y="67602"/>
                </a:lnTo>
                <a:lnTo>
                  <a:pt x="4000" y="76720"/>
                </a:lnTo>
                <a:lnTo>
                  <a:pt x="13868" y="108584"/>
                </a:lnTo>
                <a:lnTo>
                  <a:pt x="27863" y="133197"/>
                </a:lnTo>
                <a:lnTo>
                  <a:pt x="45732" y="158178"/>
                </a:lnTo>
                <a:lnTo>
                  <a:pt x="54609" y="166687"/>
                </a:lnTo>
                <a:lnTo>
                  <a:pt x="57226" y="169430"/>
                </a:lnTo>
                <a:lnTo>
                  <a:pt x="63347" y="175425"/>
                </a:lnTo>
                <a:lnTo>
                  <a:pt x="67221" y="176301"/>
                </a:lnTo>
                <a:lnTo>
                  <a:pt x="70599" y="180174"/>
                </a:lnTo>
                <a:lnTo>
                  <a:pt x="79971" y="185292"/>
                </a:lnTo>
                <a:lnTo>
                  <a:pt x="104711" y="194919"/>
                </a:lnTo>
                <a:lnTo>
                  <a:pt x="113322" y="194919"/>
                </a:lnTo>
                <a:lnTo>
                  <a:pt x="122072" y="193674"/>
                </a:lnTo>
                <a:lnTo>
                  <a:pt x="135699" y="182930"/>
                </a:lnTo>
                <a:lnTo>
                  <a:pt x="141693" y="175806"/>
                </a:lnTo>
                <a:lnTo>
                  <a:pt x="143319" y="169303"/>
                </a:lnTo>
                <a:lnTo>
                  <a:pt x="145186" y="162051"/>
                </a:lnTo>
                <a:lnTo>
                  <a:pt x="146316" y="130314"/>
                </a:lnTo>
                <a:lnTo>
                  <a:pt x="145440" y="128066"/>
                </a:lnTo>
                <a:lnTo>
                  <a:pt x="135318" y="93586"/>
                </a:lnTo>
                <a:lnTo>
                  <a:pt x="134569" y="90957"/>
                </a:lnTo>
                <a:lnTo>
                  <a:pt x="124320" y="69849"/>
                </a:lnTo>
                <a:lnTo>
                  <a:pt x="110578" y="50355"/>
                </a:lnTo>
                <a:lnTo>
                  <a:pt x="109080" y="46100"/>
                </a:lnTo>
                <a:lnTo>
                  <a:pt x="106464" y="43103"/>
                </a:lnTo>
                <a:lnTo>
                  <a:pt x="73723" y="12992"/>
                </a:lnTo>
                <a:lnTo>
                  <a:pt x="52603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5861634" y="9039458"/>
            <a:ext cx="6883" cy="26098"/>
          </a:xfrm>
          <a:custGeom>
            <a:avLst/>
            <a:gdLst/>
            <a:ahLst/>
            <a:cxnLst/>
            <a:rect l="l" t="t" r="r" b="b"/>
            <a:pathLst>
              <a:path w="6883" h="26098">
                <a:moveTo>
                  <a:pt x="1384" y="11607"/>
                </a:moveTo>
                <a:lnTo>
                  <a:pt x="6502" y="26098"/>
                </a:lnTo>
                <a:lnTo>
                  <a:pt x="6883" y="19481"/>
                </a:lnTo>
                <a:lnTo>
                  <a:pt x="6134" y="17106"/>
                </a:lnTo>
                <a:lnTo>
                  <a:pt x="1625" y="127"/>
                </a:lnTo>
                <a:lnTo>
                  <a:pt x="0" y="0"/>
                </a:lnTo>
                <a:lnTo>
                  <a:pt x="1384" y="116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5190408" y="8774925"/>
            <a:ext cx="152819" cy="787184"/>
          </a:xfrm>
          <a:custGeom>
            <a:avLst/>
            <a:gdLst/>
            <a:ahLst/>
            <a:cxnLst/>
            <a:rect l="l" t="t" r="r" b="b"/>
            <a:pathLst>
              <a:path w="152819" h="787184">
                <a:moveTo>
                  <a:pt x="77597" y="22123"/>
                </a:moveTo>
                <a:lnTo>
                  <a:pt x="5994" y="127"/>
                </a:lnTo>
                <a:lnTo>
                  <a:pt x="368" y="0"/>
                </a:lnTo>
                <a:lnTo>
                  <a:pt x="0" y="787184"/>
                </a:lnTo>
                <a:lnTo>
                  <a:pt x="79844" y="763206"/>
                </a:lnTo>
                <a:lnTo>
                  <a:pt x="87591" y="759701"/>
                </a:lnTo>
                <a:lnTo>
                  <a:pt x="87845" y="332371"/>
                </a:lnTo>
                <a:lnTo>
                  <a:pt x="90462" y="332244"/>
                </a:lnTo>
                <a:lnTo>
                  <a:pt x="102831" y="338239"/>
                </a:lnTo>
                <a:lnTo>
                  <a:pt x="108077" y="339001"/>
                </a:lnTo>
                <a:lnTo>
                  <a:pt x="140690" y="352120"/>
                </a:lnTo>
                <a:lnTo>
                  <a:pt x="151688" y="355739"/>
                </a:lnTo>
                <a:lnTo>
                  <a:pt x="152819" y="51612"/>
                </a:lnTo>
                <a:lnTo>
                  <a:pt x="77597" y="22123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5954476" y="8976605"/>
            <a:ext cx="33108" cy="34353"/>
          </a:xfrm>
          <a:custGeom>
            <a:avLst/>
            <a:gdLst/>
            <a:ahLst/>
            <a:cxnLst/>
            <a:rect l="l" t="t" r="r" b="b"/>
            <a:pathLst>
              <a:path w="33108" h="34353">
                <a:moveTo>
                  <a:pt x="6997" y="2120"/>
                </a:moveTo>
                <a:lnTo>
                  <a:pt x="380" y="0"/>
                </a:lnTo>
                <a:lnTo>
                  <a:pt x="0" y="4241"/>
                </a:lnTo>
                <a:lnTo>
                  <a:pt x="32740" y="34353"/>
                </a:lnTo>
                <a:lnTo>
                  <a:pt x="33108" y="30861"/>
                </a:lnTo>
                <a:lnTo>
                  <a:pt x="6997" y="212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146398" y="8761439"/>
            <a:ext cx="201549" cy="276136"/>
          </a:xfrm>
          <a:custGeom>
            <a:avLst/>
            <a:gdLst/>
            <a:ahLst/>
            <a:cxnLst/>
            <a:rect l="l" t="t" r="r" b="b"/>
            <a:pathLst>
              <a:path w="201549" h="276136">
                <a:moveTo>
                  <a:pt x="148323" y="180797"/>
                </a:moveTo>
                <a:lnTo>
                  <a:pt x="149694" y="186804"/>
                </a:lnTo>
                <a:lnTo>
                  <a:pt x="164312" y="179793"/>
                </a:lnTo>
                <a:lnTo>
                  <a:pt x="170053" y="176301"/>
                </a:lnTo>
                <a:lnTo>
                  <a:pt x="173177" y="177927"/>
                </a:lnTo>
                <a:lnTo>
                  <a:pt x="173177" y="195668"/>
                </a:lnTo>
                <a:lnTo>
                  <a:pt x="171564" y="204787"/>
                </a:lnTo>
                <a:lnTo>
                  <a:pt x="168440" y="218655"/>
                </a:lnTo>
                <a:lnTo>
                  <a:pt x="160680" y="226529"/>
                </a:lnTo>
                <a:lnTo>
                  <a:pt x="159689" y="229273"/>
                </a:lnTo>
                <a:lnTo>
                  <a:pt x="151815" y="232029"/>
                </a:lnTo>
                <a:lnTo>
                  <a:pt x="149821" y="233159"/>
                </a:lnTo>
                <a:lnTo>
                  <a:pt x="148691" y="235775"/>
                </a:lnTo>
                <a:lnTo>
                  <a:pt x="140944" y="239280"/>
                </a:lnTo>
                <a:lnTo>
                  <a:pt x="141566" y="241020"/>
                </a:lnTo>
                <a:lnTo>
                  <a:pt x="144691" y="242646"/>
                </a:lnTo>
                <a:lnTo>
                  <a:pt x="124206" y="255143"/>
                </a:lnTo>
                <a:lnTo>
                  <a:pt x="119075" y="254520"/>
                </a:lnTo>
                <a:lnTo>
                  <a:pt x="114706" y="256273"/>
                </a:lnTo>
                <a:lnTo>
                  <a:pt x="131445" y="265760"/>
                </a:lnTo>
                <a:lnTo>
                  <a:pt x="147701" y="276136"/>
                </a:lnTo>
                <a:lnTo>
                  <a:pt x="150190" y="274015"/>
                </a:lnTo>
                <a:lnTo>
                  <a:pt x="201549" y="199542"/>
                </a:lnTo>
                <a:lnTo>
                  <a:pt x="148945" y="63715"/>
                </a:lnTo>
                <a:lnTo>
                  <a:pt x="140068" y="57226"/>
                </a:lnTo>
                <a:lnTo>
                  <a:pt x="46609" y="2997"/>
                </a:lnTo>
                <a:lnTo>
                  <a:pt x="42735" y="0"/>
                </a:lnTo>
                <a:lnTo>
                  <a:pt x="41363" y="622"/>
                </a:lnTo>
                <a:lnTo>
                  <a:pt x="0" y="60718"/>
                </a:lnTo>
                <a:lnTo>
                  <a:pt x="5003" y="57594"/>
                </a:lnTo>
                <a:lnTo>
                  <a:pt x="6375" y="56222"/>
                </a:lnTo>
                <a:lnTo>
                  <a:pt x="12001" y="51346"/>
                </a:lnTo>
                <a:lnTo>
                  <a:pt x="20993" y="47726"/>
                </a:lnTo>
                <a:lnTo>
                  <a:pt x="37490" y="39979"/>
                </a:lnTo>
                <a:lnTo>
                  <a:pt x="50355" y="35483"/>
                </a:lnTo>
                <a:lnTo>
                  <a:pt x="72974" y="35356"/>
                </a:lnTo>
                <a:lnTo>
                  <a:pt x="95211" y="45859"/>
                </a:lnTo>
                <a:lnTo>
                  <a:pt x="100215" y="49974"/>
                </a:lnTo>
                <a:lnTo>
                  <a:pt x="104089" y="51727"/>
                </a:lnTo>
                <a:lnTo>
                  <a:pt x="108458" y="56095"/>
                </a:lnTo>
                <a:lnTo>
                  <a:pt x="112090" y="57099"/>
                </a:lnTo>
                <a:lnTo>
                  <a:pt x="116954" y="62725"/>
                </a:lnTo>
                <a:lnTo>
                  <a:pt x="131826" y="76466"/>
                </a:lnTo>
                <a:lnTo>
                  <a:pt x="134327" y="81965"/>
                </a:lnTo>
                <a:lnTo>
                  <a:pt x="139077" y="86969"/>
                </a:lnTo>
                <a:lnTo>
                  <a:pt x="149186" y="101955"/>
                </a:lnTo>
                <a:lnTo>
                  <a:pt x="151434" y="106451"/>
                </a:lnTo>
                <a:lnTo>
                  <a:pt x="153936" y="110451"/>
                </a:lnTo>
                <a:lnTo>
                  <a:pt x="156819" y="115074"/>
                </a:lnTo>
                <a:lnTo>
                  <a:pt x="160807" y="126072"/>
                </a:lnTo>
                <a:lnTo>
                  <a:pt x="168554" y="141820"/>
                </a:lnTo>
                <a:lnTo>
                  <a:pt x="172681" y="166801"/>
                </a:lnTo>
                <a:lnTo>
                  <a:pt x="163690" y="172300"/>
                </a:lnTo>
                <a:lnTo>
                  <a:pt x="163309" y="176796"/>
                </a:lnTo>
                <a:lnTo>
                  <a:pt x="157683" y="176923"/>
                </a:lnTo>
                <a:lnTo>
                  <a:pt x="148323" y="18079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5044217" y="8740448"/>
            <a:ext cx="69850" cy="41351"/>
          </a:xfrm>
          <a:custGeom>
            <a:avLst/>
            <a:gdLst/>
            <a:ahLst/>
            <a:cxnLst/>
            <a:rect l="l" t="t" r="r" b="b"/>
            <a:pathLst>
              <a:path w="69850" h="41351">
                <a:moveTo>
                  <a:pt x="58851" y="4368"/>
                </a:moveTo>
                <a:lnTo>
                  <a:pt x="45732" y="0"/>
                </a:lnTo>
                <a:lnTo>
                  <a:pt x="23368" y="0"/>
                </a:lnTo>
                <a:lnTo>
                  <a:pt x="16992" y="2374"/>
                </a:lnTo>
                <a:lnTo>
                  <a:pt x="3746" y="8737"/>
                </a:lnTo>
                <a:lnTo>
                  <a:pt x="0" y="13614"/>
                </a:lnTo>
                <a:lnTo>
                  <a:pt x="254" y="28232"/>
                </a:lnTo>
                <a:lnTo>
                  <a:pt x="4622" y="32486"/>
                </a:lnTo>
                <a:lnTo>
                  <a:pt x="17487" y="39230"/>
                </a:lnTo>
                <a:lnTo>
                  <a:pt x="36233" y="41351"/>
                </a:lnTo>
                <a:lnTo>
                  <a:pt x="56603" y="37604"/>
                </a:lnTo>
                <a:lnTo>
                  <a:pt x="68973" y="28232"/>
                </a:lnTo>
                <a:lnTo>
                  <a:pt x="69850" y="12992"/>
                </a:lnTo>
                <a:lnTo>
                  <a:pt x="58851" y="43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5961468" y="8978479"/>
            <a:ext cx="70104" cy="110324"/>
          </a:xfrm>
          <a:custGeom>
            <a:avLst/>
            <a:gdLst/>
            <a:ahLst/>
            <a:cxnLst/>
            <a:rect l="l" t="t" r="r" b="b"/>
            <a:pathLst>
              <a:path w="70103" h="110324">
                <a:moveTo>
                  <a:pt x="14757" y="8991"/>
                </a:moveTo>
                <a:lnTo>
                  <a:pt x="8127" y="5118"/>
                </a:lnTo>
                <a:lnTo>
                  <a:pt x="4622" y="0"/>
                </a:lnTo>
                <a:lnTo>
                  <a:pt x="0" y="241"/>
                </a:lnTo>
                <a:lnTo>
                  <a:pt x="26123" y="28981"/>
                </a:lnTo>
                <a:lnTo>
                  <a:pt x="30251" y="30733"/>
                </a:lnTo>
                <a:lnTo>
                  <a:pt x="31991" y="35102"/>
                </a:lnTo>
                <a:lnTo>
                  <a:pt x="44742" y="53339"/>
                </a:lnTo>
                <a:lnTo>
                  <a:pt x="47116" y="58966"/>
                </a:lnTo>
                <a:lnTo>
                  <a:pt x="54863" y="76212"/>
                </a:lnTo>
                <a:lnTo>
                  <a:pt x="58483" y="84581"/>
                </a:lnTo>
                <a:lnTo>
                  <a:pt x="63487" y="97828"/>
                </a:lnTo>
                <a:lnTo>
                  <a:pt x="65227" y="104330"/>
                </a:lnTo>
                <a:lnTo>
                  <a:pt x="68846" y="110324"/>
                </a:lnTo>
                <a:lnTo>
                  <a:pt x="70103" y="104571"/>
                </a:lnTo>
                <a:lnTo>
                  <a:pt x="69100" y="102209"/>
                </a:lnTo>
                <a:lnTo>
                  <a:pt x="67360" y="93459"/>
                </a:lnTo>
                <a:lnTo>
                  <a:pt x="48488" y="49974"/>
                </a:lnTo>
                <a:lnTo>
                  <a:pt x="25628" y="20243"/>
                </a:lnTo>
                <a:lnTo>
                  <a:pt x="14757" y="8991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5867761" y="9055195"/>
            <a:ext cx="63474" cy="99453"/>
          </a:xfrm>
          <a:custGeom>
            <a:avLst/>
            <a:gdLst/>
            <a:ahLst/>
            <a:cxnLst/>
            <a:rect l="l" t="t" r="r" b="b"/>
            <a:pathLst>
              <a:path w="63474" h="99453">
                <a:moveTo>
                  <a:pt x="20370" y="51727"/>
                </a:moveTo>
                <a:lnTo>
                  <a:pt x="32359" y="68973"/>
                </a:lnTo>
                <a:lnTo>
                  <a:pt x="35483" y="73596"/>
                </a:lnTo>
                <a:lnTo>
                  <a:pt x="43611" y="81711"/>
                </a:lnTo>
                <a:lnTo>
                  <a:pt x="52362" y="90335"/>
                </a:lnTo>
                <a:lnTo>
                  <a:pt x="61607" y="99453"/>
                </a:lnTo>
                <a:lnTo>
                  <a:pt x="63474" y="93091"/>
                </a:lnTo>
                <a:lnTo>
                  <a:pt x="52476" y="82346"/>
                </a:lnTo>
                <a:lnTo>
                  <a:pt x="49987" y="79844"/>
                </a:lnTo>
                <a:lnTo>
                  <a:pt x="25615" y="45974"/>
                </a:lnTo>
                <a:lnTo>
                  <a:pt x="24498" y="43230"/>
                </a:lnTo>
                <a:lnTo>
                  <a:pt x="21120" y="39357"/>
                </a:lnTo>
                <a:lnTo>
                  <a:pt x="19862" y="34734"/>
                </a:lnTo>
                <a:lnTo>
                  <a:pt x="17119" y="29857"/>
                </a:lnTo>
                <a:lnTo>
                  <a:pt x="13373" y="21742"/>
                </a:lnTo>
                <a:lnTo>
                  <a:pt x="10744" y="16865"/>
                </a:lnTo>
                <a:lnTo>
                  <a:pt x="9118" y="10375"/>
                </a:lnTo>
                <a:lnTo>
                  <a:pt x="6375" y="6121"/>
                </a:lnTo>
                <a:lnTo>
                  <a:pt x="2006" y="0"/>
                </a:lnTo>
                <a:lnTo>
                  <a:pt x="0" y="1371"/>
                </a:lnTo>
                <a:lnTo>
                  <a:pt x="1879" y="4495"/>
                </a:lnTo>
                <a:lnTo>
                  <a:pt x="2247" y="10121"/>
                </a:lnTo>
                <a:lnTo>
                  <a:pt x="5372" y="18986"/>
                </a:lnTo>
                <a:lnTo>
                  <a:pt x="20370" y="51727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5372220" y="9448406"/>
            <a:ext cx="71970" cy="39243"/>
          </a:xfrm>
          <a:custGeom>
            <a:avLst/>
            <a:gdLst/>
            <a:ahLst/>
            <a:cxnLst/>
            <a:rect l="l" t="t" r="r" b="b"/>
            <a:pathLst>
              <a:path w="71970" h="39243">
                <a:moveTo>
                  <a:pt x="63093" y="6502"/>
                </a:moveTo>
                <a:lnTo>
                  <a:pt x="47967" y="0"/>
                </a:lnTo>
                <a:lnTo>
                  <a:pt x="23228" y="0"/>
                </a:lnTo>
                <a:lnTo>
                  <a:pt x="10236" y="4381"/>
                </a:lnTo>
                <a:lnTo>
                  <a:pt x="114" y="13754"/>
                </a:lnTo>
                <a:lnTo>
                  <a:pt x="0" y="26250"/>
                </a:lnTo>
                <a:lnTo>
                  <a:pt x="2374" y="30238"/>
                </a:lnTo>
                <a:lnTo>
                  <a:pt x="17360" y="39243"/>
                </a:lnTo>
                <a:lnTo>
                  <a:pt x="51600" y="39243"/>
                </a:lnTo>
                <a:lnTo>
                  <a:pt x="63220" y="33489"/>
                </a:lnTo>
                <a:lnTo>
                  <a:pt x="69342" y="28740"/>
                </a:lnTo>
                <a:lnTo>
                  <a:pt x="71970" y="17373"/>
                </a:lnTo>
                <a:lnTo>
                  <a:pt x="63093" y="65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5278004" y="8864024"/>
            <a:ext cx="251650" cy="670598"/>
          </a:xfrm>
          <a:custGeom>
            <a:avLst/>
            <a:gdLst/>
            <a:ahLst/>
            <a:cxnLst/>
            <a:rect l="l" t="t" r="r" b="b"/>
            <a:pathLst>
              <a:path w="251650" h="670598">
                <a:moveTo>
                  <a:pt x="84581" y="575144"/>
                </a:moveTo>
                <a:lnTo>
                  <a:pt x="79844" y="566521"/>
                </a:lnTo>
                <a:lnTo>
                  <a:pt x="72847" y="558152"/>
                </a:lnTo>
                <a:lnTo>
                  <a:pt x="66725" y="545020"/>
                </a:lnTo>
                <a:lnTo>
                  <a:pt x="62344" y="536409"/>
                </a:lnTo>
                <a:lnTo>
                  <a:pt x="59728" y="531660"/>
                </a:lnTo>
                <a:lnTo>
                  <a:pt x="55105" y="521538"/>
                </a:lnTo>
                <a:lnTo>
                  <a:pt x="53720" y="514667"/>
                </a:lnTo>
                <a:lnTo>
                  <a:pt x="50723" y="508546"/>
                </a:lnTo>
                <a:lnTo>
                  <a:pt x="49225" y="499414"/>
                </a:lnTo>
                <a:lnTo>
                  <a:pt x="47599" y="492671"/>
                </a:lnTo>
                <a:lnTo>
                  <a:pt x="47726" y="488048"/>
                </a:lnTo>
                <a:lnTo>
                  <a:pt x="45605" y="477431"/>
                </a:lnTo>
                <a:lnTo>
                  <a:pt x="47726" y="459930"/>
                </a:lnTo>
                <a:lnTo>
                  <a:pt x="48602" y="448182"/>
                </a:lnTo>
                <a:lnTo>
                  <a:pt x="53593" y="439813"/>
                </a:lnTo>
                <a:lnTo>
                  <a:pt x="56845" y="432574"/>
                </a:lnTo>
                <a:lnTo>
                  <a:pt x="75336" y="421208"/>
                </a:lnTo>
                <a:lnTo>
                  <a:pt x="74218" y="419455"/>
                </a:lnTo>
                <a:lnTo>
                  <a:pt x="78219" y="417080"/>
                </a:lnTo>
                <a:lnTo>
                  <a:pt x="92328" y="415201"/>
                </a:lnTo>
                <a:lnTo>
                  <a:pt x="110324" y="420700"/>
                </a:lnTo>
                <a:lnTo>
                  <a:pt x="116204" y="421322"/>
                </a:lnTo>
                <a:lnTo>
                  <a:pt x="135572" y="432320"/>
                </a:lnTo>
                <a:lnTo>
                  <a:pt x="155054" y="449808"/>
                </a:lnTo>
                <a:lnTo>
                  <a:pt x="177050" y="477799"/>
                </a:lnTo>
                <a:lnTo>
                  <a:pt x="189928" y="501916"/>
                </a:lnTo>
                <a:lnTo>
                  <a:pt x="202907" y="536524"/>
                </a:lnTo>
                <a:lnTo>
                  <a:pt x="205790" y="561390"/>
                </a:lnTo>
                <a:lnTo>
                  <a:pt x="208165" y="561644"/>
                </a:lnTo>
                <a:lnTo>
                  <a:pt x="227037" y="546277"/>
                </a:lnTo>
                <a:lnTo>
                  <a:pt x="250774" y="524408"/>
                </a:lnTo>
                <a:lnTo>
                  <a:pt x="251650" y="522782"/>
                </a:lnTo>
                <a:lnTo>
                  <a:pt x="250647" y="386841"/>
                </a:lnTo>
                <a:lnTo>
                  <a:pt x="243649" y="382587"/>
                </a:lnTo>
                <a:lnTo>
                  <a:pt x="246024" y="380961"/>
                </a:lnTo>
                <a:lnTo>
                  <a:pt x="247395" y="79959"/>
                </a:lnTo>
                <a:lnTo>
                  <a:pt x="228904" y="61099"/>
                </a:lnTo>
                <a:lnTo>
                  <a:pt x="172427" y="19862"/>
                </a:lnTo>
                <a:lnTo>
                  <a:pt x="138442" y="0"/>
                </a:lnTo>
                <a:lnTo>
                  <a:pt x="138442" y="305371"/>
                </a:lnTo>
                <a:lnTo>
                  <a:pt x="172427" y="325996"/>
                </a:lnTo>
                <a:lnTo>
                  <a:pt x="228904" y="367220"/>
                </a:lnTo>
                <a:lnTo>
                  <a:pt x="239902" y="378218"/>
                </a:lnTo>
                <a:lnTo>
                  <a:pt x="235521" y="378345"/>
                </a:lnTo>
                <a:lnTo>
                  <a:pt x="16116" y="252018"/>
                </a:lnTo>
                <a:lnTo>
                  <a:pt x="15239" y="249148"/>
                </a:lnTo>
                <a:lnTo>
                  <a:pt x="2870" y="243141"/>
                </a:lnTo>
                <a:lnTo>
                  <a:pt x="241" y="243281"/>
                </a:lnTo>
                <a:lnTo>
                  <a:pt x="0" y="670598"/>
                </a:lnTo>
                <a:lnTo>
                  <a:pt x="24117" y="662597"/>
                </a:lnTo>
                <a:lnTo>
                  <a:pt x="50850" y="652360"/>
                </a:lnTo>
                <a:lnTo>
                  <a:pt x="52844" y="598004"/>
                </a:lnTo>
                <a:lnTo>
                  <a:pt x="58851" y="590880"/>
                </a:lnTo>
                <a:lnTo>
                  <a:pt x="83718" y="576643"/>
                </a:lnTo>
                <a:lnTo>
                  <a:pt x="84581" y="57514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579189" y="8772566"/>
            <a:ext cx="20713" cy="792048"/>
          </a:xfrm>
          <a:custGeom>
            <a:avLst/>
            <a:gdLst/>
            <a:ahLst/>
            <a:cxnLst/>
            <a:rect l="l" t="t" r="r" b="b"/>
            <a:pathLst>
              <a:path w="20713" h="792048">
                <a:moveTo>
                  <a:pt x="0" y="3987"/>
                </a:moveTo>
                <a:lnTo>
                  <a:pt x="0" y="786536"/>
                </a:lnTo>
                <a:lnTo>
                  <a:pt x="20713" y="792048"/>
                </a:lnTo>
                <a:lnTo>
                  <a:pt x="20586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009957" y="9028454"/>
            <a:ext cx="19240" cy="43484"/>
          </a:xfrm>
          <a:custGeom>
            <a:avLst/>
            <a:gdLst/>
            <a:ahLst/>
            <a:cxnLst/>
            <a:rect l="l" t="t" r="r" b="b"/>
            <a:pathLst>
              <a:path w="19240" h="43484">
                <a:moveTo>
                  <a:pt x="0" y="0"/>
                </a:moveTo>
                <a:lnTo>
                  <a:pt x="18872" y="43484"/>
                </a:lnTo>
                <a:lnTo>
                  <a:pt x="19240" y="37109"/>
                </a:lnTo>
                <a:lnTo>
                  <a:pt x="13995" y="21742"/>
                </a:lnTo>
                <a:lnTo>
                  <a:pt x="9372" y="13995"/>
                </a:lnTo>
                <a:lnTo>
                  <a:pt x="8242" y="6743"/>
                </a:lnTo>
                <a:lnTo>
                  <a:pt x="5003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5887627" y="9089420"/>
            <a:ext cx="5880" cy="9004"/>
          </a:xfrm>
          <a:custGeom>
            <a:avLst/>
            <a:gdLst/>
            <a:ahLst/>
            <a:cxnLst/>
            <a:rect l="l" t="t" r="r" b="b"/>
            <a:pathLst>
              <a:path w="5880" h="9004">
                <a:moveTo>
                  <a:pt x="0" y="507"/>
                </a:moveTo>
                <a:lnTo>
                  <a:pt x="1257" y="5130"/>
                </a:lnTo>
                <a:lnTo>
                  <a:pt x="4635" y="9004"/>
                </a:lnTo>
                <a:lnTo>
                  <a:pt x="5880" y="7124"/>
                </a:lnTo>
                <a:lnTo>
                  <a:pt x="1752" y="0"/>
                </a:lnTo>
                <a:lnTo>
                  <a:pt x="0" y="507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5892750" y="8956484"/>
            <a:ext cx="44361" cy="9118"/>
          </a:xfrm>
          <a:custGeom>
            <a:avLst/>
            <a:gdLst/>
            <a:ahLst/>
            <a:cxnLst/>
            <a:rect l="l" t="t" r="r" b="b"/>
            <a:pathLst>
              <a:path w="44361" h="9118">
                <a:moveTo>
                  <a:pt x="13119" y="1130"/>
                </a:moveTo>
                <a:lnTo>
                  <a:pt x="0" y="5626"/>
                </a:lnTo>
                <a:lnTo>
                  <a:pt x="24612" y="5499"/>
                </a:lnTo>
                <a:lnTo>
                  <a:pt x="38493" y="9118"/>
                </a:lnTo>
                <a:lnTo>
                  <a:pt x="35483" y="5372"/>
                </a:lnTo>
                <a:lnTo>
                  <a:pt x="30365" y="3251"/>
                </a:lnTo>
                <a:lnTo>
                  <a:pt x="44361" y="4864"/>
                </a:lnTo>
                <a:lnTo>
                  <a:pt x="38366" y="0"/>
                </a:lnTo>
                <a:lnTo>
                  <a:pt x="13119" y="113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189135" y="8733071"/>
            <a:ext cx="206540" cy="227914"/>
          </a:xfrm>
          <a:custGeom>
            <a:avLst/>
            <a:gdLst/>
            <a:ahLst/>
            <a:cxnLst/>
            <a:rect l="l" t="t" r="r" b="b"/>
            <a:pathLst>
              <a:path w="206540" h="227914">
                <a:moveTo>
                  <a:pt x="157314" y="70472"/>
                </a:moveTo>
                <a:lnTo>
                  <a:pt x="160426" y="72224"/>
                </a:lnTo>
                <a:lnTo>
                  <a:pt x="168935" y="94462"/>
                </a:lnTo>
                <a:lnTo>
                  <a:pt x="171932" y="97955"/>
                </a:lnTo>
                <a:lnTo>
                  <a:pt x="172173" y="93586"/>
                </a:lnTo>
                <a:lnTo>
                  <a:pt x="163055" y="69977"/>
                </a:lnTo>
                <a:lnTo>
                  <a:pt x="158686" y="67348"/>
                </a:lnTo>
                <a:lnTo>
                  <a:pt x="155562" y="66725"/>
                </a:lnTo>
                <a:lnTo>
                  <a:pt x="149555" y="59474"/>
                </a:lnTo>
                <a:lnTo>
                  <a:pt x="101079" y="31115"/>
                </a:lnTo>
                <a:lnTo>
                  <a:pt x="105956" y="31115"/>
                </a:lnTo>
                <a:lnTo>
                  <a:pt x="132816" y="46228"/>
                </a:lnTo>
                <a:lnTo>
                  <a:pt x="140068" y="41986"/>
                </a:lnTo>
                <a:lnTo>
                  <a:pt x="143687" y="41986"/>
                </a:lnTo>
                <a:lnTo>
                  <a:pt x="145681" y="40741"/>
                </a:lnTo>
                <a:lnTo>
                  <a:pt x="149440" y="36233"/>
                </a:lnTo>
                <a:lnTo>
                  <a:pt x="161061" y="32613"/>
                </a:lnTo>
                <a:lnTo>
                  <a:pt x="161810" y="29121"/>
                </a:lnTo>
                <a:lnTo>
                  <a:pt x="165315" y="28244"/>
                </a:lnTo>
                <a:lnTo>
                  <a:pt x="168300" y="24612"/>
                </a:lnTo>
                <a:lnTo>
                  <a:pt x="171805" y="23622"/>
                </a:lnTo>
                <a:lnTo>
                  <a:pt x="153936" y="13868"/>
                </a:lnTo>
                <a:lnTo>
                  <a:pt x="131444" y="11493"/>
                </a:lnTo>
                <a:lnTo>
                  <a:pt x="120573" y="16116"/>
                </a:lnTo>
                <a:lnTo>
                  <a:pt x="101206" y="27241"/>
                </a:lnTo>
                <a:lnTo>
                  <a:pt x="92963" y="27114"/>
                </a:lnTo>
                <a:lnTo>
                  <a:pt x="51727" y="3251"/>
                </a:lnTo>
                <a:lnTo>
                  <a:pt x="47980" y="0"/>
                </a:lnTo>
                <a:lnTo>
                  <a:pt x="45224" y="1130"/>
                </a:lnTo>
                <a:lnTo>
                  <a:pt x="0" y="28359"/>
                </a:lnTo>
                <a:lnTo>
                  <a:pt x="3873" y="31369"/>
                </a:lnTo>
                <a:lnTo>
                  <a:pt x="97332" y="85598"/>
                </a:lnTo>
                <a:lnTo>
                  <a:pt x="106210" y="92087"/>
                </a:lnTo>
                <a:lnTo>
                  <a:pt x="158813" y="227914"/>
                </a:lnTo>
                <a:lnTo>
                  <a:pt x="198793" y="204914"/>
                </a:lnTo>
                <a:lnTo>
                  <a:pt x="202425" y="204800"/>
                </a:lnTo>
                <a:lnTo>
                  <a:pt x="206413" y="201422"/>
                </a:lnTo>
                <a:lnTo>
                  <a:pt x="206286" y="196430"/>
                </a:lnTo>
                <a:lnTo>
                  <a:pt x="203415" y="189928"/>
                </a:lnTo>
                <a:lnTo>
                  <a:pt x="206540" y="186931"/>
                </a:lnTo>
                <a:lnTo>
                  <a:pt x="204660" y="186423"/>
                </a:lnTo>
                <a:lnTo>
                  <a:pt x="201663" y="185674"/>
                </a:lnTo>
                <a:lnTo>
                  <a:pt x="198043" y="174053"/>
                </a:lnTo>
                <a:lnTo>
                  <a:pt x="171183" y="107327"/>
                </a:lnTo>
                <a:lnTo>
                  <a:pt x="157314" y="7047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067182" y="8852401"/>
            <a:ext cx="168186" cy="205422"/>
          </a:xfrm>
          <a:custGeom>
            <a:avLst/>
            <a:gdLst/>
            <a:ahLst/>
            <a:cxnLst/>
            <a:rect l="l" t="t" r="r" b="b"/>
            <a:pathLst>
              <a:path w="168186" h="205422">
                <a:moveTo>
                  <a:pt x="157060" y="164934"/>
                </a:moveTo>
                <a:lnTo>
                  <a:pt x="157441" y="158813"/>
                </a:lnTo>
                <a:lnTo>
                  <a:pt x="157556" y="145821"/>
                </a:lnTo>
                <a:lnTo>
                  <a:pt x="158305" y="140690"/>
                </a:lnTo>
                <a:lnTo>
                  <a:pt x="159562" y="139192"/>
                </a:lnTo>
                <a:lnTo>
                  <a:pt x="161810" y="133070"/>
                </a:lnTo>
                <a:lnTo>
                  <a:pt x="168186" y="128828"/>
                </a:lnTo>
                <a:lnTo>
                  <a:pt x="165430" y="127076"/>
                </a:lnTo>
                <a:lnTo>
                  <a:pt x="155689" y="129946"/>
                </a:lnTo>
                <a:lnTo>
                  <a:pt x="156311" y="124574"/>
                </a:lnTo>
                <a:lnTo>
                  <a:pt x="154190" y="120573"/>
                </a:lnTo>
                <a:lnTo>
                  <a:pt x="149821" y="103085"/>
                </a:lnTo>
                <a:lnTo>
                  <a:pt x="144691" y="91338"/>
                </a:lnTo>
                <a:lnTo>
                  <a:pt x="139941" y="78473"/>
                </a:lnTo>
                <a:lnTo>
                  <a:pt x="137452" y="74345"/>
                </a:lnTo>
                <a:lnTo>
                  <a:pt x="135318" y="70472"/>
                </a:lnTo>
                <a:lnTo>
                  <a:pt x="131317" y="65354"/>
                </a:lnTo>
                <a:lnTo>
                  <a:pt x="124078" y="52476"/>
                </a:lnTo>
                <a:lnTo>
                  <a:pt x="118071" y="46228"/>
                </a:lnTo>
                <a:lnTo>
                  <a:pt x="100710" y="26619"/>
                </a:lnTo>
                <a:lnTo>
                  <a:pt x="92087" y="20370"/>
                </a:lnTo>
                <a:lnTo>
                  <a:pt x="87337" y="15989"/>
                </a:lnTo>
                <a:lnTo>
                  <a:pt x="83096" y="13741"/>
                </a:lnTo>
                <a:lnTo>
                  <a:pt x="81216" y="11493"/>
                </a:lnTo>
                <a:lnTo>
                  <a:pt x="56603" y="1003"/>
                </a:lnTo>
                <a:lnTo>
                  <a:pt x="29108" y="0"/>
                </a:lnTo>
                <a:lnTo>
                  <a:pt x="18872" y="5372"/>
                </a:lnTo>
                <a:lnTo>
                  <a:pt x="6743" y="19240"/>
                </a:lnTo>
                <a:lnTo>
                  <a:pt x="0" y="38608"/>
                </a:lnTo>
                <a:lnTo>
                  <a:pt x="0" y="76974"/>
                </a:lnTo>
                <a:lnTo>
                  <a:pt x="2133" y="87960"/>
                </a:lnTo>
                <a:lnTo>
                  <a:pt x="15125" y="124955"/>
                </a:lnTo>
                <a:lnTo>
                  <a:pt x="34988" y="157187"/>
                </a:lnTo>
                <a:lnTo>
                  <a:pt x="54482" y="176682"/>
                </a:lnTo>
                <a:lnTo>
                  <a:pt x="73850" y="192176"/>
                </a:lnTo>
                <a:lnTo>
                  <a:pt x="95453" y="203034"/>
                </a:lnTo>
                <a:lnTo>
                  <a:pt x="123075" y="205422"/>
                </a:lnTo>
                <a:lnTo>
                  <a:pt x="145059" y="194297"/>
                </a:lnTo>
                <a:lnTo>
                  <a:pt x="148323" y="192049"/>
                </a:lnTo>
                <a:lnTo>
                  <a:pt x="144564" y="189801"/>
                </a:lnTo>
                <a:lnTo>
                  <a:pt x="150685" y="184416"/>
                </a:lnTo>
                <a:lnTo>
                  <a:pt x="157060" y="16493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913865" y="8950490"/>
            <a:ext cx="53606" cy="24231"/>
          </a:xfrm>
          <a:custGeom>
            <a:avLst/>
            <a:gdLst/>
            <a:ahLst/>
            <a:cxnLst/>
            <a:rect l="l" t="t" r="r" b="b"/>
            <a:pathLst>
              <a:path w="53606" h="24231">
                <a:moveTo>
                  <a:pt x="21247" y="1993"/>
                </a:moveTo>
                <a:lnTo>
                  <a:pt x="14998" y="0"/>
                </a:lnTo>
                <a:lnTo>
                  <a:pt x="0" y="495"/>
                </a:lnTo>
                <a:lnTo>
                  <a:pt x="17246" y="5994"/>
                </a:lnTo>
                <a:lnTo>
                  <a:pt x="23241" y="10871"/>
                </a:lnTo>
                <a:lnTo>
                  <a:pt x="52108" y="24231"/>
                </a:lnTo>
                <a:lnTo>
                  <a:pt x="53352" y="22364"/>
                </a:lnTo>
                <a:lnTo>
                  <a:pt x="46736" y="17741"/>
                </a:lnTo>
                <a:lnTo>
                  <a:pt x="46355" y="15608"/>
                </a:lnTo>
                <a:lnTo>
                  <a:pt x="53606" y="17487"/>
                </a:lnTo>
                <a:lnTo>
                  <a:pt x="52108" y="12865"/>
                </a:lnTo>
                <a:lnTo>
                  <a:pt x="21247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5483291" y="9430411"/>
            <a:ext cx="59042" cy="261962"/>
          </a:xfrm>
          <a:custGeom>
            <a:avLst/>
            <a:gdLst/>
            <a:ahLst/>
            <a:cxnLst/>
            <a:rect l="l" t="t" r="r" b="b"/>
            <a:pathLst>
              <a:path w="59042" h="261962">
                <a:moveTo>
                  <a:pt x="30353" y="135318"/>
                </a:moveTo>
                <a:lnTo>
                  <a:pt x="30505" y="261962"/>
                </a:lnTo>
                <a:lnTo>
                  <a:pt x="59042" y="261962"/>
                </a:lnTo>
                <a:lnTo>
                  <a:pt x="58851" y="0"/>
                </a:lnTo>
                <a:lnTo>
                  <a:pt x="57607" y="507"/>
                </a:lnTo>
                <a:lnTo>
                  <a:pt x="36855" y="16751"/>
                </a:lnTo>
                <a:lnTo>
                  <a:pt x="0" y="43243"/>
                </a:lnTo>
                <a:lnTo>
                  <a:pt x="1003" y="152069"/>
                </a:lnTo>
                <a:lnTo>
                  <a:pt x="10744" y="147446"/>
                </a:lnTo>
                <a:lnTo>
                  <a:pt x="29489" y="135077"/>
                </a:lnTo>
                <a:lnTo>
                  <a:pt x="30353" y="13531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5293244" y="9113170"/>
            <a:ext cx="224662" cy="129197"/>
          </a:xfrm>
          <a:custGeom>
            <a:avLst/>
            <a:gdLst/>
            <a:ahLst/>
            <a:cxnLst/>
            <a:rect l="l" t="t" r="r" b="b"/>
            <a:pathLst>
              <a:path w="224662" h="129197">
                <a:moveTo>
                  <a:pt x="220281" y="129197"/>
                </a:moveTo>
                <a:lnTo>
                  <a:pt x="224662" y="129070"/>
                </a:lnTo>
                <a:lnTo>
                  <a:pt x="213664" y="118071"/>
                </a:lnTo>
                <a:lnTo>
                  <a:pt x="157187" y="76847"/>
                </a:lnTo>
                <a:lnTo>
                  <a:pt x="123202" y="56222"/>
                </a:lnTo>
                <a:lnTo>
                  <a:pt x="114084" y="50101"/>
                </a:lnTo>
                <a:lnTo>
                  <a:pt x="112331" y="49606"/>
                </a:lnTo>
                <a:lnTo>
                  <a:pt x="48856" y="17487"/>
                </a:lnTo>
                <a:lnTo>
                  <a:pt x="37858" y="13868"/>
                </a:lnTo>
                <a:lnTo>
                  <a:pt x="5245" y="749"/>
                </a:lnTo>
                <a:lnTo>
                  <a:pt x="0" y="0"/>
                </a:lnTo>
                <a:lnTo>
                  <a:pt x="876" y="2870"/>
                </a:lnTo>
                <a:lnTo>
                  <a:pt x="220281" y="12919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092290" y="8895759"/>
            <a:ext cx="62484" cy="34480"/>
          </a:xfrm>
          <a:custGeom>
            <a:avLst/>
            <a:gdLst/>
            <a:ahLst/>
            <a:cxnLst/>
            <a:rect l="l" t="t" r="r" b="b"/>
            <a:pathLst>
              <a:path w="62484" h="34480">
                <a:moveTo>
                  <a:pt x="24130" y="20739"/>
                </a:moveTo>
                <a:lnTo>
                  <a:pt x="28371" y="18364"/>
                </a:lnTo>
                <a:lnTo>
                  <a:pt x="44742" y="16116"/>
                </a:lnTo>
                <a:lnTo>
                  <a:pt x="39370" y="11874"/>
                </a:lnTo>
                <a:lnTo>
                  <a:pt x="46482" y="9740"/>
                </a:lnTo>
                <a:lnTo>
                  <a:pt x="58356" y="9626"/>
                </a:lnTo>
                <a:lnTo>
                  <a:pt x="62484" y="8496"/>
                </a:lnTo>
                <a:lnTo>
                  <a:pt x="51739" y="0"/>
                </a:lnTo>
                <a:lnTo>
                  <a:pt x="40868" y="4749"/>
                </a:lnTo>
                <a:lnTo>
                  <a:pt x="39243" y="7493"/>
                </a:lnTo>
                <a:lnTo>
                  <a:pt x="29997" y="11252"/>
                </a:lnTo>
                <a:lnTo>
                  <a:pt x="28371" y="13995"/>
                </a:lnTo>
                <a:lnTo>
                  <a:pt x="14757" y="19862"/>
                </a:lnTo>
                <a:lnTo>
                  <a:pt x="14122" y="21361"/>
                </a:lnTo>
                <a:lnTo>
                  <a:pt x="0" y="28867"/>
                </a:lnTo>
                <a:lnTo>
                  <a:pt x="0" y="34480"/>
                </a:lnTo>
                <a:lnTo>
                  <a:pt x="17132" y="33604"/>
                </a:lnTo>
                <a:lnTo>
                  <a:pt x="18745" y="32359"/>
                </a:lnTo>
                <a:lnTo>
                  <a:pt x="13246" y="26987"/>
                </a:lnTo>
                <a:lnTo>
                  <a:pt x="32372" y="24866"/>
                </a:lnTo>
                <a:lnTo>
                  <a:pt x="33997" y="23622"/>
                </a:lnTo>
                <a:lnTo>
                  <a:pt x="24130" y="2073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5387700" y="9460906"/>
            <a:ext cx="3009" cy="13246"/>
          </a:xfrm>
          <a:custGeom>
            <a:avLst/>
            <a:gdLst/>
            <a:ahLst/>
            <a:cxnLst/>
            <a:rect l="l" t="t" r="r" b="b"/>
            <a:pathLst>
              <a:path w="3009" h="13246">
                <a:moveTo>
                  <a:pt x="126" y="1879"/>
                </a:moveTo>
                <a:lnTo>
                  <a:pt x="0" y="13004"/>
                </a:lnTo>
                <a:lnTo>
                  <a:pt x="3009" y="13246"/>
                </a:lnTo>
                <a:lnTo>
                  <a:pt x="2628" y="0"/>
                </a:lnTo>
                <a:lnTo>
                  <a:pt x="126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5978839" y="9089304"/>
            <a:ext cx="63233" cy="94716"/>
          </a:xfrm>
          <a:custGeom>
            <a:avLst/>
            <a:gdLst/>
            <a:ahLst/>
            <a:cxnLst/>
            <a:rect l="l" t="t" r="r" b="b"/>
            <a:pathLst>
              <a:path w="63233" h="94716">
                <a:moveTo>
                  <a:pt x="48107" y="82461"/>
                </a:moveTo>
                <a:lnTo>
                  <a:pt x="50355" y="76593"/>
                </a:lnTo>
                <a:lnTo>
                  <a:pt x="51854" y="76352"/>
                </a:lnTo>
                <a:lnTo>
                  <a:pt x="54356" y="73342"/>
                </a:lnTo>
                <a:lnTo>
                  <a:pt x="60109" y="57975"/>
                </a:lnTo>
                <a:lnTo>
                  <a:pt x="61226" y="49974"/>
                </a:lnTo>
                <a:lnTo>
                  <a:pt x="61722" y="44107"/>
                </a:lnTo>
                <a:lnTo>
                  <a:pt x="63106" y="43484"/>
                </a:lnTo>
                <a:lnTo>
                  <a:pt x="62471" y="39230"/>
                </a:lnTo>
                <a:lnTo>
                  <a:pt x="62598" y="19494"/>
                </a:lnTo>
                <a:lnTo>
                  <a:pt x="63233" y="17487"/>
                </a:lnTo>
                <a:lnTo>
                  <a:pt x="61353" y="10871"/>
                </a:lnTo>
                <a:lnTo>
                  <a:pt x="58356" y="0"/>
                </a:lnTo>
                <a:lnTo>
                  <a:pt x="57099" y="126"/>
                </a:lnTo>
                <a:lnTo>
                  <a:pt x="55981" y="4495"/>
                </a:lnTo>
                <a:lnTo>
                  <a:pt x="56984" y="15239"/>
                </a:lnTo>
                <a:lnTo>
                  <a:pt x="57861" y="15989"/>
                </a:lnTo>
                <a:lnTo>
                  <a:pt x="57099" y="37109"/>
                </a:lnTo>
                <a:lnTo>
                  <a:pt x="56108" y="43611"/>
                </a:lnTo>
                <a:lnTo>
                  <a:pt x="54483" y="50101"/>
                </a:lnTo>
                <a:lnTo>
                  <a:pt x="51485" y="62356"/>
                </a:lnTo>
                <a:lnTo>
                  <a:pt x="41859" y="76593"/>
                </a:lnTo>
                <a:lnTo>
                  <a:pt x="25361" y="88341"/>
                </a:lnTo>
                <a:lnTo>
                  <a:pt x="0" y="93459"/>
                </a:lnTo>
                <a:lnTo>
                  <a:pt x="1003" y="94716"/>
                </a:lnTo>
                <a:lnTo>
                  <a:pt x="26987" y="94335"/>
                </a:lnTo>
                <a:lnTo>
                  <a:pt x="46977" y="83972"/>
                </a:lnTo>
                <a:lnTo>
                  <a:pt x="48107" y="82461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290219" y="8764191"/>
            <a:ext cx="57594" cy="36233"/>
          </a:xfrm>
          <a:custGeom>
            <a:avLst/>
            <a:gdLst/>
            <a:ahLst/>
            <a:cxnLst/>
            <a:rect l="l" t="t" r="r" b="b"/>
            <a:pathLst>
              <a:path w="57594" h="36233">
                <a:moveTo>
                  <a:pt x="53098" y="28105"/>
                </a:moveTo>
                <a:lnTo>
                  <a:pt x="46850" y="23863"/>
                </a:lnTo>
                <a:lnTo>
                  <a:pt x="41986" y="21361"/>
                </a:lnTo>
                <a:lnTo>
                  <a:pt x="37985" y="18986"/>
                </a:lnTo>
                <a:lnTo>
                  <a:pt x="31737" y="15112"/>
                </a:lnTo>
                <a:lnTo>
                  <a:pt x="4876" y="0"/>
                </a:lnTo>
                <a:lnTo>
                  <a:pt x="0" y="0"/>
                </a:lnTo>
                <a:lnTo>
                  <a:pt x="48475" y="28359"/>
                </a:lnTo>
                <a:lnTo>
                  <a:pt x="54470" y="35610"/>
                </a:lnTo>
                <a:lnTo>
                  <a:pt x="57594" y="36233"/>
                </a:lnTo>
                <a:lnTo>
                  <a:pt x="53098" y="28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5061958" y="8766180"/>
            <a:ext cx="34493" cy="6870"/>
          </a:xfrm>
          <a:custGeom>
            <a:avLst/>
            <a:gdLst/>
            <a:ahLst/>
            <a:cxnLst/>
            <a:rect l="l" t="t" r="r" b="b"/>
            <a:pathLst>
              <a:path w="34493" h="6870">
                <a:moveTo>
                  <a:pt x="23126" y="6870"/>
                </a:moveTo>
                <a:lnTo>
                  <a:pt x="34493" y="3251"/>
                </a:lnTo>
                <a:lnTo>
                  <a:pt x="33248" y="1371"/>
                </a:lnTo>
                <a:lnTo>
                  <a:pt x="22491" y="3759"/>
                </a:lnTo>
                <a:lnTo>
                  <a:pt x="20866" y="4889"/>
                </a:lnTo>
                <a:lnTo>
                  <a:pt x="12865" y="4889"/>
                </a:lnTo>
                <a:lnTo>
                  <a:pt x="7251" y="3505"/>
                </a:lnTo>
                <a:lnTo>
                  <a:pt x="4508" y="1879"/>
                </a:lnTo>
                <a:lnTo>
                  <a:pt x="876" y="0"/>
                </a:lnTo>
                <a:lnTo>
                  <a:pt x="0" y="1879"/>
                </a:lnTo>
                <a:lnTo>
                  <a:pt x="2006" y="4889"/>
                </a:lnTo>
                <a:lnTo>
                  <a:pt x="10629" y="6870"/>
                </a:lnTo>
                <a:lnTo>
                  <a:pt x="23126" y="68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346442" y="8803553"/>
            <a:ext cx="41363" cy="103581"/>
          </a:xfrm>
          <a:custGeom>
            <a:avLst/>
            <a:gdLst/>
            <a:ahLst/>
            <a:cxnLst/>
            <a:rect l="l" t="t" r="r" b="b"/>
            <a:pathLst>
              <a:path w="41363" h="103581">
                <a:moveTo>
                  <a:pt x="15989" y="34848"/>
                </a:moveTo>
                <a:lnTo>
                  <a:pt x="14617" y="27482"/>
                </a:lnTo>
                <a:lnTo>
                  <a:pt x="11620" y="23977"/>
                </a:lnTo>
                <a:lnTo>
                  <a:pt x="3124" y="1739"/>
                </a:lnTo>
                <a:lnTo>
                  <a:pt x="0" y="0"/>
                </a:lnTo>
                <a:lnTo>
                  <a:pt x="13868" y="36855"/>
                </a:lnTo>
                <a:lnTo>
                  <a:pt x="40741" y="103581"/>
                </a:lnTo>
                <a:lnTo>
                  <a:pt x="41363" y="101447"/>
                </a:lnTo>
                <a:lnTo>
                  <a:pt x="15989" y="348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390079" y="9474144"/>
            <a:ext cx="34988" cy="6997"/>
          </a:xfrm>
          <a:custGeom>
            <a:avLst/>
            <a:gdLst/>
            <a:ahLst/>
            <a:cxnLst/>
            <a:rect l="l" t="t" r="r" b="b"/>
            <a:pathLst>
              <a:path w="34988" h="6997">
                <a:moveTo>
                  <a:pt x="25107" y="6997"/>
                </a:moveTo>
                <a:lnTo>
                  <a:pt x="34988" y="2133"/>
                </a:lnTo>
                <a:lnTo>
                  <a:pt x="32981" y="1371"/>
                </a:lnTo>
                <a:lnTo>
                  <a:pt x="22618" y="4127"/>
                </a:lnTo>
                <a:lnTo>
                  <a:pt x="21120" y="5626"/>
                </a:lnTo>
                <a:lnTo>
                  <a:pt x="14744" y="4762"/>
                </a:lnTo>
                <a:lnTo>
                  <a:pt x="6248" y="1879"/>
                </a:lnTo>
                <a:lnTo>
                  <a:pt x="4635" y="1244"/>
                </a:lnTo>
                <a:lnTo>
                  <a:pt x="635" y="0"/>
                </a:lnTo>
                <a:lnTo>
                  <a:pt x="0" y="1752"/>
                </a:lnTo>
                <a:lnTo>
                  <a:pt x="3746" y="5016"/>
                </a:lnTo>
                <a:lnTo>
                  <a:pt x="12623" y="6870"/>
                </a:lnTo>
                <a:lnTo>
                  <a:pt x="25107" y="69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016083" y="9061448"/>
            <a:ext cx="11112" cy="34480"/>
          </a:xfrm>
          <a:custGeom>
            <a:avLst/>
            <a:gdLst/>
            <a:ahLst/>
            <a:cxnLst/>
            <a:rect l="l" t="t" r="r" b="b"/>
            <a:pathLst>
              <a:path w="11112" h="34480">
                <a:moveTo>
                  <a:pt x="10109" y="34480"/>
                </a:moveTo>
                <a:lnTo>
                  <a:pt x="11112" y="30098"/>
                </a:lnTo>
                <a:lnTo>
                  <a:pt x="10617" y="21361"/>
                </a:lnTo>
                <a:lnTo>
                  <a:pt x="8864" y="14858"/>
                </a:lnTo>
                <a:lnTo>
                  <a:pt x="3873" y="1625"/>
                </a:lnTo>
                <a:lnTo>
                  <a:pt x="0" y="0"/>
                </a:lnTo>
                <a:lnTo>
                  <a:pt x="10109" y="3448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5916122" y="9145530"/>
            <a:ext cx="13246" cy="11125"/>
          </a:xfrm>
          <a:custGeom>
            <a:avLst/>
            <a:gdLst/>
            <a:ahLst/>
            <a:cxnLst/>
            <a:rect l="l" t="t" r="r" b="b"/>
            <a:pathLst>
              <a:path w="13246" h="11125">
                <a:moveTo>
                  <a:pt x="0" y="622"/>
                </a:moveTo>
                <a:lnTo>
                  <a:pt x="7734" y="9753"/>
                </a:lnTo>
                <a:lnTo>
                  <a:pt x="12979" y="11125"/>
                </a:lnTo>
                <a:lnTo>
                  <a:pt x="13246" y="9131"/>
                </a:lnTo>
                <a:lnTo>
                  <a:pt x="4000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5929106" y="9097932"/>
            <a:ext cx="104216" cy="84836"/>
          </a:xfrm>
          <a:custGeom>
            <a:avLst/>
            <a:gdLst/>
            <a:ahLst/>
            <a:cxnLst/>
            <a:rect l="l" t="t" r="r" b="b"/>
            <a:pathLst>
              <a:path w="104216" h="84835">
                <a:moveTo>
                  <a:pt x="34620" y="80962"/>
                </a:moveTo>
                <a:lnTo>
                  <a:pt x="41109" y="82715"/>
                </a:lnTo>
                <a:lnTo>
                  <a:pt x="49733" y="84835"/>
                </a:lnTo>
                <a:lnTo>
                  <a:pt x="75095" y="79717"/>
                </a:lnTo>
                <a:lnTo>
                  <a:pt x="91592" y="67970"/>
                </a:lnTo>
                <a:lnTo>
                  <a:pt x="101219" y="53720"/>
                </a:lnTo>
                <a:lnTo>
                  <a:pt x="104216" y="41478"/>
                </a:lnTo>
                <a:lnTo>
                  <a:pt x="94716" y="58216"/>
                </a:lnTo>
                <a:lnTo>
                  <a:pt x="94475" y="53720"/>
                </a:lnTo>
                <a:lnTo>
                  <a:pt x="98971" y="38480"/>
                </a:lnTo>
                <a:lnTo>
                  <a:pt x="100342" y="4368"/>
                </a:lnTo>
                <a:lnTo>
                  <a:pt x="99339" y="0"/>
                </a:lnTo>
                <a:lnTo>
                  <a:pt x="97967" y="241"/>
                </a:lnTo>
                <a:lnTo>
                  <a:pt x="96837" y="31978"/>
                </a:lnTo>
                <a:lnTo>
                  <a:pt x="94970" y="39230"/>
                </a:lnTo>
                <a:lnTo>
                  <a:pt x="95465" y="41351"/>
                </a:lnTo>
                <a:lnTo>
                  <a:pt x="93345" y="45719"/>
                </a:lnTo>
                <a:lnTo>
                  <a:pt x="93091" y="47726"/>
                </a:lnTo>
                <a:lnTo>
                  <a:pt x="85102" y="61467"/>
                </a:lnTo>
                <a:lnTo>
                  <a:pt x="72351" y="70586"/>
                </a:lnTo>
                <a:lnTo>
                  <a:pt x="64985" y="70218"/>
                </a:lnTo>
                <a:lnTo>
                  <a:pt x="51866" y="70459"/>
                </a:lnTo>
                <a:lnTo>
                  <a:pt x="41236" y="69964"/>
                </a:lnTo>
                <a:lnTo>
                  <a:pt x="46736" y="74841"/>
                </a:lnTo>
                <a:lnTo>
                  <a:pt x="64477" y="76961"/>
                </a:lnTo>
                <a:lnTo>
                  <a:pt x="54864" y="79082"/>
                </a:lnTo>
                <a:lnTo>
                  <a:pt x="42621" y="79082"/>
                </a:lnTo>
                <a:lnTo>
                  <a:pt x="32740" y="76339"/>
                </a:lnTo>
                <a:lnTo>
                  <a:pt x="0" y="58724"/>
                </a:lnTo>
                <a:lnTo>
                  <a:pt x="1384" y="61594"/>
                </a:lnTo>
                <a:lnTo>
                  <a:pt x="12382" y="70218"/>
                </a:lnTo>
                <a:lnTo>
                  <a:pt x="34620" y="8096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5960223" y="8966099"/>
            <a:ext cx="64477" cy="73228"/>
          </a:xfrm>
          <a:custGeom>
            <a:avLst/>
            <a:gdLst/>
            <a:ahLst/>
            <a:cxnLst/>
            <a:rect l="l" t="t" r="r" b="b"/>
            <a:pathLst>
              <a:path w="64477" h="73228">
                <a:moveTo>
                  <a:pt x="57988" y="69100"/>
                </a:moveTo>
                <a:lnTo>
                  <a:pt x="62611" y="73228"/>
                </a:lnTo>
                <a:lnTo>
                  <a:pt x="64477" y="71348"/>
                </a:lnTo>
                <a:lnTo>
                  <a:pt x="57353" y="55981"/>
                </a:lnTo>
                <a:lnTo>
                  <a:pt x="55854" y="56235"/>
                </a:lnTo>
                <a:lnTo>
                  <a:pt x="52857" y="56984"/>
                </a:lnTo>
                <a:lnTo>
                  <a:pt x="17500" y="13119"/>
                </a:lnTo>
                <a:lnTo>
                  <a:pt x="20116" y="12369"/>
                </a:lnTo>
                <a:lnTo>
                  <a:pt x="16751" y="8496"/>
                </a:lnTo>
                <a:lnTo>
                  <a:pt x="7251" y="1879"/>
                </a:lnTo>
                <a:lnTo>
                  <a:pt x="0" y="0"/>
                </a:lnTo>
                <a:lnTo>
                  <a:pt x="381" y="2133"/>
                </a:lnTo>
                <a:lnTo>
                  <a:pt x="6997" y="6756"/>
                </a:lnTo>
                <a:lnTo>
                  <a:pt x="5753" y="8623"/>
                </a:lnTo>
                <a:lnTo>
                  <a:pt x="5867" y="12369"/>
                </a:lnTo>
                <a:lnTo>
                  <a:pt x="9372" y="13246"/>
                </a:lnTo>
                <a:lnTo>
                  <a:pt x="16002" y="21374"/>
                </a:lnTo>
                <a:lnTo>
                  <a:pt x="26860" y="32613"/>
                </a:lnTo>
                <a:lnTo>
                  <a:pt x="49733" y="62357"/>
                </a:lnTo>
                <a:lnTo>
                  <a:pt x="54724" y="64109"/>
                </a:lnTo>
                <a:lnTo>
                  <a:pt x="57988" y="691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217869" y="8966230"/>
            <a:ext cx="100088" cy="70599"/>
          </a:xfrm>
          <a:custGeom>
            <a:avLst/>
            <a:gdLst/>
            <a:ahLst/>
            <a:cxnLst/>
            <a:rect l="l" t="t" r="r" b="b"/>
            <a:pathLst>
              <a:path w="100088" h="70599">
                <a:moveTo>
                  <a:pt x="8127" y="68973"/>
                </a:moveTo>
                <a:lnTo>
                  <a:pt x="10871" y="66217"/>
                </a:lnTo>
                <a:lnTo>
                  <a:pt x="23240" y="60350"/>
                </a:lnTo>
                <a:lnTo>
                  <a:pt x="26123" y="57480"/>
                </a:lnTo>
                <a:lnTo>
                  <a:pt x="34239" y="53721"/>
                </a:lnTo>
                <a:lnTo>
                  <a:pt x="36868" y="50977"/>
                </a:lnTo>
                <a:lnTo>
                  <a:pt x="49352" y="45110"/>
                </a:lnTo>
                <a:lnTo>
                  <a:pt x="52235" y="42354"/>
                </a:lnTo>
                <a:lnTo>
                  <a:pt x="64604" y="36487"/>
                </a:lnTo>
                <a:lnTo>
                  <a:pt x="67348" y="33731"/>
                </a:lnTo>
                <a:lnTo>
                  <a:pt x="78346" y="28359"/>
                </a:lnTo>
                <a:lnTo>
                  <a:pt x="80340" y="27241"/>
                </a:lnTo>
                <a:lnTo>
                  <a:pt x="86093" y="22364"/>
                </a:lnTo>
                <a:lnTo>
                  <a:pt x="89217" y="21742"/>
                </a:lnTo>
                <a:lnTo>
                  <a:pt x="96964" y="13868"/>
                </a:lnTo>
                <a:lnTo>
                  <a:pt x="100088" y="0"/>
                </a:lnTo>
                <a:lnTo>
                  <a:pt x="15874" y="47853"/>
                </a:lnTo>
                <a:lnTo>
                  <a:pt x="6375" y="51104"/>
                </a:lnTo>
                <a:lnTo>
                  <a:pt x="0" y="70599"/>
                </a:lnTo>
                <a:lnTo>
                  <a:pt x="8127" y="689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5889383" y="9087182"/>
            <a:ext cx="30860" cy="47853"/>
          </a:xfrm>
          <a:custGeom>
            <a:avLst/>
            <a:gdLst/>
            <a:ahLst/>
            <a:cxnLst/>
            <a:rect l="l" t="t" r="r" b="b"/>
            <a:pathLst>
              <a:path w="30861" h="47853">
                <a:moveTo>
                  <a:pt x="4127" y="9372"/>
                </a:moveTo>
                <a:lnTo>
                  <a:pt x="2870" y="11239"/>
                </a:lnTo>
                <a:lnTo>
                  <a:pt x="4000" y="13995"/>
                </a:lnTo>
                <a:lnTo>
                  <a:pt x="28359" y="47853"/>
                </a:lnTo>
                <a:lnTo>
                  <a:pt x="30861" y="45351"/>
                </a:lnTo>
                <a:lnTo>
                  <a:pt x="12738" y="22237"/>
                </a:lnTo>
                <a:lnTo>
                  <a:pt x="11988" y="18237"/>
                </a:lnTo>
                <a:lnTo>
                  <a:pt x="15608" y="16738"/>
                </a:lnTo>
                <a:lnTo>
                  <a:pt x="10617" y="7365"/>
                </a:lnTo>
                <a:lnTo>
                  <a:pt x="6616" y="2247"/>
                </a:lnTo>
                <a:lnTo>
                  <a:pt x="2247" y="0"/>
                </a:lnTo>
                <a:lnTo>
                  <a:pt x="0" y="2247"/>
                </a:lnTo>
                <a:lnTo>
                  <a:pt x="4127" y="937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920240" y="9134534"/>
            <a:ext cx="23622" cy="15621"/>
          </a:xfrm>
          <a:custGeom>
            <a:avLst/>
            <a:gdLst/>
            <a:ahLst/>
            <a:cxnLst/>
            <a:rect l="l" t="t" r="r" b="b"/>
            <a:pathLst>
              <a:path w="23622" h="15621">
                <a:moveTo>
                  <a:pt x="10248" y="4000"/>
                </a:moveTo>
                <a:lnTo>
                  <a:pt x="2501" y="508"/>
                </a:lnTo>
                <a:lnTo>
                  <a:pt x="0" y="2997"/>
                </a:lnTo>
                <a:lnTo>
                  <a:pt x="10998" y="13741"/>
                </a:lnTo>
                <a:lnTo>
                  <a:pt x="14617" y="12128"/>
                </a:lnTo>
                <a:lnTo>
                  <a:pt x="15748" y="13246"/>
                </a:lnTo>
                <a:lnTo>
                  <a:pt x="23622" y="15621"/>
                </a:lnTo>
                <a:lnTo>
                  <a:pt x="21869" y="9626"/>
                </a:lnTo>
                <a:lnTo>
                  <a:pt x="18745" y="7620"/>
                </a:lnTo>
                <a:lnTo>
                  <a:pt x="17741" y="2755"/>
                </a:lnTo>
                <a:lnTo>
                  <a:pt x="15125" y="0"/>
                </a:lnTo>
                <a:lnTo>
                  <a:pt x="11252" y="1130"/>
                </a:lnTo>
                <a:lnTo>
                  <a:pt x="10248" y="4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033195" y="9139283"/>
            <a:ext cx="10998" cy="23863"/>
          </a:xfrm>
          <a:custGeom>
            <a:avLst/>
            <a:gdLst/>
            <a:ahLst/>
            <a:cxnLst/>
            <a:rect l="l" t="t" r="r" b="b"/>
            <a:pathLst>
              <a:path w="10998" h="23863">
                <a:moveTo>
                  <a:pt x="5753" y="8000"/>
                </a:moveTo>
                <a:lnTo>
                  <a:pt x="0" y="23367"/>
                </a:lnTo>
                <a:lnTo>
                  <a:pt x="1625" y="23863"/>
                </a:lnTo>
                <a:lnTo>
                  <a:pt x="10248" y="10375"/>
                </a:lnTo>
                <a:lnTo>
                  <a:pt x="10998" y="4508"/>
                </a:lnTo>
                <a:lnTo>
                  <a:pt x="7988" y="126"/>
                </a:lnTo>
                <a:lnTo>
                  <a:pt x="6870" y="0"/>
                </a:lnTo>
                <a:lnTo>
                  <a:pt x="5753" y="800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066459" y="8750443"/>
            <a:ext cx="2743" cy="19240"/>
          </a:xfrm>
          <a:custGeom>
            <a:avLst/>
            <a:gdLst/>
            <a:ahLst/>
            <a:cxnLst/>
            <a:rect l="l" t="t" r="r" b="b"/>
            <a:pathLst>
              <a:path w="2743" h="19240">
                <a:moveTo>
                  <a:pt x="253" y="368"/>
                </a:moveTo>
                <a:lnTo>
                  <a:pt x="0" y="17614"/>
                </a:lnTo>
                <a:lnTo>
                  <a:pt x="2743" y="19240"/>
                </a:lnTo>
                <a:lnTo>
                  <a:pt x="2006" y="0"/>
                </a:lnTo>
                <a:lnTo>
                  <a:pt x="253" y="36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023952" y="9046197"/>
            <a:ext cx="11366" cy="23495"/>
          </a:xfrm>
          <a:custGeom>
            <a:avLst/>
            <a:gdLst/>
            <a:ahLst/>
            <a:cxnLst/>
            <a:rect l="l" t="t" r="r" b="b"/>
            <a:pathLst>
              <a:path w="11366" h="23495">
                <a:moveTo>
                  <a:pt x="0" y="4000"/>
                </a:moveTo>
                <a:lnTo>
                  <a:pt x="5245" y="19367"/>
                </a:lnTo>
                <a:lnTo>
                  <a:pt x="7734" y="23367"/>
                </a:lnTo>
                <a:lnTo>
                  <a:pt x="9372" y="23494"/>
                </a:lnTo>
                <a:lnTo>
                  <a:pt x="11366" y="12623"/>
                </a:lnTo>
                <a:lnTo>
                  <a:pt x="6362" y="4254"/>
                </a:lnTo>
                <a:lnTo>
                  <a:pt x="3378" y="1752"/>
                </a:lnTo>
                <a:lnTo>
                  <a:pt x="223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5542144" y="9386939"/>
            <a:ext cx="45745" cy="305435"/>
          </a:xfrm>
          <a:custGeom>
            <a:avLst/>
            <a:gdLst/>
            <a:ahLst/>
            <a:cxnLst/>
            <a:rect l="l" t="t" r="r" b="b"/>
            <a:pathLst>
              <a:path w="45745" h="305434">
                <a:moveTo>
                  <a:pt x="22860" y="22491"/>
                </a:moveTo>
                <a:lnTo>
                  <a:pt x="5372" y="37604"/>
                </a:lnTo>
                <a:lnTo>
                  <a:pt x="0" y="43472"/>
                </a:lnTo>
                <a:lnTo>
                  <a:pt x="190" y="305434"/>
                </a:lnTo>
                <a:lnTo>
                  <a:pt x="45745" y="305434"/>
                </a:lnTo>
                <a:lnTo>
                  <a:pt x="45478" y="0"/>
                </a:lnTo>
                <a:lnTo>
                  <a:pt x="22860" y="22491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5923114" y="8959730"/>
            <a:ext cx="42976" cy="18999"/>
          </a:xfrm>
          <a:custGeom>
            <a:avLst/>
            <a:gdLst/>
            <a:ahLst/>
            <a:cxnLst/>
            <a:rect l="l" t="t" r="r" b="b"/>
            <a:pathLst>
              <a:path w="42976" h="18999">
                <a:moveTo>
                  <a:pt x="42862" y="14998"/>
                </a:moveTo>
                <a:lnTo>
                  <a:pt x="13995" y="1625"/>
                </a:lnTo>
                <a:lnTo>
                  <a:pt x="0" y="0"/>
                </a:lnTo>
                <a:lnTo>
                  <a:pt x="5118" y="2120"/>
                </a:lnTo>
                <a:lnTo>
                  <a:pt x="8127" y="5880"/>
                </a:lnTo>
                <a:lnTo>
                  <a:pt x="16751" y="9753"/>
                </a:lnTo>
                <a:lnTo>
                  <a:pt x="31737" y="16865"/>
                </a:lnTo>
                <a:lnTo>
                  <a:pt x="35483" y="14744"/>
                </a:lnTo>
                <a:lnTo>
                  <a:pt x="38353" y="18999"/>
                </a:lnTo>
                <a:lnTo>
                  <a:pt x="42976" y="18745"/>
                </a:lnTo>
                <a:lnTo>
                  <a:pt x="42862" y="1499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028822" y="9071937"/>
            <a:ext cx="2755" cy="8750"/>
          </a:xfrm>
          <a:custGeom>
            <a:avLst/>
            <a:gdLst/>
            <a:ahLst/>
            <a:cxnLst/>
            <a:rect l="l" t="t" r="r" b="b"/>
            <a:pathLst>
              <a:path w="2755" h="8750">
                <a:moveTo>
                  <a:pt x="0" y="0"/>
                </a:moveTo>
                <a:lnTo>
                  <a:pt x="1752" y="8750"/>
                </a:lnTo>
                <a:lnTo>
                  <a:pt x="2755" y="4508"/>
                </a:lnTo>
                <a:lnTo>
                  <a:pt x="1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026701" y="9082805"/>
            <a:ext cx="9118" cy="41351"/>
          </a:xfrm>
          <a:custGeom>
            <a:avLst/>
            <a:gdLst/>
            <a:ahLst/>
            <a:cxnLst/>
            <a:rect l="l" t="t" r="r" b="b"/>
            <a:pathLst>
              <a:path w="9118" h="41351">
                <a:moveTo>
                  <a:pt x="9118" y="21742"/>
                </a:moveTo>
                <a:lnTo>
                  <a:pt x="8127" y="10998"/>
                </a:lnTo>
                <a:lnTo>
                  <a:pt x="6121" y="0"/>
                </a:lnTo>
                <a:lnTo>
                  <a:pt x="4864" y="253"/>
                </a:lnTo>
                <a:lnTo>
                  <a:pt x="3619" y="6007"/>
                </a:lnTo>
                <a:lnTo>
                  <a:pt x="0" y="0"/>
                </a:lnTo>
                <a:lnTo>
                  <a:pt x="495" y="8750"/>
                </a:lnTo>
                <a:lnTo>
                  <a:pt x="1498" y="9499"/>
                </a:lnTo>
                <a:lnTo>
                  <a:pt x="1739" y="15125"/>
                </a:lnTo>
                <a:lnTo>
                  <a:pt x="2743" y="19507"/>
                </a:lnTo>
                <a:lnTo>
                  <a:pt x="3619" y="20370"/>
                </a:lnTo>
                <a:lnTo>
                  <a:pt x="5613" y="37985"/>
                </a:lnTo>
                <a:lnTo>
                  <a:pt x="8369" y="41351"/>
                </a:lnTo>
                <a:lnTo>
                  <a:pt x="9118" y="2174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5929115" y="9146663"/>
            <a:ext cx="40474" cy="27609"/>
          </a:xfrm>
          <a:custGeom>
            <a:avLst/>
            <a:gdLst/>
            <a:ahLst/>
            <a:cxnLst/>
            <a:rect l="l" t="t" r="r" b="b"/>
            <a:pathLst>
              <a:path w="40474" h="27609">
                <a:moveTo>
                  <a:pt x="32727" y="27609"/>
                </a:moveTo>
                <a:lnTo>
                  <a:pt x="40474" y="26111"/>
                </a:lnTo>
                <a:lnTo>
                  <a:pt x="33858" y="23736"/>
                </a:lnTo>
                <a:lnTo>
                  <a:pt x="32359" y="20980"/>
                </a:lnTo>
                <a:lnTo>
                  <a:pt x="27241" y="19367"/>
                </a:lnTo>
                <a:lnTo>
                  <a:pt x="26111" y="16738"/>
                </a:lnTo>
                <a:lnTo>
                  <a:pt x="7873" y="3987"/>
                </a:lnTo>
                <a:lnTo>
                  <a:pt x="6870" y="1117"/>
                </a:lnTo>
                <a:lnTo>
                  <a:pt x="5740" y="0"/>
                </a:lnTo>
                <a:lnTo>
                  <a:pt x="2120" y="1612"/>
                </a:lnTo>
                <a:lnTo>
                  <a:pt x="253" y="7988"/>
                </a:lnTo>
                <a:lnTo>
                  <a:pt x="0" y="9994"/>
                </a:lnTo>
                <a:lnTo>
                  <a:pt x="32727" y="2760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5342100" y="8826536"/>
            <a:ext cx="63474" cy="336232"/>
          </a:xfrm>
          <a:custGeom>
            <a:avLst/>
            <a:gdLst/>
            <a:ahLst/>
            <a:cxnLst/>
            <a:rect l="l" t="t" r="r" b="b"/>
            <a:pathLst>
              <a:path w="63474" h="336232">
                <a:moveTo>
                  <a:pt x="54101" y="24739"/>
                </a:moveTo>
                <a:lnTo>
                  <a:pt x="1117" y="0"/>
                </a:lnTo>
                <a:lnTo>
                  <a:pt x="0" y="304126"/>
                </a:lnTo>
                <a:lnTo>
                  <a:pt x="63474" y="336232"/>
                </a:lnTo>
                <a:lnTo>
                  <a:pt x="63474" y="30861"/>
                </a:lnTo>
                <a:lnTo>
                  <a:pt x="54101" y="247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862143" y="8989847"/>
            <a:ext cx="8242" cy="30111"/>
          </a:xfrm>
          <a:custGeom>
            <a:avLst/>
            <a:gdLst/>
            <a:ahLst/>
            <a:cxnLst/>
            <a:rect l="l" t="t" r="r" b="b"/>
            <a:pathLst>
              <a:path w="8242" h="30111">
                <a:moveTo>
                  <a:pt x="4864" y="114"/>
                </a:moveTo>
                <a:lnTo>
                  <a:pt x="876" y="13995"/>
                </a:lnTo>
                <a:lnTo>
                  <a:pt x="0" y="30111"/>
                </a:lnTo>
                <a:lnTo>
                  <a:pt x="3378" y="16992"/>
                </a:lnTo>
                <a:lnTo>
                  <a:pt x="5613" y="14871"/>
                </a:lnTo>
                <a:lnTo>
                  <a:pt x="8242" y="3873"/>
                </a:lnTo>
                <a:lnTo>
                  <a:pt x="7238" y="0"/>
                </a:lnTo>
                <a:lnTo>
                  <a:pt x="4864" y="11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030573" y="9076301"/>
            <a:ext cx="3238" cy="4381"/>
          </a:xfrm>
          <a:custGeom>
            <a:avLst/>
            <a:gdLst/>
            <a:ahLst/>
            <a:cxnLst/>
            <a:rect l="l" t="t" r="r" b="b"/>
            <a:pathLst>
              <a:path w="3238" h="4381">
                <a:moveTo>
                  <a:pt x="1003" y="139"/>
                </a:moveTo>
                <a:lnTo>
                  <a:pt x="0" y="4381"/>
                </a:lnTo>
                <a:lnTo>
                  <a:pt x="3238" y="4381"/>
                </a:lnTo>
                <a:lnTo>
                  <a:pt x="2247" y="0"/>
                </a:lnTo>
                <a:lnTo>
                  <a:pt x="1003" y="139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023570" y="9102302"/>
            <a:ext cx="12369" cy="53848"/>
          </a:xfrm>
          <a:custGeom>
            <a:avLst/>
            <a:gdLst/>
            <a:ahLst/>
            <a:cxnLst/>
            <a:rect l="l" t="t" r="r" b="b"/>
            <a:pathLst>
              <a:path w="12369" h="53848">
                <a:moveTo>
                  <a:pt x="4508" y="34112"/>
                </a:moveTo>
                <a:lnTo>
                  <a:pt x="0" y="49352"/>
                </a:lnTo>
                <a:lnTo>
                  <a:pt x="254" y="53848"/>
                </a:lnTo>
                <a:lnTo>
                  <a:pt x="9753" y="37109"/>
                </a:lnTo>
                <a:lnTo>
                  <a:pt x="11379" y="30619"/>
                </a:lnTo>
                <a:lnTo>
                  <a:pt x="12369" y="24117"/>
                </a:lnTo>
                <a:lnTo>
                  <a:pt x="11506" y="21869"/>
                </a:lnTo>
                <a:lnTo>
                  <a:pt x="8750" y="18491"/>
                </a:lnTo>
                <a:lnTo>
                  <a:pt x="6743" y="876"/>
                </a:lnTo>
                <a:lnTo>
                  <a:pt x="5880" y="0"/>
                </a:lnTo>
                <a:lnTo>
                  <a:pt x="4508" y="3411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361064" y="8821793"/>
            <a:ext cx="62598" cy="83210"/>
          </a:xfrm>
          <a:custGeom>
            <a:avLst/>
            <a:gdLst/>
            <a:ahLst/>
            <a:cxnLst/>
            <a:rect l="l" t="t" r="r" b="b"/>
            <a:pathLst>
              <a:path w="62598" h="83210">
                <a:moveTo>
                  <a:pt x="26733" y="83210"/>
                </a:moveTo>
                <a:lnTo>
                  <a:pt x="29730" y="82207"/>
                </a:lnTo>
                <a:lnTo>
                  <a:pt x="29984" y="77215"/>
                </a:lnTo>
                <a:lnTo>
                  <a:pt x="25742" y="69964"/>
                </a:lnTo>
                <a:lnTo>
                  <a:pt x="23736" y="63969"/>
                </a:lnTo>
                <a:lnTo>
                  <a:pt x="21996" y="61340"/>
                </a:lnTo>
                <a:lnTo>
                  <a:pt x="20370" y="57226"/>
                </a:lnTo>
                <a:lnTo>
                  <a:pt x="21615" y="56476"/>
                </a:lnTo>
                <a:lnTo>
                  <a:pt x="25869" y="55092"/>
                </a:lnTo>
                <a:lnTo>
                  <a:pt x="34988" y="50101"/>
                </a:lnTo>
                <a:lnTo>
                  <a:pt x="37490" y="46723"/>
                </a:lnTo>
                <a:lnTo>
                  <a:pt x="39103" y="46596"/>
                </a:lnTo>
                <a:lnTo>
                  <a:pt x="54609" y="37350"/>
                </a:lnTo>
                <a:lnTo>
                  <a:pt x="58470" y="35229"/>
                </a:lnTo>
                <a:lnTo>
                  <a:pt x="62598" y="32854"/>
                </a:lnTo>
                <a:lnTo>
                  <a:pt x="52349" y="0"/>
                </a:lnTo>
                <a:lnTo>
                  <a:pt x="47726" y="368"/>
                </a:lnTo>
                <a:lnTo>
                  <a:pt x="47104" y="2120"/>
                </a:lnTo>
                <a:lnTo>
                  <a:pt x="29616" y="12738"/>
                </a:lnTo>
                <a:lnTo>
                  <a:pt x="14985" y="19862"/>
                </a:lnTo>
                <a:lnTo>
                  <a:pt x="11874" y="23355"/>
                </a:lnTo>
                <a:lnTo>
                  <a:pt x="7238" y="23736"/>
                </a:lnTo>
                <a:lnTo>
                  <a:pt x="6375" y="20739"/>
                </a:lnTo>
                <a:lnTo>
                  <a:pt x="4495" y="15989"/>
                </a:lnTo>
                <a:lnTo>
                  <a:pt x="4000" y="13487"/>
                </a:lnTo>
                <a:lnTo>
                  <a:pt x="0" y="9245"/>
                </a:lnTo>
                <a:lnTo>
                  <a:pt x="1371" y="16611"/>
                </a:lnTo>
                <a:lnTo>
                  <a:pt x="26733" y="8321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211870" y="8887512"/>
            <a:ext cx="107213" cy="94830"/>
          </a:xfrm>
          <a:custGeom>
            <a:avLst/>
            <a:gdLst/>
            <a:ahLst/>
            <a:cxnLst/>
            <a:rect l="l" t="t" r="r" b="b"/>
            <a:pathLst>
              <a:path w="107213" h="94830">
                <a:moveTo>
                  <a:pt x="84226" y="60718"/>
                </a:moveTo>
                <a:lnTo>
                  <a:pt x="82842" y="54724"/>
                </a:lnTo>
                <a:lnTo>
                  <a:pt x="92214" y="50850"/>
                </a:lnTo>
                <a:lnTo>
                  <a:pt x="97840" y="50723"/>
                </a:lnTo>
                <a:lnTo>
                  <a:pt x="98209" y="46228"/>
                </a:lnTo>
                <a:lnTo>
                  <a:pt x="107213" y="40728"/>
                </a:lnTo>
                <a:lnTo>
                  <a:pt x="103085" y="15735"/>
                </a:lnTo>
                <a:lnTo>
                  <a:pt x="95338" y="0"/>
                </a:lnTo>
                <a:lnTo>
                  <a:pt x="65354" y="16624"/>
                </a:lnTo>
                <a:lnTo>
                  <a:pt x="59474" y="20866"/>
                </a:lnTo>
                <a:lnTo>
                  <a:pt x="55359" y="22745"/>
                </a:lnTo>
                <a:lnTo>
                  <a:pt x="45859" y="29108"/>
                </a:lnTo>
                <a:lnTo>
                  <a:pt x="24117" y="40487"/>
                </a:lnTo>
                <a:lnTo>
                  <a:pt x="18249" y="44729"/>
                </a:lnTo>
                <a:lnTo>
                  <a:pt x="5499" y="50850"/>
                </a:lnTo>
                <a:lnTo>
                  <a:pt x="0" y="56222"/>
                </a:lnTo>
                <a:lnTo>
                  <a:pt x="5130" y="67970"/>
                </a:lnTo>
                <a:lnTo>
                  <a:pt x="9499" y="85471"/>
                </a:lnTo>
                <a:lnTo>
                  <a:pt x="11620" y="89458"/>
                </a:lnTo>
                <a:lnTo>
                  <a:pt x="10998" y="94830"/>
                </a:lnTo>
                <a:lnTo>
                  <a:pt x="20739" y="91960"/>
                </a:lnTo>
                <a:lnTo>
                  <a:pt x="23495" y="93713"/>
                </a:lnTo>
                <a:lnTo>
                  <a:pt x="27990" y="91211"/>
                </a:lnTo>
                <a:lnTo>
                  <a:pt x="26238" y="87337"/>
                </a:lnTo>
                <a:lnTo>
                  <a:pt x="35864" y="83464"/>
                </a:lnTo>
                <a:lnTo>
                  <a:pt x="41490" y="83210"/>
                </a:lnTo>
                <a:lnTo>
                  <a:pt x="41732" y="78714"/>
                </a:lnTo>
                <a:lnTo>
                  <a:pt x="77101" y="59347"/>
                </a:lnTo>
                <a:lnTo>
                  <a:pt x="79844" y="60972"/>
                </a:lnTo>
                <a:lnTo>
                  <a:pt x="84226" y="60718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5057465" y="8754703"/>
            <a:ext cx="2870" cy="12852"/>
          </a:xfrm>
          <a:custGeom>
            <a:avLst/>
            <a:gdLst/>
            <a:ahLst/>
            <a:cxnLst/>
            <a:rect l="l" t="t" r="r" b="b"/>
            <a:pathLst>
              <a:path w="2870" h="12852">
                <a:moveTo>
                  <a:pt x="241" y="2235"/>
                </a:moveTo>
                <a:lnTo>
                  <a:pt x="0" y="9232"/>
                </a:lnTo>
                <a:lnTo>
                  <a:pt x="2870" y="12852"/>
                </a:lnTo>
                <a:lnTo>
                  <a:pt x="2489" y="0"/>
                </a:lnTo>
                <a:lnTo>
                  <a:pt x="241" y="223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5068460" y="8748817"/>
            <a:ext cx="15989" cy="22237"/>
          </a:xfrm>
          <a:custGeom>
            <a:avLst/>
            <a:gdLst/>
            <a:ahLst/>
            <a:cxnLst/>
            <a:rect l="l" t="t" r="r" b="b"/>
            <a:pathLst>
              <a:path w="15989" h="22237">
                <a:moveTo>
                  <a:pt x="749" y="20866"/>
                </a:moveTo>
                <a:lnTo>
                  <a:pt x="6375" y="22237"/>
                </a:lnTo>
                <a:lnTo>
                  <a:pt x="14363" y="22237"/>
                </a:lnTo>
                <a:lnTo>
                  <a:pt x="15989" y="21120"/>
                </a:lnTo>
                <a:lnTo>
                  <a:pt x="15862" y="0"/>
                </a:lnTo>
                <a:lnTo>
                  <a:pt x="1371" y="254"/>
                </a:lnTo>
                <a:lnTo>
                  <a:pt x="0" y="1625"/>
                </a:lnTo>
                <a:lnTo>
                  <a:pt x="749" y="2086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116416" y="8905378"/>
            <a:ext cx="40728" cy="13995"/>
          </a:xfrm>
          <a:custGeom>
            <a:avLst/>
            <a:gdLst/>
            <a:ahLst/>
            <a:cxnLst/>
            <a:rect l="l" t="t" r="r" b="b"/>
            <a:pathLst>
              <a:path w="40728" h="13995">
                <a:moveTo>
                  <a:pt x="20612" y="6502"/>
                </a:moveTo>
                <a:lnTo>
                  <a:pt x="4254" y="8750"/>
                </a:lnTo>
                <a:lnTo>
                  <a:pt x="0" y="11125"/>
                </a:lnTo>
                <a:lnTo>
                  <a:pt x="9867" y="13995"/>
                </a:lnTo>
                <a:lnTo>
                  <a:pt x="28981" y="8991"/>
                </a:lnTo>
                <a:lnTo>
                  <a:pt x="23863" y="6743"/>
                </a:lnTo>
                <a:lnTo>
                  <a:pt x="40728" y="1625"/>
                </a:lnTo>
                <a:lnTo>
                  <a:pt x="34226" y="0"/>
                </a:lnTo>
                <a:lnTo>
                  <a:pt x="22364" y="126"/>
                </a:lnTo>
                <a:lnTo>
                  <a:pt x="15239" y="2247"/>
                </a:lnTo>
                <a:lnTo>
                  <a:pt x="20612" y="650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238110" y="8946861"/>
            <a:ext cx="53606" cy="31864"/>
          </a:xfrm>
          <a:custGeom>
            <a:avLst/>
            <a:gdLst/>
            <a:ahLst/>
            <a:cxnLst/>
            <a:rect l="l" t="t" r="r" b="b"/>
            <a:pathLst>
              <a:path w="53606" h="31864">
                <a:moveTo>
                  <a:pt x="9626" y="24117"/>
                </a:moveTo>
                <a:lnTo>
                  <a:pt x="0" y="27990"/>
                </a:lnTo>
                <a:lnTo>
                  <a:pt x="1752" y="31864"/>
                </a:lnTo>
                <a:lnTo>
                  <a:pt x="5753" y="31864"/>
                </a:lnTo>
                <a:lnTo>
                  <a:pt x="8496" y="27990"/>
                </a:lnTo>
                <a:lnTo>
                  <a:pt x="10629" y="29616"/>
                </a:lnTo>
                <a:lnTo>
                  <a:pt x="29616" y="20866"/>
                </a:lnTo>
                <a:lnTo>
                  <a:pt x="35356" y="15862"/>
                </a:lnTo>
                <a:lnTo>
                  <a:pt x="40982" y="12115"/>
                </a:lnTo>
                <a:lnTo>
                  <a:pt x="43230" y="8496"/>
                </a:lnTo>
                <a:lnTo>
                  <a:pt x="53606" y="1625"/>
                </a:lnTo>
                <a:lnTo>
                  <a:pt x="50863" y="0"/>
                </a:lnTo>
                <a:lnTo>
                  <a:pt x="15494" y="19367"/>
                </a:lnTo>
                <a:lnTo>
                  <a:pt x="15252" y="23863"/>
                </a:lnTo>
                <a:lnTo>
                  <a:pt x="9626" y="24117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5396327" y="9456781"/>
            <a:ext cx="16370" cy="22987"/>
          </a:xfrm>
          <a:custGeom>
            <a:avLst/>
            <a:gdLst/>
            <a:ahLst/>
            <a:cxnLst/>
            <a:rect l="l" t="t" r="r" b="b"/>
            <a:pathLst>
              <a:path w="16370" h="22986">
                <a:moveTo>
                  <a:pt x="0" y="19240"/>
                </a:moveTo>
                <a:lnTo>
                  <a:pt x="8496" y="22110"/>
                </a:lnTo>
                <a:lnTo>
                  <a:pt x="14871" y="22986"/>
                </a:lnTo>
                <a:lnTo>
                  <a:pt x="16370" y="21488"/>
                </a:lnTo>
                <a:lnTo>
                  <a:pt x="15875" y="0"/>
                </a:lnTo>
                <a:lnTo>
                  <a:pt x="1384" y="126"/>
                </a:lnTo>
                <a:lnTo>
                  <a:pt x="0" y="1625"/>
                </a:lnTo>
                <a:lnTo>
                  <a:pt x="0" y="1924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270097" y="9002713"/>
            <a:ext cx="13246" cy="6261"/>
          </a:xfrm>
          <a:custGeom>
            <a:avLst/>
            <a:gdLst/>
            <a:ahLst/>
            <a:cxnLst/>
            <a:rect l="l" t="t" r="r" b="b"/>
            <a:pathLst>
              <a:path w="13246" h="6261">
                <a:moveTo>
                  <a:pt x="0" y="5867"/>
                </a:moveTo>
                <a:lnTo>
                  <a:pt x="5753" y="6261"/>
                </a:lnTo>
                <a:lnTo>
                  <a:pt x="13246" y="2006"/>
                </a:lnTo>
                <a:lnTo>
                  <a:pt x="12382" y="0"/>
                </a:lnTo>
                <a:lnTo>
                  <a:pt x="0" y="586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254736" y="9011330"/>
            <a:ext cx="13233" cy="6388"/>
          </a:xfrm>
          <a:custGeom>
            <a:avLst/>
            <a:gdLst/>
            <a:ahLst/>
            <a:cxnLst/>
            <a:rect l="l" t="t" r="r" b="b"/>
            <a:pathLst>
              <a:path w="13233" h="6388">
                <a:moveTo>
                  <a:pt x="0" y="5880"/>
                </a:moveTo>
                <a:lnTo>
                  <a:pt x="6362" y="6388"/>
                </a:lnTo>
                <a:lnTo>
                  <a:pt x="10744" y="4635"/>
                </a:lnTo>
                <a:lnTo>
                  <a:pt x="13233" y="1879"/>
                </a:lnTo>
                <a:lnTo>
                  <a:pt x="12496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243991" y="9019956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3746"/>
                </a:moveTo>
                <a:lnTo>
                  <a:pt x="6235" y="4749"/>
                </a:lnTo>
                <a:lnTo>
                  <a:pt x="8991" y="1993"/>
                </a:lnTo>
                <a:lnTo>
                  <a:pt x="8115" y="0"/>
                </a:lnTo>
                <a:lnTo>
                  <a:pt x="0" y="374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228744" y="9026578"/>
            <a:ext cx="13233" cy="6743"/>
          </a:xfrm>
          <a:custGeom>
            <a:avLst/>
            <a:gdLst/>
            <a:ahLst/>
            <a:cxnLst/>
            <a:rect l="l" t="t" r="r" b="b"/>
            <a:pathLst>
              <a:path w="13233" h="6743">
                <a:moveTo>
                  <a:pt x="0" y="5880"/>
                </a:moveTo>
                <a:lnTo>
                  <a:pt x="6235" y="6743"/>
                </a:lnTo>
                <a:lnTo>
                  <a:pt x="13233" y="1879"/>
                </a:lnTo>
                <a:lnTo>
                  <a:pt x="12369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211752" y="9035199"/>
            <a:ext cx="15113" cy="9245"/>
          </a:xfrm>
          <a:custGeom>
            <a:avLst/>
            <a:gdLst/>
            <a:ahLst/>
            <a:cxnLst/>
            <a:rect l="l" t="t" r="r" b="b"/>
            <a:pathLst>
              <a:path w="15112" h="9245">
                <a:moveTo>
                  <a:pt x="6121" y="1625"/>
                </a:moveTo>
                <a:lnTo>
                  <a:pt x="0" y="6997"/>
                </a:lnTo>
                <a:lnTo>
                  <a:pt x="3746" y="9245"/>
                </a:lnTo>
                <a:lnTo>
                  <a:pt x="15113" y="2006"/>
                </a:lnTo>
                <a:lnTo>
                  <a:pt x="14236" y="0"/>
                </a:lnTo>
                <a:lnTo>
                  <a:pt x="6121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5935985" y="9147780"/>
            <a:ext cx="44983" cy="20624"/>
          </a:xfrm>
          <a:custGeom>
            <a:avLst/>
            <a:gdLst/>
            <a:ahLst/>
            <a:cxnLst/>
            <a:rect l="l" t="t" r="r" b="b"/>
            <a:pathLst>
              <a:path w="44983" h="20624">
                <a:moveTo>
                  <a:pt x="1003" y="2870"/>
                </a:moveTo>
                <a:lnTo>
                  <a:pt x="19240" y="15621"/>
                </a:lnTo>
                <a:lnTo>
                  <a:pt x="22745" y="15875"/>
                </a:lnTo>
                <a:lnTo>
                  <a:pt x="25488" y="19875"/>
                </a:lnTo>
                <a:lnTo>
                  <a:pt x="34366" y="20116"/>
                </a:lnTo>
                <a:lnTo>
                  <a:pt x="44983" y="20624"/>
                </a:lnTo>
                <a:lnTo>
                  <a:pt x="36360" y="15989"/>
                </a:lnTo>
                <a:lnTo>
                  <a:pt x="29235" y="13868"/>
                </a:lnTo>
                <a:lnTo>
                  <a:pt x="18491" y="7251"/>
                </a:lnTo>
                <a:lnTo>
                  <a:pt x="15125" y="2501"/>
                </a:lnTo>
                <a:lnTo>
                  <a:pt x="9740" y="3505"/>
                </a:lnTo>
                <a:lnTo>
                  <a:pt x="7874" y="2374"/>
                </a:lnTo>
                <a:lnTo>
                  <a:pt x="0" y="0"/>
                </a:lnTo>
                <a:lnTo>
                  <a:pt x="1003" y="287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5390330" y="9458906"/>
            <a:ext cx="4508" cy="16484"/>
          </a:xfrm>
          <a:custGeom>
            <a:avLst/>
            <a:gdLst/>
            <a:ahLst/>
            <a:cxnLst/>
            <a:rect l="l" t="t" r="r" b="b"/>
            <a:pathLst>
              <a:path w="4508" h="16484">
                <a:moveTo>
                  <a:pt x="0" y="1993"/>
                </a:moveTo>
                <a:lnTo>
                  <a:pt x="381" y="15239"/>
                </a:lnTo>
                <a:lnTo>
                  <a:pt x="4381" y="16484"/>
                </a:lnTo>
                <a:lnTo>
                  <a:pt x="4508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279088" y="8948240"/>
            <a:ext cx="17005" cy="11493"/>
          </a:xfrm>
          <a:custGeom>
            <a:avLst/>
            <a:gdLst/>
            <a:ahLst/>
            <a:cxnLst/>
            <a:rect l="l" t="t" r="r" b="b"/>
            <a:pathLst>
              <a:path w="17005" h="11493">
                <a:moveTo>
                  <a:pt x="12623" y="241"/>
                </a:moveTo>
                <a:lnTo>
                  <a:pt x="2260" y="7124"/>
                </a:lnTo>
                <a:lnTo>
                  <a:pt x="0" y="10744"/>
                </a:lnTo>
                <a:lnTo>
                  <a:pt x="3873" y="11493"/>
                </a:lnTo>
                <a:lnTo>
                  <a:pt x="8750" y="8750"/>
                </a:lnTo>
                <a:lnTo>
                  <a:pt x="10883" y="4991"/>
                </a:lnTo>
                <a:lnTo>
                  <a:pt x="16497" y="1625"/>
                </a:lnTo>
                <a:lnTo>
                  <a:pt x="17005" y="0"/>
                </a:lnTo>
                <a:lnTo>
                  <a:pt x="12623" y="24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226750" y="8978731"/>
            <a:ext cx="17106" cy="12865"/>
          </a:xfrm>
          <a:custGeom>
            <a:avLst/>
            <a:gdLst/>
            <a:ahLst/>
            <a:cxnLst/>
            <a:rect l="l" t="t" r="r" b="b"/>
            <a:pathLst>
              <a:path w="17106" h="12865">
                <a:moveTo>
                  <a:pt x="4610" y="10985"/>
                </a:moveTo>
                <a:lnTo>
                  <a:pt x="6743" y="6997"/>
                </a:lnTo>
                <a:lnTo>
                  <a:pt x="14986" y="4368"/>
                </a:lnTo>
                <a:lnTo>
                  <a:pt x="17106" y="0"/>
                </a:lnTo>
                <a:lnTo>
                  <a:pt x="13106" y="0"/>
                </a:lnTo>
                <a:lnTo>
                  <a:pt x="8610" y="2489"/>
                </a:lnTo>
                <a:lnTo>
                  <a:pt x="2247" y="6743"/>
                </a:lnTo>
                <a:lnTo>
                  <a:pt x="0" y="12865"/>
                </a:lnTo>
                <a:lnTo>
                  <a:pt x="4610" y="1098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030319" y="9047947"/>
            <a:ext cx="5753" cy="10871"/>
          </a:xfrm>
          <a:custGeom>
            <a:avLst/>
            <a:gdLst/>
            <a:ahLst/>
            <a:cxnLst/>
            <a:rect l="l" t="t" r="r" b="b"/>
            <a:pathLst>
              <a:path w="5753" h="10871">
                <a:moveTo>
                  <a:pt x="0" y="2501"/>
                </a:moveTo>
                <a:lnTo>
                  <a:pt x="5003" y="10871"/>
                </a:lnTo>
                <a:lnTo>
                  <a:pt x="5753" y="4508"/>
                </a:lnTo>
                <a:lnTo>
                  <a:pt x="4381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5587625" y="9178399"/>
            <a:ext cx="96469" cy="513981"/>
          </a:xfrm>
          <a:custGeom>
            <a:avLst/>
            <a:gdLst/>
            <a:ahLst/>
            <a:cxnLst/>
            <a:rect l="l" t="t" r="r" b="b"/>
            <a:pathLst>
              <a:path w="96469" h="513981">
                <a:moveTo>
                  <a:pt x="254" y="513981"/>
                </a:moveTo>
                <a:lnTo>
                  <a:pt x="96278" y="513981"/>
                </a:lnTo>
                <a:lnTo>
                  <a:pt x="96342" y="369214"/>
                </a:lnTo>
                <a:lnTo>
                  <a:pt x="96469" y="360476"/>
                </a:lnTo>
                <a:lnTo>
                  <a:pt x="96469" y="160680"/>
                </a:lnTo>
                <a:lnTo>
                  <a:pt x="95465" y="0"/>
                </a:lnTo>
                <a:lnTo>
                  <a:pt x="90970" y="42722"/>
                </a:lnTo>
                <a:lnTo>
                  <a:pt x="77724" y="86093"/>
                </a:lnTo>
                <a:lnTo>
                  <a:pt x="51854" y="140436"/>
                </a:lnTo>
                <a:lnTo>
                  <a:pt x="18491" y="187540"/>
                </a:lnTo>
                <a:lnTo>
                  <a:pt x="0" y="208534"/>
                </a:lnTo>
                <a:lnTo>
                  <a:pt x="254" y="5139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5084325" y="8748826"/>
            <a:ext cx="11125" cy="21107"/>
          </a:xfrm>
          <a:custGeom>
            <a:avLst/>
            <a:gdLst/>
            <a:ahLst/>
            <a:cxnLst/>
            <a:rect l="l" t="t" r="r" b="b"/>
            <a:pathLst>
              <a:path w="11125" h="21107">
                <a:moveTo>
                  <a:pt x="126" y="21107"/>
                </a:moveTo>
                <a:lnTo>
                  <a:pt x="10871" y="18732"/>
                </a:lnTo>
                <a:lnTo>
                  <a:pt x="11125" y="3987"/>
                </a:lnTo>
                <a:lnTo>
                  <a:pt x="5880" y="114"/>
                </a:lnTo>
                <a:lnTo>
                  <a:pt x="0" y="0"/>
                </a:lnTo>
                <a:lnTo>
                  <a:pt x="126" y="211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5866018" y="8952985"/>
            <a:ext cx="25984" cy="27863"/>
          </a:xfrm>
          <a:custGeom>
            <a:avLst/>
            <a:gdLst/>
            <a:ahLst/>
            <a:cxnLst/>
            <a:rect l="l" t="t" r="r" b="b"/>
            <a:pathLst>
              <a:path w="25984" h="27863">
                <a:moveTo>
                  <a:pt x="20231" y="6870"/>
                </a:moveTo>
                <a:lnTo>
                  <a:pt x="25984" y="2374"/>
                </a:lnTo>
                <a:lnTo>
                  <a:pt x="21615" y="0"/>
                </a:lnTo>
                <a:lnTo>
                  <a:pt x="18859" y="1117"/>
                </a:lnTo>
                <a:lnTo>
                  <a:pt x="4864" y="17487"/>
                </a:lnTo>
                <a:lnTo>
                  <a:pt x="0" y="27863"/>
                </a:lnTo>
                <a:lnTo>
                  <a:pt x="20231" y="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5867514" y="8964108"/>
            <a:ext cx="57099" cy="64350"/>
          </a:xfrm>
          <a:custGeom>
            <a:avLst/>
            <a:gdLst/>
            <a:ahLst/>
            <a:cxnLst/>
            <a:rect l="l" t="t" r="r" b="b"/>
            <a:pathLst>
              <a:path w="57099" h="64350">
                <a:moveTo>
                  <a:pt x="6629" y="42735"/>
                </a:moveTo>
                <a:lnTo>
                  <a:pt x="9740" y="34112"/>
                </a:lnTo>
                <a:lnTo>
                  <a:pt x="10121" y="28359"/>
                </a:lnTo>
                <a:lnTo>
                  <a:pt x="11493" y="27990"/>
                </a:lnTo>
                <a:lnTo>
                  <a:pt x="20116" y="18859"/>
                </a:lnTo>
                <a:lnTo>
                  <a:pt x="21615" y="13614"/>
                </a:lnTo>
                <a:lnTo>
                  <a:pt x="24739" y="12992"/>
                </a:lnTo>
                <a:lnTo>
                  <a:pt x="38861" y="5003"/>
                </a:lnTo>
                <a:lnTo>
                  <a:pt x="57099" y="3746"/>
                </a:lnTo>
                <a:lnTo>
                  <a:pt x="47472" y="0"/>
                </a:lnTo>
                <a:lnTo>
                  <a:pt x="23113" y="4368"/>
                </a:lnTo>
                <a:lnTo>
                  <a:pt x="7124" y="18859"/>
                </a:lnTo>
                <a:lnTo>
                  <a:pt x="2870" y="29616"/>
                </a:lnTo>
                <a:lnTo>
                  <a:pt x="253" y="40601"/>
                </a:lnTo>
                <a:lnTo>
                  <a:pt x="0" y="60350"/>
                </a:lnTo>
                <a:lnTo>
                  <a:pt x="2501" y="64350"/>
                </a:lnTo>
                <a:lnTo>
                  <a:pt x="3619" y="43357"/>
                </a:lnTo>
                <a:lnTo>
                  <a:pt x="6629" y="42735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5412196" y="9456785"/>
            <a:ext cx="11252" cy="21488"/>
          </a:xfrm>
          <a:custGeom>
            <a:avLst/>
            <a:gdLst/>
            <a:ahLst/>
            <a:cxnLst/>
            <a:rect l="l" t="t" r="r" b="b"/>
            <a:pathLst>
              <a:path w="11252" h="21488">
                <a:moveTo>
                  <a:pt x="0" y="0"/>
                </a:moveTo>
                <a:lnTo>
                  <a:pt x="508" y="21488"/>
                </a:lnTo>
                <a:lnTo>
                  <a:pt x="10871" y="18732"/>
                </a:lnTo>
                <a:lnTo>
                  <a:pt x="11252" y="3873"/>
                </a:lnTo>
                <a:lnTo>
                  <a:pt x="5880" y="0"/>
                </a:lnTo>
                <a:lnTo>
                  <a:pt x="0" y="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334828" y="8765686"/>
            <a:ext cx="15989" cy="8864"/>
          </a:xfrm>
          <a:custGeom>
            <a:avLst/>
            <a:gdLst/>
            <a:ahLst/>
            <a:cxnLst/>
            <a:rect l="l" t="t" r="r" b="b"/>
            <a:pathLst>
              <a:path w="15989" h="8864">
                <a:moveTo>
                  <a:pt x="3746" y="3619"/>
                </a:moveTo>
                <a:lnTo>
                  <a:pt x="0" y="8127"/>
                </a:lnTo>
                <a:lnTo>
                  <a:pt x="4610" y="8864"/>
                </a:lnTo>
                <a:lnTo>
                  <a:pt x="7366" y="4864"/>
                </a:lnTo>
                <a:lnTo>
                  <a:pt x="13119" y="4864"/>
                </a:lnTo>
                <a:lnTo>
                  <a:pt x="15989" y="2247"/>
                </a:lnTo>
                <a:lnTo>
                  <a:pt x="15367" y="0"/>
                </a:lnTo>
                <a:lnTo>
                  <a:pt x="3746" y="3619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321950" y="8775054"/>
            <a:ext cx="11252" cy="8128"/>
          </a:xfrm>
          <a:custGeom>
            <a:avLst/>
            <a:gdLst/>
            <a:ahLst/>
            <a:cxnLst/>
            <a:rect l="l" t="t" r="r" b="b"/>
            <a:pathLst>
              <a:path w="11252" h="8127">
                <a:moveTo>
                  <a:pt x="7251" y="0"/>
                </a:moveTo>
                <a:lnTo>
                  <a:pt x="0" y="4254"/>
                </a:lnTo>
                <a:lnTo>
                  <a:pt x="6261" y="8127"/>
                </a:lnTo>
                <a:lnTo>
                  <a:pt x="11252" y="3492"/>
                </a:lnTo>
                <a:lnTo>
                  <a:pt x="10871" y="0"/>
                </a:lnTo>
                <a:lnTo>
                  <a:pt x="7251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130908" y="8969226"/>
            <a:ext cx="64846" cy="39865"/>
          </a:xfrm>
          <a:custGeom>
            <a:avLst/>
            <a:gdLst/>
            <a:ahLst/>
            <a:cxnLst/>
            <a:rect l="l" t="t" r="r" b="b"/>
            <a:pathLst>
              <a:path w="64846" h="39865">
                <a:moveTo>
                  <a:pt x="0" y="35737"/>
                </a:moveTo>
                <a:lnTo>
                  <a:pt x="3873" y="39865"/>
                </a:lnTo>
                <a:lnTo>
                  <a:pt x="11620" y="33985"/>
                </a:lnTo>
                <a:lnTo>
                  <a:pt x="19608" y="31114"/>
                </a:lnTo>
                <a:lnTo>
                  <a:pt x="25361" y="25996"/>
                </a:lnTo>
                <a:lnTo>
                  <a:pt x="64846" y="2997"/>
                </a:lnTo>
                <a:lnTo>
                  <a:pt x="63093" y="0"/>
                </a:lnTo>
                <a:lnTo>
                  <a:pt x="0" y="35737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5942102" y="9143288"/>
            <a:ext cx="9245" cy="8001"/>
          </a:xfrm>
          <a:custGeom>
            <a:avLst/>
            <a:gdLst/>
            <a:ahLst/>
            <a:cxnLst/>
            <a:rect l="l" t="t" r="r" b="b"/>
            <a:pathLst>
              <a:path w="9245" h="8000">
                <a:moveTo>
                  <a:pt x="0" y="863"/>
                </a:moveTo>
                <a:lnTo>
                  <a:pt x="1765" y="6870"/>
                </a:lnTo>
                <a:lnTo>
                  <a:pt x="3632" y="8001"/>
                </a:lnTo>
                <a:lnTo>
                  <a:pt x="8991" y="6985"/>
                </a:lnTo>
                <a:lnTo>
                  <a:pt x="9245" y="4737"/>
                </a:lnTo>
                <a:lnTo>
                  <a:pt x="5880" y="863"/>
                </a:lnTo>
                <a:lnTo>
                  <a:pt x="199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4751090" y="8329979"/>
            <a:ext cx="280390" cy="343115"/>
          </a:xfrm>
          <a:custGeom>
            <a:avLst/>
            <a:gdLst/>
            <a:ahLst/>
            <a:cxnLst/>
            <a:rect l="l" t="t" r="r" b="b"/>
            <a:pathLst>
              <a:path w="280390" h="343115">
                <a:moveTo>
                  <a:pt x="213283" y="69227"/>
                </a:moveTo>
                <a:lnTo>
                  <a:pt x="93713" y="0"/>
                </a:lnTo>
                <a:lnTo>
                  <a:pt x="83959" y="0"/>
                </a:lnTo>
                <a:lnTo>
                  <a:pt x="63347" y="11874"/>
                </a:lnTo>
                <a:lnTo>
                  <a:pt x="0" y="100469"/>
                </a:lnTo>
                <a:lnTo>
                  <a:pt x="126" y="113080"/>
                </a:lnTo>
                <a:lnTo>
                  <a:pt x="60718" y="269519"/>
                </a:lnTo>
                <a:lnTo>
                  <a:pt x="65214" y="273773"/>
                </a:lnTo>
                <a:lnTo>
                  <a:pt x="184797" y="343115"/>
                </a:lnTo>
                <a:lnTo>
                  <a:pt x="199174" y="343115"/>
                </a:lnTo>
                <a:lnTo>
                  <a:pt x="220776" y="327875"/>
                </a:lnTo>
                <a:lnTo>
                  <a:pt x="280390" y="244157"/>
                </a:lnTo>
                <a:lnTo>
                  <a:pt x="280263" y="232409"/>
                </a:lnTo>
                <a:lnTo>
                  <a:pt x="219532" y="75971"/>
                </a:lnTo>
                <a:lnTo>
                  <a:pt x="213283" y="692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5684081" y="9349950"/>
            <a:ext cx="2247" cy="188925"/>
          </a:xfrm>
          <a:custGeom>
            <a:avLst/>
            <a:gdLst/>
            <a:ahLst/>
            <a:cxnLst/>
            <a:rect l="l" t="t" r="r" b="b"/>
            <a:pathLst>
              <a:path w="2247" h="188925">
                <a:moveTo>
                  <a:pt x="0" y="188925"/>
                </a:moveTo>
                <a:lnTo>
                  <a:pt x="1638" y="188417"/>
                </a:lnTo>
                <a:lnTo>
                  <a:pt x="2006" y="136690"/>
                </a:lnTo>
                <a:lnTo>
                  <a:pt x="2006" y="108585"/>
                </a:lnTo>
                <a:lnTo>
                  <a:pt x="2247" y="93459"/>
                </a:lnTo>
                <a:lnTo>
                  <a:pt x="2006" y="23863"/>
                </a:lnTo>
                <a:lnTo>
                  <a:pt x="2120" y="8496"/>
                </a:lnTo>
                <a:lnTo>
                  <a:pt x="0" y="0"/>
                </a:lnTo>
                <a:lnTo>
                  <a:pt x="0" y="1889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4753212" y="8331987"/>
            <a:ext cx="276263" cy="338861"/>
          </a:xfrm>
          <a:custGeom>
            <a:avLst/>
            <a:gdLst/>
            <a:ahLst/>
            <a:cxnLst/>
            <a:rect l="l" t="t" r="r" b="b"/>
            <a:pathLst>
              <a:path w="276263" h="338861">
                <a:moveTo>
                  <a:pt x="208914" y="69468"/>
                </a:moveTo>
                <a:lnTo>
                  <a:pt x="89217" y="0"/>
                </a:lnTo>
                <a:lnTo>
                  <a:pt x="84213" y="0"/>
                </a:lnTo>
                <a:lnTo>
                  <a:pt x="63347" y="11988"/>
                </a:lnTo>
                <a:lnTo>
                  <a:pt x="0" y="100710"/>
                </a:lnTo>
                <a:lnTo>
                  <a:pt x="0" y="108826"/>
                </a:lnTo>
                <a:lnTo>
                  <a:pt x="60845" y="265391"/>
                </a:lnTo>
                <a:lnTo>
                  <a:pt x="65214" y="269633"/>
                </a:lnTo>
                <a:lnTo>
                  <a:pt x="184924" y="338861"/>
                </a:lnTo>
                <a:lnTo>
                  <a:pt x="194792" y="338861"/>
                </a:lnTo>
                <a:lnTo>
                  <a:pt x="216534" y="323621"/>
                </a:lnTo>
                <a:lnTo>
                  <a:pt x="276263" y="239902"/>
                </a:lnTo>
                <a:lnTo>
                  <a:pt x="276136" y="232651"/>
                </a:lnTo>
                <a:lnTo>
                  <a:pt x="215290" y="76212"/>
                </a:lnTo>
                <a:lnTo>
                  <a:pt x="208914" y="6946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185255" y="8843398"/>
            <a:ext cx="100215" cy="61480"/>
          </a:xfrm>
          <a:custGeom>
            <a:avLst/>
            <a:gdLst/>
            <a:ahLst/>
            <a:cxnLst/>
            <a:rect l="l" t="t" r="r" b="b"/>
            <a:pathLst>
              <a:path w="100215" h="61480">
                <a:moveTo>
                  <a:pt x="100215" y="5003"/>
                </a:moveTo>
                <a:lnTo>
                  <a:pt x="95465" y="0"/>
                </a:lnTo>
                <a:lnTo>
                  <a:pt x="0" y="55232"/>
                </a:lnTo>
                <a:lnTo>
                  <a:pt x="6007" y="61480"/>
                </a:lnTo>
                <a:lnTo>
                  <a:pt x="37617" y="42608"/>
                </a:lnTo>
                <a:lnTo>
                  <a:pt x="99466" y="6248"/>
                </a:lnTo>
                <a:lnTo>
                  <a:pt x="100215" y="500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092300" y="8887757"/>
            <a:ext cx="40855" cy="25742"/>
          </a:xfrm>
          <a:custGeom>
            <a:avLst/>
            <a:gdLst/>
            <a:ahLst/>
            <a:cxnLst/>
            <a:rect l="l" t="t" r="r" b="b"/>
            <a:pathLst>
              <a:path w="40855" h="25742">
                <a:moveTo>
                  <a:pt x="40855" y="3378"/>
                </a:moveTo>
                <a:lnTo>
                  <a:pt x="29984" y="0"/>
                </a:lnTo>
                <a:lnTo>
                  <a:pt x="29489" y="1130"/>
                </a:lnTo>
                <a:lnTo>
                  <a:pt x="14236" y="9994"/>
                </a:lnTo>
                <a:lnTo>
                  <a:pt x="4114" y="14744"/>
                </a:lnTo>
                <a:lnTo>
                  <a:pt x="2374" y="17868"/>
                </a:lnTo>
                <a:lnTo>
                  <a:pt x="0" y="25742"/>
                </a:lnTo>
                <a:lnTo>
                  <a:pt x="19621" y="15366"/>
                </a:lnTo>
                <a:lnTo>
                  <a:pt x="40855" y="337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5954847" y="8974479"/>
            <a:ext cx="6629" cy="4241"/>
          </a:xfrm>
          <a:custGeom>
            <a:avLst/>
            <a:gdLst/>
            <a:ahLst/>
            <a:cxnLst/>
            <a:rect l="l" t="t" r="r" b="b"/>
            <a:pathLst>
              <a:path w="6629" h="4241">
                <a:moveTo>
                  <a:pt x="0" y="2120"/>
                </a:moveTo>
                <a:lnTo>
                  <a:pt x="6629" y="4241"/>
                </a:lnTo>
                <a:lnTo>
                  <a:pt x="374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5977716" y="8978478"/>
            <a:ext cx="38366" cy="44602"/>
          </a:xfrm>
          <a:custGeom>
            <a:avLst/>
            <a:gdLst/>
            <a:ahLst/>
            <a:cxnLst/>
            <a:rect l="l" t="t" r="r" b="b"/>
            <a:pathLst>
              <a:path w="38366" h="44602">
                <a:moveTo>
                  <a:pt x="35356" y="44602"/>
                </a:moveTo>
                <a:lnTo>
                  <a:pt x="38366" y="43853"/>
                </a:lnTo>
                <a:lnTo>
                  <a:pt x="28740" y="28981"/>
                </a:lnTo>
                <a:lnTo>
                  <a:pt x="27368" y="24612"/>
                </a:lnTo>
                <a:lnTo>
                  <a:pt x="24739" y="21615"/>
                </a:lnTo>
                <a:lnTo>
                  <a:pt x="15620" y="13868"/>
                </a:lnTo>
                <a:lnTo>
                  <a:pt x="14376" y="9372"/>
                </a:lnTo>
                <a:lnTo>
                  <a:pt x="11620" y="6616"/>
                </a:lnTo>
                <a:lnTo>
                  <a:pt x="7124" y="5245"/>
                </a:lnTo>
                <a:lnTo>
                  <a:pt x="2628" y="0"/>
                </a:lnTo>
                <a:lnTo>
                  <a:pt x="0" y="749"/>
                </a:lnTo>
                <a:lnTo>
                  <a:pt x="35356" y="44602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117539" y="8950229"/>
            <a:ext cx="72593" cy="46240"/>
          </a:xfrm>
          <a:custGeom>
            <a:avLst/>
            <a:gdLst/>
            <a:ahLst/>
            <a:cxnLst/>
            <a:rect l="l" t="t" r="r" b="b"/>
            <a:pathLst>
              <a:path w="72593" h="46240">
                <a:moveTo>
                  <a:pt x="0" y="41363"/>
                </a:moveTo>
                <a:lnTo>
                  <a:pt x="4876" y="46240"/>
                </a:lnTo>
                <a:lnTo>
                  <a:pt x="71589" y="8128"/>
                </a:lnTo>
                <a:lnTo>
                  <a:pt x="72593" y="6502"/>
                </a:lnTo>
                <a:lnTo>
                  <a:pt x="70345" y="0"/>
                </a:lnTo>
                <a:lnTo>
                  <a:pt x="0" y="4136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224245" y="8957110"/>
            <a:ext cx="95338" cy="60223"/>
          </a:xfrm>
          <a:custGeom>
            <a:avLst/>
            <a:gdLst/>
            <a:ahLst/>
            <a:cxnLst/>
            <a:rect l="l" t="t" r="r" b="b"/>
            <a:pathLst>
              <a:path w="95338" h="60223">
                <a:moveTo>
                  <a:pt x="93713" y="9118"/>
                </a:moveTo>
                <a:lnTo>
                  <a:pt x="95338" y="0"/>
                </a:lnTo>
                <a:lnTo>
                  <a:pt x="381" y="54101"/>
                </a:lnTo>
                <a:lnTo>
                  <a:pt x="0" y="60223"/>
                </a:lnTo>
                <a:lnTo>
                  <a:pt x="9499" y="56972"/>
                </a:lnTo>
                <a:lnTo>
                  <a:pt x="93713" y="9118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5901373" y="9103927"/>
            <a:ext cx="30111" cy="34607"/>
          </a:xfrm>
          <a:custGeom>
            <a:avLst/>
            <a:gdLst/>
            <a:ahLst/>
            <a:cxnLst/>
            <a:rect l="l" t="t" r="r" b="b"/>
            <a:pathLst>
              <a:path w="30111" h="34607">
                <a:moveTo>
                  <a:pt x="18872" y="28613"/>
                </a:moveTo>
                <a:lnTo>
                  <a:pt x="21361" y="31114"/>
                </a:lnTo>
                <a:lnTo>
                  <a:pt x="29121" y="34607"/>
                </a:lnTo>
                <a:lnTo>
                  <a:pt x="30111" y="31737"/>
                </a:lnTo>
                <a:lnTo>
                  <a:pt x="26365" y="27736"/>
                </a:lnTo>
                <a:lnTo>
                  <a:pt x="23367" y="22859"/>
                </a:lnTo>
                <a:lnTo>
                  <a:pt x="13868" y="12242"/>
                </a:lnTo>
                <a:lnTo>
                  <a:pt x="3619" y="0"/>
                </a:lnTo>
                <a:lnTo>
                  <a:pt x="0" y="1498"/>
                </a:lnTo>
                <a:lnTo>
                  <a:pt x="749" y="5499"/>
                </a:lnTo>
                <a:lnTo>
                  <a:pt x="18872" y="2861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041189" y="9132792"/>
            <a:ext cx="3009" cy="10998"/>
          </a:xfrm>
          <a:custGeom>
            <a:avLst/>
            <a:gdLst/>
            <a:ahLst/>
            <a:cxnLst/>
            <a:rect l="l" t="t" r="r" b="b"/>
            <a:pathLst>
              <a:path w="3009" h="10998">
                <a:moveTo>
                  <a:pt x="0" y="6616"/>
                </a:moveTo>
                <a:lnTo>
                  <a:pt x="3009" y="10998"/>
                </a:lnTo>
                <a:lnTo>
                  <a:pt x="2006" y="609"/>
                </a:lnTo>
                <a:lnTo>
                  <a:pt x="749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5325736" y="9282973"/>
            <a:ext cx="48971" cy="40982"/>
          </a:xfrm>
          <a:custGeom>
            <a:avLst/>
            <a:gdLst/>
            <a:ahLst/>
            <a:cxnLst/>
            <a:rect l="l" t="t" r="r" b="b"/>
            <a:pathLst>
              <a:path w="48971" h="40982">
                <a:moveTo>
                  <a:pt x="43726" y="15493"/>
                </a:moveTo>
                <a:lnTo>
                  <a:pt x="46850" y="14871"/>
                </a:lnTo>
                <a:lnTo>
                  <a:pt x="48971" y="380"/>
                </a:lnTo>
                <a:lnTo>
                  <a:pt x="40728" y="0"/>
                </a:lnTo>
                <a:lnTo>
                  <a:pt x="40233" y="1257"/>
                </a:lnTo>
                <a:lnTo>
                  <a:pt x="5867" y="20866"/>
                </a:lnTo>
                <a:lnTo>
                  <a:pt x="863" y="29235"/>
                </a:lnTo>
                <a:lnTo>
                  <a:pt x="0" y="40982"/>
                </a:lnTo>
                <a:lnTo>
                  <a:pt x="43726" y="15493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5357845" y="9403805"/>
            <a:ext cx="62471" cy="35356"/>
          </a:xfrm>
          <a:custGeom>
            <a:avLst/>
            <a:gdLst/>
            <a:ahLst/>
            <a:cxnLst/>
            <a:rect l="l" t="t" r="r" b="b"/>
            <a:pathLst>
              <a:path w="62471" h="35356">
                <a:moveTo>
                  <a:pt x="44221" y="1130"/>
                </a:moveTo>
                <a:lnTo>
                  <a:pt x="0" y="26733"/>
                </a:lnTo>
                <a:lnTo>
                  <a:pt x="4749" y="35356"/>
                </a:lnTo>
                <a:lnTo>
                  <a:pt x="35483" y="20739"/>
                </a:lnTo>
                <a:lnTo>
                  <a:pt x="62471" y="18491"/>
                </a:lnTo>
                <a:lnTo>
                  <a:pt x="47599" y="0"/>
                </a:lnTo>
                <a:lnTo>
                  <a:pt x="44221" y="1130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5685712" y="9477895"/>
            <a:ext cx="16865" cy="60972"/>
          </a:xfrm>
          <a:custGeom>
            <a:avLst/>
            <a:gdLst/>
            <a:ahLst/>
            <a:cxnLst/>
            <a:rect l="l" t="t" r="r" b="b"/>
            <a:pathLst>
              <a:path w="16865" h="60972">
                <a:moveTo>
                  <a:pt x="12369" y="34239"/>
                </a:moveTo>
                <a:lnTo>
                  <a:pt x="16865" y="0"/>
                </a:lnTo>
                <a:lnTo>
                  <a:pt x="368" y="8750"/>
                </a:lnTo>
                <a:lnTo>
                  <a:pt x="0" y="60477"/>
                </a:lnTo>
                <a:lnTo>
                  <a:pt x="1625" y="60972"/>
                </a:lnTo>
                <a:lnTo>
                  <a:pt x="12369" y="34239"/>
                </a:lnTo>
                <a:close/>
              </a:path>
            </a:pathLst>
          </a:custGeom>
          <a:solidFill>
            <a:srgbClr val="8487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5933358" y="8969485"/>
            <a:ext cx="21501" cy="11366"/>
          </a:xfrm>
          <a:custGeom>
            <a:avLst/>
            <a:gdLst/>
            <a:ahLst/>
            <a:cxnLst/>
            <a:rect l="l" t="t" r="r" b="b"/>
            <a:pathLst>
              <a:path w="21501" h="11366">
                <a:moveTo>
                  <a:pt x="0" y="622"/>
                </a:moveTo>
                <a:lnTo>
                  <a:pt x="21120" y="11366"/>
                </a:lnTo>
                <a:lnTo>
                  <a:pt x="21501" y="7112"/>
                </a:lnTo>
                <a:lnTo>
                  <a:pt x="6502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5877257" y="8992082"/>
            <a:ext cx="1752" cy="6134"/>
          </a:xfrm>
          <a:custGeom>
            <a:avLst/>
            <a:gdLst/>
            <a:ahLst/>
            <a:cxnLst/>
            <a:rect l="l" t="t" r="r" b="b"/>
            <a:pathLst>
              <a:path w="1752" h="6134">
                <a:moveTo>
                  <a:pt x="368" y="393"/>
                </a:moveTo>
                <a:lnTo>
                  <a:pt x="0" y="6134"/>
                </a:lnTo>
                <a:lnTo>
                  <a:pt x="1752" y="0"/>
                </a:lnTo>
                <a:lnTo>
                  <a:pt x="368" y="393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5865510" y="9004722"/>
            <a:ext cx="2247" cy="19735"/>
          </a:xfrm>
          <a:custGeom>
            <a:avLst/>
            <a:gdLst/>
            <a:ahLst/>
            <a:cxnLst/>
            <a:rect l="l" t="t" r="r" b="b"/>
            <a:pathLst>
              <a:path w="2247" h="19735">
                <a:moveTo>
                  <a:pt x="0" y="2120"/>
                </a:moveTo>
                <a:lnTo>
                  <a:pt x="876" y="19735"/>
                </a:lnTo>
                <a:lnTo>
                  <a:pt x="2006" y="19735"/>
                </a:lnTo>
                <a:lnTo>
                  <a:pt x="224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005081" y="9037450"/>
            <a:ext cx="11252" cy="21361"/>
          </a:xfrm>
          <a:custGeom>
            <a:avLst/>
            <a:gdLst/>
            <a:ahLst/>
            <a:cxnLst/>
            <a:rect l="l" t="t" r="r" b="b"/>
            <a:pathLst>
              <a:path w="11252" h="21361">
                <a:moveTo>
                  <a:pt x="0" y="254"/>
                </a:moveTo>
                <a:lnTo>
                  <a:pt x="10236" y="21361"/>
                </a:lnTo>
                <a:lnTo>
                  <a:pt x="11252" y="17233"/>
                </a:lnTo>
                <a:lnTo>
                  <a:pt x="3492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5870265" y="9039453"/>
            <a:ext cx="2743" cy="8737"/>
          </a:xfrm>
          <a:custGeom>
            <a:avLst/>
            <a:gdLst/>
            <a:ahLst/>
            <a:cxnLst/>
            <a:rect l="l" t="t" r="r" b="b"/>
            <a:pathLst>
              <a:path w="2743" h="8737">
                <a:moveTo>
                  <a:pt x="0" y="0"/>
                </a:moveTo>
                <a:lnTo>
                  <a:pt x="749" y="7861"/>
                </a:lnTo>
                <a:lnTo>
                  <a:pt x="2120" y="8737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5872391" y="9048197"/>
            <a:ext cx="2743" cy="6235"/>
          </a:xfrm>
          <a:custGeom>
            <a:avLst/>
            <a:gdLst/>
            <a:ahLst/>
            <a:cxnLst/>
            <a:rect l="l" t="t" r="r" b="b"/>
            <a:pathLst>
              <a:path w="2743" h="6235">
                <a:moveTo>
                  <a:pt x="0" y="0"/>
                </a:moveTo>
                <a:lnTo>
                  <a:pt x="1879" y="6235"/>
                </a:lnTo>
                <a:lnTo>
                  <a:pt x="2743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5874139" y="9056937"/>
            <a:ext cx="2743" cy="8636"/>
          </a:xfrm>
          <a:custGeom>
            <a:avLst/>
            <a:gdLst/>
            <a:ahLst/>
            <a:cxnLst/>
            <a:rect l="l" t="t" r="r" b="b"/>
            <a:pathLst>
              <a:path w="2743" h="8635">
                <a:moveTo>
                  <a:pt x="0" y="4381"/>
                </a:moveTo>
                <a:lnTo>
                  <a:pt x="2743" y="8635"/>
                </a:lnTo>
                <a:lnTo>
                  <a:pt x="2006" y="761"/>
                </a:lnTo>
                <a:lnTo>
                  <a:pt x="99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5868139" y="9065317"/>
            <a:ext cx="4991" cy="13233"/>
          </a:xfrm>
          <a:custGeom>
            <a:avLst/>
            <a:gdLst/>
            <a:ahLst/>
            <a:cxnLst/>
            <a:rect l="l" t="t" r="r" b="b"/>
            <a:pathLst>
              <a:path w="4991" h="13233">
                <a:moveTo>
                  <a:pt x="0" y="254"/>
                </a:moveTo>
                <a:lnTo>
                  <a:pt x="3746" y="13233"/>
                </a:lnTo>
                <a:lnTo>
                  <a:pt x="4991" y="8877"/>
                </a:lnTo>
                <a:lnTo>
                  <a:pt x="1879" y="0"/>
                </a:lnTo>
                <a:lnTo>
                  <a:pt x="0" y="254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030445" y="9069689"/>
            <a:ext cx="2882" cy="6756"/>
          </a:xfrm>
          <a:custGeom>
            <a:avLst/>
            <a:gdLst/>
            <a:ahLst/>
            <a:cxnLst/>
            <a:rect l="l" t="t" r="r" b="b"/>
            <a:pathLst>
              <a:path w="2882" h="6756">
                <a:moveTo>
                  <a:pt x="0" y="2247"/>
                </a:moveTo>
                <a:lnTo>
                  <a:pt x="1130" y="6756"/>
                </a:lnTo>
                <a:lnTo>
                  <a:pt x="2374" y="6629"/>
                </a:lnTo>
                <a:lnTo>
                  <a:pt x="288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032822" y="9080686"/>
            <a:ext cx="3124" cy="13119"/>
          </a:xfrm>
          <a:custGeom>
            <a:avLst/>
            <a:gdLst/>
            <a:ahLst/>
            <a:cxnLst/>
            <a:rect l="l" t="t" r="r" b="b"/>
            <a:pathLst>
              <a:path w="3124" h="13119">
                <a:moveTo>
                  <a:pt x="0" y="2120"/>
                </a:moveTo>
                <a:lnTo>
                  <a:pt x="2006" y="13119"/>
                </a:lnTo>
                <a:lnTo>
                  <a:pt x="3124" y="8737"/>
                </a:lnTo>
                <a:lnTo>
                  <a:pt x="100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035074" y="9104552"/>
            <a:ext cx="1625" cy="21856"/>
          </a:xfrm>
          <a:custGeom>
            <a:avLst/>
            <a:gdLst/>
            <a:ahLst/>
            <a:cxnLst/>
            <a:rect l="l" t="t" r="r" b="b"/>
            <a:pathLst>
              <a:path w="1625" h="21856">
                <a:moveTo>
                  <a:pt x="0" y="19608"/>
                </a:moveTo>
                <a:lnTo>
                  <a:pt x="863" y="21856"/>
                </a:lnTo>
                <a:lnTo>
                  <a:pt x="1625" y="749"/>
                </a:lnTo>
                <a:lnTo>
                  <a:pt x="749" y="0"/>
                </a:lnTo>
                <a:lnTo>
                  <a:pt x="0" y="19608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5898497" y="9124156"/>
            <a:ext cx="4749" cy="6261"/>
          </a:xfrm>
          <a:custGeom>
            <a:avLst/>
            <a:gdLst/>
            <a:ahLst/>
            <a:cxnLst/>
            <a:rect l="l" t="t" r="r" b="b"/>
            <a:pathLst>
              <a:path w="4749" h="6261">
                <a:moveTo>
                  <a:pt x="0" y="507"/>
                </a:moveTo>
                <a:lnTo>
                  <a:pt x="1511" y="5130"/>
                </a:lnTo>
                <a:lnTo>
                  <a:pt x="4127" y="6261"/>
                </a:lnTo>
                <a:lnTo>
                  <a:pt x="4749" y="4635"/>
                </a:lnTo>
                <a:lnTo>
                  <a:pt x="162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4342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4800315" y="8463807"/>
            <a:ext cx="24993" cy="16992"/>
          </a:xfrm>
          <a:custGeom>
            <a:avLst/>
            <a:gdLst/>
            <a:ahLst/>
            <a:cxnLst/>
            <a:rect l="l" t="t" r="r" b="b"/>
            <a:pathLst>
              <a:path w="24993" h="16992">
                <a:moveTo>
                  <a:pt x="24993" y="4622"/>
                </a:moveTo>
                <a:lnTo>
                  <a:pt x="22987" y="0"/>
                </a:lnTo>
                <a:lnTo>
                  <a:pt x="17500" y="876"/>
                </a:lnTo>
                <a:lnTo>
                  <a:pt x="0" y="11988"/>
                </a:lnTo>
                <a:lnTo>
                  <a:pt x="876" y="16992"/>
                </a:lnTo>
                <a:lnTo>
                  <a:pt x="24993" y="4622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37070" y="8767556"/>
            <a:ext cx="65481" cy="59105"/>
          </a:xfrm>
          <a:custGeom>
            <a:avLst/>
            <a:gdLst/>
            <a:ahLst/>
            <a:cxnLst/>
            <a:rect l="l" t="t" r="r" b="b"/>
            <a:pathLst>
              <a:path w="65481" h="59105">
                <a:moveTo>
                  <a:pt x="58229" y="22618"/>
                </a:moveTo>
                <a:lnTo>
                  <a:pt x="38620" y="1003"/>
                </a:lnTo>
                <a:lnTo>
                  <a:pt x="36995" y="0"/>
                </a:lnTo>
                <a:lnTo>
                  <a:pt x="0" y="20497"/>
                </a:lnTo>
                <a:lnTo>
                  <a:pt x="6248" y="24739"/>
                </a:lnTo>
                <a:lnTo>
                  <a:pt x="10756" y="32867"/>
                </a:lnTo>
                <a:lnTo>
                  <a:pt x="15125" y="35483"/>
                </a:lnTo>
                <a:lnTo>
                  <a:pt x="24244" y="59105"/>
                </a:lnTo>
                <a:lnTo>
                  <a:pt x="65481" y="34734"/>
                </a:lnTo>
                <a:lnTo>
                  <a:pt x="58229" y="226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167897" y="8824164"/>
            <a:ext cx="112826" cy="74460"/>
          </a:xfrm>
          <a:custGeom>
            <a:avLst/>
            <a:gdLst/>
            <a:ahLst/>
            <a:cxnLst/>
            <a:rect l="l" t="t" r="r" b="b"/>
            <a:pathLst>
              <a:path w="112826" h="74460">
                <a:moveTo>
                  <a:pt x="110324" y="13741"/>
                </a:moveTo>
                <a:lnTo>
                  <a:pt x="95453" y="0"/>
                </a:lnTo>
                <a:lnTo>
                  <a:pt x="0" y="54851"/>
                </a:lnTo>
                <a:lnTo>
                  <a:pt x="17360" y="74460"/>
                </a:lnTo>
                <a:lnTo>
                  <a:pt x="112826" y="19240"/>
                </a:lnTo>
                <a:lnTo>
                  <a:pt x="110324" y="13741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191261" y="8848410"/>
            <a:ext cx="104330" cy="69342"/>
          </a:xfrm>
          <a:custGeom>
            <a:avLst/>
            <a:gdLst/>
            <a:ahLst/>
            <a:cxnLst/>
            <a:rect l="l" t="t" r="r" b="b"/>
            <a:pathLst>
              <a:path w="104330" h="69342">
                <a:moveTo>
                  <a:pt x="101206" y="15735"/>
                </a:moveTo>
                <a:lnTo>
                  <a:pt x="104330" y="14986"/>
                </a:lnTo>
                <a:lnTo>
                  <a:pt x="94208" y="0"/>
                </a:lnTo>
                <a:lnTo>
                  <a:pt x="93459" y="1244"/>
                </a:lnTo>
                <a:lnTo>
                  <a:pt x="31610" y="37604"/>
                </a:lnTo>
                <a:lnTo>
                  <a:pt x="0" y="56464"/>
                </a:lnTo>
                <a:lnTo>
                  <a:pt x="7238" y="69342"/>
                </a:lnTo>
                <a:lnTo>
                  <a:pt x="101206" y="1573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386802" y="8870016"/>
            <a:ext cx="36855" cy="49974"/>
          </a:xfrm>
          <a:custGeom>
            <a:avLst/>
            <a:gdLst/>
            <a:ahLst/>
            <a:cxnLst/>
            <a:rect l="l" t="t" r="r" b="b"/>
            <a:pathLst>
              <a:path w="36855" h="49974">
                <a:moveTo>
                  <a:pt x="4254" y="28994"/>
                </a:moveTo>
                <a:lnTo>
                  <a:pt x="4000" y="33985"/>
                </a:lnTo>
                <a:lnTo>
                  <a:pt x="1003" y="34988"/>
                </a:lnTo>
                <a:lnTo>
                  <a:pt x="381" y="37109"/>
                </a:lnTo>
                <a:lnTo>
                  <a:pt x="4127" y="39738"/>
                </a:lnTo>
                <a:lnTo>
                  <a:pt x="6997" y="49479"/>
                </a:lnTo>
                <a:lnTo>
                  <a:pt x="8877" y="49974"/>
                </a:lnTo>
                <a:lnTo>
                  <a:pt x="12242" y="44729"/>
                </a:lnTo>
                <a:lnTo>
                  <a:pt x="15748" y="43116"/>
                </a:lnTo>
                <a:lnTo>
                  <a:pt x="20624" y="39738"/>
                </a:lnTo>
                <a:lnTo>
                  <a:pt x="24117" y="39484"/>
                </a:lnTo>
                <a:lnTo>
                  <a:pt x="30111" y="34112"/>
                </a:lnTo>
                <a:lnTo>
                  <a:pt x="36614" y="16624"/>
                </a:lnTo>
                <a:lnTo>
                  <a:pt x="36855" y="0"/>
                </a:lnTo>
                <a:lnTo>
                  <a:pt x="7620" y="15989"/>
                </a:lnTo>
                <a:lnTo>
                  <a:pt x="0" y="21742"/>
                </a:lnTo>
                <a:lnTo>
                  <a:pt x="4254" y="2899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096425" y="8887640"/>
            <a:ext cx="25857" cy="14859"/>
          </a:xfrm>
          <a:custGeom>
            <a:avLst/>
            <a:gdLst/>
            <a:ahLst/>
            <a:cxnLst/>
            <a:rect l="l" t="t" r="r" b="b"/>
            <a:pathLst>
              <a:path w="25857" h="14858">
                <a:moveTo>
                  <a:pt x="25857" y="114"/>
                </a:moveTo>
                <a:lnTo>
                  <a:pt x="19113" y="0"/>
                </a:lnTo>
                <a:lnTo>
                  <a:pt x="15989" y="2997"/>
                </a:lnTo>
                <a:lnTo>
                  <a:pt x="10617" y="3619"/>
                </a:lnTo>
                <a:lnTo>
                  <a:pt x="5613" y="6121"/>
                </a:lnTo>
                <a:lnTo>
                  <a:pt x="5486" y="7746"/>
                </a:lnTo>
                <a:lnTo>
                  <a:pt x="1625" y="9994"/>
                </a:lnTo>
                <a:lnTo>
                  <a:pt x="0" y="14858"/>
                </a:lnTo>
                <a:lnTo>
                  <a:pt x="10109" y="10121"/>
                </a:lnTo>
                <a:lnTo>
                  <a:pt x="25361" y="1244"/>
                </a:lnTo>
                <a:lnTo>
                  <a:pt x="25857" y="114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092172" y="8891129"/>
            <a:ext cx="48107" cy="30988"/>
          </a:xfrm>
          <a:custGeom>
            <a:avLst/>
            <a:gdLst/>
            <a:ahLst/>
            <a:cxnLst/>
            <a:rect l="l" t="t" r="r" b="b"/>
            <a:pathLst>
              <a:path w="48107" h="30988">
                <a:moveTo>
                  <a:pt x="40982" y="0"/>
                </a:moveTo>
                <a:lnTo>
                  <a:pt x="19748" y="12001"/>
                </a:lnTo>
                <a:lnTo>
                  <a:pt x="127" y="22377"/>
                </a:lnTo>
                <a:lnTo>
                  <a:pt x="0" y="30988"/>
                </a:lnTo>
                <a:lnTo>
                  <a:pt x="14871" y="24498"/>
                </a:lnTo>
                <a:lnTo>
                  <a:pt x="20624" y="19367"/>
                </a:lnTo>
                <a:lnTo>
                  <a:pt x="30111" y="15875"/>
                </a:lnTo>
                <a:lnTo>
                  <a:pt x="35737" y="10629"/>
                </a:lnTo>
                <a:lnTo>
                  <a:pt x="40982" y="9372"/>
                </a:lnTo>
                <a:lnTo>
                  <a:pt x="48107" y="2628"/>
                </a:lnTo>
                <a:lnTo>
                  <a:pt x="40982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109538" y="8939617"/>
            <a:ext cx="78346" cy="51981"/>
          </a:xfrm>
          <a:custGeom>
            <a:avLst/>
            <a:gdLst/>
            <a:ahLst/>
            <a:cxnLst/>
            <a:rect l="l" t="t" r="r" b="b"/>
            <a:pathLst>
              <a:path w="78346" h="51981">
                <a:moveTo>
                  <a:pt x="78346" y="10617"/>
                </a:moveTo>
                <a:lnTo>
                  <a:pt x="73228" y="0"/>
                </a:lnTo>
                <a:lnTo>
                  <a:pt x="0" y="41109"/>
                </a:lnTo>
                <a:lnTo>
                  <a:pt x="8000" y="51981"/>
                </a:lnTo>
                <a:lnTo>
                  <a:pt x="78346" y="1061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122416" y="8956733"/>
            <a:ext cx="71589" cy="48234"/>
          </a:xfrm>
          <a:custGeom>
            <a:avLst/>
            <a:gdLst/>
            <a:ahLst/>
            <a:cxnLst/>
            <a:rect l="l" t="t" r="r" b="b"/>
            <a:pathLst>
              <a:path w="71589" h="48234">
                <a:moveTo>
                  <a:pt x="71589" y="12496"/>
                </a:moveTo>
                <a:lnTo>
                  <a:pt x="67716" y="0"/>
                </a:lnTo>
                <a:lnTo>
                  <a:pt x="66713" y="1625"/>
                </a:lnTo>
                <a:lnTo>
                  <a:pt x="0" y="39738"/>
                </a:lnTo>
                <a:lnTo>
                  <a:pt x="8496" y="48234"/>
                </a:lnTo>
                <a:lnTo>
                  <a:pt x="71589" y="12496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224623" y="8943734"/>
            <a:ext cx="94957" cy="67475"/>
          </a:xfrm>
          <a:custGeom>
            <a:avLst/>
            <a:gdLst/>
            <a:ahLst/>
            <a:cxnLst/>
            <a:rect l="l" t="t" r="r" b="b"/>
            <a:pathLst>
              <a:path w="94957" h="67475">
                <a:moveTo>
                  <a:pt x="94957" y="13373"/>
                </a:moveTo>
                <a:lnTo>
                  <a:pt x="94957" y="0"/>
                </a:lnTo>
                <a:lnTo>
                  <a:pt x="126" y="54483"/>
                </a:lnTo>
                <a:lnTo>
                  <a:pt x="0" y="67475"/>
                </a:lnTo>
                <a:lnTo>
                  <a:pt x="94957" y="1337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5874131" y="8982971"/>
            <a:ext cx="13500" cy="41478"/>
          </a:xfrm>
          <a:custGeom>
            <a:avLst/>
            <a:gdLst/>
            <a:ahLst/>
            <a:cxnLst/>
            <a:rect l="l" t="t" r="r" b="b"/>
            <a:pathLst>
              <a:path w="13500" h="41478">
                <a:moveTo>
                  <a:pt x="4876" y="9118"/>
                </a:moveTo>
                <a:lnTo>
                  <a:pt x="3124" y="15252"/>
                </a:lnTo>
                <a:lnTo>
                  <a:pt x="0" y="23863"/>
                </a:lnTo>
                <a:lnTo>
                  <a:pt x="1130" y="30238"/>
                </a:lnTo>
                <a:lnTo>
                  <a:pt x="2006" y="31114"/>
                </a:lnTo>
                <a:lnTo>
                  <a:pt x="2628" y="41363"/>
                </a:lnTo>
                <a:lnTo>
                  <a:pt x="4876" y="41478"/>
                </a:lnTo>
                <a:lnTo>
                  <a:pt x="5384" y="34607"/>
                </a:lnTo>
                <a:lnTo>
                  <a:pt x="6629" y="28117"/>
                </a:lnTo>
                <a:lnTo>
                  <a:pt x="13500" y="0"/>
                </a:lnTo>
                <a:lnTo>
                  <a:pt x="4876" y="9118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041316" y="9115917"/>
            <a:ext cx="5372" cy="27863"/>
          </a:xfrm>
          <a:custGeom>
            <a:avLst/>
            <a:gdLst/>
            <a:ahLst/>
            <a:cxnLst/>
            <a:rect l="l" t="t" r="r" b="b"/>
            <a:pathLst>
              <a:path w="5372" h="27863">
                <a:moveTo>
                  <a:pt x="1130" y="8369"/>
                </a:moveTo>
                <a:lnTo>
                  <a:pt x="0" y="12623"/>
                </a:lnTo>
                <a:lnTo>
                  <a:pt x="622" y="16878"/>
                </a:lnTo>
                <a:lnTo>
                  <a:pt x="1879" y="17500"/>
                </a:lnTo>
                <a:lnTo>
                  <a:pt x="2882" y="27863"/>
                </a:lnTo>
                <a:lnTo>
                  <a:pt x="5372" y="19113"/>
                </a:lnTo>
                <a:lnTo>
                  <a:pt x="5372" y="12623"/>
                </a:lnTo>
                <a:lnTo>
                  <a:pt x="4127" y="0"/>
                </a:lnTo>
                <a:lnTo>
                  <a:pt x="1130" y="8369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5331600" y="9282971"/>
            <a:ext cx="34861" cy="20878"/>
          </a:xfrm>
          <a:custGeom>
            <a:avLst/>
            <a:gdLst/>
            <a:ahLst/>
            <a:cxnLst/>
            <a:rect l="l" t="t" r="r" b="b"/>
            <a:pathLst>
              <a:path w="34861" h="20878">
                <a:moveTo>
                  <a:pt x="34366" y="1257"/>
                </a:moveTo>
                <a:lnTo>
                  <a:pt x="34861" y="0"/>
                </a:lnTo>
                <a:lnTo>
                  <a:pt x="21742" y="2260"/>
                </a:lnTo>
                <a:lnTo>
                  <a:pt x="3251" y="13627"/>
                </a:lnTo>
                <a:lnTo>
                  <a:pt x="0" y="20878"/>
                </a:lnTo>
                <a:lnTo>
                  <a:pt x="34366" y="1257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5323605" y="9297838"/>
            <a:ext cx="48983" cy="43611"/>
          </a:xfrm>
          <a:custGeom>
            <a:avLst/>
            <a:gdLst/>
            <a:ahLst/>
            <a:cxnLst/>
            <a:rect l="l" t="t" r="r" b="b"/>
            <a:pathLst>
              <a:path w="48983" h="43611">
                <a:moveTo>
                  <a:pt x="45986" y="17995"/>
                </a:moveTo>
                <a:lnTo>
                  <a:pt x="48856" y="17500"/>
                </a:lnTo>
                <a:lnTo>
                  <a:pt x="48983" y="0"/>
                </a:lnTo>
                <a:lnTo>
                  <a:pt x="45859" y="635"/>
                </a:lnTo>
                <a:lnTo>
                  <a:pt x="2120" y="26123"/>
                </a:lnTo>
                <a:lnTo>
                  <a:pt x="0" y="43611"/>
                </a:lnTo>
                <a:lnTo>
                  <a:pt x="45986" y="17995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5344717" y="9381804"/>
            <a:ext cx="60731" cy="48729"/>
          </a:xfrm>
          <a:custGeom>
            <a:avLst/>
            <a:gdLst/>
            <a:ahLst/>
            <a:cxnLst/>
            <a:rect l="l" t="t" r="r" b="b"/>
            <a:pathLst>
              <a:path w="60731" h="48729">
                <a:moveTo>
                  <a:pt x="6134" y="40360"/>
                </a:moveTo>
                <a:lnTo>
                  <a:pt x="13131" y="48729"/>
                </a:lnTo>
                <a:lnTo>
                  <a:pt x="57353" y="23126"/>
                </a:lnTo>
                <a:lnTo>
                  <a:pt x="60731" y="21996"/>
                </a:lnTo>
                <a:lnTo>
                  <a:pt x="49237" y="3505"/>
                </a:lnTo>
                <a:lnTo>
                  <a:pt x="48488" y="508"/>
                </a:lnTo>
                <a:lnTo>
                  <a:pt x="45237" y="0"/>
                </a:lnTo>
                <a:lnTo>
                  <a:pt x="0" y="27241"/>
                </a:lnTo>
                <a:lnTo>
                  <a:pt x="6134" y="4036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5686087" y="9447786"/>
            <a:ext cx="18859" cy="38862"/>
          </a:xfrm>
          <a:custGeom>
            <a:avLst/>
            <a:gdLst/>
            <a:ahLst/>
            <a:cxnLst/>
            <a:rect l="l" t="t" r="r" b="b"/>
            <a:pathLst>
              <a:path w="18859" h="38861">
                <a:moveTo>
                  <a:pt x="18491" y="23113"/>
                </a:moveTo>
                <a:lnTo>
                  <a:pt x="18859" y="0"/>
                </a:lnTo>
                <a:lnTo>
                  <a:pt x="0" y="10744"/>
                </a:lnTo>
                <a:lnTo>
                  <a:pt x="0" y="38861"/>
                </a:lnTo>
                <a:lnTo>
                  <a:pt x="16497" y="30111"/>
                </a:lnTo>
                <a:lnTo>
                  <a:pt x="18491" y="23113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5683967" y="9538876"/>
            <a:ext cx="3378" cy="8750"/>
          </a:xfrm>
          <a:custGeom>
            <a:avLst/>
            <a:gdLst/>
            <a:ahLst/>
            <a:cxnLst/>
            <a:rect l="l" t="t" r="r" b="b"/>
            <a:pathLst>
              <a:path w="3378" h="8750">
                <a:moveTo>
                  <a:pt x="114" y="0"/>
                </a:moveTo>
                <a:lnTo>
                  <a:pt x="0" y="8750"/>
                </a:lnTo>
                <a:lnTo>
                  <a:pt x="3378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3555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5059958" y="8752578"/>
            <a:ext cx="2882" cy="14986"/>
          </a:xfrm>
          <a:custGeom>
            <a:avLst/>
            <a:gdLst/>
            <a:ahLst/>
            <a:cxnLst/>
            <a:rect l="l" t="t" r="r" b="b"/>
            <a:pathLst>
              <a:path w="2882" h="14985">
                <a:moveTo>
                  <a:pt x="0" y="2108"/>
                </a:moveTo>
                <a:lnTo>
                  <a:pt x="381" y="14985"/>
                </a:lnTo>
                <a:lnTo>
                  <a:pt x="2882" y="13601"/>
                </a:lnTo>
                <a:lnTo>
                  <a:pt x="2120" y="0"/>
                </a:lnTo>
                <a:lnTo>
                  <a:pt x="0" y="210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383056" y="8860773"/>
            <a:ext cx="40855" cy="24993"/>
          </a:xfrm>
          <a:custGeom>
            <a:avLst/>
            <a:gdLst/>
            <a:ahLst/>
            <a:cxnLst/>
            <a:rect l="l" t="t" r="r" b="b"/>
            <a:pathLst>
              <a:path w="40855" h="24993">
                <a:moveTo>
                  <a:pt x="40855" y="2997"/>
                </a:moveTo>
                <a:lnTo>
                  <a:pt x="40601" y="749"/>
                </a:lnTo>
                <a:lnTo>
                  <a:pt x="36868" y="0"/>
                </a:lnTo>
                <a:lnTo>
                  <a:pt x="34988" y="622"/>
                </a:lnTo>
                <a:lnTo>
                  <a:pt x="26365" y="7619"/>
                </a:lnTo>
                <a:lnTo>
                  <a:pt x="17119" y="11366"/>
                </a:lnTo>
                <a:lnTo>
                  <a:pt x="4241" y="19621"/>
                </a:lnTo>
                <a:lnTo>
                  <a:pt x="0" y="22364"/>
                </a:lnTo>
                <a:lnTo>
                  <a:pt x="1752" y="24993"/>
                </a:lnTo>
                <a:lnTo>
                  <a:pt x="40855" y="299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098043" y="8893757"/>
            <a:ext cx="4000" cy="3873"/>
          </a:xfrm>
          <a:custGeom>
            <a:avLst/>
            <a:gdLst/>
            <a:ahLst/>
            <a:cxnLst/>
            <a:rect l="l" t="t" r="r" b="b"/>
            <a:pathLst>
              <a:path w="4000" h="3873">
                <a:moveTo>
                  <a:pt x="1130" y="1003"/>
                </a:moveTo>
                <a:lnTo>
                  <a:pt x="0" y="3873"/>
                </a:lnTo>
                <a:lnTo>
                  <a:pt x="3873" y="1625"/>
                </a:lnTo>
                <a:lnTo>
                  <a:pt x="4000" y="0"/>
                </a:lnTo>
                <a:lnTo>
                  <a:pt x="1130" y="100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395673" y="8913126"/>
            <a:ext cx="10871" cy="6870"/>
          </a:xfrm>
          <a:custGeom>
            <a:avLst/>
            <a:gdLst/>
            <a:ahLst/>
            <a:cxnLst/>
            <a:rect l="l" t="t" r="r" b="b"/>
            <a:pathLst>
              <a:path w="10871" h="6870">
                <a:moveTo>
                  <a:pt x="3378" y="1625"/>
                </a:moveTo>
                <a:lnTo>
                  <a:pt x="0" y="6870"/>
                </a:lnTo>
                <a:lnTo>
                  <a:pt x="9613" y="3124"/>
                </a:lnTo>
                <a:lnTo>
                  <a:pt x="10871" y="749"/>
                </a:lnTo>
                <a:lnTo>
                  <a:pt x="6870" y="0"/>
                </a:lnTo>
                <a:lnTo>
                  <a:pt x="3378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5887631" y="8946354"/>
            <a:ext cx="41236" cy="9004"/>
          </a:xfrm>
          <a:custGeom>
            <a:avLst/>
            <a:gdLst/>
            <a:ahLst/>
            <a:cxnLst/>
            <a:rect l="l" t="t" r="r" b="b"/>
            <a:pathLst>
              <a:path w="41236" h="9004">
                <a:moveTo>
                  <a:pt x="12992" y="1384"/>
                </a:moveTo>
                <a:lnTo>
                  <a:pt x="0" y="6629"/>
                </a:lnTo>
                <a:lnTo>
                  <a:pt x="4368" y="9004"/>
                </a:lnTo>
                <a:lnTo>
                  <a:pt x="16992" y="5003"/>
                </a:lnTo>
                <a:lnTo>
                  <a:pt x="26238" y="4635"/>
                </a:lnTo>
                <a:lnTo>
                  <a:pt x="41236" y="4127"/>
                </a:lnTo>
                <a:lnTo>
                  <a:pt x="37109" y="0"/>
                </a:lnTo>
                <a:lnTo>
                  <a:pt x="12992" y="1384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5928866" y="8948120"/>
            <a:ext cx="6235" cy="4368"/>
          </a:xfrm>
          <a:custGeom>
            <a:avLst/>
            <a:gdLst/>
            <a:ahLst/>
            <a:cxnLst/>
            <a:rect l="l" t="t" r="r" b="b"/>
            <a:pathLst>
              <a:path w="6235" h="4368">
                <a:moveTo>
                  <a:pt x="0" y="2362"/>
                </a:moveTo>
                <a:lnTo>
                  <a:pt x="6235" y="4368"/>
                </a:lnTo>
                <a:lnTo>
                  <a:pt x="4864" y="355"/>
                </a:lnTo>
                <a:lnTo>
                  <a:pt x="2743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287843" y="8937740"/>
            <a:ext cx="31737" cy="19240"/>
          </a:xfrm>
          <a:custGeom>
            <a:avLst/>
            <a:gdLst/>
            <a:ahLst/>
            <a:cxnLst/>
            <a:rect l="l" t="t" r="r" b="b"/>
            <a:pathLst>
              <a:path w="31737" h="19240">
                <a:moveTo>
                  <a:pt x="31737" y="1625"/>
                </a:moveTo>
                <a:lnTo>
                  <a:pt x="28613" y="0"/>
                </a:lnTo>
                <a:lnTo>
                  <a:pt x="22860" y="3505"/>
                </a:lnTo>
                <a:lnTo>
                  <a:pt x="8242" y="10502"/>
                </a:lnTo>
                <a:lnTo>
                  <a:pt x="7747" y="12115"/>
                </a:lnTo>
                <a:lnTo>
                  <a:pt x="2120" y="15493"/>
                </a:lnTo>
                <a:lnTo>
                  <a:pt x="0" y="19240"/>
                </a:lnTo>
                <a:lnTo>
                  <a:pt x="31737" y="162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267729" y="8958988"/>
            <a:ext cx="15240" cy="8737"/>
          </a:xfrm>
          <a:custGeom>
            <a:avLst/>
            <a:gdLst/>
            <a:ahLst/>
            <a:cxnLst/>
            <a:rect l="l" t="t" r="r" b="b"/>
            <a:pathLst>
              <a:path w="15239" h="8737">
                <a:moveTo>
                  <a:pt x="5740" y="3746"/>
                </a:moveTo>
                <a:lnTo>
                  <a:pt x="0" y="8737"/>
                </a:lnTo>
                <a:lnTo>
                  <a:pt x="14617" y="1739"/>
                </a:lnTo>
                <a:lnTo>
                  <a:pt x="15239" y="736"/>
                </a:lnTo>
                <a:lnTo>
                  <a:pt x="11366" y="0"/>
                </a:lnTo>
                <a:lnTo>
                  <a:pt x="5740" y="374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241731" y="8967732"/>
            <a:ext cx="25996" cy="15367"/>
          </a:xfrm>
          <a:custGeom>
            <a:avLst/>
            <a:gdLst/>
            <a:ahLst/>
            <a:cxnLst/>
            <a:rect l="l" t="t" r="r" b="b"/>
            <a:pathLst>
              <a:path w="25996" h="15367">
                <a:moveTo>
                  <a:pt x="24498" y="2870"/>
                </a:moveTo>
                <a:lnTo>
                  <a:pt x="25996" y="0"/>
                </a:lnTo>
                <a:lnTo>
                  <a:pt x="6997" y="8750"/>
                </a:lnTo>
                <a:lnTo>
                  <a:pt x="2133" y="10998"/>
                </a:lnTo>
                <a:lnTo>
                  <a:pt x="0" y="15367"/>
                </a:lnTo>
                <a:lnTo>
                  <a:pt x="24498" y="287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887624" y="8977109"/>
            <a:ext cx="4635" cy="5854"/>
          </a:xfrm>
          <a:custGeom>
            <a:avLst/>
            <a:gdLst/>
            <a:ahLst/>
            <a:cxnLst/>
            <a:rect l="l" t="t" r="r" b="b"/>
            <a:pathLst>
              <a:path w="4635" h="5854">
                <a:moveTo>
                  <a:pt x="1511" y="622"/>
                </a:moveTo>
                <a:lnTo>
                  <a:pt x="0" y="5854"/>
                </a:lnTo>
                <a:lnTo>
                  <a:pt x="4381" y="1371"/>
                </a:lnTo>
                <a:lnTo>
                  <a:pt x="4635" y="0"/>
                </a:lnTo>
                <a:lnTo>
                  <a:pt x="1511" y="62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231365" y="8983092"/>
            <a:ext cx="10375" cy="6629"/>
          </a:xfrm>
          <a:custGeom>
            <a:avLst/>
            <a:gdLst/>
            <a:ahLst/>
            <a:cxnLst/>
            <a:rect l="l" t="t" r="r" b="b"/>
            <a:pathLst>
              <a:path w="10375" h="6629">
                <a:moveTo>
                  <a:pt x="2133" y="2628"/>
                </a:moveTo>
                <a:lnTo>
                  <a:pt x="0" y="6629"/>
                </a:lnTo>
                <a:lnTo>
                  <a:pt x="9626" y="1384"/>
                </a:lnTo>
                <a:lnTo>
                  <a:pt x="10375" y="0"/>
                </a:lnTo>
                <a:lnTo>
                  <a:pt x="2133" y="2628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282476" y="8999961"/>
            <a:ext cx="5486" cy="4762"/>
          </a:xfrm>
          <a:custGeom>
            <a:avLst/>
            <a:gdLst/>
            <a:ahLst/>
            <a:cxnLst/>
            <a:rect l="l" t="t" r="r" b="b"/>
            <a:pathLst>
              <a:path w="5486" h="4762">
                <a:moveTo>
                  <a:pt x="0" y="2755"/>
                </a:moveTo>
                <a:lnTo>
                  <a:pt x="863" y="4762"/>
                </a:lnTo>
                <a:lnTo>
                  <a:pt x="5486" y="2501"/>
                </a:lnTo>
                <a:lnTo>
                  <a:pt x="2743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267229" y="9008579"/>
            <a:ext cx="8623" cy="4635"/>
          </a:xfrm>
          <a:custGeom>
            <a:avLst/>
            <a:gdLst/>
            <a:ahLst/>
            <a:cxnLst/>
            <a:rect l="l" t="t" r="r" b="b"/>
            <a:pathLst>
              <a:path w="8623" h="4635">
                <a:moveTo>
                  <a:pt x="0" y="2755"/>
                </a:moveTo>
                <a:lnTo>
                  <a:pt x="749" y="4635"/>
                </a:lnTo>
                <a:lnTo>
                  <a:pt x="8242" y="1638"/>
                </a:lnTo>
                <a:lnTo>
                  <a:pt x="8623" y="393"/>
                </a:lnTo>
                <a:lnTo>
                  <a:pt x="2870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5879511" y="9011098"/>
            <a:ext cx="1244" cy="6616"/>
          </a:xfrm>
          <a:custGeom>
            <a:avLst/>
            <a:gdLst/>
            <a:ahLst/>
            <a:cxnLst/>
            <a:rect l="l" t="t" r="r" b="b"/>
            <a:pathLst>
              <a:path w="1244" h="6616">
                <a:moveTo>
                  <a:pt x="0" y="6489"/>
                </a:moveTo>
                <a:lnTo>
                  <a:pt x="1244" y="6616"/>
                </a:lnTo>
                <a:lnTo>
                  <a:pt x="1244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252107" y="9017210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43"/>
                </a:moveTo>
                <a:lnTo>
                  <a:pt x="876" y="4749"/>
                </a:lnTo>
                <a:lnTo>
                  <a:pt x="8128" y="1625"/>
                </a:lnTo>
                <a:lnTo>
                  <a:pt x="8991" y="508"/>
                </a:lnTo>
                <a:lnTo>
                  <a:pt x="2628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241111" y="9023700"/>
            <a:ext cx="9118" cy="4762"/>
          </a:xfrm>
          <a:custGeom>
            <a:avLst/>
            <a:gdLst/>
            <a:ahLst/>
            <a:cxnLst/>
            <a:rect l="l" t="t" r="r" b="b"/>
            <a:pathLst>
              <a:path w="9118" h="4762">
                <a:moveTo>
                  <a:pt x="0" y="2882"/>
                </a:moveTo>
                <a:lnTo>
                  <a:pt x="863" y="4762"/>
                </a:lnTo>
                <a:lnTo>
                  <a:pt x="9118" y="1003"/>
                </a:lnTo>
                <a:lnTo>
                  <a:pt x="2882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226001" y="9032458"/>
            <a:ext cx="8991" cy="4749"/>
          </a:xfrm>
          <a:custGeom>
            <a:avLst/>
            <a:gdLst/>
            <a:ahLst/>
            <a:cxnLst/>
            <a:rect l="l" t="t" r="r" b="b"/>
            <a:pathLst>
              <a:path w="8991" h="4749">
                <a:moveTo>
                  <a:pt x="0" y="2743"/>
                </a:moveTo>
                <a:lnTo>
                  <a:pt x="863" y="4749"/>
                </a:lnTo>
                <a:lnTo>
                  <a:pt x="8369" y="1866"/>
                </a:lnTo>
                <a:lnTo>
                  <a:pt x="8991" y="863"/>
                </a:lnTo>
                <a:lnTo>
                  <a:pt x="2743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874258" y="9050315"/>
            <a:ext cx="16370" cy="30492"/>
          </a:xfrm>
          <a:custGeom>
            <a:avLst/>
            <a:gdLst/>
            <a:ahLst/>
            <a:cxnLst/>
            <a:rect l="l" t="t" r="r" b="b"/>
            <a:pathLst>
              <a:path w="16370" h="30492">
                <a:moveTo>
                  <a:pt x="16370" y="28117"/>
                </a:moveTo>
                <a:lnTo>
                  <a:pt x="876" y="0"/>
                </a:lnTo>
                <a:lnTo>
                  <a:pt x="0" y="4127"/>
                </a:lnTo>
                <a:lnTo>
                  <a:pt x="1879" y="7378"/>
                </a:lnTo>
                <a:lnTo>
                  <a:pt x="2628" y="15252"/>
                </a:lnTo>
                <a:lnTo>
                  <a:pt x="4000" y="16129"/>
                </a:lnTo>
                <a:lnTo>
                  <a:pt x="4254" y="21742"/>
                </a:lnTo>
                <a:lnTo>
                  <a:pt x="6870" y="26619"/>
                </a:lnTo>
                <a:lnTo>
                  <a:pt x="11747" y="30492"/>
                </a:lnTo>
                <a:lnTo>
                  <a:pt x="15620" y="29870"/>
                </a:lnTo>
                <a:lnTo>
                  <a:pt x="16370" y="2811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032822" y="9069687"/>
            <a:ext cx="4381" cy="19735"/>
          </a:xfrm>
          <a:custGeom>
            <a:avLst/>
            <a:gdLst/>
            <a:ahLst/>
            <a:cxnLst/>
            <a:rect l="l" t="t" r="r" b="b"/>
            <a:pathLst>
              <a:path w="4381" h="19735">
                <a:moveTo>
                  <a:pt x="0" y="6616"/>
                </a:moveTo>
                <a:lnTo>
                  <a:pt x="1003" y="10998"/>
                </a:lnTo>
                <a:lnTo>
                  <a:pt x="3124" y="19735"/>
                </a:lnTo>
                <a:lnTo>
                  <a:pt x="4381" y="19608"/>
                </a:lnTo>
                <a:lnTo>
                  <a:pt x="1752" y="1003"/>
                </a:lnTo>
                <a:lnTo>
                  <a:pt x="508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040189" y="9100182"/>
            <a:ext cx="9867" cy="15354"/>
          </a:xfrm>
          <a:custGeom>
            <a:avLst/>
            <a:gdLst/>
            <a:ahLst/>
            <a:cxnLst/>
            <a:rect l="l" t="t" r="r" b="b"/>
            <a:pathLst>
              <a:path w="9867" h="15354">
                <a:moveTo>
                  <a:pt x="0" y="0"/>
                </a:moveTo>
                <a:lnTo>
                  <a:pt x="1879" y="6616"/>
                </a:lnTo>
                <a:lnTo>
                  <a:pt x="3378" y="6997"/>
                </a:lnTo>
                <a:lnTo>
                  <a:pt x="8750" y="15354"/>
                </a:lnTo>
                <a:lnTo>
                  <a:pt x="9867" y="11861"/>
                </a:lnTo>
                <a:lnTo>
                  <a:pt x="7759" y="6616"/>
                </a:lnTo>
                <a:lnTo>
                  <a:pt x="3124" y="609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046687" y="9128539"/>
            <a:ext cx="1257" cy="6502"/>
          </a:xfrm>
          <a:custGeom>
            <a:avLst/>
            <a:gdLst/>
            <a:ahLst/>
            <a:cxnLst/>
            <a:rect l="l" t="t" r="r" b="b"/>
            <a:pathLst>
              <a:path w="1257" h="6502">
                <a:moveTo>
                  <a:pt x="0" y="0"/>
                </a:moveTo>
                <a:lnTo>
                  <a:pt x="0" y="6502"/>
                </a:lnTo>
                <a:lnTo>
                  <a:pt x="1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5972348" y="9162771"/>
            <a:ext cx="29984" cy="5626"/>
          </a:xfrm>
          <a:custGeom>
            <a:avLst/>
            <a:gdLst/>
            <a:ahLst/>
            <a:cxnLst/>
            <a:rect l="l" t="t" r="r" b="b"/>
            <a:pathLst>
              <a:path w="29984" h="5626">
                <a:moveTo>
                  <a:pt x="13119" y="0"/>
                </a:moveTo>
                <a:lnTo>
                  <a:pt x="0" y="1003"/>
                </a:lnTo>
                <a:lnTo>
                  <a:pt x="8610" y="5626"/>
                </a:lnTo>
                <a:lnTo>
                  <a:pt x="21742" y="5372"/>
                </a:lnTo>
                <a:lnTo>
                  <a:pt x="29743" y="1752"/>
                </a:lnTo>
                <a:lnTo>
                  <a:pt x="29984" y="380"/>
                </a:lnTo>
                <a:lnTo>
                  <a:pt x="21742" y="0"/>
                </a:lnTo>
                <a:lnTo>
                  <a:pt x="13119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026951" y="9165903"/>
            <a:ext cx="4368" cy="5867"/>
          </a:xfrm>
          <a:custGeom>
            <a:avLst/>
            <a:gdLst/>
            <a:ahLst/>
            <a:cxnLst/>
            <a:rect l="l" t="t" r="r" b="b"/>
            <a:pathLst>
              <a:path w="4368" h="5867">
                <a:moveTo>
                  <a:pt x="2247" y="0"/>
                </a:moveTo>
                <a:lnTo>
                  <a:pt x="0" y="5867"/>
                </a:lnTo>
                <a:lnTo>
                  <a:pt x="4368" y="1498"/>
                </a:lnTo>
                <a:lnTo>
                  <a:pt x="2247" y="0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325605" y="9323957"/>
            <a:ext cx="47231" cy="32740"/>
          </a:xfrm>
          <a:custGeom>
            <a:avLst/>
            <a:gdLst/>
            <a:ahLst/>
            <a:cxnLst/>
            <a:rect l="l" t="t" r="r" b="b"/>
            <a:pathLst>
              <a:path w="47231" h="32740">
                <a:moveTo>
                  <a:pt x="47231" y="6375"/>
                </a:moveTo>
                <a:lnTo>
                  <a:pt x="47104" y="0"/>
                </a:lnTo>
                <a:lnTo>
                  <a:pt x="126" y="28117"/>
                </a:lnTo>
                <a:lnTo>
                  <a:pt x="0" y="32740"/>
                </a:lnTo>
                <a:lnTo>
                  <a:pt x="43611" y="9131"/>
                </a:lnTo>
                <a:lnTo>
                  <a:pt x="47231" y="637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686329" y="9412926"/>
            <a:ext cx="16624" cy="30480"/>
          </a:xfrm>
          <a:custGeom>
            <a:avLst/>
            <a:gdLst/>
            <a:ahLst/>
            <a:cxnLst/>
            <a:rect l="l" t="t" r="r" b="b"/>
            <a:pathLst>
              <a:path w="16624" h="30479">
                <a:moveTo>
                  <a:pt x="14503" y="2247"/>
                </a:moveTo>
                <a:lnTo>
                  <a:pt x="14122" y="0"/>
                </a:lnTo>
                <a:lnTo>
                  <a:pt x="0" y="6616"/>
                </a:lnTo>
                <a:lnTo>
                  <a:pt x="0" y="30479"/>
                </a:lnTo>
                <a:lnTo>
                  <a:pt x="16624" y="21742"/>
                </a:lnTo>
                <a:lnTo>
                  <a:pt x="14503" y="2247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5394707" y="9458405"/>
            <a:ext cx="1625" cy="17614"/>
          </a:xfrm>
          <a:custGeom>
            <a:avLst/>
            <a:gdLst/>
            <a:ahLst/>
            <a:cxnLst/>
            <a:rect l="l" t="t" r="r" b="b"/>
            <a:pathLst>
              <a:path w="1625" h="17614">
                <a:moveTo>
                  <a:pt x="126" y="495"/>
                </a:moveTo>
                <a:lnTo>
                  <a:pt x="0" y="17005"/>
                </a:lnTo>
                <a:lnTo>
                  <a:pt x="1625" y="17614"/>
                </a:lnTo>
                <a:lnTo>
                  <a:pt x="1625" y="0"/>
                </a:lnTo>
                <a:lnTo>
                  <a:pt x="126" y="495"/>
                </a:lnTo>
                <a:close/>
              </a:path>
            </a:pathLst>
          </a:custGeom>
          <a:solidFill>
            <a:srgbClr val="3D3E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5966099" y="8978477"/>
            <a:ext cx="10121" cy="8991"/>
          </a:xfrm>
          <a:custGeom>
            <a:avLst/>
            <a:gdLst/>
            <a:ahLst/>
            <a:cxnLst/>
            <a:rect l="l" t="t" r="r" b="b"/>
            <a:pathLst>
              <a:path w="10121" h="8991">
                <a:moveTo>
                  <a:pt x="3492" y="5118"/>
                </a:moveTo>
                <a:lnTo>
                  <a:pt x="10121" y="8991"/>
                </a:lnTo>
                <a:lnTo>
                  <a:pt x="3492" y="876"/>
                </a:lnTo>
                <a:lnTo>
                  <a:pt x="0" y="0"/>
                </a:lnTo>
                <a:lnTo>
                  <a:pt x="3492" y="5118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5987216" y="9007466"/>
            <a:ext cx="6235" cy="6502"/>
          </a:xfrm>
          <a:custGeom>
            <a:avLst/>
            <a:gdLst/>
            <a:ahLst/>
            <a:cxnLst/>
            <a:rect l="l" t="t" r="r" b="b"/>
            <a:pathLst>
              <a:path w="6235" h="6502">
                <a:moveTo>
                  <a:pt x="0" y="3492"/>
                </a:moveTo>
                <a:lnTo>
                  <a:pt x="2616" y="6502"/>
                </a:lnTo>
                <a:lnTo>
                  <a:pt x="6235" y="6121"/>
                </a:lnTo>
                <a:lnTo>
                  <a:pt x="4495" y="1739"/>
                </a:lnTo>
                <a:lnTo>
                  <a:pt x="368" y="0"/>
                </a:lnTo>
                <a:lnTo>
                  <a:pt x="0" y="349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868139" y="9058941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6629"/>
                </a:moveTo>
                <a:lnTo>
                  <a:pt x="1879" y="6375"/>
                </a:lnTo>
                <a:lnTo>
                  <a:pt x="1498" y="736"/>
                </a:lnTo>
                <a:lnTo>
                  <a:pt x="381" y="0"/>
                </a:lnTo>
                <a:lnTo>
                  <a:pt x="0" y="662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5876879" y="9065573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1638" y="6489"/>
                </a:moveTo>
                <a:lnTo>
                  <a:pt x="1384" y="863"/>
                </a:lnTo>
                <a:lnTo>
                  <a:pt x="0" y="0"/>
                </a:lnTo>
                <a:lnTo>
                  <a:pt x="1638" y="6489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5887512" y="9106921"/>
            <a:ext cx="12611" cy="17741"/>
          </a:xfrm>
          <a:custGeom>
            <a:avLst/>
            <a:gdLst/>
            <a:ahLst/>
            <a:cxnLst/>
            <a:rect l="l" t="t" r="r" b="b"/>
            <a:pathLst>
              <a:path w="12611" h="17741">
                <a:moveTo>
                  <a:pt x="0" y="1752"/>
                </a:moveTo>
                <a:lnTo>
                  <a:pt x="10985" y="17741"/>
                </a:lnTo>
                <a:lnTo>
                  <a:pt x="12611" y="17233"/>
                </a:lnTo>
                <a:lnTo>
                  <a:pt x="622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5902623" y="9128787"/>
            <a:ext cx="8750" cy="8750"/>
          </a:xfrm>
          <a:custGeom>
            <a:avLst/>
            <a:gdLst/>
            <a:ahLst/>
            <a:cxnLst/>
            <a:rect l="l" t="t" r="r" b="b"/>
            <a:pathLst>
              <a:path w="8750" h="8750">
                <a:moveTo>
                  <a:pt x="0" y="1625"/>
                </a:moveTo>
                <a:lnTo>
                  <a:pt x="6870" y="8750"/>
                </a:lnTo>
                <a:lnTo>
                  <a:pt x="8750" y="8115"/>
                </a:lnTo>
                <a:lnTo>
                  <a:pt x="622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4579189" y="9590590"/>
            <a:ext cx="46824" cy="101790"/>
          </a:xfrm>
          <a:custGeom>
            <a:avLst/>
            <a:gdLst/>
            <a:ahLst/>
            <a:cxnLst/>
            <a:rect l="l" t="t" r="r" b="b"/>
            <a:pathLst>
              <a:path w="46824" h="101790">
                <a:moveTo>
                  <a:pt x="0" y="101790"/>
                </a:moveTo>
                <a:lnTo>
                  <a:pt x="46824" y="101790"/>
                </a:lnTo>
                <a:lnTo>
                  <a:pt x="46824" y="11633"/>
                </a:lnTo>
                <a:lnTo>
                  <a:pt x="0" y="0"/>
                </a:lnTo>
                <a:lnTo>
                  <a:pt x="0" y="101790"/>
                </a:lnTo>
                <a:close/>
              </a:path>
            </a:pathLst>
          </a:custGeom>
          <a:solidFill>
            <a:srgbClr val="53515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931118" y="8965600"/>
            <a:ext cx="8750" cy="4508"/>
          </a:xfrm>
          <a:custGeom>
            <a:avLst/>
            <a:gdLst/>
            <a:ahLst/>
            <a:cxnLst/>
            <a:rect l="l" t="t" r="r" b="b"/>
            <a:pathLst>
              <a:path w="8750" h="4508">
                <a:moveTo>
                  <a:pt x="0" y="1752"/>
                </a:moveTo>
                <a:lnTo>
                  <a:pt x="2235" y="4508"/>
                </a:lnTo>
                <a:lnTo>
                  <a:pt x="8750" y="3873"/>
                </a:lnTo>
                <a:lnTo>
                  <a:pt x="12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5870882" y="8977100"/>
            <a:ext cx="3759" cy="5880"/>
          </a:xfrm>
          <a:custGeom>
            <a:avLst/>
            <a:gdLst/>
            <a:ahLst/>
            <a:cxnLst/>
            <a:rect l="l" t="t" r="r" b="b"/>
            <a:pathLst>
              <a:path w="3759" h="5880">
                <a:moveTo>
                  <a:pt x="0" y="4368"/>
                </a:moveTo>
                <a:lnTo>
                  <a:pt x="3759" y="5880"/>
                </a:lnTo>
                <a:lnTo>
                  <a:pt x="3263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989838" y="9013590"/>
            <a:ext cx="18745" cy="24117"/>
          </a:xfrm>
          <a:custGeom>
            <a:avLst/>
            <a:gdLst/>
            <a:ahLst/>
            <a:cxnLst/>
            <a:rect l="l" t="t" r="r" b="b"/>
            <a:pathLst>
              <a:path w="18745" h="24117">
                <a:moveTo>
                  <a:pt x="16370" y="18237"/>
                </a:moveTo>
                <a:lnTo>
                  <a:pt x="3619" y="0"/>
                </a:lnTo>
                <a:lnTo>
                  <a:pt x="0" y="368"/>
                </a:lnTo>
                <a:lnTo>
                  <a:pt x="1498" y="4622"/>
                </a:lnTo>
                <a:lnTo>
                  <a:pt x="15239" y="24117"/>
                </a:lnTo>
                <a:lnTo>
                  <a:pt x="18745" y="23863"/>
                </a:lnTo>
                <a:lnTo>
                  <a:pt x="16370" y="1823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5861635" y="9030703"/>
            <a:ext cx="1625" cy="8877"/>
          </a:xfrm>
          <a:custGeom>
            <a:avLst/>
            <a:gdLst/>
            <a:ahLst/>
            <a:cxnLst/>
            <a:rect l="l" t="t" r="r" b="b"/>
            <a:pathLst>
              <a:path w="1625" h="8877">
                <a:moveTo>
                  <a:pt x="0" y="8750"/>
                </a:moveTo>
                <a:lnTo>
                  <a:pt x="1625" y="8877"/>
                </a:lnTo>
                <a:lnTo>
                  <a:pt x="1371" y="749"/>
                </a:lnTo>
                <a:lnTo>
                  <a:pt x="508" y="0"/>
                </a:lnTo>
                <a:lnTo>
                  <a:pt x="0" y="875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6015323" y="9054701"/>
            <a:ext cx="4635" cy="8369"/>
          </a:xfrm>
          <a:custGeom>
            <a:avLst/>
            <a:gdLst/>
            <a:ahLst/>
            <a:cxnLst/>
            <a:rect l="l" t="t" r="r" b="b"/>
            <a:pathLst>
              <a:path w="4635" h="8369">
                <a:moveTo>
                  <a:pt x="0" y="4114"/>
                </a:moveTo>
                <a:lnTo>
                  <a:pt x="749" y="6743"/>
                </a:lnTo>
                <a:lnTo>
                  <a:pt x="4635" y="8369"/>
                </a:lnTo>
                <a:lnTo>
                  <a:pt x="1003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6028822" y="9065574"/>
            <a:ext cx="2882" cy="6362"/>
          </a:xfrm>
          <a:custGeom>
            <a:avLst/>
            <a:gdLst/>
            <a:ahLst/>
            <a:cxnLst/>
            <a:rect l="l" t="t" r="r" b="b"/>
            <a:pathLst>
              <a:path w="2882" h="6362">
                <a:moveTo>
                  <a:pt x="0" y="6362"/>
                </a:moveTo>
                <a:lnTo>
                  <a:pt x="2882" y="3987"/>
                </a:lnTo>
                <a:lnTo>
                  <a:pt x="381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5881137" y="9076931"/>
            <a:ext cx="4864" cy="8128"/>
          </a:xfrm>
          <a:custGeom>
            <a:avLst/>
            <a:gdLst/>
            <a:ahLst/>
            <a:cxnLst/>
            <a:rect l="l" t="t" r="r" b="b"/>
            <a:pathLst>
              <a:path w="4864" h="8127">
                <a:moveTo>
                  <a:pt x="3746" y="8128"/>
                </a:moveTo>
                <a:lnTo>
                  <a:pt x="4864" y="3873"/>
                </a:lnTo>
                <a:lnTo>
                  <a:pt x="0" y="0"/>
                </a:lnTo>
                <a:lnTo>
                  <a:pt x="3746" y="81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5871888" y="9074183"/>
            <a:ext cx="16243" cy="34480"/>
          </a:xfrm>
          <a:custGeom>
            <a:avLst/>
            <a:gdLst/>
            <a:ahLst/>
            <a:cxnLst/>
            <a:rect l="l" t="t" r="r" b="b"/>
            <a:pathLst>
              <a:path w="16243" h="34480">
                <a:moveTo>
                  <a:pt x="16243" y="32740"/>
                </a:moveTo>
                <a:lnTo>
                  <a:pt x="1244" y="0"/>
                </a:lnTo>
                <a:lnTo>
                  <a:pt x="0" y="4381"/>
                </a:lnTo>
                <a:lnTo>
                  <a:pt x="15620" y="34480"/>
                </a:lnTo>
                <a:lnTo>
                  <a:pt x="16243" y="32740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6026193" y="9091547"/>
            <a:ext cx="2247" cy="6388"/>
          </a:xfrm>
          <a:custGeom>
            <a:avLst/>
            <a:gdLst/>
            <a:ahLst/>
            <a:cxnLst/>
            <a:rect l="l" t="t" r="r" b="b"/>
            <a:pathLst>
              <a:path w="2247" h="6388">
                <a:moveTo>
                  <a:pt x="0" y="4381"/>
                </a:moveTo>
                <a:lnTo>
                  <a:pt x="2247" y="6388"/>
                </a:lnTo>
                <a:lnTo>
                  <a:pt x="2006" y="761"/>
                </a:lnTo>
                <a:lnTo>
                  <a:pt x="100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5909492" y="9136912"/>
            <a:ext cx="10629" cy="9258"/>
          </a:xfrm>
          <a:custGeom>
            <a:avLst/>
            <a:gdLst/>
            <a:ahLst/>
            <a:cxnLst/>
            <a:rect l="l" t="t" r="r" b="b"/>
            <a:pathLst>
              <a:path w="10629" h="9258">
                <a:moveTo>
                  <a:pt x="0" y="622"/>
                </a:moveTo>
                <a:lnTo>
                  <a:pt x="1384" y="5257"/>
                </a:lnTo>
                <a:lnTo>
                  <a:pt x="6629" y="9258"/>
                </a:lnTo>
                <a:lnTo>
                  <a:pt x="10629" y="8623"/>
                </a:lnTo>
                <a:lnTo>
                  <a:pt x="1879" y="0"/>
                </a:lnTo>
                <a:lnTo>
                  <a:pt x="0" y="622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5955225" y="9163400"/>
            <a:ext cx="6248" cy="4254"/>
          </a:xfrm>
          <a:custGeom>
            <a:avLst/>
            <a:gdLst/>
            <a:ahLst/>
            <a:cxnLst/>
            <a:rect l="l" t="t" r="r" b="b"/>
            <a:pathLst>
              <a:path w="6248" h="4254">
                <a:moveTo>
                  <a:pt x="1130" y="2628"/>
                </a:moveTo>
                <a:lnTo>
                  <a:pt x="6248" y="4254"/>
                </a:lnTo>
                <a:lnTo>
                  <a:pt x="3492" y="253"/>
                </a:lnTo>
                <a:lnTo>
                  <a:pt x="0" y="0"/>
                </a:lnTo>
                <a:lnTo>
                  <a:pt x="1130" y="2628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961475" y="9167652"/>
            <a:ext cx="32105" cy="9372"/>
          </a:xfrm>
          <a:custGeom>
            <a:avLst/>
            <a:gdLst/>
            <a:ahLst/>
            <a:cxnLst/>
            <a:rect l="l" t="t" r="r" b="b"/>
            <a:pathLst>
              <a:path w="32105" h="9372">
                <a:moveTo>
                  <a:pt x="1498" y="2743"/>
                </a:moveTo>
                <a:lnTo>
                  <a:pt x="8115" y="5118"/>
                </a:lnTo>
                <a:lnTo>
                  <a:pt x="368" y="6616"/>
                </a:lnTo>
                <a:lnTo>
                  <a:pt x="10248" y="9372"/>
                </a:lnTo>
                <a:lnTo>
                  <a:pt x="22491" y="9372"/>
                </a:lnTo>
                <a:lnTo>
                  <a:pt x="32105" y="7251"/>
                </a:lnTo>
                <a:lnTo>
                  <a:pt x="14363" y="5118"/>
                </a:lnTo>
                <a:lnTo>
                  <a:pt x="8877" y="254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4626018" y="9602223"/>
            <a:ext cx="69342" cy="90157"/>
          </a:xfrm>
          <a:custGeom>
            <a:avLst/>
            <a:gdLst/>
            <a:ahLst/>
            <a:cxnLst/>
            <a:rect l="l" t="t" r="r" b="b"/>
            <a:pathLst>
              <a:path w="69341" h="90157">
                <a:moveTo>
                  <a:pt x="0" y="90157"/>
                </a:moveTo>
                <a:lnTo>
                  <a:pt x="69316" y="90157"/>
                </a:lnTo>
                <a:lnTo>
                  <a:pt x="69342" y="11125"/>
                </a:lnTo>
                <a:lnTo>
                  <a:pt x="0" y="0"/>
                </a:lnTo>
                <a:lnTo>
                  <a:pt x="0" y="90157"/>
                </a:lnTo>
                <a:close/>
              </a:path>
            </a:pathLst>
          </a:custGeom>
          <a:solidFill>
            <a:srgbClr val="4947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5056586" y="8756942"/>
            <a:ext cx="1130" cy="6985"/>
          </a:xfrm>
          <a:custGeom>
            <a:avLst/>
            <a:gdLst/>
            <a:ahLst/>
            <a:cxnLst/>
            <a:rect l="l" t="t" r="r" b="b"/>
            <a:pathLst>
              <a:path w="1130" h="6984">
                <a:moveTo>
                  <a:pt x="0" y="876"/>
                </a:moveTo>
                <a:lnTo>
                  <a:pt x="876" y="6984"/>
                </a:lnTo>
                <a:lnTo>
                  <a:pt x="1130" y="0"/>
                </a:lnTo>
                <a:lnTo>
                  <a:pt x="0" y="876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096298" y="8796803"/>
            <a:ext cx="145313" cy="67094"/>
          </a:xfrm>
          <a:custGeom>
            <a:avLst/>
            <a:gdLst/>
            <a:ahLst/>
            <a:cxnLst/>
            <a:rect l="l" t="t" r="r" b="b"/>
            <a:pathLst>
              <a:path w="145313" h="67094">
                <a:moveTo>
                  <a:pt x="45974" y="28232"/>
                </a:moveTo>
                <a:lnTo>
                  <a:pt x="0" y="55600"/>
                </a:lnTo>
                <a:lnTo>
                  <a:pt x="27482" y="56591"/>
                </a:lnTo>
                <a:lnTo>
                  <a:pt x="52108" y="67094"/>
                </a:lnTo>
                <a:lnTo>
                  <a:pt x="63474" y="58597"/>
                </a:lnTo>
                <a:lnTo>
                  <a:pt x="69469" y="58089"/>
                </a:lnTo>
                <a:lnTo>
                  <a:pt x="74472" y="52222"/>
                </a:lnTo>
                <a:lnTo>
                  <a:pt x="87210" y="45478"/>
                </a:lnTo>
                <a:lnTo>
                  <a:pt x="98336" y="39103"/>
                </a:lnTo>
                <a:lnTo>
                  <a:pt x="101828" y="38607"/>
                </a:lnTo>
                <a:lnTo>
                  <a:pt x="104584" y="34607"/>
                </a:lnTo>
                <a:lnTo>
                  <a:pt x="110832" y="34353"/>
                </a:lnTo>
                <a:lnTo>
                  <a:pt x="115697" y="28359"/>
                </a:lnTo>
                <a:lnTo>
                  <a:pt x="143065" y="14617"/>
                </a:lnTo>
                <a:lnTo>
                  <a:pt x="145313" y="10490"/>
                </a:lnTo>
                <a:lnTo>
                  <a:pt x="123075" y="0"/>
                </a:lnTo>
                <a:lnTo>
                  <a:pt x="100457" y="114"/>
                </a:lnTo>
                <a:lnTo>
                  <a:pt x="87591" y="4622"/>
                </a:lnTo>
                <a:lnTo>
                  <a:pt x="71094" y="12369"/>
                </a:lnTo>
                <a:lnTo>
                  <a:pt x="70091" y="15112"/>
                </a:lnTo>
                <a:lnTo>
                  <a:pt x="56476" y="20866"/>
                </a:lnTo>
                <a:lnTo>
                  <a:pt x="55105" y="22237"/>
                </a:lnTo>
                <a:lnTo>
                  <a:pt x="50101" y="25361"/>
                </a:lnTo>
                <a:lnTo>
                  <a:pt x="45974" y="2823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6150654" y="8904249"/>
            <a:ext cx="6489" cy="2755"/>
          </a:xfrm>
          <a:custGeom>
            <a:avLst/>
            <a:gdLst/>
            <a:ahLst/>
            <a:cxnLst/>
            <a:rect l="l" t="t" r="r" b="b"/>
            <a:pathLst>
              <a:path w="6489" h="2755">
                <a:moveTo>
                  <a:pt x="0" y="1130"/>
                </a:moveTo>
                <a:lnTo>
                  <a:pt x="6489" y="2755"/>
                </a:lnTo>
                <a:lnTo>
                  <a:pt x="411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6094177" y="8907002"/>
            <a:ext cx="76212" cy="54724"/>
          </a:xfrm>
          <a:custGeom>
            <a:avLst/>
            <a:gdLst/>
            <a:ahLst/>
            <a:cxnLst/>
            <a:rect l="l" t="t" r="r" b="b"/>
            <a:pathLst>
              <a:path w="76212" h="54724">
                <a:moveTo>
                  <a:pt x="3238" y="33362"/>
                </a:moveTo>
                <a:lnTo>
                  <a:pt x="863" y="35483"/>
                </a:lnTo>
                <a:lnTo>
                  <a:pt x="1117" y="44234"/>
                </a:lnTo>
                <a:lnTo>
                  <a:pt x="6121" y="54724"/>
                </a:lnTo>
                <a:lnTo>
                  <a:pt x="13487" y="48361"/>
                </a:lnTo>
                <a:lnTo>
                  <a:pt x="22732" y="44615"/>
                </a:lnTo>
                <a:lnTo>
                  <a:pt x="28740" y="39738"/>
                </a:lnTo>
                <a:lnTo>
                  <a:pt x="36360" y="36487"/>
                </a:lnTo>
                <a:lnTo>
                  <a:pt x="50850" y="26987"/>
                </a:lnTo>
                <a:lnTo>
                  <a:pt x="64096" y="20739"/>
                </a:lnTo>
                <a:lnTo>
                  <a:pt x="69964" y="15874"/>
                </a:lnTo>
                <a:lnTo>
                  <a:pt x="76212" y="13119"/>
                </a:lnTo>
                <a:lnTo>
                  <a:pt x="66471" y="749"/>
                </a:lnTo>
                <a:lnTo>
                  <a:pt x="62966" y="0"/>
                </a:lnTo>
                <a:lnTo>
                  <a:pt x="46100" y="5118"/>
                </a:lnTo>
                <a:lnTo>
                  <a:pt x="51219" y="7365"/>
                </a:lnTo>
                <a:lnTo>
                  <a:pt x="32105" y="12369"/>
                </a:lnTo>
                <a:lnTo>
                  <a:pt x="30479" y="13627"/>
                </a:lnTo>
                <a:lnTo>
                  <a:pt x="35979" y="16116"/>
                </a:lnTo>
                <a:lnTo>
                  <a:pt x="16865" y="21120"/>
                </a:lnTo>
                <a:lnTo>
                  <a:pt x="15239" y="22364"/>
                </a:lnTo>
                <a:lnTo>
                  <a:pt x="20853" y="24739"/>
                </a:lnTo>
                <a:lnTo>
                  <a:pt x="1612" y="29870"/>
                </a:lnTo>
                <a:lnTo>
                  <a:pt x="0" y="30733"/>
                </a:lnTo>
                <a:lnTo>
                  <a:pt x="3238" y="33362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147776" y="8991718"/>
            <a:ext cx="47853" cy="31242"/>
          </a:xfrm>
          <a:custGeom>
            <a:avLst/>
            <a:gdLst/>
            <a:ahLst/>
            <a:cxnLst/>
            <a:rect l="l" t="t" r="r" b="b"/>
            <a:pathLst>
              <a:path w="47853" h="31242">
                <a:moveTo>
                  <a:pt x="32359" y="7874"/>
                </a:moveTo>
                <a:lnTo>
                  <a:pt x="0" y="26111"/>
                </a:lnTo>
                <a:lnTo>
                  <a:pt x="4000" y="29121"/>
                </a:lnTo>
                <a:lnTo>
                  <a:pt x="12750" y="31115"/>
                </a:lnTo>
                <a:lnTo>
                  <a:pt x="29616" y="31242"/>
                </a:lnTo>
                <a:lnTo>
                  <a:pt x="38112" y="26746"/>
                </a:lnTo>
                <a:lnTo>
                  <a:pt x="39357" y="24117"/>
                </a:lnTo>
                <a:lnTo>
                  <a:pt x="38735" y="21247"/>
                </a:lnTo>
                <a:lnTo>
                  <a:pt x="45478" y="12242"/>
                </a:lnTo>
                <a:lnTo>
                  <a:pt x="47853" y="0"/>
                </a:lnTo>
                <a:lnTo>
                  <a:pt x="42481" y="495"/>
                </a:lnTo>
                <a:lnTo>
                  <a:pt x="32359" y="7874"/>
                </a:lnTo>
                <a:close/>
              </a:path>
            </a:pathLst>
          </a:custGeom>
          <a:solidFill>
            <a:srgbClr val="2D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095196" y="8752812"/>
            <a:ext cx="6007" cy="15621"/>
          </a:xfrm>
          <a:custGeom>
            <a:avLst/>
            <a:gdLst/>
            <a:ahLst/>
            <a:cxnLst/>
            <a:rect l="l" t="t" r="r" b="b"/>
            <a:pathLst>
              <a:path w="6007" h="15621">
                <a:moveTo>
                  <a:pt x="0" y="14744"/>
                </a:moveTo>
                <a:lnTo>
                  <a:pt x="1879" y="15621"/>
                </a:lnTo>
                <a:lnTo>
                  <a:pt x="6007" y="12369"/>
                </a:lnTo>
                <a:lnTo>
                  <a:pt x="5880" y="5003"/>
                </a:lnTo>
                <a:lnTo>
                  <a:pt x="254" y="0"/>
                </a:lnTo>
                <a:lnTo>
                  <a:pt x="0" y="1474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419545" y="8854657"/>
            <a:ext cx="4368" cy="4368"/>
          </a:xfrm>
          <a:custGeom>
            <a:avLst/>
            <a:gdLst/>
            <a:ahLst/>
            <a:cxnLst/>
            <a:rect l="l" t="t" r="r" b="b"/>
            <a:pathLst>
              <a:path w="4368" h="4368">
                <a:moveTo>
                  <a:pt x="0" y="2362"/>
                </a:moveTo>
                <a:lnTo>
                  <a:pt x="4368" y="4368"/>
                </a:lnTo>
                <a:lnTo>
                  <a:pt x="4114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415670" y="8857024"/>
            <a:ext cx="4254" cy="3746"/>
          </a:xfrm>
          <a:custGeom>
            <a:avLst/>
            <a:gdLst/>
            <a:ahLst/>
            <a:cxnLst/>
            <a:rect l="l" t="t" r="r" b="b"/>
            <a:pathLst>
              <a:path w="4254" h="3746">
                <a:moveTo>
                  <a:pt x="0" y="2120"/>
                </a:moveTo>
                <a:lnTo>
                  <a:pt x="4254" y="3746"/>
                </a:lnTo>
                <a:lnTo>
                  <a:pt x="3873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396046" y="8868390"/>
            <a:ext cx="4127" cy="3746"/>
          </a:xfrm>
          <a:custGeom>
            <a:avLst/>
            <a:gdLst/>
            <a:ahLst/>
            <a:cxnLst/>
            <a:rect l="l" t="t" r="r" b="b"/>
            <a:pathLst>
              <a:path w="4127" h="3746">
                <a:moveTo>
                  <a:pt x="2501" y="126"/>
                </a:moveTo>
                <a:lnTo>
                  <a:pt x="0" y="3505"/>
                </a:lnTo>
                <a:lnTo>
                  <a:pt x="4127" y="3746"/>
                </a:lnTo>
                <a:lnTo>
                  <a:pt x="4127" y="0"/>
                </a:lnTo>
                <a:lnTo>
                  <a:pt x="2501" y="126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382683" y="8876896"/>
            <a:ext cx="4622" cy="4114"/>
          </a:xfrm>
          <a:custGeom>
            <a:avLst/>
            <a:gdLst/>
            <a:ahLst/>
            <a:cxnLst/>
            <a:rect l="l" t="t" r="r" b="b"/>
            <a:pathLst>
              <a:path w="4622" h="4114">
                <a:moveTo>
                  <a:pt x="0" y="1371"/>
                </a:moveTo>
                <a:lnTo>
                  <a:pt x="2616" y="4114"/>
                </a:lnTo>
                <a:lnTo>
                  <a:pt x="4622" y="3492"/>
                </a:lnTo>
                <a:lnTo>
                  <a:pt x="4254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105540" y="8920632"/>
            <a:ext cx="24625" cy="7493"/>
          </a:xfrm>
          <a:custGeom>
            <a:avLst/>
            <a:gdLst/>
            <a:ahLst/>
            <a:cxnLst/>
            <a:rect l="l" t="t" r="r" b="b"/>
            <a:pathLst>
              <a:path w="24625" h="7493">
                <a:moveTo>
                  <a:pt x="0" y="2120"/>
                </a:moveTo>
                <a:lnTo>
                  <a:pt x="5499" y="7492"/>
                </a:lnTo>
                <a:lnTo>
                  <a:pt x="24625" y="2489"/>
                </a:lnTo>
                <a:lnTo>
                  <a:pt x="19126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041315" y="9108803"/>
            <a:ext cx="1130" cy="19735"/>
          </a:xfrm>
          <a:custGeom>
            <a:avLst/>
            <a:gdLst/>
            <a:ahLst/>
            <a:cxnLst/>
            <a:rect l="l" t="t" r="r" b="b"/>
            <a:pathLst>
              <a:path w="1130" h="19735">
                <a:moveTo>
                  <a:pt x="0" y="19735"/>
                </a:moveTo>
                <a:lnTo>
                  <a:pt x="1130" y="15481"/>
                </a:lnTo>
                <a:lnTo>
                  <a:pt x="127" y="0"/>
                </a:lnTo>
                <a:lnTo>
                  <a:pt x="0" y="19735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5423066" y="9460646"/>
            <a:ext cx="6007" cy="15633"/>
          </a:xfrm>
          <a:custGeom>
            <a:avLst/>
            <a:gdLst/>
            <a:ahLst/>
            <a:cxnLst/>
            <a:rect l="l" t="t" r="r" b="b"/>
            <a:pathLst>
              <a:path w="6007" h="15633">
                <a:moveTo>
                  <a:pt x="0" y="14884"/>
                </a:moveTo>
                <a:lnTo>
                  <a:pt x="2006" y="15633"/>
                </a:lnTo>
                <a:lnTo>
                  <a:pt x="6007" y="12636"/>
                </a:lnTo>
                <a:lnTo>
                  <a:pt x="6007" y="2755"/>
                </a:lnTo>
                <a:lnTo>
                  <a:pt x="381" y="0"/>
                </a:lnTo>
                <a:lnTo>
                  <a:pt x="0" y="14884"/>
                </a:lnTo>
                <a:close/>
              </a:path>
            </a:pathLst>
          </a:custGeom>
          <a:solidFill>
            <a:srgbClr val="3534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5062084" y="8750808"/>
            <a:ext cx="4635" cy="17246"/>
          </a:xfrm>
          <a:custGeom>
            <a:avLst/>
            <a:gdLst/>
            <a:ahLst/>
            <a:cxnLst/>
            <a:rect l="l" t="t" r="r" b="b"/>
            <a:pathLst>
              <a:path w="4635" h="17246">
                <a:moveTo>
                  <a:pt x="0" y="1752"/>
                </a:moveTo>
                <a:lnTo>
                  <a:pt x="749" y="15379"/>
                </a:lnTo>
                <a:lnTo>
                  <a:pt x="4381" y="17246"/>
                </a:lnTo>
                <a:lnTo>
                  <a:pt x="463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384800" y="8863769"/>
            <a:ext cx="39116" cy="27990"/>
          </a:xfrm>
          <a:custGeom>
            <a:avLst/>
            <a:gdLst/>
            <a:ahLst/>
            <a:cxnLst/>
            <a:rect l="l" t="t" r="r" b="b"/>
            <a:pathLst>
              <a:path w="39115" h="27990">
                <a:moveTo>
                  <a:pt x="9626" y="22237"/>
                </a:moveTo>
                <a:lnTo>
                  <a:pt x="38862" y="6248"/>
                </a:lnTo>
                <a:lnTo>
                  <a:pt x="39116" y="0"/>
                </a:lnTo>
                <a:lnTo>
                  <a:pt x="0" y="21996"/>
                </a:lnTo>
                <a:lnTo>
                  <a:pt x="2006" y="27990"/>
                </a:lnTo>
                <a:lnTo>
                  <a:pt x="9626" y="2223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107050" y="8886887"/>
            <a:ext cx="8496" cy="4381"/>
          </a:xfrm>
          <a:custGeom>
            <a:avLst/>
            <a:gdLst/>
            <a:ahLst/>
            <a:cxnLst/>
            <a:rect l="l" t="t" r="r" b="b"/>
            <a:pathLst>
              <a:path w="8496" h="4381">
                <a:moveTo>
                  <a:pt x="2616" y="1130"/>
                </a:moveTo>
                <a:lnTo>
                  <a:pt x="0" y="4381"/>
                </a:lnTo>
                <a:lnTo>
                  <a:pt x="5372" y="3746"/>
                </a:lnTo>
                <a:lnTo>
                  <a:pt x="8496" y="749"/>
                </a:lnTo>
                <a:lnTo>
                  <a:pt x="6489" y="0"/>
                </a:lnTo>
                <a:lnTo>
                  <a:pt x="2616" y="113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133155" y="8893754"/>
            <a:ext cx="10871" cy="6756"/>
          </a:xfrm>
          <a:custGeom>
            <a:avLst/>
            <a:gdLst/>
            <a:ahLst/>
            <a:cxnLst/>
            <a:rect l="l" t="t" r="r" b="b"/>
            <a:pathLst>
              <a:path w="10871" h="6756">
                <a:moveTo>
                  <a:pt x="0" y="6756"/>
                </a:moveTo>
                <a:lnTo>
                  <a:pt x="10871" y="2006"/>
                </a:lnTo>
                <a:lnTo>
                  <a:pt x="7124" y="0"/>
                </a:lnTo>
                <a:lnTo>
                  <a:pt x="0" y="6756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122282" y="8900499"/>
            <a:ext cx="10871" cy="6502"/>
          </a:xfrm>
          <a:custGeom>
            <a:avLst/>
            <a:gdLst/>
            <a:ahLst/>
            <a:cxnLst/>
            <a:rect l="l" t="t" r="r" b="b"/>
            <a:pathLst>
              <a:path w="10871" h="6502">
                <a:moveTo>
                  <a:pt x="5626" y="1257"/>
                </a:moveTo>
                <a:lnTo>
                  <a:pt x="0" y="6502"/>
                </a:lnTo>
                <a:lnTo>
                  <a:pt x="9245" y="2755"/>
                </a:lnTo>
                <a:lnTo>
                  <a:pt x="10871" y="0"/>
                </a:lnTo>
                <a:lnTo>
                  <a:pt x="5626" y="1257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402553" y="8909503"/>
            <a:ext cx="8356" cy="4368"/>
          </a:xfrm>
          <a:custGeom>
            <a:avLst/>
            <a:gdLst/>
            <a:ahLst/>
            <a:cxnLst/>
            <a:rect l="l" t="t" r="r" b="b"/>
            <a:pathLst>
              <a:path w="8356" h="4368">
                <a:moveTo>
                  <a:pt x="4864" y="254"/>
                </a:moveTo>
                <a:lnTo>
                  <a:pt x="0" y="3619"/>
                </a:lnTo>
                <a:lnTo>
                  <a:pt x="4000" y="4368"/>
                </a:lnTo>
                <a:lnTo>
                  <a:pt x="8356" y="0"/>
                </a:lnTo>
                <a:lnTo>
                  <a:pt x="4864" y="25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107046" y="8907007"/>
            <a:ext cx="15240" cy="8623"/>
          </a:xfrm>
          <a:custGeom>
            <a:avLst/>
            <a:gdLst/>
            <a:ahLst/>
            <a:cxnLst/>
            <a:rect l="l" t="t" r="r" b="b"/>
            <a:pathLst>
              <a:path w="15239" h="8623">
                <a:moveTo>
                  <a:pt x="5740" y="3492"/>
                </a:moveTo>
                <a:lnTo>
                  <a:pt x="0" y="8623"/>
                </a:lnTo>
                <a:lnTo>
                  <a:pt x="13614" y="2755"/>
                </a:lnTo>
                <a:lnTo>
                  <a:pt x="15239" y="0"/>
                </a:lnTo>
                <a:lnTo>
                  <a:pt x="5740" y="349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092178" y="8915622"/>
            <a:ext cx="14871" cy="9004"/>
          </a:xfrm>
          <a:custGeom>
            <a:avLst/>
            <a:gdLst/>
            <a:ahLst/>
            <a:cxnLst/>
            <a:rect l="l" t="t" r="r" b="b"/>
            <a:pathLst>
              <a:path w="14871" h="9004">
                <a:moveTo>
                  <a:pt x="0" y="6502"/>
                </a:moveTo>
                <a:lnTo>
                  <a:pt x="114" y="9004"/>
                </a:lnTo>
                <a:lnTo>
                  <a:pt x="14236" y="1511"/>
                </a:lnTo>
                <a:lnTo>
                  <a:pt x="14871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298211" y="8987979"/>
            <a:ext cx="8877" cy="5486"/>
          </a:xfrm>
          <a:custGeom>
            <a:avLst/>
            <a:gdLst/>
            <a:ahLst/>
            <a:cxnLst/>
            <a:rect l="l" t="t" r="r" b="b"/>
            <a:pathLst>
              <a:path w="8877" h="5486">
                <a:moveTo>
                  <a:pt x="5753" y="622"/>
                </a:moveTo>
                <a:lnTo>
                  <a:pt x="0" y="5486"/>
                </a:lnTo>
                <a:lnTo>
                  <a:pt x="7873" y="2743"/>
                </a:lnTo>
                <a:lnTo>
                  <a:pt x="8877" y="0"/>
                </a:lnTo>
                <a:lnTo>
                  <a:pt x="5753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224750" y="8939371"/>
            <a:ext cx="94830" cy="58851"/>
          </a:xfrm>
          <a:custGeom>
            <a:avLst/>
            <a:gdLst/>
            <a:ahLst/>
            <a:cxnLst/>
            <a:rect l="l" t="t" r="r" b="b"/>
            <a:pathLst>
              <a:path w="94830" h="58851">
                <a:moveTo>
                  <a:pt x="94830" y="4368"/>
                </a:moveTo>
                <a:lnTo>
                  <a:pt x="94830" y="0"/>
                </a:lnTo>
                <a:lnTo>
                  <a:pt x="63093" y="17614"/>
                </a:lnTo>
                <a:lnTo>
                  <a:pt x="58216" y="20358"/>
                </a:lnTo>
                <a:lnTo>
                  <a:pt x="57594" y="21361"/>
                </a:lnTo>
                <a:lnTo>
                  <a:pt x="42976" y="28359"/>
                </a:lnTo>
                <a:lnTo>
                  <a:pt x="41478" y="31229"/>
                </a:lnTo>
                <a:lnTo>
                  <a:pt x="16992" y="43726"/>
                </a:lnTo>
                <a:lnTo>
                  <a:pt x="16243" y="45097"/>
                </a:lnTo>
                <a:lnTo>
                  <a:pt x="6616" y="50342"/>
                </a:lnTo>
                <a:lnTo>
                  <a:pt x="1993" y="52222"/>
                </a:lnTo>
                <a:lnTo>
                  <a:pt x="749" y="53720"/>
                </a:lnTo>
                <a:lnTo>
                  <a:pt x="0" y="58851"/>
                </a:lnTo>
                <a:lnTo>
                  <a:pt x="94830" y="436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285219" y="8994589"/>
            <a:ext cx="10998" cy="6134"/>
          </a:xfrm>
          <a:custGeom>
            <a:avLst/>
            <a:gdLst/>
            <a:ahLst/>
            <a:cxnLst/>
            <a:rect l="l" t="t" r="r" b="b"/>
            <a:pathLst>
              <a:path w="10998" h="6134">
                <a:moveTo>
                  <a:pt x="0" y="5384"/>
                </a:moveTo>
                <a:lnTo>
                  <a:pt x="2120" y="6134"/>
                </a:lnTo>
                <a:lnTo>
                  <a:pt x="9880" y="2628"/>
                </a:lnTo>
                <a:lnTo>
                  <a:pt x="10998" y="0"/>
                </a:lnTo>
                <a:lnTo>
                  <a:pt x="0" y="5384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5875257" y="9013214"/>
            <a:ext cx="1498" cy="11112"/>
          </a:xfrm>
          <a:custGeom>
            <a:avLst/>
            <a:gdLst/>
            <a:ahLst/>
            <a:cxnLst/>
            <a:rect l="l" t="t" r="r" b="b"/>
            <a:pathLst>
              <a:path w="1498" h="11112">
                <a:moveTo>
                  <a:pt x="253" y="10248"/>
                </a:moveTo>
                <a:lnTo>
                  <a:pt x="1498" y="11112"/>
                </a:lnTo>
                <a:lnTo>
                  <a:pt x="876" y="863"/>
                </a:lnTo>
                <a:lnTo>
                  <a:pt x="0" y="0"/>
                </a:lnTo>
                <a:lnTo>
                  <a:pt x="253" y="1024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5876754" y="9024326"/>
            <a:ext cx="2247" cy="5880"/>
          </a:xfrm>
          <a:custGeom>
            <a:avLst/>
            <a:gdLst/>
            <a:ahLst/>
            <a:cxnLst/>
            <a:rect l="l" t="t" r="r" b="b"/>
            <a:pathLst>
              <a:path w="2247" h="5880">
                <a:moveTo>
                  <a:pt x="1625" y="5880"/>
                </a:moveTo>
                <a:lnTo>
                  <a:pt x="2247" y="126"/>
                </a:lnTo>
                <a:lnTo>
                  <a:pt x="0" y="0"/>
                </a:lnTo>
                <a:lnTo>
                  <a:pt x="1625" y="5880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296595" y="8937867"/>
            <a:ext cx="94957" cy="97586"/>
          </a:xfrm>
          <a:custGeom>
            <a:avLst/>
            <a:gdLst/>
            <a:ahLst/>
            <a:cxnLst/>
            <a:rect l="l" t="t" r="r" b="b"/>
            <a:pathLst>
              <a:path w="94957" h="97586">
                <a:moveTo>
                  <a:pt x="94830" y="1498"/>
                </a:moveTo>
                <a:lnTo>
                  <a:pt x="94957" y="0"/>
                </a:lnTo>
                <a:lnTo>
                  <a:pt x="91338" y="126"/>
                </a:lnTo>
                <a:lnTo>
                  <a:pt x="51346" y="23113"/>
                </a:lnTo>
                <a:lnTo>
                  <a:pt x="0" y="97586"/>
                </a:lnTo>
                <a:lnTo>
                  <a:pt x="47726" y="69595"/>
                </a:lnTo>
                <a:lnTo>
                  <a:pt x="94830" y="1498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018206" y="9035196"/>
            <a:ext cx="8001" cy="14998"/>
          </a:xfrm>
          <a:custGeom>
            <a:avLst/>
            <a:gdLst/>
            <a:ahLst/>
            <a:cxnLst/>
            <a:rect l="l" t="t" r="r" b="b"/>
            <a:pathLst>
              <a:path w="8000" h="14998">
                <a:moveTo>
                  <a:pt x="1117" y="7251"/>
                </a:moveTo>
                <a:lnTo>
                  <a:pt x="5753" y="14998"/>
                </a:lnTo>
                <a:lnTo>
                  <a:pt x="8001" y="10998"/>
                </a:lnTo>
                <a:lnTo>
                  <a:pt x="4622" y="4127"/>
                </a:lnTo>
                <a:lnTo>
                  <a:pt x="0" y="0"/>
                </a:lnTo>
                <a:lnTo>
                  <a:pt x="1117" y="725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5884886" y="9080185"/>
            <a:ext cx="7493" cy="9740"/>
          </a:xfrm>
          <a:custGeom>
            <a:avLst/>
            <a:gdLst/>
            <a:ahLst/>
            <a:cxnLst/>
            <a:rect l="l" t="t" r="r" b="b"/>
            <a:pathLst>
              <a:path w="7492" h="9740">
                <a:moveTo>
                  <a:pt x="1117" y="622"/>
                </a:moveTo>
                <a:lnTo>
                  <a:pt x="0" y="4876"/>
                </a:lnTo>
                <a:lnTo>
                  <a:pt x="2743" y="9740"/>
                </a:lnTo>
                <a:lnTo>
                  <a:pt x="6743" y="6997"/>
                </a:lnTo>
                <a:lnTo>
                  <a:pt x="7493" y="2743"/>
                </a:lnTo>
                <a:lnTo>
                  <a:pt x="4991" y="0"/>
                </a:lnTo>
                <a:lnTo>
                  <a:pt x="1117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041440" y="9107173"/>
            <a:ext cx="7493" cy="21361"/>
          </a:xfrm>
          <a:custGeom>
            <a:avLst/>
            <a:gdLst/>
            <a:ahLst/>
            <a:cxnLst/>
            <a:rect l="l" t="t" r="r" b="b"/>
            <a:pathLst>
              <a:path w="7492" h="21361">
                <a:moveTo>
                  <a:pt x="0" y="1625"/>
                </a:moveTo>
                <a:lnTo>
                  <a:pt x="1003" y="17106"/>
                </a:lnTo>
                <a:lnTo>
                  <a:pt x="4000" y="8750"/>
                </a:lnTo>
                <a:lnTo>
                  <a:pt x="5245" y="21361"/>
                </a:lnTo>
                <a:lnTo>
                  <a:pt x="6502" y="21361"/>
                </a:lnTo>
                <a:lnTo>
                  <a:pt x="7493" y="8369"/>
                </a:lnTo>
                <a:lnTo>
                  <a:pt x="2120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5917745" y="9132540"/>
            <a:ext cx="4991" cy="4991"/>
          </a:xfrm>
          <a:custGeom>
            <a:avLst/>
            <a:gdLst/>
            <a:ahLst/>
            <a:cxnLst/>
            <a:rect l="l" t="t" r="r" b="b"/>
            <a:pathLst>
              <a:path w="4991" h="4991">
                <a:moveTo>
                  <a:pt x="0" y="2501"/>
                </a:moveTo>
                <a:lnTo>
                  <a:pt x="2489" y="4991"/>
                </a:lnTo>
                <a:lnTo>
                  <a:pt x="4991" y="2501"/>
                </a:lnTo>
                <a:lnTo>
                  <a:pt x="2489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040065" y="9132785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495" y="622"/>
                </a:moveTo>
                <a:lnTo>
                  <a:pt x="0" y="6502"/>
                </a:lnTo>
                <a:lnTo>
                  <a:pt x="1117" y="6629"/>
                </a:lnTo>
                <a:lnTo>
                  <a:pt x="1879" y="0"/>
                </a:lnTo>
                <a:lnTo>
                  <a:pt x="495" y="622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030696" y="9162642"/>
            <a:ext cx="4000" cy="4762"/>
          </a:xfrm>
          <a:custGeom>
            <a:avLst/>
            <a:gdLst/>
            <a:ahLst/>
            <a:cxnLst/>
            <a:rect l="l" t="t" r="r" b="b"/>
            <a:pathLst>
              <a:path w="4000" h="4762">
                <a:moveTo>
                  <a:pt x="0" y="3009"/>
                </a:moveTo>
                <a:lnTo>
                  <a:pt x="622" y="4762"/>
                </a:lnTo>
                <a:lnTo>
                  <a:pt x="4000" y="2133"/>
                </a:lnTo>
                <a:lnTo>
                  <a:pt x="2501" y="0"/>
                </a:lnTo>
                <a:lnTo>
                  <a:pt x="0" y="3009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5323608" y="9315342"/>
            <a:ext cx="49098" cy="36728"/>
          </a:xfrm>
          <a:custGeom>
            <a:avLst/>
            <a:gdLst/>
            <a:ahLst/>
            <a:cxnLst/>
            <a:rect l="l" t="t" r="r" b="b"/>
            <a:pathLst>
              <a:path w="49098" h="36728">
                <a:moveTo>
                  <a:pt x="0" y="26111"/>
                </a:moveTo>
                <a:lnTo>
                  <a:pt x="2120" y="36728"/>
                </a:lnTo>
                <a:lnTo>
                  <a:pt x="49098" y="8623"/>
                </a:lnTo>
                <a:lnTo>
                  <a:pt x="48856" y="0"/>
                </a:lnTo>
                <a:lnTo>
                  <a:pt x="45986" y="495"/>
                </a:lnTo>
                <a:lnTo>
                  <a:pt x="0" y="26111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5686084" y="9434658"/>
            <a:ext cx="18872" cy="23876"/>
          </a:xfrm>
          <a:custGeom>
            <a:avLst/>
            <a:gdLst/>
            <a:ahLst/>
            <a:cxnLst/>
            <a:rect l="l" t="t" r="r" b="b"/>
            <a:pathLst>
              <a:path w="18872" h="23875">
                <a:moveTo>
                  <a:pt x="18618" y="2755"/>
                </a:moveTo>
                <a:lnTo>
                  <a:pt x="16878" y="0"/>
                </a:lnTo>
                <a:lnTo>
                  <a:pt x="254" y="8750"/>
                </a:lnTo>
                <a:lnTo>
                  <a:pt x="0" y="23876"/>
                </a:lnTo>
                <a:lnTo>
                  <a:pt x="18872" y="13131"/>
                </a:lnTo>
                <a:lnTo>
                  <a:pt x="18618" y="2755"/>
                </a:lnTo>
                <a:close/>
              </a:path>
            </a:pathLst>
          </a:custGeom>
          <a:solidFill>
            <a:srgbClr val="4648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328206" y="8760937"/>
            <a:ext cx="41605" cy="24612"/>
          </a:xfrm>
          <a:custGeom>
            <a:avLst/>
            <a:gdLst/>
            <a:ahLst/>
            <a:cxnLst/>
            <a:rect l="l" t="t" r="r" b="b"/>
            <a:pathLst>
              <a:path w="41605" h="24612">
                <a:moveTo>
                  <a:pt x="41605" y="2247"/>
                </a:moveTo>
                <a:lnTo>
                  <a:pt x="37477" y="0"/>
                </a:lnTo>
                <a:lnTo>
                  <a:pt x="35229" y="876"/>
                </a:lnTo>
                <a:lnTo>
                  <a:pt x="22606" y="6997"/>
                </a:lnTo>
                <a:lnTo>
                  <a:pt x="19735" y="9613"/>
                </a:lnTo>
                <a:lnTo>
                  <a:pt x="19113" y="10617"/>
                </a:lnTo>
                <a:lnTo>
                  <a:pt x="11239" y="13614"/>
                </a:lnTo>
                <a:lnTo>
                  <a:pt x="4991" y="17614"/>
                </a:lnTo>
                <a:lnTo>
                  <a:pt x="0" y="22237"/>
                </a:lnTo>
                <a:lnTo>
                  <a:pt x="4000" y="24612"/>
                </a:lnTo>
                <a:lnTo>
                  <a:pt x="11861" y="18618"/>
                </a:lnTo>
                <a:lnTo>
                  <a:pt x="41605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365068" y="8810918"/>
            <a:ext cx="45478" cy="27368"/>
          </a:xfrm>
          <a:custGeom>
            <a:avLst/>
            <a:gdLst/>
            <a:ahLst/>
            <a:cxnLst/>
            <a:rect l="l" t="t" r="r" b="b"/>
            <a:pathLst>
              <a:path w="45478" h="27368">
                <a:moveTo>
                  <a:pt x="43472" y="1003"/>
                </a:moveTo>
                <a:lnTo>
                  <a:pt x="41732" y="0"/>
                </a:lnTo>
                <a:lnTo>
                  <a:pt x="38100" y="1244"/>
                </a:lnTo>
                <a:lnTo>
                  <a:pt x="0" y="24371"/>
                </a:lnTo>
                <a:lnTo>
                  <a:pt x="495" y="26860"/>
                </a:lnTo>
                <a:lnTo>
                  <a:pt x="5372" y="27368"/>
                </a:lnTo>
                <a:lnTo>
                  <a:pt x="9867" y="22872"/>
                </a:lnTo>
                <a:lnTo>
                  <a:pt x="45478" y="4622"/>
                </a:lnTo>
                <a:lnTo>
                  <a:pt x="43472" y="1003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154526" y="8813171"/>
            <a:ext cx="100330" cy="59601"/>
          </a:xfrm>
          <a:custGeom>
            <a:avLst/>
            <a:gdLst/>
            <a:ahLst/>
            <a:cxnLst/>
            <a:rect l="l" t="t" r="r" b="b"/>
            <a:pathLst>
              <a:path w="100329" h="59601">
                <a:moveTo>
                  <a:pt x="100329" y="4368"/>
                </a:moveTo>
                <a:lnTo>
                  <a:pt x="95961" y="0"/>
                </a:lnTo>
                <a:lnTo>
                  <a:pt x="79336" y="10236"/>
                </a:lnTo>
                <a:lnTo>
                  <a:pt x="0" y="55219"/>
                </a:lnTo>
                <a:lnTo>
                  <a:pt x="4749" y="59601"/>
                </a:lnTo>
                <a:lnTo>
                  <a:pt x="100329" y="436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202511" y="8867891"/>
            <a:ext cx="97828" cy="58851"/>
          </a:xfrm>
          <a:custGeom>
            <a:avLst/>
            <a:gdLst/>
            <a:ahLst/>
            <a:cxnLst/>
            <a:rect l="l" t="t" r="r" b="b"/>
            <a:pathLst>
              <a:path w="97828" h="58851">
                <a:moveTo>
                  <a:pt x="95326" y="0"/>
                </a:moveTo>
                <a:lnTo>
                  <a:pt x="0" y="54978"/>
                </a:lnTo>
                <a:lnTo>
                  <a:pt x="2120" y="58851"/>
                </a:lnTo>
                <a:lnTo>
                  <a:pt x="13741" y="52603"/>
                </a:lnTo>
                <a:lnTo>
                  <a:pt x="17360" y="52222"/>
                </a:lnTo>
                <a:lnTo>
                  <a:pt x="20231" y="48361"/>
                </a:lnTo>
                <a:lnTo>
                  <a:pt x="28105" y="45364"/>
                </a:lnTo>
                <a:lnTo>
                  <a:pt x="32600" y="43484"/>
                </a:lnTo>
                <a:lnTo>
                  <a:pt x="35483" y="39611"/>
                </a:lnTo>
                <a:lnTo>
                  <a:pt x="43345" y="36868"/>
                </a:lnTo>
                <a:lnTo>
                  <a:pt x="49225" y="31864"/>
                </a:lnTo>
                <a:lnTo>
                  <a:pt x="58724" y="28359"/>
                </a:lnTo>
                <a:lnTo>
                  <a:pt x="61467" y="24498"/>
                </a:lnTo>
                <a:lnTo>
                  <a:pt x="69468" y="21488"/>
                </a:lnTo>
                <a:lnTo>
                  <a:pt x="73710" y="19494"/>
                </a:lnTo>
                <a:lnTo>
                  <a:pt x="74714" y="15875"/>
                </a:lnTo>
                <a:lnTo>
                  <a:pt x="84581" y="12877"/>
                </a:lnTo>
                <a:lnTo>
                  <a:pt x="90449" y="7874"/>
                </a:lnTo>
                <a:lnTo>
                  <a:pt x="97828" y="4000"/>
                </a:lnTo>
                <a:lnTo>
                  <a:pt x="95326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104666" y="8930863"/>
            <a:ext cx="75844" cy="45859"/>
          </a:xfrm>
          <a:custGeom>
            <a:avLst/>
            <a:gdLst/>
            <a:ahLst/>
            <a:cxnLst/>
            <a:rect l="l" t="t" r="r" b="b"/>
            <a:pathLst>
              <a:path w="75844" h="45859">
                <a:moveTo>
                  <a:pt x="75844" y="4254"/>
                </a:moveTo>
                <a:lnTo>
                  <a:pt x="73850" y="0"/>
                </a:lnTo>
                <a:lnTo>
                  <a:pt x="40982" y="18999"/>
                </a:lnTo>
                <a:lnTo>
                  <a:pt x="0" y="41986"/>
                </a:lnTo>
                <a:lnTo>
                  <a:pt x="2247" y="45859"/>
                </a:lnTo>
                <a:lnTo>
                  <a:pt x="75844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5924739" y="8946367"/>
            <a:ext cx="6870" cy="4114"/>
          </a:xfrm>
          <a:custGeom>
            <a:avLst/>
            <a:gdLst/>
            <a:ahLst/>
            <a:cxnLst/>
            <a:rect l="l" t="t" r="r" b="b"/>
            <a:pathLst>
              <a:path w="6870" h="4114">
                <a:moveTo>
                  <a:pt x="4127" y="4114"/>
                </a:moveTo>
                <a:lnTo>
                  <a:pt x="6870" y="1752"/>
                </a:lnTo>
                <a:lnTo>
                  <a:pt x="0" y="0"/>
                </a:lnTo>
                <a:lnTo>
                  <a:pt x="4127" y="411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5933735" y="8948489"/>
            <a:ext cx="32232" cy="14871"/>
          </a:xfrm>
          <a:custGeom>
            <a:avLst/>
            <a:gdLst/>
            <a:ahLst/>
            <a:cxnLst/>
            <a:rect l="l" t="t" r="r" b="b"/>
            <a:pathLst>
              <a:path w="32232" h="14871">
                <a:moveTo>
                  <a:pt x="24866" y="9118"/>
                </a:moveTo>
                <a:lnTo>
                  <a:pt x="5372" y="368"/>
                </a:lnTo>
                <a:lnTo>
                  <a:pt x="0" y="0"/>
                </a:lnTo>
                <a:lnTo>
                  <a:pt x="1371" y="3987"/>
                </a:lnTo>
                <a:lnTo>
                  <a:pt x="32232" y="14871"/>
                </a:lnTo>
                <a:lnTo>
                  <a:pt x="24866" y="9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5965965" y="8963346"/>
            <a:ext cx="14998" cy="11252"/>
          </a:xfrm>
          <a:custGeom>
            <a:avLst/>
            <a:gdLst/>
            <a:ahLst/>
            <a:cxnLst/>
            <a:rect l="l" t="t" r="r" b="b"/>
            <a:pathLst>
              <a:path w="14998" h="11252">
                <a:moveTo>
                  <a:pt x="1511" y="4635"/>
                </a:moveTo>
                <a:lnTo>
                  <a:pt x="11010" y="11252"/>
                </a:lnTo>
                <a:lnTo>
                  <a:pt x="14998" y="10515"/>
                </a:lnTo>
                <a:lnTo>
                  <a:pt x="3632" y="761"/>
                </a:lnTo>
                <a:lnTo>
                  <a:pt x="0" y="0"/>
                </a:lnTo>
                <a:lnTo>
                  <a:pt x="1511" y="46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5989331" y="8983593"/>
            <a:ext cx="4508" cy="4254"/>
          </a:xfrm>
          <a:custGeom>
            <a:avLst/>
            <a:gdLst/>
            <a:ahLst/>
            <a:cxnLst/>
            <a:rect l="l" t="t" r="r" b="b"/>
            <a:pathLst>
              <a:path w="4508" h="4254">
                <a:moveTo>
                  <a:pt x="0" y="1498"/>
                </a:moveTo>
                <a:lnTo>
                  <a:pt x="2755" y="4254"/>
                </a:lnTo>
                <a:lnTo>
                  <a:pt x="4508" y="3505"/>
                </a:lnTo>
                <a:lnTo>
                  <a:pt x="2247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150529" y="8972223"/>
            <a:ext cx="45478" cy="28117"/>
          </a:xfrm>
          <a:custGeom>
            <a:avLst/>
            <a:gdLst/>
            <a:ahLst/>
            <a:cxnLst/>
            <a:rect l="l" t="t" r="r" b="b"/>
            <a:pathLst>
              <a:path w="45478" h="28117">
                <a:moveTo>
                  <a:pt x="45478" y="4127"/>
                </a:moveTo>
                <a:lnTo>
                  <a:pt x="45224" y="0"/>
                </a:lnTo>
                <a:lnTo>
                  <a:pt x="5740" y="22999"/>
                </a:lnTo>
                <a:lnTo>
                  <a:pt x="0" y="28117"/>
                </a:lnTo>
                <a:lnTo>
                  <a:pt x="14617" y="21120"/>
                </a:lnTo>
                <a:lnTo>
                  <a:pt x="45478" y="412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002453" y="8998209"/>
            <a:ext cx="4508" cy="4889"/>
          </a:xfrm>
          <a:custGeom>
            <a:avLst/>
            <a:gdLst/>
            <a:ahLst/>
            <a:cxnLst/>
            <a:rect l="l" t="t" r="r" b="b"/>
            <a:pathLst>
              <a:path w="4508" h="4889">
                <a:moveTo>
                  <a:pt x="0" y="1879"/>
                </a:moveTo>
                <a:lnTo>
                  <a:pt x="2628" y="4889"/>
                </a:lnTo>
                <a:lnTo>
                  <a:pt x="4508" y="4000"/>
                </a:lnTo>
                <a:lnTo>
                  <a:pt x="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134780" y="9000337"/>
            <a:ext cx="15747" cy="10871"/>
          </a:xfrm>
          <a:custGeom>
            <a:avLst/>
            <a:gdLst/>
            <a:ahLst/>
            <a:cxnLst/>
            <a:rect l="l" t="t" r="r" b="b"/>
            <a:pathLst>
              <a:path w="15748" h="10871">
                <a:moveTo>
                  <a:pt x="7747" y="2882"/>
                </a:moveTo>
                <a:lnTo>
                  <a:pt x="0" y="8750"/>
                </a:lnTo>
                <a:lnTo>
                  <a:pt x="2120" y="10871"/>
                </a:lnTo>
                <a:lnTo>
                  <a:pt x="9994" y="5118"/>
                </a:lnTo>
                <a:lnTo>
                  <a:pt x="15748" y="0"/>
                </a:lnTo>
                <a:lnTo>
                  <a:pt x="7747" y="288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017576" y="9017834"/>
            <a:ext cx="17119" cy="32613"/>
          </a:xfrm>
          <a:custGeom>
            <a:avLst/>
            <a:gdLst/>
            <a:ahLst/>
            <a:cxnLst/>
            <a:rect l="l" t="t" r="r" b="b"/>
            <a:pathLst>
              <a:path w="17119" h="32613">
                <a:moveTo>
                  <a:pt x="17119" y="30111"/>
                </a:moveTo>
                <a:lnTo>
                  <a:pt x="1752" y="749"/>
                </a:lnTo>
                <a:lnTo>
                  <a:pt x="876" y="0"/>
                </a:lnTo>
                <a:lnTo>
                  <a:pt x="0" y="4241"/>
                </a:lnTo>
                <a:lnTo>
                  <a:pt x="7124" y="19621"/>
                </a:lnTo>
                <a:lnTo>
                  <a:pt x="10871" y="24485"/>
                </a:lnTo>
                <a:lnTo>
                  <a:pt x="9740" y="30111"/>
                </a:lnTo>
                <a:lnTo>
                  <a:pt x="12750" y="32613"/>
                </a:lnTo>
                <a:lnTo>
                  <a:pt x="17119" y="3011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035325" y="9052453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6108"/>
                </a:lnTo>
                <a:lnTo>
                  <a:pt x="749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5889876" y="9076437"/>
            <a:ext cx="36614" cy="50355"/>
          </a:xfrm>
          <a:custGeom>
            <a:avLst/>
            <a:gdLst/>
            <a:ahLst/>
            <a:cxnLst/>
            <a:rect l="l" t="t" r="r" b="b"/>
            <a:pathLst>
              <a:path w="36614" h="50355">
                <a:moveTo>
                  <a:pt x="2501" y="6489"/>
                </a:moveTo>
                <a:lnTo>
                  <a:pt x="5994" y="9245"/>
                </a:lnTo>
                <a:lnTo>
                  <a:pt x="6121" y="12992"/>
                </a:lnTo>
                <a:lnTo>
                  <a:pt x="10121" y="18110"/>
                </a:lnTo>
                <a:lnTo>
                  <a:pt x="15125" y="27482"/>
                </a:lnTo>
                <a:lnTo>
                  <a:pt x="25361" y="39725"/>
                </a:lnTo>
                <a:lnTo>
                  <a:pt x="34861" y="50355"/>
                </a:lnTo>
                <a:lnTo>
                  <a:pt x="36614" y="49606"/>
                </a:lnTo>
                <a:lnTo>
                  <a:pt x="18745" y="24612"/>
                </a:lnTo>
                <a:lnTo>
                  <a:pt x="4749" y="0"/>
                </a:lnTo>
                <a:lnTo>
                  <a:pt x="749" y="1993"/>
                </a:lnTo>
                <a:lnTo>
                  <a:pt x="0" y="3746"/>
                </a:lnTo>
                <a:lnTo>
                  <a:pt x="2501" y="648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5937991" y="9137286"/>
            <a:ext cx="6121" cy="6870"/>
          </a:xfrm>
          <a:custGeom>
            <a:avLst/>
            <a:gdLst/>
            <a:ahLst/>
            <a:cxnLst/>
            <a:rect l="l" t="t" r="r" b="b"/>
            <a:pathLst>
              <a:path w="6121" h="6870">
                <a:moveTo>
                  <a:pt x="990" y="4876"/>
                </a:moveTo>
                <a:lnTo>
                  <a:pt x="4114" y="6870"/>
                </a:lnTo>
                <a:lnTo>
                  <a:pt x="6121" y="5994"/>
                </a:lnTo>
                <a:lnTo>
                  <a:pt x="0" y="0"/>
                </a:lnTo>
                <a:lnTo>
                  <a:pt x="990" y="4876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5951098" y="9148036"/>
            <a:ext cx="34366" cy="15735"/>
          </a:xfrm>
          <a:custGeom>
            <a:avLst/>
            <a:gdLst/>
            <a:ahLst/>
            <a:cxnLst/>
            <a:rect l="l" t="t" r="r" b="b"/>
            <a:pathLst>
              <a:path w="34366" h="15735">
                <a:moveTo>
                  <a:pt x="9626" y="5118"/>
                </a:moveTo>
                <a:lnTo>
                  <a:pt x="253" y="0"/>
                </a:lnTo>
                <a:lnTo>
                  <a:pt x="0" y="2247"/>
                </a:lnTo>
                <a:lnTo>
                  <a:pt x="3378" y="6997"/>
                </a:lnTo>
                <a:lnTo>
                  <a:pt x="14122" y="13614"/>
                </a:lnTo>
                <a:lnTo>
                  <a:pt x="21247" y="15735"/>
                </a:lnTo>
                <a:lnTo>
                  <a:pt x="34366" y="14744"/>
                </a:lnTo>
                <a:lnTo>
                  <a:pt x="9626" y="511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5337729" y="9367442"/>
            <a:ext cx="49974" cy="32981"/>
          </a:xfrm>
          <a:custGeom>
            <a:avLst/>
            <a:gdLst/>
            <a:ahLst/>
            <a:cxnLst/>
            <a:rect l="l" t="t" r="r" b="b"/>
            <a:pathLst>
              <a:path w="49974" h="32981">
                <a:moveTo>
                  <a:pt x="49974" y="6248"/>
                </a:moveTo>
                <a:lnTo>
                  <a:pt x="46596" y="0"/>
                </a:lnTo>
                <a:lnTo>
                  <a:pt x="31864" y="9740"/>
                </a:lnTo>
                <a:lnTo>
                  <a:pt x="0" y="28244"/>
                </a:lnTo>
                <a:lnTo>
                  <a:pt x="2616" y="32981"/>
                </a:lnTo>
                <a:lnTo>
                  <a:pt x="49974" y="624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350199" y="8761313"/>
            <a:ext cx="13233" cy="6616"/>
          </a:xfrm>
          <a:custGeom>
            <a:avLst/>
            <a:gdLst/>
            <a:ahLst/>
            <a:cxnLst/>
            <a:rect l="l" t="t" r="r" b="b"/>
            <a:pathLst>
              <a:path w="13233" h="6616">
                <a:moveTo>
                  <a:pt x="0" y="4368"/>
                </a:moveTo>
                <a:lnTo>
                  <a:pt x="622" y="6616"/>
                </a:lnTo>
                <a:lnTo>
                  <a:pt x="13233" y="495"/>
                </a:lnTo>
                <a:lnTo>
                  <a:pt x="424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339442" y="8770551"/>
            <a:ext cx="8509" cy="4000"/>
          </a:xfrm>
          <a:custGeom>
            <a:avLst/>
            <a:gdLst/>
            <a:ahLst/>
            <a:cxnLst/>
            <a:rect l="l" t="t" r="r" b="b"/>
            <a:pathLst>
              <a:path w="8509" h="4000">
                <a:moveTo>
                  <a:pt x="2755" y="0"/>
                </a:moveTo>
                <a:lnTo>
                  <a:pt x="0" y="4000"/>
                </a:lnTo>
                <a:lnTo>
                  <a:pt x="7873" y="1003"/>
                </a:lnTo>
                <a:lnTo>
                  <a:pt x="8508" y="0"/>
                </a:lnTo>
                <a:lnTo>
                  <a:pt x="2755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332825" y="8773810"/>
            <a:ext cx="6616" cy="4737"/>
          </a:xfrm>
          <a:custGeom>
            <a:avLst/>
            <a:gdLst/>
            <a:ahLst/>
            <a:cxnLst/>
            <a:rect l="l" t="t" r="r" b="b"/>
            <a:pathLst>
              <a:path w="6616" h="4737">
                <a:moveTo>
                  <a:pt x="0" y="1244"/>
                </a:moveTo>
                <a:lnTo>
                  <a:pt x="381" y="4737"/>
                </a:lnTo>
                <a:lnTo>
                  <a:pt x="6616" y="749"/>
                </a:lnTo>
                <a:lnTo>
                  <a:pt x="200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150275" y="8811421"/>
            <a:ext cx="100203" cy="56972"/>
          </a:xfrm>
          <a:custGeom>
            <a:avLst/>
            <a:gdLst/>
            <a:ahLst/>
            <a:cxnLst/>
            <a:rect l="l" t="t" r="r" b="b"/>
            <a:pathLst>
              <a:path w="100202" h="56972">
                <a:moveTo>
                  <a:pt x="62344" y="18491"/>
                </a:moveTo>
                <a:lnTo>
                  <a:pt x="56845" y="19735"/>
                </a:lnTo>
                <a:lnTo>
                  <a:pt x="55232" y="24866"/>
                </a:lnTo>
                <a:lnTo>
                  <a:pt x="49352" y="24739"/>
                </a:lnTo>
                <a:lnTo>
                  <a:pt x="47853" y="23990"/>
                </a:lnTo>
                <a:lnTo>
                  <a:pt x="47472" y="27609"/>
                </a:lnTo>
                <a:lnTo>
                  <a:pt x="38354" y="33731"/>
                </a:lnTo>
                <a:lnTo>
                  <a:pt x="31483" y="35610"/>
                </a:lnTo>
                <a:lnTo>
                  <a:pt x="28981" y="39852"/>
                </a:lnTo>
                <a:lnTo>
                  <a:pt x="23114" y="39611"/>
                </a:lnTo>
                <a:lnTo>
                  <a:pt x="23241" y="41732"/>
                </a:lnTo>
                <a:lnTo>
                  <a:pt x="15494" y="43484"/>
                </a:lnTo>
                <a:lnTo>
                  <a:pt x="13995" y="48729"/>
                </a:lnTo>
                <a:lnTo>
                  <a:pt x="8369" y="48729"/>
                </a:lnTo>
                <a:lnTo>
                  <a:pt x="0" y="54724"/>
                </a:lnTo>
                <a:lnTo>
                  <a:pt x="4254" y="56972"/>
                </a:lnTo>
                <a:lnTo>
                  <a:pt x="83591" y="11988"/>
                </a:lnTo>
                <a:lnTo>
                  <a:pt x="100203" y="1752"/>
                </a:lnTo>
                <a:lnTo>
                  <a:pt x="96329" y="0"/>
                </a:lnTo>
                <a:lnTo>
                  <a:pt x="95084" y="1371"/>
                </a:lnTo>
                <a:lnTo>
                  <a:pt x="89090" y="0"/>
                </a:lnTo>
                <a:lnTo>
                  <a:pt x="87960" y="2997"/>
                </a:lnTo>
                <a:lnTo>
                  <a:pt x="79590" y="9867"/>
                </a:lnTo>
                <a:lnTo>
                  <a:pt x="72720" y="11747"/>
                </a:lnTo>
                <a:lnTo>
                  <a:pt x="70218" y="15989"/>
                </a:lnTo>
                <a:lnTo>
                  <a:pt x="64846" y="16116"/>
                </a:lnTo>
                <a:lnTo>
                  <a:pt x="62344" y="1849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365566" y="8815548"/>
            <a:ext cx="45605" cy="26974"/>
          </a:xfrm>
          <a:custGeom>
            <a:avLst/>
            <a:gdLst/>
            <a:ahLst/>
            <a:cxnLst/>
            <a:rect l="l" t="t" r="r" b="b"/>
            <a:pathLst>
              <a:path w="45605" h="26974">
                <a:moveTo>
                  <a:pt x="9613" y="22606"/>
                </a:moveTo>
                <a:lnTo>
                  <a:pt x="29603" y="12611"/>
                </a:lnTo>
                <a:lnTo>
                  <a:pt x="35483" y="7620"/>
                </a:lnTo>
                <a:lnTo>
                  <a:pt x="43230" y="6616"/>
                </a:lnTo>
                <a:lnTo>
                  <a:pt x="45605" y="1739"/>
                </a:lnTo>
                <a:lnTo>
                  <a:pt x="44983" y="0"/>
                </a:lnTo>
                <a:lnTo>
                  <a:pt x="9372" y="18237"/>
                </a:lnTo>
                <a:lnTo>
                  <a:pt x="4876" y="22733"/>
                </a:lnTo>
                <a:lnTo>
                  <a:pt x="0" y="22237"/>
                </a:lnTo>
                <a:lnTo>
                  <a:pt x="1866" y="26974"/>
                </a:lnTo>
                <a:lnTo>
                  <a:pt x="10490" y="26111"/>
                </a:lnTo>
                <a:lnTo>
                  <a:pt x="9613" y="226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419541" y="8857034"/>
            <a:ext cx="4368" cy="4483"/>
          </a:xfrm>
          <a:custGeom>
            <a:avLst/>
            <a:gdLst/>
            <a:ahLst/>
            <a:cxnLst/>
            <a:rect l="l" t="t" r="r" b="b"/>
            <a:pathLst>
              <a:path w="4368" h="4483">
                <a:moveTo>
                  <a:pt x="380" y="3733"/>
                </a:moveTo>
                <a:lnTo>
                  <a:pt x="4114" y="4483"/>
                </a:lnTo>
                <a:lnTo>
                  <a:pt x="4368" y="1981"/>
                </a:lnTo>
                <a:lnTo>
                  <a:pt x="0" y="0"/>
                </a:lnTo>
                <a:lnTo>
                  <a:pt x="380" y="373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400172" y="8859147"/>
            <a:ext cx="17868" cy="12992"/>
          </a:xfrm>
          <a:custGeom>
            <a:avLst/>
            <a:gdLst/>
            <a:ahLst/>
            <a:cxnLst/>
            <a:rect l="l" t="t" r="r" b="b"/>
            <a:pathLst>
              <a:path w="17868" h="12992">
                <a:moveTo>
                  <a:pt x="17868" y="2247"/>
                </a:moveTo>
                <a:lnTo>
                  <a:pt x="15493" y="0"/>
                </a:lnTo>
                <a:lnTo>
                  <a:pt x="0" y="9245"/>
                </a:lnTo>
                <a:lnTo>
                  <a:pt x="0" y="12992"/>
                </a:lnTo>
                <a:lnTo>
                  <a:pt x="9245" y="9245"/>
                </a:lnTo>
                <a:lnTo>
                  <a:pt x="17868" y="224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6287096" y="8871893"/>
            <a:ext cx="16116" cy="14871"/>
          </a:xfrm>
          <a:custGeom>
            <a:avLst/>
            <a:gdLst/>
            <a:ahLst/>
            <a:cxnLst/>
            <a:rect l="l" t="t" r="r" b="b"/>
            <a:pathLst>
              <a:path w="16116" h="14871">
                <a:moveTo>
                  <a:pt x="13246" y="0"/>
                </a:moveTo>
                <a:lnTo>
                  <a:pt x="5867" y="3873"/>
                </a:lnTo>
                <a:lnTo>
                  <a:pt x="0" y="8877"/>
                </a:lnTo>
                <a:lnTo>
                  <a:pt x="3746" y="14871"/>
                </a:lnTo>
                <a:lnTo>
                  <a:pt x="6121" y="7747"/>
                </a:lnTo>
                <a:lnTo>
                  <a:pt x="10617" y="5372"/>
                </a:lnTo>
                <a:lnTo>
                  <a:pt x="14744" y="10490"/>
                </a:lnTo>
                <a:lnTo>
                  <a:pt x="16116" y="4622"/>
                </a:lnTo>
                <a:lnTo>
                  <a:pt x="1324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386935" y="8871892"/>
            <a:ext cx="13233" cy="8496"/>
          </a:xfrm>
          <a:custGeom>
            <a:avLst/>
            <a:gdLst/>
            <a:ahLst/>
            <a:cxnLst/>
            <a:rect l="l" t="t" r="r" b="b"/>
            <a:pathLst>
              <a:path w="13233" h="8496">
                <a:moveTo>
                  <a:pt x="0" y="5003"/>
                </a:moveTo>
                <a:lnTo>
                  <a:pt x="368" y="8496"/>
                </a:lnTo>
                <a:lnTo>
                  <a:pt x="13233" y="253"/>
                </a:lnTo>
                <a:lnTo>
                  <a:pt x="9105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381437" y="8878261"/>
            <a:ext cx="3860" cy="4876"/>
          </a:xfrm>
          <a:custGeom>
            <a:avLst/>
            <a:gdLst/>
            <a:ahLst/>
            <a:cxnLst/>
            <a:rect l="l" t="t" r="r" b="b"/>
            <a:pathLst>
              <a:path w="3860" h="4876">
                <a:moveTo>
                  <a:pt x="0" y="749"/>
                </a:moveTo>
                <a:lnTo>
                  <a:pt x="1625" y="4876"/>
                </a:lnTo>
                <a:lnTo>
                  <a:pt x="3860" y="2755"/>
                </a:lnTo>
                <a:lnTo>
                  <a:pt x="1244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276228" y="8880768"/>
            <a:ext cx="10871" cy="10248"/>
          </a:xfrm>
          <a:custGeom>
            <a:avLst/>
            <a:gdLst/>
            <a:ahLst/>
            <a:cxnLst/>
            <a:rect l="l" t="t" r="r" b="b"/>
            <a:pathLst>
              <a:path w="10871" h="10248">
                <a:moveTo>
                  <a:pt x="10871" y="0"/>
                </a:moveTo>
                <a:lnTo>
                  <a:pt x="990" y="2997"/>
                </a:lnTo>
                <a:lnTo>
                  <a:pt x="0" y="6616"/>
                </a:lnTo>
                <a:lnTo>
                  <a:pt x="3873" y="7619"/>
                </a:lnTo>
                <a:lnTo>
                  <a:pt x="6248" y="5118"/>
                </a:lnTo>
                <a:lnTo>
                  <a:pt x="10617" y="10248"/>
                </a:lnTo>
                <a:lnTo>
                  <a:pt x="10871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271972" y="8887382"/>
            <a:ext cx="4254" cy="8128"/>
          </a:xfrm>
          <a:custGeom>
            <a:avLst/>
            <a:gdLst/>
            <a:ahLst/>
            <a:cxnLst/>
            <a:rect l="l" t="t" r="r" b="b"/>
            <a:pathLst>
              <a:path w="4254" h="8127">
                <a:moveTo>
                  <a:pt x="0" y="2006"/>
                </a:moveTo>
                <a:lnTo>
                  <a:pt x="3746" y="8127"/>
                </a:lnTo>
                <a:lnTo>
                  <a:pt x="4254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6261227" y="8889386"/>
            <a:ext cx="10744" cy="7632"/>
          </a:xfrm>
          <a:custGeom>
            <a:avLst/>
            <a:gdLst/>
            <a:ahLst/>
            <a:cxnLst/>
            <a:rect l="l" t="t" r="r" b="b"/>
            <a:pathLst>
              <a:path w="10744" h="7632">
                <a:moveTo>
                  <a:pt x="2755" y="2997"/>
                </a:moveTo>
                <a:lnTo>
                  <a:pt x="0" y="6870"/>
                </a:lnTo>
                <a:lnTo>
                  <a:pt x="1371" y="7632"/>
                </a:lnTo>
                <a:lnTo>
                  <a:pt x="6007" y="5626"/>
                </a:lnTo>
                <a:lnTo>
                  <a:pt x="9499" y="3251"/>
                </a:lnTo>
                <a:lnTo>
                  <a:pt x="10744" y="0"/>
                </a:lnTo>
                <a:lnTo>
                  <a:pt x="2755" y="2997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6245849" y="8896263"/>
            <a:ext cx="15379" cy="11861"/>
          </a:xfrm>
          <a:custGeom>
            <a:avLst/>
            <a:gdLst/>
            <a:ahLst/>
            <a:cxnLst/>
            <a:rect l="l" t="t" r="r" b="b"/>
            <a:pathLst>
              <a:path w="15379" h="11861">
                <a:moveTo>
                  <a:pt x="0" y="8483"/>
                </a:moveTo>
                <a:lnTo>
                  <a:pt x="3873" y="11861"/>
                </a:lnTo>
                <a:lnTo>
                  <a:pt x="6134" y="7238"/>
                </a:lnTo>
                <a:lnTo>
                  <a:pt x="10515" y="4864"/>
                </a:lnTo>
                <a:lnTo>
                  <a:pt x="14744" y="10121"/>
                </a:lnTo>
                <a:lnTo>
                  <a:pt x="15379" y="0"/>
                </a:lnTo>
                <a:lnTo>
                  <a:pt x="5880" y="3492"/>
                </a:lnTo>
                <a:lnTo>
                  <a:pt x="0" y="848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6235108" y="8904749"/>
            <a:ext cx="10756" cy="10134"/>
          </a:xfrm>
          <a:custGeom>
            <a:avLst/>
            <a:gdLst/>
            <a:ahLst/>
            <a:cxnLst/>
            <a:rect l="l" t="t" r="r" b="b"/>
            <a:pathLst>
              <a:path w="10756" h="10134">
                <a:moveTo>
                  <a:pt x="10756" y="0"/>
                </a:moveTo>
                <a:lnTo>
                  <a:pt x="2882" y="2755"/>
                </a:lnTo>
                <a:lnTo>
                  <a:pt x="0" y="6629"/>
                </a:lnTo>
                <a:lnTo>
                  <a:pt x="3759" y="7505"/>
                </a:lnTo>
                <a:lnTo>
                  <a:pt x="6134" y="5003"/>
                </a:lnTo>
                <a:lnTo>
                  <a:pt x="10502" y="10134"/>
                </a:lnTo>
                <a:lnTo>
                  <a:pt x="10756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6230618" y="8911375"/>
            <a:ext cx="4508" cy="8001"/>
          </a:xfrm>
          <a:custGeom>
            <a:avLst/>
            <a:gdLst/>
            <a:ahLst/>
            <a:cxnLst/>
            <a:rect l="l" t="t" r="r" b="b"/>
            <a:pathLst>
              <a:path w="4508" h="8000">
                <a:moveTo>
                  <a:pt x="0" y="1879"/>
                </a:moveTo>
                <a:lnTo>
                  <a:pt x="3873" y="8001"/>
                </a:lnTo>
                <a:lnTo>
                  <a:pt x="4508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6219873" y="8913252"/>
            <a:ext cx="10744" cy="10363"/>
          </a:xfrm>
          <a:custGeom>
            <a:avLst/>
            <a:gdLst/>
            <a:ahLst/>
            <a:cxnLst/>
            <a:rect l="l" t="t" r="r" b="b"/>
            <a:pathLst>
              <a:path w="10744" h="10363">
                <a:moveTo>
                  <a:pt x="10744" y="0"/>
                </a:moveTo>
                <a:lnTo>
                  <a:pt x="2870" y="2997"/>
                </a:lnTo>
                <a:lnTo>
                  <a:pt x="0" y="6870"/>
                </a:lnTo>
                <a:lnTo>
                  <a:pt x="3746" y="7747"/>
                </a:lnTo>
                <a:lnTo>
                  <a:pt x="6121" y="5245"/>
                </a:lnTo>
                <a:lnTo>
                  <a:pt x="10490" y="10363"/>
                </a:lnTo>
                <a:lnTo>
                  <a:pt x="10744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6204630" y="8920120"/>
            <a:ext cx="15240" cy="10744"/>
          </a:xfrm>
          <a:custGeom>
            <a:avLst/>
            <a:gdLst/>
            <a:ahLst/>
            <a:cxnLst/>
            <a:rect l="l" t="t" r="r" b="b"/>
            <a:pathLst>
              <a:path w="15239" h="10744">
                <a:moveTo>
                  <a:pt x="11620" y="381"/>
                </a:moveTo>
                <a:lnTo>
                  <a:pt x="0" y="6616"/>
                </a:lnTo>
                <a:lnTo>
                  <a:pt x="2501" y="10744"/>
                </a:lnTo>
                <a:lnTo>
                  <a:pt x="10490" y="4876"/>
                </a:lnTo>
                <a:lnTo>
                  <a:pt x="14744" y="10121"/>
                </a:lnTo>
                <a:lnTo>
                  <a:pt x="15240" y="0"/>
                </a:lnTo>
                <a:lnTo>
                  <a:pt x="11620" y="38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102543" y="8926614"/>
            <a:ext cx="75971" cy="46240"/>
          </a:xfrm>
          <a:custGeom>
            <a:avLst/>
            <a:gdLst/>
            <a:ahLst/>
            <a:cxnLst/>
            <a:rect l="l" t="t" r="r" b="b"/>
            <a:pathLst>
              <a:path w="75971" h="46240">
                <a:moveTo>
                  <a:pt x="59601" y="2755"/>
                </a:moveTo>
                <a:lnTo>
                  <a:pt x="53098" y="11874"/>
                </a:lnTo>
                <a:lnTo>
                  <a:pt x="44602" y="11125"/>
                </a:lnTo>
                <a:lnTo>
                  <a:pt x="45110" y="16370"/>
                </a:lnTo>
                <a:lnTo>
                  <a:pt x="42481" y="18249"/>
                </a:lnTo>
                <a:lnTo>
                  <a:pt x="29235" y="20002"/>
                </a:lnTo>
                <a:lnTo>
                  <a:pt x="29870" y="24993"/>
                </a:lnTo>
                <a:lnTo>
                  <a:pt x="27241" y="27000"/>
                </a:lnTo>
                <a:lnTo>
                  <a:pt x="17741" y="26619"/>
                </a:lnTo>
                <a:lnTo>
                  <a:pt x="11988" y="35864"/>
                </a:lnTo>
                <a:lnTo>
                  <a:pt x="3251" y="34988"/>
                </a:lnTo>
                <a:lnTo>
                  <a:pt x="4127" y="40119"/>
                </a:lnTo>
                <a:lnTo>
                  <a:pt x="0" y="39738"/>
                </a:lnTo>
                <a:lnTo>
                  <a:pt x="2120" y="46240"/>
                </a:lnTo>
                <a:lnTo>
                  <a:pt x="43116" y="23253"/>
                </a:lnTo>
                <a:lnTo>
                  <a:pt x="75971" y="4254"/>
                </a:lnTo>
                <a:lnTo>
                  <a:pt x="72097" y="0"/>
                </a:lnTo>
                <a:lnTo>
                  <a:pt x="68351" y="3124"/>
                </a:lnTo>
                <a:lnTo>
                  <a:pt x="59601" y="275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6092167" y="8933609"/>
            <a:ext cx="3632" cy="4127"/>
          </a:xfrm>
          <a:custGeom>
            <a:avLst/>
            <a:gdLst/>
            <a:ahLst/>
            <a:cxnLst/>
            <a:rect l="l" t="t" r="r" b="b"/>
            <a:pathLst>
              <a:path w="3632" h="4127">
                <a:moveTo>
                  <a:pt x="0" y="253"/>
                </a:moveTo>
                <a:lnTo>
                  <a:pt x="1993" y="4127"/>
                </a:lnTo>
                <a:lnTo>
                  <a:pt x="3632" y="3263"/>
                </a:lnTo>
                <a:lnTo>
                  <a:pt x="1130" y="0"/>
                </a:lnTo>
                <a:lnTo>
                  <a:pt x="0" y="25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6243866" y="8974852"/>
            <a:ext cx="4864" cy="3873"/>
          </a:xfrm>
          <a:custGeom>
            <a:avLst/>
            <a:gdLst/>
            <a:ahLst/>
            <a:cxnLst/>
            <a:rect l="l" t="t" r="r" b="b"/>
            <a:pathLst>
              <a:path w="4864" h="3873">
                <a:moveTo>
                  <a:pt x="0" y="3873"/>
                </a:moveTo>
                <a:lnTo>
                  <a:pt x="4864" y="1625"/>
                </a:lnTo>
                <a:lnTo>
                  <a:pt x="2743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6136909" y="8976353"/>
            <a:ext cx="59093" cy="37731"/>
          </a:xfrm>
          <a:custGeom>
            <a:avLst/>
            <a:gdLst/>
            <a:ahLst/>
            <a:cxnLst/>
            <a:rect l="l" t="t" r="r" b="b"/>
            <a:pathLst>
              <a:path w="59093" h="37731">
                <a:moveTo>
                  <a:pt x="59093" y="0"/>
                </a:moveTo>
                <a:lnTo>
                  <a:pt x="28232" y="16992"/>
                </a:lnTo>
                <a:lnTo>
                  <a:pt x="13614" y="23990"/>
                </a:lnTo>
                <a:lnTo>
                  <a:pt x="7874" y="29108"/>
                </a:lnTo>
                <a:lnTo>
                  <a:pt x="0" y="34861"/>
                </a:lnTo>
                <a:lnTo>
                  <a:pt x="4864" y="37731"/>
                </a:lnTo>
                <a:lnTo>
                  <a:pt x="10617" y="35483"/>
                </a:lnTo>
                <a:lnTo>
                  <a:pt x="9867" y="31356"/>
                </a:lnTo>
                <a:lnTo>
                  <a:pt x="14122" y="28854"/>
                </a:lnTo>
                <a:lnTo>
                  <a:pt x="25730" y="26860"/>
                </a:lnTo>
                <a:lnTo>
                  <a:pt x="25107" y="22618"/>
                </a:lnTo>
                <a:lnTo>
                  <a:pt x="40982" y="18364"/>
                </a:lnTo>
                <a:lnTo>
                  <a:pt x="35979" y="16116"/>
                </a:lnTo>
                <a:lnTo>
                  <a:pt x="40106" y="13741"/>
                </a:lnTo>
                <a:lnTo>
                  <a:pt x="51854" y="11620"/>
                </a:lnTo>
                <a:lnTo>
                  <a:pt x="51104" y="7493"/>
                </a:lnTo>
                <a:lnTo>
                  <a:pt x="58724" y="4368"/>
                </a:lnTo>
                <a:lnTo>
                  <a:pt x="59093" y="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879009" y="9017586"/>
            <a:ext cx="1752" cy="6870"/>
          </a:xfrm>
          <a:custGeom>
            <a:avLst/>
            <a:gdLst/>
            <a:ahLst/>
            <a:cxnLst/>
            <a:rect l="l" t="t" r="r" b="b"/>
            <a:pathLst>
              <a:path w="1752" h="6870">
                <a:moveTo>
                  <a:pt x="0" y="6870"/>
                </a:moveTo>
                <a:lnTo>
                  <a:pt x="1752" y="6743"/>
                </a:lnTo>
                <a:lnTo>
                  <a:pt x="1752" y="126"/>
                </a:lnTo>
                <a:lnTo>
                  <a:pt x="508" y="0"/>
                </a:lnTo>
                <a:lnTo>
                  <a:pt x="0" y="6870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874764" y="9032956"/>
            <a:ext cx="19862" cy="45478"/>
          </a:xfrm>
          <a:custGeom>
            <a:avLst/>
            <a:gdLst/>
            <a:ahLst/>
            <a:cxnLst/>
            <a:rect l="l" t="t" r="r" b="b"/>
            <a:pathLst>
              <a:path w="19862" h="45478">
                <a:moveTo>
                  <a:pt x="19862" y="43484"/>
                </a:moveTo>
                <a:lnTo>
                  <a:pt x="9994" y="11620"/>
                </a:lnTo>
                <a:lnTo>
                  <a:pt x="7988" y="2501"/>
                </a:lnTo>
                <a:lnTo>
                  <a:pt x="3746" y="2870"/>
                </a:lnTo>
                <a:lnTo>
                  <a:pt x="368" y="0"/>
                </a:lnTo>
                <a:lnTo>
                  <a:pt x="3111" y="12115"/>
                </a:lnTo>
                <a:lnTo>
                  <a:pt x="6235" y="16243"/>
                </a:lnTo>
                <a:lnTo>
                  <a:pt x="0" y="15112"/>
                </a:lnTo>
                <a:lnTo>
                  <a:pt x="368" y="17360"/>
                </a:lnTo>
                <a:lnTo>
                  <a:pt x="15862" y="45478"/>
                </a:lnTo>
                <a:lnTo>
                  <a:pt x="19862" y="43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6033326" y="9058575"/>
            <a:ext cx="14617" cy="48221"/>
          </a:xfrm>
          <a:custGeom>
            <a:avLst/>
            <a:gdLst/>
            <a:ahLst/>
            <a:cxnLst/>
            <a:rect l="l" t="t" r="r" b="b"/>
            <a:pathLst>
              <a:path w="14617" h="48221">
                <a:moveTo>
                  <a:pt x="6616" y="2616"/>
                </a:moveTo>
                <a:lnTo>
                  <a:pt x="4241" y="0"/>
                </a:lnTo>
                <a:lnTo>
                  <a:pt x="1993" y="241"/>
                </a:lnTo>
                <a:lnTo>
                  <a:pt x="0" y="11112"/>
                </a:lnTo>
                <a:lnTo>
                  <a:pt x="1244" y="12115"/>
                </a:lnTo>
                <a:lnTo>
                  <a:pt x="3873" y="30734"/>
                </a:lnTo>
                <a:lnTo>
                  <a:pt x="6870" y="41605"/>
                </a:lnTo>
                <a:lnTo>
                  <a:pt x="9994" y="42227"/>
                </a:lnTo>
                <a:lnTo>
                  <a:pt x="14617" y="48221"/>
                </a:lnTo>
                <a:lnTo>
                  <a:pt x="14363" y="31597"/>
                </a:lnTo>
                <a:lnTo>
                  <a:pt x="6616" y="2616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994086" y="9161527"/>
            <a:ext cx="8737" cy="1625"/>
          </a:xfrm>
          <a:custGeom>
            <a:avLst/>
            <a:gdLst/>
            <a:ahLst/>
            <a:cxnLst/>
            <a:rect l="l" t="t" r="r" b="b"/>
            <a:pathLst>
              <a:path w="8737" h="1625">
                <a:moveTo>
                  <a:pt x="0" y="1244"/>
                </a:moveTo>
                <a:lnTo>
                  <a:pt x="8255" y="1625"/>
                </a:lnTo>
                <a:lnTo>
                  <a:pt x="8737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325604" y="9330329"/>
            <a:ext cx="49733" cy="33108"/>
          </a:xfrm>
          <a:custGeom>
            <a:avLst/>
            <a:gdLst/>
            <a:ahLst/>
            <a:cxnLst/>
            <a:rect l="l" t="t" r="r" b="b"/>
            <a:pathLst>
              <a:path w="49733" h="33108">
                <a:moveTo>
                  <a:pt x="28994" y="16001"/>
                </a:moveTo>
                <a:lnTo>
                  <a:pt x="35737" y="14490"/>
                </a:lnTo>
                <a:lnTo>
                  <a:pt x="39115" y="9499"/>
                </a:lnTo>
                <a:lnTo>
                  <a:pt x="44361" y="10248"/>
                </a:lnTo>
                <a:lnTo>
                  <a:pt x="48234" y="4876"/>
                </a:lnTo>
                <a:lnTo>
                  <a:pt x="49733" y="2501"/>
                </a:lnTo>
                <a:lnTo>
                  <a:pt x="47231" y="0"/>
                </a:lnTo>
                <a:lnTo>
                  <a:pt x="43611" y="2755"/>
                </a:lnTo>
                <a:lnTo>
                  <a:pt x="0" y="26365"/>
                </a:lnTo>
                <a:lnTo>
                  <a:pt x="1625" y="33108"/>
                </a:lnTo>
                <a:lnTo>
                  <a:pt x="7746" y="29235"/>
                </a:lnTo>
                <a:lnTo>
                  <a:pt x="13741" y="27622"/>
                </a:lnTo>
                <a:lnTo>
                  <a:pt x="13868" y="24739"/>
                </a:lnTo>
                <a:lnTo>
                  <a:pt x="28867" y="18999"/>
                </a:lnTo>
                <a:lnTo>
                  <a:pt x="28994" y="16001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331726" y="9356326"/>
            <a:ext cx="52603" cy="19113"/>
          </a:xfrm>
          <a:custGeom>
            <a:avLst/>
            <a:gdLst/>
            <a:ahLst/>
            <a:cxnLst/>
            <a:rect l="l" t="t" r="r" b="b"/>
            <a:pathLst>
              <a:path w="52603" h="19113">
                <a:moveTo>
                  <a:pt x="52603" y="11112"/>
                </a:moveTo>
                <a:lnTo>
                  <a:pt x="51854" y="6616"/>
                </a:lnTo>
                <a:lnTo>
                  <a:pt x="49987" y="622"/>
                </a:lnTo>
                <a:lnTo>
                  <a:pt x="45732" y="0"/>
                </a:lnTo>
                <a:lnTo>
                  <a:pt x="43992" y="3124"/>
                </a:lnTo>
                <a:lnTo>
                  <a:pt x="39611" y="2997"/>
                </a:lnTo>
                <a:lnTo>
                  <a:pt x="52603" y="11112"/>
                </a:lnTo>
                <a:close/>
              </a:path>
              <a:path w="52603" h="19113">
                <a:moveTo>
                  <a:pt x="3378" y="16484"/>
                </a:moveTo>
                <a:lnTo>
                  <a:pt x="0" y="22364"/>
                </a:lnTo>
                <a:lnTo>
                  <a:pt x="1384" y="29235"/>
                </a:lnTo>
                <a:lnTo>
                  <a:pt x="5994" y="39357"/>
                </a:lnTo>
                <a:lnTo>
                  <a:pt x="37858" y="20866"/>
                </a:lnTo>
                <a:lnTo>
                  <a:pt x="52603" y="11112"/>
                </a:lnTo>
                <a:lnTo>
                  <a:pt x="39611" y="2997"/>
                </a:lnTo>
                <a:lnTo>
                  <a:pt x="41605" y="749"/>
                </a:lnTo>
                <a:lnTo>
                  <a:pt x="45732" y="0"/>
                </a:lnTo>
                <a:lnTo>
                  <a:pt x="47485" y="-7619"/>
                </a:lnTo>
                <a:lnTo>
                  <a:pt x="46482" y="-8000"/>
                </a:lnTo>
                <a:lnTo>
                  <a:pt x="36614" y="-876"/>
                </a:lnTo>
                <a:lnTo>
                  <a:pt x="35483" y="-1003"/>
                </a:lnTo>
                <a:lnTo>
                  <a:pt x="25615" y="5613"/>
                </a:lnTo>
                <a:lnTo>
                  <a:pt x="15875" y="9372"/>
                </a:lnTo>
                <a:lnTo>
                  <a:pt x="11493" y="16243"/>
                </a:lnTo>
                <a:lnTo>
                  <a:pt x="3378" y="16484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686080" y="9356829"/>
            <a:ext cx="6121" cy="16992"/>
          </a:xfrm>
          <a:custGeom>
            <a:avLst/>
            <a:gdLst/>
            <a:ahLst/>
            <a:cxnLst/>
            <a:rect l="l" t="t" r="r" b="b"/>
            <a:pathLst>
              <a:path w="6121" h="16992">
                <a:moveTo>
                  <a:pt x="126" y="1612"/>
                </a:moveTo>
                <a:lnTo>
                  <a:pt x="0" y="16992"/>
                </a:lnTo>
                <a:lnTo>
                  <a:pt x="6121" y="14249"/>
                </a:lnTo>
                <a:lnTo>
                  <a:pt x="3390" y="0"/>
                </a:lnTo>
                <a:lnTo>
                  <a:pt x="126" y="1612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686215" y="9389055"/>
            <a:ext cx="14236" cy="30492"/>
          </a:xfrm>
          <a:custGeom>
            <a:avLst/>
            <a:gdLst/>
            <a:ahLst/>
            <a:cxnLst/>
            <a:rect l="l" t="t" r="r" b="b"/>
            <a:pathLst>
              <a:path w="14236" h="30492">
                <a:moveTo>
                  <a:pt x="7492" y="6375"/>
                </a:moveTo>
                <a:lnTo>
                  <a:pt x="2997" y="3251"/>
                </a:lnTo>
                <a:lnTo>
                  <a:pt x="0" y="6375"/>
                </a:lnTo>
                <a:lnTo>
                  <a:pt x="114" y="30492"/>
                </a:lnTo>
                <a:lnTo>
                  <a:pt x="14236" y="23875"/>
                </a:lnTo>
                <a:lnTo>
                  <a:pt x="10998" y="0"/>
                </a:lnTo>
                <a:lnTo>
                  <a:pt x="7492" y="6375"/>
                </a:lnTo>
                <a:close/>
              </a:path>
            </a:pathLst>
          </a:custGeom>
          <a:solidFill>
            <a:srgbClr val="38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521655" y="8943991"/>
            <a:ext cx="115582" cy="442810"/>
          </a:xfrm>
          <a:custGeom>
            <a:avLst/>
            <a:gdLst/>
            <a:ahLst/>
            <a:cxnLst/>
            <a:rect l="l" t="t" r="r" b="b"/>
            <a:pathLst>
              <a:path w="115582" h="442810">
                <a:moveTo>
                  <a:pt x="6997" y="306870"/>
                </a:moveTo>
                <a:lnTo>
                  <a:pt x="7988" y="442810"/>
                </a:lnTo>
                <a:lnTo>
                  <a:pt x="15735" y="437946"/>
                </a:lnTo>
                <a:lnTo>
                  <a:pt x="27863" y="423951"/>
                </a:lnTo>
                <a:lnTo>
                  <a:pt x="56222" y="389343"/>
                </a:lnTo>
                <a:lnTo>
                  <a:pt x="82969" y="346608"/>
                </a:lnTo>
                <a:lnTo>
                  <a:pt x="102577" y="298869"/>
                </a:lnTo>
                <a:lnTo>
                  <a:pt x="111201" y="259765"/>
                </a:lnTo>
                <a:lnTo>
                  <a:pt x="113449" y="222288"/>
                </a:lnTo>
                <a:lnTo>
                  <a:pt x="114579" y="223405"/>
                </a:lnTo>
                <a:lnTo>
                  <a:pt x="115582" y="206908"/>
                </a:lnTo>
                <a:lnTo>
                  <a:pt x="106946" y="159181"/>
                </a:lnTo>
                <a:lnTo>
                  <a:pt x="87337" y="107086"/>
                </a:lnTo>
                <a:lnTo>
                  <a:pt x="61594" y="63347"/>
                </a:lnTo>
                <a:lnTo>
                  <a:pt x="26606" y="20116"/>
                </a:lnTo>
                <a:lnTo>
                  <a:pt x="13741" y="9118"/>
                </a:lnTo>
                <a:lnTo>
                  <a:pt x="3746" y="0"/>
                </a:lnTo>
                <a:lnTo>
                  <a:pt x="2374" y="301002"/>
                </a:lnTo>
                <a:lnTo>
                  <a:pt x="0" y="302615"/>
                </a:lnTo>
                <a:lnTo>
                  <a:pt x="6997" y="306870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924614" y="8967348"/>
            <a:ext cx="8750" cy="2755"/>
          </a:xfrm>
          <a:custGeom>
            <a:avLst/>
            <a:gdLst/>
            <a:ahLst/>
            <a:cxnLst/>
            <a:rect l="l" t="t" r="r" b="b"/>
            <a:pathLst>
              <a:path w="8750" h="2755">
                <a:moveTo>
                  <a:pt x="0" y="507"/>
                </a:moveTo>
                <a:lnTo>
                  <a:pt x="8750" y="2755"/>
                </a:lnTo>
                <a:lnTo>
                  <a:pt x="6489" y="0"/>
                </a:lnTo>
                <a:lnTo>
                  <a:pt x="0" y="507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870265" y="9030817"/>
            <a:ext cx="1752" cy="8636"/>
          </a:xfrm>
          <a:custGeom>
            <a:avLst/>
            <a:gdLst/>
            <a:ahLst/>
            <a:cxnLst/>
            <a:rect l="l" t="t" r="r" b="b"/>
            <a:pathLst>
              <a:path w="1752" h="8635">
                <a:moveTo>
                  <a:pt x="0" y="8636"/>
                </a:moveTo>
                <a:lnTo>
                  <a:pt x="1752" y="8509"/>
                </a:lnTo>
                <a:lnTo>
                  <a:pt x="1498" y="762"/>
                </a:lnTo>
                <a:lnTo>
                  <a:pt x="508" y="0"/>
                </a:lnTo>
                <a:lnTo>
                  <a:pt x="0" y="8636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872391" y="9041580"/>
            <a:ext cx="2362" cy="6616"/>
          </a:xfrm>
          <a:custGeom>
            <a:avLst/>
            <a:gdLst/>
            <a:ahLst/>
            <a:cxnLst/>
            <a:rect l="l" t="t" r="r" b="b"/>
            <a:pathLst>
              <a:path w="2362" h="6616">
                <a:moveTo>
                  <a:pt x="0" y="6616"/>
                </a:moveTo>
                <a:lnTo>
                  <a:pt x="2362" y="6489"/>
                </a:lnTo>
                <a:lnTo>
                  <a:pt x="622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6022444" y="9137158"/>
            <a:ext cx="2120" cy="6502"/>
          </a:xfrm>
          <a:custGeom>
            <a:avLst/>
            <a:gdLst/>
            <a:ahLst/>
            <a:cxnLst/>
            <a:rect l="l" t="t" r="r" b="b"/>
            <a:pathLst>
              <a:path w="2120" h="6502">
                <a:moveTo>
                  <a:pt x="0" y="6502"/>
                </a:moveTo>
                <a:lnTo>
                  <a:pt x="2120" y="2120"/>
                </a:lnTo>
                <a:lnTo>
                  <a:pt x="1638" y="0"/>
                </a:lnTo>
                <a:lnTo>
                  <a:pt x="0" y="6502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994082" y="9143650"/>
            <a:ext cx="28371" cy="24879"/>
          </a:xfrm>
          <a:custGeom>
            <a:avLst/>
            <a:gdLst/>
            <a:ahLst/>
            <a:cxnLst/>
            <a:rect l="l" t="t" r="r" b="b"/>
            <a:pathLst>
              <a:path w="28371" h="24879">
                <a:moveTo>
                  <a:pt x="22364" y="7124"/>
                </a:moveTo>
                <a:lnTo>
                  <a:pt x="8750" y="17868"/>
                </a:lnTo>
                <a:lnTo>
                  <a:pt x="8000" y="20878"/>
                </a:lnTo>
                <a:lnTo>
                  <a:pt x="0" y="24498"/>
                </a:lnTo>
                <a:lnTo>
                  <a:pt x="7378" y="24879"/>
                </a:lnTo>
                <a:lnTo>
                  <a:pt x="20129" y="15748"/>
                </a:lnTo>
                <a:lnTo>
                  <a:pt x="28117" y="2006"/>
                </a:lnTo>
                <a:lnTo>
                  <a:pt x="28371" y="0"/>
                </a:lnTo>
                <a:lnTo>
                  <a:pt x="22364" y="7124"/>
                </a:lnTo>
                <a:close/>
              </a:path>
            </a:pathLst>
          </a:custGeom>
          <a:solidFill>
            <a:srgbClr val="3B3A3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6354436" y="8756689"/>
            <a:ext cx="11252" cy="5130"/>
          </a:xfrm>
          <a:custGeom>
            <a:avLst/>
            <a:gdLst/>
            <a:ahLst/>
            <a:cxnLst/>
            <a:rect l="l" t="t" r="r" b="b"/>
            <a:pathLst>
              <a:path w="11252" h="5130">
                <a:moveTo>
                  <a:pt x="3009" y="1003"/>
                </a:moveTo>
                <a:lnTo>
                  <a:pt x="0" y="4622"/>
                </a:lnTo>
                <a:lnTo>
                  <a:pt x="9004" y="5130"/>
                </a:lnTo>
                <a:lnTo>
                  <a:pt x="11252" y="4254"/>
                </a:lnTo>
                <a:lnTo>
                  <a:pt x="6502" y="0"/>
                </a:lnTo>
                <a:lnTo>
                  <a:pt x="3009" y="100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350193" y="8761321"/>
            <a:ext cx="4241" cy="4356"/>
          </a:xfrm>
          <a:custGeom>
            <a:avLst/>
            <a:gdLst/>
            <a:ahLst/>
            <a:cxnLst/>
            <a:rect l="l" t="t" r="r" b="b"/>
            <a:pathLst>
              <a:path w="4241" h="4356">
                <a:moveTo>
                  <a:pt x="749" y="863"/>
                </a:moveTo>
                <a:lnTo>
                  <a:pt x="0" y="4356"/>
                </a:lnTo>
                <a:lnTo>
                  <a:pt x="4241" y="0"/>
                </a:lnTo>
                <a:lnTo>
                  <a:pt x="749" y="86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6239362" y="8807286"/>
            <a:ext cx="7251" cy="5511"/>
          </a:xfrm>
          <a:custGeom>
            <a:avLst/>
            <a:gdLst/>
            <a:ahLst/>
            <a:cxnLst/>
            <a:rect l="l" t="t" r="r" b="b"/>
            <a:pathLst>
              <a:path w="7251" h="5511">
                <a:moveTo>
                  <a:pt x="0" y="4127"/>
                </a:moveTo>
                <a:lnTo>
                  <a:pt x="6007" y="5511"/>
                </a:lnTo>
                <a:lnTo>
                  <a:pt x="7251" y="4127"/>
                </a:lnTo>
                <a:lnTo>
                  <a:pt x="2247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6408789" y="8817293"/>
            <a:ext cx="4635" cy="4864"/>
          </a:xfrm>
          <a:custGeom>
            <a:avLst/>
            <a:gdLst/>
            <a:ahLst/>
            <a:cxnLst/>
            <a:rect l="l" t="t" r="r" b="b"/>
            <a:pathLst>
              <a:path w="4635" h="4864">
                <a:moveTo>
                  <a:pt x="0" y="4864"/>
                </a:moveTo>
                <a:lnTo>
                  <a:pt x="4635" y="4495"/>
                </a:lnTo>
                <a:lnTo>
                  <a:pt x="2374" y="0"/>
                </a:lnTo>
                <a:lnTo>
                  <a:pt x="0" y="486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6207126" y="8811418"/>
            <a:ext cx="32245" cy="19735"/>
          </a:xfrm>
          <a:custGeom>
            <a:avLst/>
            <a:gdLst/>
            <a:ahLst/>
            <a:cxnLst/>
            <a:rect l="l" t="t" r="r" b="b"/>
            <a:pathLst>
              <a:path w="32245" h="19735">
                <a:moveTo>
                  <a:pt x="32245" y="0"/>
                </a:moveTo>
                <a:lnTo>
                  <a:pt x="4876" y="13741"/>
                </a:lnTo>
                <a:lnTo>
                  <a:pt x="0" y="19735"/>
                </a:lnTo>
                <a:lnTo>
                  <a:pt x="5499" y="18491"/>
                </a:lnTo>
                <a:lnTo>
                  <a:pt x="8000" y="16116"/>
                </a:lnTo>
                <a:lnTo>
                  <a:pt x="13373" y="15989"/>
                </a:lnTo>
                <a:lnTo>
                  <a:pt x="15862" y="11747"/>
                </a:lnTo>
                <a:lnTo>
                  <a:pt x="22745" y="9867"/>
                </a:lnTo>
                <a:lnTo>
                  <a:pt x="31114" y="2997"/>
                </a:lnTo>
                <a:lnTo>
                  <a:pt x="32245" y="0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6198134" y="8831150"/>
            <a:ext cx="8991" cy="5130"/>
          </a:xfrm>
          <a:custGeom>
            <a:avLst/>
            <a:gdLst/>
            <a:ahLst/>
            <a:cxnLst/>
            <a:rect l="l" t="t" r="r" b="b"/>
            <a:pathLst>
              <a:path w="8991" h="5130">
                <a:moveTo>
                  <a:pt x="2743" y="254"/>
                </a:moveTo>
                <a:lnTo>
                  <a:pt x="0" y="4254"/>
                </a:lnTo>
                <a:lnTo>
                  <a:pt x="1498" y="5003"/>
                </a:lnTo>
                <a:lnTo>
                  <a:pt x="7378" y="5130"/>
                </a:lnTo>
                <a:lnTo>
                  <a:pt x="8991" y="0"/>
                </a:lnTo>
                <a:lnTo>
                  <a:pt x="2743" y="25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6375184" y="8822165"/>
            <a:ext cx="33616" cy="19494"/>
          </a:xfrm>
          <a:custGeom>
            <a:avLst/>
            <a:gdLst/>
            <a:ahLst/>
            <a:cxnLst/>
            <a:rect l="l" t="t" r="r" b="b"/>
            <a:pathLst>
              <a:path w="33616" h="19494">
                <a:moveTo>
                  <a:pt x="876" y="19494"/>
                </a:moveTo>
                <a:lnTo>
                  <a:pt x="15494" y="12369"/>
                </a:lnTo>
                <a:lnTo>
                  <a:pt x="32981" y="1752"/>
                </a:lnTo>
                <a:lnTo>
                  <a:pt x="33616" y="0"/>
                </a:lnTo>
                <a:lnTo>
                  <a:pt x="25869" y="1003"/>
                </a:lnTo>
                <a:lnTo>
                  <a:pt x="19989" y="5994"/>
                </a:lnTo>
                <a:lnTo>
                  <a:pt x="0" y="15989"/>
                </a:lnTo>
                <a:lnTo>
                  <a:pt x="876" y="1949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6367435" y="8841662"/>
            <a:ext cx="8623" cy="3860"/>
          </a:xfrm>
          <a:custGeom>
            <a:avLst/>
            <a:gdLst/>
            <a:ahLst/>
            <a:cxnLst/>
            <a:rect l="l" t="t" r="r" b="b"/>
            <a:pathLst>
              <a:path w="8623" h="3860">
                <a:moveTo>
                  <a:pt x="0" y="863"/>
                </a:moveTo>
                <a:lnTo>
                  <a:pt x="863" y="3860"/>
                </a:lnTo>
                <a:lnTo>
                  <a:pt x="5499" y="3492"/>
                </a:lnTo>
                <a:lnTo>
                  <a:pt x="8623" y="0"/>
                </a:lnTo>
                <a:lnTo>
                  <a:pt x="0" y="863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6165763" y="8835411"/>
            <a:ext cx="32372" cy="19481"/>
          </a:xfrm>
          <a:custGeom>
            <a:avLst/>
            <a:gdLst/>
            <a:ahLst/>
            <a:cxnLst/>
            <a:rect l="l" t="t" r="r" b="b"/>
            <a:pathLst>
              <a:path w="32372" h="19481">
                <a:moveTo>
                  <a:pt x="28867" y="495"/>
                </a:moveTo>
                <a:lnTo>
                  <a:pt x="17754" y="6870"/>
                </a:lnTo>
                <a:lnTo>
                  <a:pt x="5003" y="13614"/>
                </a:lnTo>
                <a:lnTo>
                  <a:pt x="0" y="19481"/>
                </a:lnTo>
                <a:lnTo>
                  <a:pt x="7747" y="17741"/>
                </a:lnTo>
                <a:lnTo>
                  <a:pt x="7632" y="15608"/>
                </a:lnTo>
                <a:lnTo>
                  <a:pt x="13500" y="15862"/>
                </a:lnTo>
                <a:lnTo>
                  <a:pt x="16002" y="11620"/>
                </a:lnTo>
                <a:lnTo>
                  <a:pt x="22872" y="9740"/>
                </a:lnTo>
                <a:lnTo>
                  <a:pt x="31991" y="3619"/>
                </a:lnTo>
                <a:lnTo>
                  <a:pt x="32372" y="0"/>
                </a:lnTo>
                <a:lnTo>
                  <a:pt x="28867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6148397" y="8854901"/>
            <a:ext cx="17373" cy="11239"/>
          </a:xfrm>
          <a:custGeom>
            <a:avLst/>
            <a:gdLst/>
            <a:ahLst/>
            <a:cxnLst/>
            <a:rect l="l" t="t" r="r" b="b"/>
            <a:pathLst>
              <a:path w="17373" h="11239">
                <a:moveTo>
                  <a:pt x="11366" y="495"/>
                </a:moveTo>
                <a:lnTo>
                  <a:pt x="0" y="9004"/>
                </a:lnTo>
                <a:lnTo>
                  <a:pt x="1879" y="11239"/>
                </a:lnTo>
                <a:lnTo>
                  <a:pt x="10261" y="5245"/>
                </a:lnTo>
                <a:lnTo>
                  <a:pt x="15874" y="5245"/>
                </a:lnTo>
                <a:lnTo>
                  <a:pt x="17373" y="0"/>
                </a:lnTo>
                <a:lnTo>
                  <a:pt x="11366" y="49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6207132" y="8876520"/>
            <a:ext cx="100076" cy="67221"/>
          </a:xfrm>
          <a:custGeom>
            <a:avLst/>
            <a:gdLst/>
            <a:ahLst/>
            <a:cxnLst/>
            <a:rect l="l" t="t" r="r" b="b"/>
            <a:pathLst>
              <a:path w="100075" h="67221">
                <a:moveTo>
                  <a:pt x="7988" y="48475"/>
                </a:moveTo>
                <a:lnTo>
                  <a:pt x="0" y="54356"/>
                </a:lnTo>
                <a:lnTo>
                  <a:pt x="4737" y="67221"/>
                </a:lnTo>
                <a:lnTo>
                  <a:pt x="10236" y="61849"/>
                </a:lnTo>
                <a:lnTo>
                  <a:pt x="22986" y="55727"/>
                </a:lnTo>
                <a:lnTo>
                  <a:pt x="28854" y="51473"/>
                </a:lnTo>
                <a:lnTo>
                  <a:pt x="50596" y="40106"/>
                </a:lnTo>
                <a:lnTo>
                  <a:pt x="60096" y="33731"/>
                </a:lnTo>
                <a:lnTo>
                  <a:pt x="64223" y="31851"/>
                </a:lnTo>
                <a:lnTo>
                  <a:pt x="70091" y="27609"/>
                </a:lnTo>
                <a:lnTo>
                  <a:pt x="100075" y="10998"/>
                </a:lnTo>
                <a:lnTo>
                  <a:pt x="96088" y="0"/>
                </a:lnTo>
                <a:lnTo>
                  <a:pt x="94703" y="5867"/>
                </a:lnTo>
                <a:lnTo>
                  <a:pt x="90576" y="749"/>
                </a:lnTo>
                <a:lnTo>
                  <a:pt x="86080" y="3111"/>
                </a:lnTo>
                <a:lnTo>
                  <a:pt x="83705" y="10236"/>
                </a:lnTo>
                <a:lnTo>
                  <a:pt x="79959" y="4241"/>
                </a:lnTo>
                <a:lnTo>
                  <a:pt x="79717" y="14490"/>
                </a:lnTo>
                <a:lnTo>
                  <a:pt x="75336" y="9372"/>
                </a:lnTo>
                <a:lnTo>
                  <a:pt x="72961" y="11861"/>
                </a:lnTo>
                <a:lnTo>
                  <a:pt x="69087" y="10871"/>
                </a:lnTo>
                <a:lnTo>
                  <a:pt x="68592" y="18986"/>
                </a:lnTo>
                <a:lnTo>
                  <a:pt x="64846" y="12865"/>
                </a:lnTo>
                <a:lnTo>
                  <a:pt x="63588" y="16116"/>
                </a:lnTo>
                <a:lnTo>
                  <a:pt x="60096" y="18491"/>
                </a:lnTo>
                <a:lnTo>
                  <a:pt x="55473" y="20485"/>
                </a:lnTo>
                <a:lnTo>
                  <a:pt x="54101" y="19735"/>
                </a:lnTo>
                <a:lnTo>
                  <a:pt x="53466" y="29857"/>
                </a:lnTo>
                <a:lnTo>
                  <a:pt x="49225" y="24612"/>
                </a:lnTo>
                <a:lnTo>
                  <a:pt x="44843" y="26987"/>
                </a:lnTo>
                <a:lnTo>
                  <a:pt x="42595" y="31610"/>
                </a:lnTo>
                <a:lnTo>
                  <a:pt x="38722" y="28232"/>
                </a:lnTo>
                <a:lnTo>
                  <a:pt x="38480" y="38354"/>
                </a:lnTo>
                <a:lnTo>
                  <a:pt x="34099" y="33235"/>
                </a:lnTo>
                <a:lnTo>
                  <a:pt x="31737" y="35737"/>
                </a:lnTo>
                <a:lnTo>
                  <a:pt x="27978" y="34861"/>
                </a:lnTo>
                <a:lnTo>
                  <a:pt x="27355" y="42849"/>
                </a:lnTo>
                <a:lnTo>
                  <a:pt x="23482" y="36728"/>
                </a:lnTo>
                <a:lnTo>
                  <a:pt x="23228" y="47104"/>
                </a:lnTo>
                <a:lnTo>
                  <a:pt x="18859" y="41973"/>
                </a:lnTo>
                <a:lnTo>
                  <a:pt x="16484" y="44475"/>
                </a:lnTo>
                <a:lnTo>
                  <a:pt x="12738" y="43599"/>
                </a:lnTo>
                <a:lnTo>
                  <a:pt x="12242" y="53721"/>
                </a:lnTo>
                <a:lnTo>
                  <a:pt x="7988" y="4847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6100293" y="8920118"/>
            <a:ext cx="74345" cy="46609"/>
          </a:xfrm>
          <a:custGeom>
            <a:avLst/>
            <a:gdLst/>
            <a:ahLst/>
            <a:cxnLst/>
            <a:rect l="l" t="t" r="r" b="b"/>
            <a:pathLst>
              <a:path w="74345" h="46608">
                <a:moveTo>
                  <a:pt x="46862" y="17627"/>
                </a:moveTo>
                <a:lnTo>
                  <a:pt x="55346" y="18376"/>
                </a:lnTo>
                <a:lnTo>
                  <a:pt x="61848" y="9258"/>
                </a:lnTo>
                <a:lnTo>
                  <a:pt x="70599" y="9626"/>
                </a:lnTo>
                <a:lnTo>
                  <a:pt x="74345" y="6502"/>
                </a:lnTo>
                <a:lnTo>
                  <a:pt x="70091" y="0"/>
                </a:lnTo>
                <a:lnTo>
                  <a:pt x="63855" y="2755"/>
                </a:lnTo>
                <a:lnTo>
                  <a:pt x="57975" y="7632"/>
                </a:lnTo>
                <a:lnTo>
                  <a:pt x="44729" y="13868"/>
                </a:lnTo>
                <a:lnTo>
                  <a:pt x="30238" y="23368"/>
                </a:lnTo>
                <a:lnTo>
                  <a:pt x="22618" y="26619"/>
                </a:lnTo>
                <a:lnTo>
                  <a:pt x="16624" y="31496"/>
                </a:lnTo>
                <a:lnTo>
                  <a:pt x="7378" y="35242"/>
                </a:lnTo>
                <a:lnTo>
                  <a:pt x="0" y="41617"/>
                </a:lnTo>
                <a:lnTo>
                  <a:pt x="2247" y="46240"/>
                </a:lnTo>
                <a:lnTo>
                  <a:pt x="6375" y="46609"/>
                </a:lnTo>
                <a:lnTo>
                  <a:pt x="5499" y="41490"/>
                </a:lnTo>
                <a:lnTo>
                  <a:pt x="14249" y="42367"/>
                </a:lnTo>
                <a:lnTo>
                  <a:pt x="19989" y="33121"/>
                </a:lnTo>
                <a:lnTo>
                  <a:pt x="29489" y="33489"/>
                </a:lnTo>
                <a:lnTo>
                  <a:pt x="32118" y="31496"/>
                </a:lnTo>
                <a:lnTo>
                  <a:pt x="31483" y="26492"/>
                </a:lnTo>
                <a:lnTo>
                  <a:pt x="44729" y="24752"/>
                </a:lnTo>
                <a:lnTo>
                  <a:pt x="47358" y="22872"/>
                </a:lnTo>
                <a:lnTo>
                  <a:pt x="46862" y="17627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6141782" y="8980723"/>
            <a:ext cx="53848" cy="37109"/>
          </a:xfrm>
          <a:custGeom>
            <a:avLst/>
            <a:gdLst/>
            <a:ahLst/>
            <a:cxnLst/>
            <a:rect l="l" t="t" r="r" b="b"/>
            <a:pathLst>
              <a:path w="53848" h="37109">
                <a:moveTo>
                  <a:pt x="5740" y="31114"/>
                </a:moveTo>
                <a:lnTo>
                  <a:pt x="0" y="33362"/>
                </a:lnTo>
                <a:lnTo>
                  <a:pt x="1371" y="35483"/>
                </a:lnTo>
                <a:lnTo>
                  <a:pt x="5994" y="37109"/>
                </a:lnTo>
                <a:lnTo>
                  <a:pt x="38353" y="18872"/>
                </a:lnTo>
                <a:lnTo>
                  <a:pt x="48475" y="11493"/>
                </a:lnTo>
                <a:lnTo>
                  <a:pt x="53847" y="10998"/>
                </a:lnTo>
                <a:lnTo>
                  <a:pt x="53847" y="0"/>
                </a:lnTo>
                <a:lnTo>
                  <a:pt x="46227" y="3124"/>
                </a:lnTo>
                <a:lnTo>
                  <a:pt x="46977" y="7251"/>
                </a:lnTo>
                <a:lnTo>
                  <a:pt x="35229" y="9372"/>
                </a:lnTo>
                <a:lnTo>
                  <a:pt x="31114" y="11747"/>
                </a:lnTo>
                <a:lnTo>
                  <a:pt x="36106" y="13995"/>
                </a:lnTo>
                <a:lnTo>
                  <a:pt x="20243" y="18249"/>
                </a:lnTo>
                <a:lnTo>
                  <a:pt x="20866" y="22491"/>
                </a:lnTo>
                <a:lnTo>
                  <a:pt x="9245" y="24485"/>
                </a:lnTo>
                <a:lnTo>
                  <a:pt x="4991" y="26987"/>
                </a:lnTo>
                <a:lnTo>
                  <a:pt x="5740" y="31114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5327239" y="9284722"/>
            <a:ext cx="109067" cy="134696"/>
          </a:xfrm>
          <a:custGeom>
            <a:avLst/>
            <a:gdLst/>
            <a:ahLst/>
            <a:cxnLst/>
            <a:rect l="l" t="t" r="r" b="b"/>
            <a:pathLst>
              <a:path w="109067" h="134696">
                <a:moveTo>
                  <a:pt x="1498" y="87845"/>
                </a:moveTo>
                <a:lnTo>
                  <a:pt x="4483" y="93967"/>
                </a:lnTo>
                <a:lnTo>
                  <a:pt x="7861" y="88099"/>
                </a:lnTo>
                <a:lnTo>
                  <a:pt x="15989" y="87845"/>
                </a:lnTo>
                <a:lnTo>
                  <a:pt x="20358" y="80975"/>
                </a:lnTo>
                <a:lnTo>
                  <a:pt x="30098" y="77228"/>
                </a:lnTo>
                <a:lnTo>
                  <a:pt x="39979" y="70599"/>
                </a:lnTo>
                <a:lnTo>
                  <a:pt x="41097" y="70726"/>
                </a:lnTo>
                <a:lnTo>
                  <a:pt x="50965" y="63601"/>
                </a:lnTo>
                <a:lnTo>
                  <a:pt x="51968" y="63982"/>
                </a:lnTo>
                <a:lnTo>
                  <a:pt x="50215" y="71602"/>
                </a:lnTo>
                <a:lnTo>
                  <a:pt x="54470" y="72224"/>
                </a:lnTo>
                <a:lnTo>
                  <a:pt x="55968" y="72478"/>
                </a:lnTo>
                <a:lnTo>
                  <a:pt x="56349" y="78219"/>
                </a:lnTo>
                <a:lnTo>
                  <a:pt x="57099" y="82715"/>
                </a:lnTo>
                <a:lnTo>
                  <a:pt x="60464" y="88963"/>
                </a:lnTo>
                <a:lnTo>
                  <a:pt x="63588" y="95592"/>
                </a:lnTo>
                <a:lnTo>
                  <a:pt x="65963" y="97586"/>
                </a:lnTo>
                <a:lnTo>
                  <a:pt x="68719" y="98590"/>
                </a:lnTo>
                <a:lnTo>
                  <a:pt x="71208" y="102844"/>
                </a:lnTo>
                <a:lnTo>
                  <a:pt x="88455" y="126822"/>
                </a:lnTo>
                <a:lnTo>
                  <a:pt x="95326" y="134696"/>
                </a:lnTo>
                <a:lnTo>
                  <a:pt x="109067" y="126199"/>
                </a:lnTo>
                <a:lnTo>
                  <a:pt x="61467" y="1879"/>
                </a:lnTo>
                <a:lnTo>
                  <a:pt x="61086" y="0"/>
                </a:lnTo>
                <a:lnTo>
                  <a:pt x="50965" y="876"/>
                </a:lnTo>
                <a:lnTo>
                  <a:pt x="47091" y="21247"/>
                </a:lnTo>
                <a:lnTo>
                  <a:pt x="49352" y="46481"/>
                </a:lnTo>
                <a:lnTo>
                  <a:pt x="48094" y="48107"/>
                </a:lnTo>
                <a:lnTo>
                  <a:pt x="49466" y="50990"/>
                </a:lnTo>
                <a:lnTo>
                  <a:pt x="49593" y="55854"/>
                </a:lnTo>
                <a:lnTo>
                  <a:pt x="48094" y="50228"/>
                </a:lnTo>
                <a:lnTo>
                  <a:pt x="46596" y="50482"/>
                </a:lnTo>
                <a:lnTo>
                  <a:pt x="42722" y="55854"/>
                </a:lnTo>
                <a:lnTo>
                  <a:pt x="37477" y="55105"/>
                </a:lnTo>
                <a:lnTo>
                  <a:pt x="34099" y="60109"/>
                </a:lnTo>
                <a:lnTo>
                  <a:pt x="27355" y="61607"/>
                </a:lnTo>
                <a:lnTo>
                  <a:pt x="27228" y="64604"/>
                </a:lnTo>
                <a:lnTo>
                  <a:pt x="12230" y="70357"/>
                </a:lnTo>
                <a:lnTo>
                  <a:pt x="12115" y="73228"/>
                </a:lnTo>
                <a:lnTo>
                  <a:pt x="6108" y="74853"/>
                </a:lnTo>
                <a:lnTo>
                  <a:pt x="0" y="78727"/>
                </a:lnTo>
                <a:lnTo>
                  <a:pt x="1498" y="8784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5684081" y="9339078"/>
            <a:ext cx="5384" cy="19367"/>
          </a:xfrm>
          <a:custGeom>
            <a:avLst/>
            <a:gdLst/>
            <a:ahLst/>
            <a:cxnLst/>
            <a:rect l="l" t="t" r="r" b="b"/>
            <a:pathLst>
              <a:path w="5384" h="19367">
                <a:moveTo>
                  <a:pt x="0" y="10871"/>
                </a:moveTo>
                <a:lnTo>
                  <a:pt x="2120" y="19367"/>
                </a:lnTo>
                <a:lnTo>
                  <a:pt x="5384" y="17741"/>
                </a:lnTo>
                <a:lnTo>
                  <a:pt x="0" y="0"/>
                </a:lnTo>
                <a:lnTo>
                  <a:pt x="0" y="10871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5371327" y="9356333"/>
            <a:ext cx="6134" cy="3111"/>
          </a:xfrm>
          <a:custGeom>
            <a:avLst/>
            <a:gdLst/>
            <a:ahLst/>
            <a:cxnLst/>
            <a:rect l="l" t="t" r="r" b="b"/>
            <a:pathLst>
              <a:path w="6134" h="3111">
                <a:moveTo>
                  <a:pt x="2006" y="736"/>
                </a:moveTo>
                <a:lnTo>
                  <a:pt x="0" y="2984"/>
                </a:lnTo>
                <a:lnTo>
                  <a:pt x="4381" y="3111"/>
                </a:lnTo>
                <a:lnTo>
                  <a:pt x="6134" y="0"/>
                </a:lnTo>
                <a:lnTo>
                  <a:pt x="2006" y="736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5686082" y="9371059"/>
            <a:ext cx="11125" cy="24371"/>
          </a:xfrm>
          <a:custGeom>
            <a:avLst/>
            <a:gdLst/>
            <a:ahLst/>
            <a:cxnLst/>
            <a:rect l="l" t="t" r="r" b="b"/>
            <a:pathLst>
              <a:path w="11125" h="24371">
                <a:moveTo>
                  <a:pt x="0" y="2755"/>
                </a:moveTo>
                <a:lnTo>
                  <a:pt x="127" y="24371"/>
                </a:lnTo>
                <a:lnTo>
                  <a:pt x="3136" y="21247"/>
                </a:lnTo>
                <a:lnTo>
                  <a:pt x="7620" y="24371"/>
                </a:lnTo>
                <a:lnTo>
                  <a:pt x="11125" y="18008"/>
                </a:lnTo>
                <a:lnTo>
                  <a:pt x="7378" y="1511"/>
                </a:lnTo>
                <a:lnTo>
                  <a:pt x="6121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53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6332200" y="8763190"/>
            <a:ext cx="41859" cy="24866"/>
          </a:xfrm>
          <a:custGeom>
            <a:avLst/>
            <a:gdLst/>
            <a:ahLst/>
            <a:cxnLst/>
            <a:rect l="l" t="t" r="r" b="b"/>
            <a:pathLst>
              <a:path w="41859" h="24866">
                <a:moveTo>
                  <a:pt x="41859" y="4368"/>
                </a:moveTo>
                <a:lnTo>
                  <a:pt x="37604" y="0"/>
                </a:lnTo>
                <a:lnTo>
                  <a:pt x="7873" y="16357"/>
                </a:lnTo>
                <a:lnTo>
                  <a:pt x="0" y="22364"/>
                </a:lnTo>
                <a:lnTo>
                  <a:pt x="4876" y="24866"/>
                </a:lnTo>
                <a:lnTo>
                  <a:pt x="41859" y="4368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6361064" y="8802295"/>
            <a:ext cx="45732" cy="32981"/>
          </a:xfrm>
          <a:custGeom>
            <a:avLst/>
            <a:gdLst/>
            <a:ahLst/>
            <a:cxnLst/>
            <a:rect l="l" t="t" r="r" b="b"/>
            <a:pathLst>
              <a:path w="45732" h="32981">
                <a:moveTo>
                  <a:pt x="41478" y="0"/>
                </a:moveTo>
                <a:lnTo>
                  <a:pt x="253" y="24358"/>
                </a:lnTo>
                <a:lnTo>
                  <a:pt x="0" y="28740"/>
                </a:lnTo>
                <a:lnTo>
                  <a:pt x="4000" y="32981"/>
                </a:lnTo>
                <a:lnTo>
                  <a:pt x="42113" y="9867"/>
                </a:lnTo>
                <a:lnTo>
                  <a:pt x="45732" y="8623"/>
                </a:lnTo>
                <a:lnTo>
                  <a:pt x="41478" y="0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6159277" y="8817543"/>
            <a:ext cx="104076" cy="61468"/>
          </a:xfrm>
          <a:custGeom>
            <a:avLst/>
            <a:gdLst/>
            <a:ahLst/>
            <a:cxnLst/>
            <a:rect l="l" t="t" r="r" b="b"/>
            <a:pathLst>
              <a:path w="104076" h="61468">
                <a:moveTo>
                  <a:pt x="104076" y="6616"/>
                </a:moveTo>
                <a:lnTo>
                  <a:pt x="99199" y="990"/>
                </a:lnTo>
                <a:lnTo>
                  <a:pt x="95580" y="0"/>
                </a:lnTo>
                <a:lnTo>
                  <a:pt x="0" y="55219"/>
                </a:lnTo>
                <a:lnTo>
                  <a:pt x="8623" y="61467"/>
                </a:lnTo>
                <a:lnTo>
                  <a:pt x="104076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6198499" y="8863398"/>
            <a:ext cx="99339" cy="59474"/>
          </a:xfrm>
          <a:custGeom>
            <a:avLst/>
            <a:gdLst/>
            <a:ahLst/>
            <a:cxnLst/>
            <a:rect l="l" t="t" r="r" b="b"/>
            <a:pathLst>
              <a:path w="99339" h="59474">
                <a:moveTo>
                  <a:pt x="99339" y="4495"/>
                </a:moveTo>
                <a:lnTo>
                  <a:pt x="97091" y="0"/>
                </a:lnTo>
                <a:lnTo>
                  <a:pt x="93967" y="749"/>
                </a:lnTo>
                <a:lnTo>
                  <a:pt x="0" y="54356"/>
                </a:lnTo>
                <a:lnTo>
                  <a:pt x="4000" y="59474"/>
                </a:lnTo>
                <a:lnTo>
                  <a:pt x="99339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6106918" y="8935120"/>
            <a:ext cx="75844" cy="45605"/>
          </a:xfrm>
          <a:custGeom>
            <a:avLst/>
            <a:gdLst/>
            <a:ahLst/>
            <a:cxnLst/>
            <a:rect l="l" t="t" r="r" b="b"/>
            <a:pathLst>
              <a:path w="75844" h="45605">
                <a:moveTo>
                  <a:pt x="75844" y="4495"/>
                </a:moveTo>
                <a:lnTo>
                  <a:pt x="73596" y="0"/>
                </a:lnTo>
                <a:lnTo>
                  <a:pt x="0" y="41605"/>
                </a:lnTo>
                <a:lnTo>
                  <a:pt x="2628" y="45605"/>
                </a:lnTo>
                <a:lnTo>
                  <a:pt x="75844" y="4495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5976964" y="8973850"/>
            <a:ext cx="13119" cy="11239"/>
          </a:xfrm>
          <a:custGeom>
            <a:avLst/>
            <a:gdLst/>
            <a:ahLst/>
            <a:cxnLst/>
            <a:rect l="l" t="t" r="r" b="b"/>
            <a:pathLst>
              <a:path w="13119" h="11239">
                <a:moveTo>
                  <a:pt x="0" y="749"/>
                </a:moveTo>
                <a:lnTo>
                  <a:pt x="3378" y="4622"/>
                </a:lnTo>
                <a:lnTo>
                  <a:pt x="7874" y="9867"/>
                </a:lnTo>
                <a:lnTo>
                  <a:pt x="12382" y="11239"/>
                </a:lnTo>
                <a:lnTo>
                  <a:pt x="13119" y="9372"/>
                </a:lnTo>
                <a:lnTo>
                  <a:pt x="401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5992086" y="8987097"/>
            <a:ext cx="11125" cy="12992"/>
          </a:xfrm>
          <a:custGeom>
            <a:avLst/>
            <a:gdLst/>
            <a:ahLst/>
            <a:cxnLst/>
            <a:rect l="l" t="t" r="r" b="b"/>
            <a:pathLst>
              <a:path w="11125" h="12992">
                <a:moveTo>
                  <a:pt x="0" y="749"/>
                </a:moveTo>
                <a:lnTo>
                  <a:pt x="1244" y="5257"/>
                </a:lnTo>
                <a:lnTo>
                  <a:pt x="10375" y="12992"/>
                </a:lnTo>
                <a:lnTo>
                  <a:pt x="11125" y="11112"/>
                </a:lnTo>
                <a:lnTo>
                  <a:pt x="8128" y="5003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6005081" y="9002961"/>
            <a:ext cx="13373" cy="19367"/>
          </a:xfrm>
          <a:custGeom>
            <a:avLst/>
            <a:gdLst/>
            <a:ahLst/>
            <a:cxnLst/>
            <a:rect l="l" t="t" r="r" b="b"/>
            <a:pathLst>
              <a:path w="13373" h="19367">
                <a:moveTo>
                  <a:pt x="13373" y="14871"/>
                </a:moveTo>
                <a:lnTo>
                  <a:pt x="3632" y="0"/>
                </a:lnTo>
                <a:lnTo>
                  <a:pt x="0" y="127"/>
                </a:lnTo>
                <a:lnTo>
                  <a:pt x="1371" y="4495"/>
                </a:lnTo>
                <a:lnTo>
                  <a:pt x="10998" y="19367"/>
                </a:lnTo>
                <a:lnTo>
                  <a:pt x="12496" y="19126"/>
                </a:lnTo>
                <a:lnTo>
                  <a:pt x="13373" y="14871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6022832" y="9037448"/>
            <a:ext cx="5613" cy="10502"/>
          </a:xfrm>
          <a:custGeom>
            <a:avLst/>
            <a:gdLst/>
            <a:ahLst/>
            <a:cxnLst/>
            <a:rect l="l" t="t" r="r" b="b"/>
            <a:pathLst>
              <a:path w="5613" h="10502">
                <a:moveTo>
                  <a:pt x="0" y="1879"/>
                </a:moveTo>
                <a:lnTo>
                  <a:pt x="3365" y="8750"/>
                </a:lnTo>
                <a:lnTo>
                  <a:pt x="4495" y="10502"/>
                </a:lnTo>
                <a:lnTo>
                  <a:pt x="5613" y="4876"/>
                </a:lnTo>
                <a:lnTo>
                  <a:pt x="1866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5891627" y="9082930"/>
            <a:ext cx="4381" cy="6489"/>
          </a:xfrm>
          <a:custGeom>
            <a:avLst/>
            <a:gdLst/>
            <a:ahLst/>
            <a:cxnLst/>
            <a:rect l="l" t="t" r="r" b="b"/>
            <a:pathLst>
              <a:path w="4381" h="6489">
                <a:moveTo>
                  <a:pt x="0" y="4254"/>
                </a:moveTo>
                <a:lnTo>
                  <a:pt x="4381" y="6489"/>
                </a:lnTo>
                <a:lnTo>
                  <a:pt x="4254" y="2743"/>
                </a:lnTo>
                <a:lnTo>
                  <a:pt x="74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5924740" y="9126040"/>
            <a:ext cx="10617" cy="9613"/>
          </a:xfrm>
          <a:custGeom>
            <a:avLst/>
            <a:gdLst/>
            <a:ahLst/>
            <a:cxnLst/>
            <a:rect l="l" t="t" r="r" b="b"/>
            <a:pathLst>
              <a:path w="10617" h="9613">
                <a:moveTo>
                  <a:pt x="0" y="749"/>
                </a:moveTo>
                <a:lnTo>
                  <a:pt x="3009" y="5613"/>
                </a:lnTo>
                <a:lnTo>
                  <a:pt x="6743" y="9613"/>
                </a:lnTo>
                <a:lnTo>
                  <a:pt x="10617" y="8496"/>
                </a:lnTo>
                <a:lnTo>
                  <a:pt x="1752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5340347" y="9373697"/>
            <a:ext cx="50482" cy="35356"/>
          </a:xfrm>
          <a:custGeom>
            <a:avLst/>
            <a:gdLst/>
            <a:ahLst/>
            <a:cxnLst/>
            <a:rect l="l" t="t" r="r" b="b"/>
            <a:pathLst>
              <a:path w="50482" h="35356">
                <a:moveTo>
                  <a:pt x="50482" y="6616"/>
                </a:moveTo>
                <a:lnTo>
                  <a:pt x="47358" y="0"/>
                </a:lnTo>
                <a:lnTo>
                  <a:pt x="0" y="26733"/>
                </a:lnTo>
                <a:lnTo>
                  <a:pt x="4381" y="35356"/>
                </a:lnTo>
                <a:lnTo>
                  <a:pt x="49606" y="8115"/>
                </a:lnTo>
                <a:lnTo>
                  <a:pt x="50482" y="6616"/>
                </a:lnTo>
                <a:close/>
              </a:path>
            </a:pathLst>
          </a:custGeom>
          <a:solidFill>
            <a:srgbClr val="44494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4823303" y="8405958"/>
            <a:ext cx="134200" cy="191173"/>
          </a:xfrm>
          <a:custGeom>
            <a:avLst/>
            <a:gdLst/>
            <a:ahLst/>
            <a:cxnLst/>
            <a:rect l="l" t="t" r="r" b="b"/>
            <a:pathLst>
              <a:path w="134200" h="191173">
                <a:moveTo>
                  <a:pt x="36614" y="2120"/>
                </a:moveTo>
                <a:lnTo>
                  <a:pt x="13995" y="0"/>
                </a:lnTo>
                <a:lnTo>
                  <a:pt x="8254" y="7239"/>
                </a:lnTo>
                <a:lnTo>
                  <a:pt x="1752" y="26860"/>
                </a:lnTo>
                <a:lnTo>
                  <a:pt x="0" y="57848"/>
                </a:lnTo>
                <a:lnTo>
                  <a:pt x="2006" y="62471"/>
                </a:lnTo>
                <a:lnTo>
                  <a:pt x="8127" y="89204"/>
                </a:lnTo>
                <a:lnTo>
                  <a:pt x="16992" y="108699"/>
                </a:lnTo>
                <a:lnTo>
                  <a:pt x="28117" y="129578"/>
                </a:lnTo>
                <a:lnTo>
                  <a:pt x="36487" y="141312"/>
                </a:lnTo>
                <a:lnTo>
                  <a:pt x="59359" y="166687"/>
                </a:lnTo>
                <a:lnTo>
                  <a:pt x="75603" y="178168"/>
                </a:lnTo>
                <a:lnTo>
                  <a:pt x="97218" y="189166"/>
                </a:lnTo>
                <a:lnTo>
                  <a:pt x="108203" y="191173"/>
                </a:lnTo>
                <a:lnTo>
                  <a:pt x="122580" y="191173"/>
                </a:lnTo>
                <a:lnTo>
                  <a:pt x="129819" y="181051"/>
                </a:lnTo>
                <a:lnTo>
                  <a:pt x="134200" y="165811"/>
                </a:lnTo>
                <a:lnTo>
                  <a:pt x="134200" y="130441"/>
                </a:lnTo>
                <a:lnTo>
                  <a:pt x="125577" y="97828"/>
                </a:lnTo>
                <a:lnTo>
                  <a:pt x="112826" y="71462"/>
                </a:lnTo>
                <a:lnTo>
                  <a:pt x="95338" y="45478"/>
                </a:lnTo>
                <a:lnTo>
                  <a:pt x="82092" y="30480"/>
                </a:lnTo>
                <a:lnTo>
                  <a:pt x="56108" y="10998"/>
                </a:lnTo>
                <a:lnTo>
                  <a:pt x="36614" y="21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6237112" y="8731825"/>
            <a:ext cx="188429" cy="306628"/>
          </a:xfrm>
          <a:custGeom>
            <a:avLst/>
            <a:gdLst/>
            <a:ahLst/>
            <a:cxnLst/>
            <a:rect l="l" t="t" r="r" b="b"/>
            <a:pathLst>
              <a:path w="188429" h="306628">
                <a:moveTo>
                  <a:pt x="171437" y="80086"/>
                </a:moveTo>
                <a:lnTo>
                  <a:pt x="173431" y="83718"/>
                </a:lnTo>
                <a:lnTo>
                  <a:pt x="174053" y="85458"/>
                </a:lnTo>
                <a:lnTo>
                  <a:pt x="176301" y="89966"/>
                </a:lnTo>
                <a:lnTo>
                  <a:pt x="186550" y="122821"/>
                </a:lnTo>
                <a:lnTo>
                  <a:pt x="186804" y="127203"/>
                </a:lnTo>
                <a:lnTo>
                  <a:pt x="186804" y="131940"/>
                </a:lnTo>
                <a:lnTo>
                  <a:pt x="186550" y="138188"/>
                </a:lnTo>
                <a:lnTo>
                  <a:pt x="186296" y="154813"/>
                </a:lnTo>
                <a:lnTo>
                  <a:pt x="179806" y="172300"/>
                </a:lnTo>
                <a:lnTo>
                  <a:pt x="173812" y="177673"/>
                </a:lnTo>
                <a:lnTo>
                  <a:pt x="169430" y="182054"/>
                </a:lnTo>
                <a:lnTo>
                  <a:pt x="168186" y="184429"/>
                </a:lnTo>
                <a:lnTo>
                  <a:pt x="158559" y="188175"/>
                </a:lnTo>
                <a:lnTo>
                  <a:pt x="155447" y="191173"/>
                </a:lnTo>
                <a:lnTo>
                  <a:pt x="158305" y="197675"/>
                </a:lnTo>
                <a:lnTo>
                  <a:pt x="158445" y="202666"/>
                </a:lnTo>
                <a:lnTo>
                  <a:pt x="154444" y="206044"/>
                </a:lnTo>
                <a:lnTo>
                  <a:pt x="154317" y="207543"/>
                </a:lnTo>
                <a:lnTo>
                  <a:pt x="107200" y="275640"/>
                </a:lnTo>
                <a:lnTo>
                  <a:pt x="59474" y="303631"/>
                </a:lnTo>
                <a:lnTo>
                  <a:pt x="58483" y="305625"/>
                </a:lnTo>
                <a:lnTo>
                  <a:pt x="61734" y="306628"/>
                </a:lnTo>
                <a:lnTo>
                  <a:pt x="109461" y="277761"/>
                </a:lnTo>
                <a:lnTo>
                  <a:pt x="160312" y="204914"/>
                </a:lnTo>
                <a:lnTo>
                  <a:pt x="160070" y="191922"/>
                </a:lnTo>
                <a:lnTo>
                  <a:pt x="173431" y="183299"/>
                </a:lnTo>
                <a:lnTo>
                  <a:pt x="183426" y="171551"/>
                </a:lnTo>
                <a:lnTo>
                  <a:pt x="188429" y="157060"/>
                </a:lnTo>
                <a:lnTo>
                  <a:pt x="188429" y="117195"/>
                </a:lnTo>
                <a:lnTo>
                  <a:pt x="177558" y="84594"/>
                </a:lnTo>
                <a:lnTo>
                  <a:pt x="160439" y="56222"/>
                </a:lnTo>
                <a:lnTo>
                  <a:pt x="140817" y="34480"/>
                </a:lnTo>
                <a:lnTo>
                  <a:pt x="121081" y="19494"/>
                </a:lnTo>
                <a:lnTo>
                  <a:pt x="108216" y="12865"/>
                </a:lnTo>
                <a:lnTo>
                  <a:pt x="81216" y="10744"/>
                </a:lnTo>
                <a:lnTo>
                  <a:pt x="53733" y="24612"/>
                </a:lnTo>
                <a:lnTo>
                  <a:pt x="47231" y="26238"/>
                </a:lnTo>
                <a:lnTo>
                  <a:pt x="1752" y="0"/>
                </a:lnTo>
                <a:lnTo>
                  <a:pt x="0" y="1244"/>
                </a:lnTo>
                <a:lnTo>
                  <a:pt x="3746" y="4495"/>
                </a:lnTo>
                <a:lnTo>
                  <a:pt x="44983" y="28359"/>
                </a:lnTo>
                <a:lnTo>
                  <a:pt x="53225" y="28486"/>
                </a:lnTo>
                <a:lnTo>
                  <a:pt x="72593" y="17360"/>
                </a:lnTo>
                <a:lnTo>
                  <a:pt x="83464" y="12738"/>
                </a:lnTo>
                <a:lnTo>
                  <a:pt x="105956" y="15113"/>
                </a:lnTo>
                <a:lnTo>
                  <a:pt x="123824" y="24866"/>
                </a:lnTo>
                <a:lnTo>
                  <a:pt x="128574" y="29108"/>
                </a:lnTo>
                <a:lnTo>
                  <a:pt x="132702" y="31356"/>
                </a:lnTo>
                <a:lnTo>
                  <a:pt x="136944" y="35737"/>
                </a:lnTo>
                <a:lnTo>
                  <a:pt x="138569" y="36728"/>
                </a:lnTo>
                <a:lnTo>
                  <a:pt x="158191" y="58343"/>
                </a:lnTo>
                <a:lnTo>
                  <a:pt x="165430" y="70472"/>
                </a:lnTo>
                <a:lnTo>
                  <a:pt x="169684" y="79095"/>
                </a:lnTo>
                <a:lnTo>
                  <a:pt x="171437" y="8008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6152765" y="8809164"/>
            <a:ext cx="14617" cy="8496"/>
          </a:xfrm>
          <a:custGeom>
            <a:avLst/>
            <a:gdLst/>
            <a:ahLst/>
            <a:cxnLst/>
            <a:rect l="l" t="t" r="r" b="b"/>
            <a:pathLst>
              <a:path w="14617" h="8496">
                <a:moveTo>
                  <a:pt x="5638" y="3632"/>
                </a:moveTo>
                <a:lnTo>
                  <a:pt x="0" y="8496"/>
                </a:lnTo>
                <a:lnTo>
                  <a:pt x="13627" y="2755"/>
                </a:lnTo>
                <a:lnTo>
                  <a:pt x="14617" y="0"/>
                </a:lnTo>
                <a:lnTo>
                  <a:pt x="5638" y="36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6113546" y="8885890"/>
            <a:ext cx="84086" cy="129946"/>
          </a:xfrm>
          <a:custGeom>
            <a:avLst/>
            <a:gdLst/>
            <a:ahLst/>
            <a:cxnLst/>
            <a:rect l="l" t="t" r="r" b="b"/>
            <a:pathLst>
              <a:path w="84086" h="129946">
                <a:moveTo>
                  <a:pt x="79717" y="118071"/>
                </a:moveTo>
                <a:lnTo>
                  <a:pt x="72961" y="127076"/>
                </a:lnTo>
                <a:lnTo>
                  <a:pt x="73583" y="129946"/>
                </a:lnTo>
                <a:lnTo>
                  <a:pt x="79717" y="124574"/>
                </a:lnTo>
                <a:lnTo>
                  <a:pt x="83959" y="111582"/>
                </a:lnTo>
                <a:lnTo>
                  <a:pt x="84086" y="82588"/>
                </a:lnTo>
                <a:lnTo>
                  <a:pt x="73088" y="54356"/>
                </a:lnTo>
                <a:lnTo>
                  <a:pt x="64592" y="38989"/>
                </a:lnTo>
                <a:lnTo>
                  <a:pt x="48971" y="19862"/>
                </a:lnTo>
                <a:lnTo>
                  <a:pt x="27482" y="4495"/>
                </a:lnTo>
                <a:lnTo>
                  <a:pt x="14490" y="0"/>
                </a:lnTo>
                <a:lnTo>
                  <a:pt x="0" y="990"/>
                </a:lnTo>
                <a:lnTo>
                  <a:pt x="1993" y="1739"/>
                </a:lnTo>
                <a:lnTo>
                  <a:pt x="8737" y="1879"/>
                </a:lnTo>
                <a:lnTo>
                  <a:pt x="19608" y="5245"/>
                </a:lnTo>
                <a:lnTo>
                  <a:pt x="26733" y="7874"/>
                </a:lnTo>
                <a:lnTo>
                  <a:pt x="30479" y="9867"/>
                </a:lnTo>
                <a:lnTo>
                  <a:pt x="41224" y="18364"/>
                </a:lnTo>
                <a:lnTo>
                  <a:pt x="43599" y="21120"/>
                </a:lnTo>
                <a:lnTo>
                  <a:pt x="47091" y="21869"/>
                </a:lnTo>
                <a:lnTo>
                  <a:pt x="56845" y="34226"/>
                </a:lnTo>
                <a:lnTo>
                  <a:pt x="61099" y="40728"/>
                </a:lnTo>
                <a:lnTo>
                  <a:pt x="64973" y="44983"/>
                </a:lnTo>
                <a:lnTo>
                  <a:pt x="66967" y="49225"/>
                </a:lnTo>
                <a:lnTo>
                  <a:pt x="69214" y="53721"/>
                </a:lnTo>
                <a:lnTo>
                  <a:pt x="74333" y="64350"/>
                </a:lnTo>
                <a:lnTo>
                  <a:pt x="76593" y="70840"/>
                </a:lnTo>
                <a:lnTo>
                  <a:pt x="80467" y="83337"/>
                </a:lnTo>
                <a:lnTo>
                  <a:pt x="82207" y="86334"/>
                </a:lnTo>
                <a:lnTo>
                  <a:pt x="82461" y="90462"/>
                </a:lnTo>
                <a:lnTo>
                  <a:pt x="82092" y="94830"/>
                </a:lnTo>
                <a:lnTo>
                  <a:pt x="82092" y="105829"/>
                </a:lnTo>
                <a:lnTo>
                  <a:pt x="79717" y="1180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6387179" y="8907132"/>
            <a:ext cx="6629" cy="12369"/>
          </a:xfrm>
          <a:custGeom>
            <a:avLst/>
            <a:gdLst/>
            <a:ahLst/>
            <a:cxnLst/>
            <a:rect l="l" t="t" r="r" b="b"/>
            <a:pathLst>
              <a:path w="6629" h="12369">
                <a:moveTo>
                  <a:pt x="3619" y="11620"/>
                </a:moveTo>
                <a:lnTo>
                  <a:pt x="6629" y="12369"/>
                </a:lnTo>
                <a:lnTo>
                  <a:pt x="3746" y="2628"/>
                </a:lnTo>
                <a:lnTo>
                  <a:pt x="0" y="0"/>
                </a:lnTo>
                <a:lnTo>
                  <a:pt x="3619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6265476" y="9002463"/>
            <a:ext cx="25615" cy="14122"/>
          </a:xfrm>
          <a:custGeom>
            <a:avLst/>
            <a:gdLst/>
            <a:ahLst/>
            <a:cxnLst/>
            <a:rect l="l" t="t" r="r" b="b"/>
            <a:pathLst>
              <a:path w="25615" h="14122">
                <a:moveTo>
                  <a:pt x="25615" y="1625"/>
                </a:moveTo>
                <a:lnTo>
                  <a:pt x="22491" y="0"/>
                </a:lnTo>
                <a:lnTo>
                  <a:pt x="17868" y="2247"/>
                </a:lnTo>
                <a:lnTo>
                  <a:pt x="10375" y="6502"/>
                </a:lnTo>
                <a:lnTo>
                  <a:pt x="9994" y="7746"/>
                </a:lnTo>
                <a:lnTo>
                  <a:pt x="2501" y="10744"/>
                </a:lnTo>
                <a:lnTo>
                  <a:pt x="0" y="13500"/>
                </a:lnTo>
                <a:lnTo>
                  <a:pt x="5130" y="14122"/>
                </a:lnTo>
                <a:lnTo>
                  <a:pt x="25615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5352227" y="9279228"/>
            <a:ext cx="36106" cy="51981"/>
          </a:xfrm>
          <a:custGeom>
            <a:avLst/>
            <a:gdLst/>
            <a:ahLst/>
            <a:cxnLst/>
            <a:rect l="l" t="t" r="r" b="b"/>
            <a:pathLst>
              <a:path w="36106" h="51981">
                <a:moveTo>
                  <a:pt x="22491" y="4127"/>
                </a:moveTo>
                <a:lnTo>
                  <a:pt x="20358" y="18618"/>
                </a:lnTo>
                <a:lnTo>
                  <a:pt x="20231" y="36106"/>
                </a:lnTo>
                <a:lnTo>
                  <a:pt x="20485" y="44729"/>
                </a:lnTo>
                <a:lnTo>
                  <a:pt x="20612" y="51104"/>
                </a:lnTo>
                <a:lnTo>
                  <a:pt x="24358" y="51981"/>
                </a:lnTo>
                <a:lnTo>
                  <a:pt x="22110" y="26746"/>
                </a:lnTo>
                <a:lnTo>
                  <a:pt x="25984" y="6375"/>
                </a:lnTo>
                <a:lnTo>
                  <a:pt x="36106" y="5499"/>
                </a:lnTo>
                <a:lnTo>
                  <a:pt x="18110" y="0"/>
                </a:lnTo>
                <a:lnTo>
                  <a:pt x="4000" y="1879"/>
                </a:lnTo>
                <a:lnTo>
                  <a:pt x="0" y="4241"/>
                </a:lnTo>
                <a:lnTo>
                  <a:pt x="1117" y="5994"/>
                </a:lnTo>
                <a:lnTo>
                  <a:pt x="14236" y="3746"/>
                </a:lnTo>
                <a:lnTo>
                  <a:pt x="22491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5388336" y="9284727"/>
            <a:ext cx="95453" cy="140690"/>
          </a:xfrm>
          <a:custGeom>
            <a:avLst/>
            <a:gdLst/>
            <a:ahLst/>
            <a:cxnLst/>
            <a:rect l="l" t="t" r="r" b="b"/>
            <a:pathLst>
              <a:path w="95453" h="140690">
                <a:moveTo>
                  <a:pt x="25234" y="11620"/>
                </a:moveTo>
                <a:lnTo>
                  <a:pt x="5867" y="622"/>
                </a:lnTo>
                <a:lnTo>
                  <a:pt x="0" y="0"/>
                </a:lnTo>
                <a:lnTo>
                  <a:pt x="368" y="1879"/>
                </a:lnTo>
                <a:lnTo>
                  <a:pt x="47980" y="126199"/>
                </a:lnTo>
                <a:lnTo>
                  <a:pt x="70713" y="139941"/>
                </a:lnTo>
                <a:lnTo>
                  <a:pt x="95453" y="140690"/>
                </a:lnTo>
                <a:lnTo>
                  <a:pt x="92583" y="115824"/>
                </a:lnTo>
                <a:lnTo>
                  <a:pt x="79590" y="81216"/>
                </a:lnTo>
                <a:lnTo>
                  <a:pt x="66713" y="57099"/>
                </a:lnTo>
                <a:lnTo>
                  <a:pt x="44729" y="29108"/>
                </a:lnTo>
                <a:lnTo>
                  <a:pt x="25234" y="11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5375333" y="9334950"/>
            <a:ext cx="1498" cy="5626"/>
          </a:xfrm>
          <a:custGeom>
            <a:avLst/>
            <a:gdLst/>
            <a:ahLst/>
            <a:cxnLst/>
            <a:rect l="l" t="t" r="r" b="b"/>
            <a:pathLst>
              <a:path w="1498" h="5626">
                <a:moveTo>
                  <a:pt x="1498" y="5626"/>
                </a:moveTo>
                <a:lnTo>
                  <a:pt x="1371" y="762"/>
                </a:lnTo>
                <a:lnTo>
                  <a:pt x="0" y="0"/>
                </a:lnTo>
                <a:lnTo>
                  <a:pt x="1498" y="56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5381707" y="9356951"/>
            <a:ext cx="1879" cy="5994"/>
          </a:xfrm>
          <a:custGeom>
            <a:avLst/>
            <a:gdLst/>
            <a:ahLst/>
            <a:cxnLst/>
            <a:rect l="l" t="t" r="r" b="b"/>
            <a:pathLst>
              <a:path w="1879" h="5994">
                <a:moveTo>
                  <a:pt x="1879" y="5994"/>
                </a:moveTo>
                <a:lnTo>
                  <a:pt x="1498" y="241"/>
                </a:lnTo>
                <a:lnTo>
                  <a:pt x="0" y="0"/>
                </a:lnTo>
                <a:lnTo>
                  <a:pt x="1879" y="59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5486170" y="9166266"/>
            <a:ext cx="150063" cy="259397"/>
          </a:xfrm>
          <a:custGeom>
            <a:avLst/>
            <a:gdLst/>
            <a:ahLst/>
            <a:cxnLst/>
            <a:rect l="l" t="t" r="r" b="b"/>
            <a:pathLst>
              <a:path w="150063" h="259397">
                <a:moveTo>
                  <a:pt x="150063" y="1130"/>
                </a:moveTo>
                <a:lnTo>
                  <a:pt x="148932" y="0"/>
                </a:lnTo>
                <a:lnTo>
                  <a:pt x="146684" y="37490"/>
                </a:lnTo>
                <a:lnTo>
                  <a:pt x="138061" y="76606"/>
                </a:lnTo>
                <a:lnTo>
                  <a:pt x="118452" y="124333"/>
                </a:lnTo>
                <a:lnTo>
                  <a:pt x="91706" y="167068"/>
                </a:lnTo>
                <a:lnTo>
                  <a:pt x="63347" y="201676"/>
                </a:lnTo>
                <a:lnTo>
                  <a:pt x="51219" y="215671"/>
                </a:lnTo>
                <a:lnTo>
                  <a:pt x="43484" y="220535"/>
                </a:lnTo>
                <a:lnTo>
                  <a:pt x="42608" y="222161"/>
                </a:lnTo>
                <a:lnTo>
                  <a:pt x="18859" y="244030"/>
                </a:lnTo>
                <a:lnTo>
                  <a:pt x="0" y="259397"/>
                </a:lnTo>
                <a:lnTo>
                  <a:pt x="6997" y="258152"/>
                </a:lnTo>
                <a:lnTo>
                  <a:pt x="53479" y="217792"/>
                </a:lnTo>
                <a:lnTo>
                  <a:pt x="65595" y="203796"/>
                </a:lnTo>
                <a:lnTo>
                  <a:pt x="93954" y="169316"/>
                </a:lnTo>
                <a:lnTo>
                  <a:pt x="120700" y="126580"/>
                </a:lnTo>
                <a:lnTo>
                  <a:pt x="140322" y="78727"/>
                </a:lnTo>
                <a:lnTo>
                  <a:pt x="148932" y="39611"/>
                </a:lnTo>
                <a:lnTo>
                  <a:pt x="150063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5378188" y="9577858"/>
            <a:ext cx="115849" cy="114528"/>
          </a:xfrm>
          <a:custGeom>
            <a:avLst/>
            <a:gdLst/>
            <a:ahLst/>
            <a:cxnLst/>
            <a:rect l="l" t="t" r="r" b="b"/>
            <a:pathLst>
              <a:path w="115849" h="114528">
                <a:moveTo>
                  <a:pt x="38265" y="48107"/>
                </a:moveTo>
                <a:lnTo>
                  <a:pt x="42633" y="46100"/>
                </a:lnTo>
                <a:lnTo>
                  <a:pt x="44373" y="45732"/>
                </a:lnTo>
                <a:lnTo>
                  <a:pt x="83362" y="23494"/>
                </a:lnTo>
                <a:lnTo>
                  <a:pt x="115100" y="2870"/>
                </a:lnTo>
                <a:lnTo>
                  <a:pt x="115849" y="0"/>
                </a:lnTo>
                <a:lnTo>
                  <a:pt x="106108" y="4622"/>
                </a:lnTo>
                <a:lnTo>
                  <a:pt x="74739" y="25742"/>
                </a:lnTo>
                <a:lnTo>
                  <a:pt x="25" y="63855"/>
                </a:lnTo>
                <a:lnTo>
                  <a:pt x="0" y="114528"/>
                </a:lnTo>
                <a:lnTo>
                  <a:pt x="1993" y="114528"/>
                </a:lnTo>
                <a:lnTo>
                  <a:pt x="2159" y="66090"/>
                </a:lnTo>
                <a:lnTo>
                  <a:pt x="3530" y="65722"/>
                </a:lnTo>
                <a:lnTo>
                  <a:pt x="10147" y="63601"/>
                </a:lnTo>
                <a:lnTo>
                  <a:pt x="20891" y="56972"/>
                </a:lnTo>
                <a:lnTo>
                  <a:pt x="29629" y="52603"/>
                </a:lnTo>
                <a:lnTo>
                  <a:pt x="35636" y="49847"/>
                </a:lnTo>
                <a:lnTo>
                  <a:pt x="38265" y="481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4827188" y="8407953"/>
            <a:ext cx="128193" cy="187045"/>
          </a:xfrm>
          <a:custGeom>
            <a:avLst/>
            <a:gdLst/>
            <a:ahLst/>
            <a:cxnLst/>
            <a:rect l="l" t="t" r="r" b="b"/>
            <a:pathLst>
              <a:path w="128193" h="187045">
                <a:moveTo>
                  <a:pt x="30607" y="2374"/>
                </a:moveTo>
                <a:lnTo>
                  <a:pt x="12357" y="0"/>
                </a:lnTo>
                <a:lnTo>
                  <a:pt x="6489" y="7493"/>
                </a:lnTo>
                <a:lnTo>
                  <a:pt x="0" y="26987"/>
                </a:lnTo>
                <a:lnTo>
                  <a:pt x="0" y="56730"/>
                </a:lnTo>
                <a:lnTo>
                  <a:pt x="6489" y="85090"/>
                </a:lnTo>
                <a:lnTo>
                  <a:pt x="17614" y="110832"/>
                </a:lnTo>
                <a:lnTo>
                  <a:pt x="34734" y="137198"/>
                </a:lnTo>
                <a:lnTo>
                  <a:pt x="54597" y="158559"/>
                </a:lnTo>
                <a:lnTo>
                  <a:pt x="73837" y="174053"/>
                </a:lnTo>
                <a:lnTo>
                  <a:pt x="95453" y="184924"/>
                </a:lnTo>
                <a:lnTo>
                  <a:pt x="106451" y="187045"/>
                </a:lnTo>
                <a:lnTo>
                  <a:pt x="116573" y="187045"/>
                </a:lnTo>
                <a:lnTo>
                  <a:pt x="123812" y="176923"/>
                </a:lnTo>
                <a:lnTo>
                  <a:pt x="128193" y="161683"/>
                </a:lnTo>
                <a:lnTo>
                  <a:pt x="128193" y="130568"/>
                </a:lnTo>
                <a:lnTo>
                  <a:pt x="119443" y="98082"/>
                </a:lnTo>
                <a:lnTo>
                  <a:pt x="106705" y="71716"/>
                </a:lnTo>
                <a:lnTo>
                  <a:pt x="89331" y="45732"/>
                </a:lnTo>
                <a:lnTo>
                  <a:pt x="76085" y="30734"/>
                </a:lnTo>
                <a:lnTo>
                  <a:pt x="49974" y="11125"/>
                </a:lnTo>
                <a:lnTo>
                  <a:pt x="30607" y="23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4828678" y="8535526"/>
            <a:ext cx="53987" cy="50863"/>
          </a:xfrm>
          <a:custGeom>
            <a:avLst/>
            <a:gdLst/>
            <a:ahLst/>
            <a:cxnLst/>
            <a:rect l="l" t="t" r="r" b="b"/>
            <a:pathLst>
              <a:path w="53987" h="50863">
                <a:moveTo>
                  <a:pt x="31114" y="11747"/>
                </a:moveTo>
                <a:lnTo>
                  <a:pt x="22745" y="0"/>
                </a:lnTo>
                <a:lnTo>
                  <a:pt x="0" y="11747"/>
                </a:lnTo>
                <a:lnTo>
                  <a:pt x="380" y="16001"/>
                </a:lnTo>
                <a:lnTo>
                  <a:pt x="5003" y="22618"/>
                </a:lnTo>
                <a:lnTo>
                  <a:pt x="29121" y="50863"/>
                </a:lnTo>
                <a:lnTo>
                  <a:pt x="32359" y="50863"/>
                </a:lnTo>
                <a:lnTo>
                  <a:pt x="53987" y="37109"/>
                </a:lnTo>
                <a:lnTo>
                  <a:pt x="31114" y="1174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5884752" y="8970605"/>
            <a:ext cx="139077" cy="189166"/>
          </a:xfrm>
          <a:custGeom>
            <a:avLst/>
            <a:gdLst/>
            <a:ahLst/>
            <a:cxnLst/>
            <a:rect l="l" t="t" r="r" b="b"/>
            <a:pathLst>
              <a:path w="139077" h="189166">
                <a:moveTo>
                  <a:pt x="52108" y="4495"/>
                </a:moveTo>
                <a:lnTo>
                  <a:pt x="36995" y="126"/>
                </a:lnTo>
                <a:lnTo>
                  <a:pt x="25374" y="0"/>
                </a:lnTo>
                <a:lnTo>
                  <a:pt x="17500" y="3124"/>
                </a:lnTo>
                <a:lnTo>
                  <a:pt x="6870" y="14122"/>
                </a:lnTo>
                <a:lnTo>
                  <a:pt x="0" y="33235"/>
                </a:lnTo>
                <a:lnTo>
                  <a:pt x="0" y="60845"/>
                </a:lnTo>
                <a:lnTo>
                  <a:pt x="8623" y="93586"/>
                </a:lnTo>
                <a:lnTo>
                  <a:pt x="26123" y="128193"/>
                </a:lnTo>
                <a:lnTo>
                  <a:pt x="41490" y="149682"/>
                </a:lnTo>
                <a:lnTo>
                  <a:pt x="58851" y="167182"/>
                </a:lnTo>
                <a:lnTo>
                  <a:pt x="82600" y="182422"/>
                </a:lnTo>
                <a:lnTo>
                  <a:pt x="102209" y="189166"/>
                </a:lnTo>
                <a:lnTo>
                  <a:pt x="117462" y="187667"/>
                </a:lnTo>
                <a:lnTo>
                  <a:pt x="129451" y="177926"/>
                </a:lnTo>
                <a:lnTo>
                  <a:pt x="136829" y="163550"/>
                </a:lnTo>
                <a:lnTo>
                  <a:pt x="139077" y="157187"/>
                </a:lnTo>
                <a:lnTo>
                  <a:pt x="139077" y="128193"/>
                </a:lnTo>
                <a:lnTo>
                  <a:pt x="132448" y="102209"/>
                </a:lnTo>
                <a:lnTo>
                  <a:pt x="113207" y="62852"/>
                </a:lnTo>
                <a:lnTo>
                  <a:pt x="97967" y="41109"/>
                </a:lnTo>
                <a:lnTo>
                  <a:pt x="73850" y="17487"/>
                </a:lnTo>
                <a:lnTo>
                  <a:pt x="52108" y="44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5393326" y="9289605"/>
            <a:ext cx="87718" cy="132943"/>
          </a:xfrm>
          <a:custGeom>
            <a:avLst/>
            <a:gdLst/>
            <a:ahLst/>
            <a:cxnLst/>
            <a:rect l="l" t="t" r="r" b="b"/>
            <a:pathLst>
              <a:path w="87718" h="132943">
                <a:moveTo>
                  <a:pt x="18122" y="8991"/>
                </a:moveTo>
                <a:lnTo>
                  <a:pt x="2628" y="0"/>
                </a:lnTo>
                <a:lnTo>
                  <a:pt x="0" y="114"/>
                </a:lnTo>
                <a:lnTo>
                  <a:pt x="381" y="4622"/>
                </a:lnTo>
                <a:lnTo>
                  <a:pt x="41859" y="111074"/>
                </a:lnTo>
                <a:lnTo>
                  <a:pt x="46355" y="119697"/>
                </a:lnTo>
                <a:lnTo>
                  <a:pt x="67843" y="132943"/>
                </a:lnTo>
                <a:lnTo>
                  <a:pt x="87718" y="132816"/>
                </a:lnTo>
                <a:lnTo>
                  <a:pt x="85471" y="113195"/>
                </a:lnTo>
                <a:lnTo>
                  <a:pt x="72351" y="78460"/>
                </a:lnTo>
                <a:lnTo>
                  <a:pt x="59601" y="54343"/>
                </a:lnTo>
                <a:lnTo>
                  <a:pt x="37617" y="26365"/>
                </a:lnTo>
                <a:lnTo>
                  <a:pt x="18122" y="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4653497" y="8160301"/>
            <a:ext cx="208546" cy="567397"/>
          </a:xfrm>
          <a:custGeom>
            <a:avLst/>
            <a:gdLst/>
            <a:ahLst/>
            <a:cxnLst/>
            <a:rect l="l" t="t" r="r" b="b"/>
            <a:pathLst>
              <a:path w="208546" h="567397">
                <a:moveTo>
                  <a:pt x="62356" y="54736"/>
                </a:moveTo>
                <a:lnTo>
                  <a:pt x="46862" y="67475"/>
                </a:lnTo>
                <a:lnTo>
                  <a:pt x="31610" y="84848"/>
                </a:lnTo>
                <a:lnTo>
                  <a:pt x="14503" y="115455"/>
                </a:lnTo>
                <a:lnTo>
                  <a:pt x="4254" y="148691"/>
                </a:lnTo>
                <a:lnTo>
                  <a:pt x="0" y="176936"/>
                </a:lnTo>
                <a:lnTo>
                  <a:pt x="0" y="237032"/>
                </a:lnTo>
                <a:lnTo>
                  <a:pt x="6502" y="280517"/>
                </a:lnTo>
                <a:lnTo>
                  <a:pt x="19367" y="332739"/>
                </a:lnTo>
                <a:lnTo>
                  <a:pt x="34734" y="373976"/>
                </a:lnTo>
                <a:lnTo>
                  <a:pt x="71602" y="447827"/>
                </a:lnTo>
                <a:lnTo>
                  <a:pt x="101968" y="493433"/>
                </a:lnTo>
                <a:lnTo>
                  <a:pt x="128079" y="525919"/>
                </a:lnTo>
                <a:lnTo>
                  <a:pt x="141325" y="540905"/>
                </a:lnTo>
                <a:lnTo>
                  <a:pt x="152196" y="554024"/>
                </a:lnTo>
                <a:lnTo>
                  <a:pt x="167436" y="567270"/>
                </a:lnTo>
                <a:lnTo>
                  <a:pt x="170814" y="567397"/>
                </a:lnTo>
                <a:lnTo>
                  <a:pt x="187058" y="512800"/>
                </a:lnTo>
                <a:lnTo>
                  <a:pt x="154317" y="477939"/>
                </a:lnTo>
                <a:lnTo>
                  <a:pt x="128447" y="443077"/>
                </a:lnTo>
                <a:lnTo>
                  <a:pt x="106464" y="406463"/>
                </a:lnTo>
                <a:lnTo>
                  <a:pt x="88963" y="371728"/>
                </a:lnTo>
                <a:lnTo>
                  <a:pt x="75844" y="337121"/>
                </a:lnTo>
                <a:lnTo>
                  <a:pt x="65100" y="293509"/>
                </a:lnTo>
                <a:lnTo>
                  <a:pt x="60858" y="261023"/>
                </a:lnTo>
                <a:lnTo>
                  <a:pt x="60858" y="220408"/>
                </a:lnTo>
                <a:lnTo>
                  <a:pt x="64985" y="194170"/>
                </a:lnTo>
                <a:lnTo>
                  <a:pt x="75349" y="165442"/>
                </a:lnTo>
                <a:lnTo>
                  <a:pt x="90347" y="143446"/>
                </a:lnTo>
                <a:lnTo>
                  <a:pt x="106705" y="129451"/>
                </a:lnTo>
                <a:lnTo>
                  <a:pt x="131698" y="117576"/>
                </a:lnTo>
                <a:lnTo>
                  <a:pt x="143814" y="115328"/>
                </a:lnTo>
                <a:lnTo>
                  <a:pt x="158445" y="150571"/>
                </a:lnTo>
                <a:lnTo>
                  <a:pt x="160934" y="153314"/>
                </a:lnTo>
                <a:lnTo>
                  <a:pt x="208546" y="65227"/>
                </a:lnTo>
                <a:lnTo>
                  <a:pt x="101841" y="0"/>
                </a:lnTo>
                <a:lnTo>
                  <a:pt x="99085" y="253"/>
                </a:lnTo>
                <a:lnTo>
                  <a:pt x="110832" y="35737"/>
                </a:lnTo>
                <a:lnTo>
                  <a:pt x="82473" y="44488"/>
                </a:lnTo>
                <a:lnTo>
                  <a:pt x="62356" y="5473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4651505" y="8198043"/>
            <a:ext cx="114198" cy="268262"/>
          </a:xfrm>
          <a:custGeom>
            <a:avLst/>
            <a:gdLst/>
            <a:ahLst/>
            <a:cxnLst/>
            <a:rect l="l" t="t" r="r" b="b"/>
            <a:pathLst>
              <a:path w="114198" h="268262">
                <a:moveTo>
                  <a:pt x="13614" y="268262"/>
                </a:moveTo>
                <a:lnTo>
                  <a:pt x="11493" y="260896"/>
                </a:lnTo>
                <a:lnTo>
                  <a:pt x="9867" y="253390"/>
                </a:lnTo>
                <a:lnTo>
                  <a:pt x="7366" y="241769"/>
                </a:lnTo>
                <a:lnTo>
                  <a:pt x="7239" y="241769"/>
                </a:lnTo>
                <a:lnTo>
                  <a:pt x="5372" y="230149"/>
                </a:lnTo>
                <a:lnTo>
                  <a:pt x="3492" y="218909"/>
                </a:lnTo>
                <a:lnTo>
                  <a:pt x="3492" y="218782"/>
                </a:lnTo>
                <a:lnTo>
                  <a:pt x="2247" y="207416"/>
                </a:lnTo>
                <a:lnTo>
                  <a:pt x="1003" y="196418"/>
                </a:lnTo>
                <a:lnTo>
                  <a:pt x="495" y="185292"/>
                </a:lnTo>
                <a:lnTo>
                  <a:pt x="0" y="174675"/>
                </a:lnTo>
                <a:lnTo>
                  <a:pt x="127" y="163931"/>
                </a:lnTo>
                <a:lnTo>
                  <a:pt x="368" y="153555"/>
                </a:lnTo>
                <a:lnTo>
                  <a:pt x="1244" y="143306"/>
                </a:lnTo>
                <a:lnTo>
                  <a:pt x="2120" y="133565"/>
                </a:lnTo>
                <a:lnTo>
                  <a:pt x="3746" y="123697"/>
                </a:lnTo>
                <a:lnTo>
                  <a:pt x="5372" y="114452"/>
                </a:lnTo>
                <a:lnTo>
                  <a:pt x="7620" y="105206"/>
                </a:lnTo>
                <a:lnTo>
                  <a:pt x="9867" y="96456"/>
                </a:lnTo>
                <a:lnTo>
                  <a:pt x="12865" y="87960"/>
                </a:lnTo>
                <a:lnTo>
                  <a:pt x="15735" y="79832"/>
                </a:lnTo>
                <a:lnTo>
                  <a:pt x="15862" y="79717"/>
                </a:lnTo>
                <a:lnTo>
                  <a:pt x="19494" y="71970"/>
                </a:lnTo>
                <a:lnTo>
                  <a:pt x="22987" y="64465"/>
                </a:lnTo>
                <a:lnTo>
                  <a:pt x="23114" y="64350"/>
                </a:lnTo>
                <a:lnTo>
                  <a:pt x="27355" y="57340"/>
                </a:lnTo>
                <a:lnTo>
                  <a:pt x="31483" y="50469"/>
                </a:lnTo>
                <a:lnTo>
                  <a:pt x="36487" y="44094"/>
                </a:lnTo>
                <a:lnTo>
                  <a:pt x="41224" y="38099"/>
                </a:lnTo>
                <a:lnTo>
                  <a:pt x="41351" y="37972"/>
                </a:lnTo>
                <a:lnTo>
                  <a:pt x="46850" y="32613"/>
                </a:lnTo>
                <a:lnTo>
                  <a:pt x="52222" y="27241"/>
                </a:lnTo>
                <a:lnTo>
                  <a:pt x="58343" y="22605"/>
                </a:lnTo>
                <a:lnTo>
                  <a:pt x="64223" y="18110"/>
                </a:lnTo>
                <a:lnTo>
                  <a:pt x="64465" y="17983"/>
                </a:lnTo>
                <a:lnTo>
                  <a:pt x="70840" y="14363"/>
                </a:lnTo>
                <a:lnTo>
                  <a:pt x="77343" y="10617"/>
                </a:lnTo>
                <a:lnTo>
                  <a:pt x="77597" y="10617"/>
                </a:lnTo>
                <a:lnTo>
                  <a:pt x="84467" y="7734"/>
                </a:lnTo>
                <a:lnTo>
                  <a:pt x="91452" y="4991"/>
                </a:lnTo>
                <a:lnTo>
                  <a:pt x="91579" y="4864"/>
                </a:lnTo>
                <a:lnTo>
                  <a:pt x="98831" y="2997"/>
                </a:lnTo>
                <a:lnTo>
                  <a:pt x="106324" y="1117"/>
                </a:lnTo>
                <a:lnTo>
                  <a:pt x="106578" y="990"/>
                </a:lnTo>
                <a:lnTo>
                  <a:pt x="114198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4712856" y="8277007"/>
            <a:ext cx="127939" cy="397090"/>
          </a:xfrm>
          <a:custGeom>
            <a:avLst/>
            <a:gdLst/>
            <a:ahLst/>
            <a:cxnLst/>
            <a:rect l="l" t="t" r="r" b="b"/>
            <a:pathLst>
              <a:path w="127939" h="397090">
                <a:moveTo>
                  <a:pt x="84962" y="0"/>
                </a:moveTo>
                <a:lnTo>
                  <a:pt x="79209" y="749"/>
                </a:lnTo>
                <a:lnTo>
                  <a:pt x="73596" y="2247"/>
                </a:lnTo>
                <a:lnTo>
                  <a:pt x="68211" y="3619"/>
                </a:lnTo>
                <a:lnTo>
                  <a:pt x="67970" y="3746"/>
                </a:lnTo>
                <a:lnTo>
                  <a:pt x="62839" y="5753"/>
                </a:lnTo>
                <a:lnTo>
                  <a:pt x="57721" y="7874"/>
                </a:lnTo>
                <a:lnTo>
                  <a:pt x="52730" y="10617"/>
                </a:lnTo>
                <a:lnTo>
                  <a:pt x="47980" y="13373"/>
                </a:lnTo>
                <a:lnTo>
                  <a:pt x="47853" y="13500"/>
                </a:lnTo>
                <a:lnTo>
                  <a:pt x="43484" y="16865"/>
                </a:lnTo>
                <a:lnTo>
                  <a:pt x="38976" y="20243"/>
                </a:lnTo>
                <a:lnTo>
                  <a:pt x="34861" y="24244"/>
                </a:lnTo>
                <a:lnTo>
                  <a:pt x="30860" y="28232"/>
                </a:lnTo>
                <a:lnTo>
                  <a:pt x="30987" y="28486"/>
                </a:lnTo>
                <a:lnTo>
                  <a:pt x="27228" y="32854"/>
                </a:lnTo>
                <a:lnTo>
                  <a:pt x="26365" y="33858"/>
                </a:lnTo>
                <a:lnTo>
                  <a:pt x="25730" y="34988"/>
                </a:lnTo>
                <a:lnTo>
                  <a:pt x="23113" y="38862"/>
                </a:lnTo>
                <a:lnTo>
                  <a:pt x="22732" y="38735"/>
                </a:lnTo>
                <a:lnTo>
                  <a:pt x="20358" y="42608"/>
                </a:lnTo>
                <a:lnTo>
                  <a:pt x="17233" y="47853"/>
                </a:lnTo>
                <a:lnTo>
                  <a:pt x="14490" y="53479"/>
                </a:lnTo>
                <a:lnTo>
                  <a:pt x="11861" y="59220"/>
                </a:lnTo>
                <a:lnTo>
                  <a:pt x="9613" y="65341"/>
                </a:lnTo>
                <a:lnTo>
                  <a:pt x="7365" y="71716"/>
                </a:lnTo>
                <a:lnTo>
                  <a:pt x="5740" y="78219"/>
                </a:lnTo>
                <a:lnTo>
                  <a:pt x="3987" y="84963"/>
                </a:lnTo>
                <a:lnTo>
                  <a:pt x="3987" y="85090"/>
                </a:lnTo>
                <a:lnTo>
                  <a:pt x="2870" y="91960"/>
                </a:lnTo>
                <a:lnTo>
                  <a:pt x="1625" y="99212"/>
                </a:lnTo>
                <a:lnTo>
                  <a:pt x="990" y="106578"/>
                </a:lnTo>
                <a:lnTo>
                  <a:pt x="368" y="114211"/>
                </a:lnTo>
                <a:lnTo>
                  <a:pt x="241" y="121831"/>
                </a:lnTo>
                <a:lnTo>
                  <a:pt x="0" y="129819"/>
                </a:lnTo>
                <a:lnTo>
                  <a:pt x="368" y="137693"/>
                </a:lnTo>
                <a:lnTo>
                  <a:pt x="876" y="145948"/>
                </a:lnTo>
                <a:lnTo>
                  <a:pt x="1739" y="154190"/>
                </a:lnTo>
                <a:lnTo>
                  <a:pt x="2616" y="162687"/>
                </a:lnTo>
                <a:lnTo>
                  <a:pt x="3987" y="171056"/>
                </a:lnTo>
                <a:lnTo>
                  <a:pt x="5499" y="179806"/>
                </a:lnTo>
                <a:lnTo>
                  <a:pt x="7365" y="188302"/>
                </a:lnTo>
                <a:lnTo>
                  <a:pt x="9372" y="197167"/>
                </a:lnTo>
                <a:lnTo>
                  <a:pt x="11747" y="205790"/>
                </a:lnTo>
                <a:lnTo>
                  <a:pt x="11988" y="206921"/>
                </a:lnTo>
                <a:lnTo>
                  <a:pt x="12115" y="206921"/>
                </a:lnTo>
                <a:lnTo>
                  <a:pt x="12369" y="208038"/>
                </a:lnTo>
                <a:lnTo>
                  <a:pt x="14744" y="215785"/>
                </a:lnTo>
                <a:lnTo>
                  <a:pt x="17106" y="223418"/>
                </a:lnTo>
                <a:lnTo>
                  <a:pt x="20116" y="232283"/>
                </a:lnTo>
                <a:lnTo>
                  <a:pt x="20116" y="232410"/>
                </a:lnTo>
                <a:lnTo>
                  <a:pt x="23367" y="241020"/>
                </a:lnTo>
                <a:lnTo>
                  <a:pt x="26733" y="249897"/>
                </a:lnTo>
                <a:lnTo>
                  <a:pt x="26860" y="250024"/>
                </a:lnTo>
                <a:lnTo>
                  <a:pt x="30606" y="258648"/>
                </a:lnTo>
                <a:lnTo>
                  <a:pt x="34480" y="267398"/>
                </a:lnTo>
                <a:lnTo>
                  <a:pt x="38734" y="276009"/>
                </a:lnTo>
                <a:lnTo>
                  <a:pt x="42976" y="284632"/>
                </a:lnTo>
                <a:lnTo>
                  <a:pt x="42976" y="284759"/>
                </a:lnTo>
                <a:lnTo>
                  <a:pt x="47599" y="293128"/>
                </a:lnTo>
                <a:lnTo>
                  <a:pt x="52222" y="301625"/>
                </a:lnTo>
                <a:lnTo>
                  <a:pt x="57226" y="309880"/>
                </a:lnTo>
                <a:lnTo>
                  <a:pt x="62217" y="318122"/>
                </a:lnTo>
                <a:lnTo>
                  <a:pt x="67589" y="326123"/>
                </a:lnTo>
                <a:lnTo>
                  <a:pt x="71589" y="332117"/>
                </a:lnTo>
                <a:lnTo>
                  <a:pt x="71716" y="331990"/>
                </a:lnTo>
                <a:lnTo>
                  <a:pt x="75844" y="337743"/>
                </a:lnTo>
                <a:lnTo>
                  <a:pt x="77215" y="339864"/>
                </a:lnTo>
                <a:lnTo>
                  <a:pt x="78714" y="341858"/>
                </a:lnTo>
                <a:lnTo>
                  <a:pt x="84467" y="349364"/>
                </a:lnTo>
                <a:lnTo>
                  <a:pt x="84340" y="349478"/>
                </a:lnTo>
                <a:lnTo>
                  <a:pt x="90335" y="356857"/>
                </a:lnTo>
                <a:lnTo>
                  <a:pt x="96202" y="364109"/>
                </a:lnTo>
                <a:lnTo>
                  <a:pt x="102463" y="371106"/>
                </a:lnTo>
                <a:lnTo>
                  <a:pt x="108572" y="377977"/>
                </a:lnTo>
                <a:lnTo>
                  <a:pt x="115074" y="384594"/>
                </a:lnTo>
                <a:lnTo>
                  <a:pt x="121323" y="390969"/>
                </a:lnTo>
                <a:lnTo>
                  <a:pt x="127939" y="39709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4665124" y="8466301"/>
            <a:ext cx="158432" cy="265772"/>
          </a:xfrm>
          <a:custGeom>
            <a:avLst/>
            <a:gdLst/>
            <a:ahLst/>
            <a:cxnLst/>
            <a:rect l="l" t="t" r="r" b="b"/>
            <a:pathLst>
              <a:path w="158432" h="265772">
                <a:moveTo>
                  <a:pt x="158432" y="265772"/>
                </a:moveTo>
                <a:lnTo>
                  <a:pt x="149555" y="257530"/>
                </a:lnTo>
                <a:lnTo>
                  <a:pt x="141071" y="249034"/>
                </a:lnTo>
                <a:lnTo>
                  <a:pt x="135064" y="243027"/>
                </a:lnTo>
                <a:lnTo>
                  <a:pt x="135191" y="242785"/>
                </a:lnTo>
                <a:lnTo>
                  <a:pt x="129451" y="236664"/>
                </a:lnTo>
                <a:lnTo>
                  <a:pt x="126822" y="233781"/>
                </a:lnTo>
                <a:lnTo>
                  <a:pt x="124066" y="230911"/>
                </a:lnTo>
                <a:lnTo>
                  <a:pt x="115824" y="221411"/>
                </a:lnTo>
                <a:lnTo>
                  <a:pt x="107835" y="211797"/>
                </a:lnTo>
                <a:lnTo>
                  <a:pt x="99910" y="201880"/>
                </a:lnTo>
                <a:lnTo>
                  <a:pt x="92446" y="192028"/>
                </a:lnTo>
                <a:lnTo>
                  <a:pt x="89090" y="187553"/>
                </a:lnTo>
                <a:lnTo>
                  <a:pt x="89217" y="187426"/>
                </a:lnTo>
                <a:lnTo>
                  <a:pt x="86334" y="183184"/>
                </a:lnTo>
                <a:lnTo>
                  <a:pt x="81838" y="176809"/>
                </a:lnTo>
                <a:lnTo>
                  <a:pt x="81584" y="176936"/>
                </a:lnTo>
                <a:lnTo>
                  <a:pt x="77343" y="170434"/>
                </a:lnTo>
                <a:lnTo>
                  <a:pt x="70268" y="159820"/>
                </a:lnTo>
                <a:lnTo>
                  <a:pt x="63777" y="149274"/>
                </a:lnTo>
                <a:lnTo>
                  <a:pt x="56841" y="137643"/>
                </a:lnTo>
                <a:lnTo>
                  <a:pt x="50848" y="126965"/>
                </a:lnTo>
                <a:lnTo>
                  <a:pt x="50355" y="126085"/>
                </a:lnTo>
                <a:lnTo>
                  <a:pt x="48475" y="122961"/>
                </a:lnTo>
                <a:lnTo>
                  <a:pt x="48602" y="122834"/>
                </a:lnTo>
                <a:lnTo>
                  <a:pt x="46977" y="119710"/>
                </a:lnTo>
                <a:lnTo>
                  <a:pt x="42608" y="111340"/>
                </a:lnTo>
                <a:lnTo>
                  <a:pt x="42481" y="111455"/>
                </a:lnTo>
                <a:lnTo>
                  <a:pt x="38354" y="103085"/>
                </a:lnTo>
                <a:lnTo>
                  <a:pt x="32808" y="91597"/>
                </a:lnTo>
                <a:lnTo>
                  <a:pt x="27761" y="80247"/>
                </a:lnTo>
                <a:lnTo>
                  <a:pt x="27482" y="79603"/>
                </a:lnTo>
                <a:lnTo>
                  <a:pt x="22448" y="67978"/>
                </a:lnTo>
                <a:lnTo>
                  <a:pt x="17823" y="56193"/>
                </a:lnTo>
                <a:lnTo>
                  <a:pt x="17741" y="55981"/>
                </a:lnTo>
                <a:lnTo>
                  <a:pt x="13246" y="44234"/>
                </a:lnTo>
                <a:lnTo>
                  <a:pt x="9245" y="32245"/>
                </a:lnTo>
                <a:lnTo>
                  <a:pt x="5372" y="20497"/>
                </a:lnTo>
                <a:lnTo>
                  <a:pt x="2120" y="8623"/>
                </a:lnTo>
                <a:lnTo>
                  <a:pt x="876" y="4381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4749590" y="8158681"/>
            <a:ext cx="113080" cy="157810"/>
          </a:xfrm>
          <a:custGeom>
            <a:avLst/>
            <a:gdLst/>
            <a:ahLst/>
            <a:cxnLst/>
            <a:rect l="l" t="t" r="r" b="b"/>
            <a:pathLst>
              <a:path w="113080" h="157810">
                <a:moveTo>
                  <a:pt x="16116" y="39357"/>
                </a:moveTo>
                <a:lnTo>
                  <a:pt x="0" y="0"/>
                </a:lnTo>
                <a:lnTo>
                  <a:pt x="113080" y="68224"/>
                </a:lnTo>
                <a:lnTo>
                  <a:pt x="64223" y="157810"/>
                </a:lnTo>
                <a:lnTo>
                  <a:pt x="48221" y="11832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4823555" y="8674097"/>
            <a:ext cx="17246" cy="57975"/>
          </a:xfrm>
          <a:custGeom>
            <a:avLst/>
            <a:gdLst/>
            <a:ahLst/>
            <a:cxnLst/>
            <a:rect l="l" t="t" r="r" b="b"/>
            <a:pathLst>
              <a:path w="17246" h="57975">
                <a:moveTo>
                  <a:pt x="17246" y="0"/>
                </a:moveTo>
                <a:lnTo>
                  <a:pt x="0" y="57975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4906144" y="95993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5012603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5019107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5021359" y="959284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351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5102066" y="95803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43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4599774" y="87725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4601649" y="877206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4606392" y="87704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B3A3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5405567" y="91627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3424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4608393" y="877031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D3E4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5407327" y="916327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947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4095353" y="8712542"/>
            <a:ext cx="1587855" cy="916792"/>
          </a:xfrm>
          <a:custGeom>
            <a:avLst/>
            <a:gdLst/>
            <a:ahLst/>
            <a:cxnLst/>
            <a:rect l="l" t="t" r="r" b="b"/>
            <a:pathLst>
              <a:path w="1587855" h="916792">
                <a:moveTo>
                  <a:pt x="984517" y="903473"/>
                </a:moveTo>
                <a:lnTo>
                  <a:pt x="997524" y="901720"/>
                </a:lnTo>
                <a:lnTo>
                  <a:pt x="1007978" y="900198"/>
                </a:lnTo>
                <a:lnTo>
                  <a:pt x="1017476" y="898639"/>
                </a:lnTo>
                <a:lnTo>
                  <a:pt x="1027614" y="896775"/>
                </a:lnTo>
                <a:lnTo>
                  <a:pt x="1039988" y="894339"/>
                </a:lnTo>
              </a:path>
              <a:path w="1587855" h="916792">
                <a:moveTo>
                  <a:pt x="1056195" y="891062"/>
                </a:moveTo>
                <a:lnTo>
                  <a:pt x="1067275" y="888809"/>
                </a:lnTo>
              </a:path>
              <a:path w="1587855" h="916792">
                <a:moveTo>
                  <a:pt x="1080634" y="886060"/>
                </a:moveTo>
                <a:lnTo>
                  <a:pt x="1091192" y="883784"/>
                </a:lnTo>
                <a:lnTo>
                  <a:pt x="1100598" y="881583"/>
                </a:lnTo>
                <a:lnTo>
                  <a:pt x="1110504" y="879056"/>
                </a:lnTo>
              </a:path>
              <a:path w="1587855" h="916792">
                <a:moveTo>
                  <a:pt x="1122559" y="875804"/>
                </a:moveTo>
                <a:lnTo>
                  <a:pt x="1138415" y="871428"/>
                </a:lnTo>
                <a:lnTo>
                  <a:pt x="1145845" y="869348"/>
                </a:lnTo>
                <a:lnTo>
                  <a:pt x="1159704" y="865445"/>
                </a:lnTo>
                <a:lnTo>
                  <a:pt x="1170409" y="862331"/>
                </a:lnTo>
                <a:lnTo>
                  <a:pt x="1179689" y="859447"/>
                </a:lnTo>
                <a:lnTo>
                  <a:pt x="1189271" y="856233"/>
                </a:lnTo>
                <a:lnTo>
                  <a:pt x="1200883" y="852129"/>
                </a:lnTo>
                <a:lnTo>
                  <a:pt x="1216253" y="846574"/>
                </a:lnTo>
              </a:path>
              <a:path w="1587855" h="916792">
                <a:moveTo>
                  <a:pt x="1233891" y="840136"/>
                </a:moveTo>
                <a:lnTo>
                  <a:pt x="1244769" y="836064"/>
                </a:lnTo>
                <a:lnTo>
                  <a:pt x="1253910" y="832442"/>
                </a:lnTo>
                <a:lnTo>
                  <a:pt x="1263121" y="828528"/>
                </a:lnTo>
                <a:lnTo>
                  <a:pt x="1274207" y="823576"/>
                </a:lnTo>
                <a:lnTo>
                  <a:pt x="1288973" y="816843"/>
                </a:lnTo>
                <a:lnTo>
                  <a:pt x="1302100" y="810752"/>
                </a:lnTo>
                <a:lnTo>
                  <a:pt x="1313240" y="805496"/>
                </a:lnTo>
                <a:lnTo>
                  <a:pt x="1322208" y="801051"/>
                </a:lnTo>
                <a:lnTo>
                  <a:pt x="1330929" y="796419"/>
                </a:lnTo>
                <a:lnTo>
                  <a:pt x="1341329" y="790599"/>
                </a:lnTo>
                <a:lnTo>
                  <a:pt x="1355331" y="782591"/>
                </a:lnTo>
                <a:lnTo>
                  <a:pt x="1363700" y="777731"/>
                </a:lnTo>
              </a:path>
              <a:path w="1587855" h="916792">
                <a:moveTo>
                  <a:pt x="1375136" y="771020"/>
                </a:moveTo>
                <a:lnTo>
                  <a:pt x="1392119" y="760237"/>
                </a:lnTo>
                <a:lnTo>
                  <a:pt x="1414678" y="744237"/>
                </a:lnTo>
                <a:lnTo>
                  <a:pt x="1429799" y="733203"/>
                </a:lnTo>
                <a:lnTo>
                  <a:pt x="1445942" y="720516"/>
                </a:lnTo>
                <a:lnTo>
                  <a:pt x="1466164" y="702251"/>
                </a:lnTo>
                <a:lnTo>
                  <a:pt x="1485064" y="684606"/>
                </a:lnTo>
                <a:lnTo>
                  <a:pt x="1499225" y="669199"/>
                </a:lnTo>
                <a:lnTo>
                  <a:pt x="1515602" y="649634"/>
                </a:lnTo>
                <a:lnTo>
                  <a:pt x="1529248" y="632092"/>
                </a:lnTo>
                <a:lnTo>
                  <a:pt x="1543253" y="609795"/>
                </a:lnTo>
                <a:lnTo>
                  <a:pt x="1553172" y="593299"/>
                </a:lnTo>
                <a:lnTo>
                  <a:pt x="1562304" y="574576"/>
                </a:lnTo>
                <a:lnTo>
                  <a:pt x="1569067" y="557711"/>
                </a:lnTo>
                <a:lnTo>
                  <a:pt x="1577335" y="534776"/>
                </a:lnTo>
                <a:lnTo>
                  <a:pt x="1582864" y="509706"/>
                </a:lnTo>
                <a:lnTo>
                  <a:pt x="1587166" y="484022"/>
                </a:lnTo>
                <a:lnTo>
                  <a:pt x="1587855" y="458475"/>
                </a:lnTo>
                <a:lnTo>
                  <a:pt x="1587855" y="457335"/>
                </a:lnTo>
                <a:lnTo>
                  <a:pt x="1587110" y="432314"/>
                </a:lnTo>
                <a:lnTo>
                  <a:pt x="1582864" y="407128"/>
                </a:lnTo>
                <a:lnTo>
                  <a:pt x="1576888" y="380525"/>
                </a:lnTo>
                <a:lnTo>
                  <a:pt x="1567992" y="356392"/>
                </a:lnTo>
                <a:lnTo>
                  <a:pt x="1560721" y="338617"/>
                </a:lnTo>
                <a:lnTo>
                  <a:pt x="1551134" y="320113"/>
                </a:lnTo>
                <a:lnTo>
                  <a:pt x="1538058" y="298485"/>
                </a:lnTo>
                <a:lnTo>
                  <a:pt x="1525807" y="279995"/>
                </a:lnTo>
                <a:lnTo>
                  <a:pt x="1509141" y="259554"/>
                </a:lnTo>
                <a:lnTo>
                  <a:pt x="1492462" y="239987"/>
                </a:lnTo>
                <a:lnTo>
                  <a:pt x="1485696" y="232910"/>
                </a:lnTo>
                <a:lnTo>
                  <a:pt x="1477623" y="225182"/>
                </a:lnTo>
              </a:path>
              <a:path w="1587855" h="916792">
                <a:moveTo>
                  <a:pt x="1466164" y="214584"/>
                </a:moveTo>
                <a:lnTo>
                  <a:pt x="1463162" y="211830"/>
                </a:lnTo>
              </a:path>
              <a:path w="1587855" h="916792">
                <a:moveTo>
                  <a:pt x="1452369" y="202018"/>
                </a:moveTo>
                <a:lnTo>
                  <a:pt x="1444211" y="194916"/>
                </a:lnTo>
                <a:lnTo>
                  <a:pt x="1436602" y="188810"/>
                </a:lnTo>
                <a:lnTo>
                  <a:pt x="1427453" y="181984"/>
                </a:lnTo>
                <a:lnTo>
                  <a:pt x="1414678" y="172725"/>
                </a:lnTo>
                <a:lnTo>
                  <a:pt x="1406812" y="167038"/>
                </a:lnTo>
                <a:lnTo>
                  <a:pt x="1396001" y="159325"/>
                </a:lnTo>
                <a:lnTo>
                  <a:pt x="1387460" y="153512"/>
                </a:lnTo>
                <a:lnTo>
                  <a:pt x="1379178" y="148287"/>
                </a:lnTo>
                <a:lnTo>
                  <a:pt x="1369139" y="142339"/>
                </a:lnTo>
                <a:lnTo>
                  <a:pt x="1355331" y="134358"/>
                </a:lnTo>
                <a:lnTo>
                  <a:pt x="1342785" y="127130"/>
                </a:lnTo>
                <a:lnTo>
                  <a:pt x="1332053" y="121065"/>
                </a:lnTo>
                <a:lnTo>
                  <a:pt x="1323231" y="116331"/>
                </a:lnTo>
                <a:lnTo>
                  <a:pt x="1314394" y="111928"/>
                </a:lnTo>
                <a:lnTo>
                  <a:pt x="1303616" y="106857"/>
                </a:lnTo>
              </a:path>
              <a:path w="1587855" h="916792">
                <a:moveTo>
                  <a:pt x="1288973" y="100119"/>
                </a:moveTo>
                <a:lnTo>
                  <a:pt x="1285865" y="98686"/>
                </a:lnTo>
              </a:path>
              <a:path w="1587855" h="916792">
                <a:moveTo>
                  <a:pt x="1271920" y="92292"/>
                </a:moveTo>
                <a:lnTo>
                  <a:pt x="1261320" y="87559"/>
                </a:lnTo>
                <a:lnTo>
                  <a:pt x="1252258" y="83746"/>
                </a:lnTo>
                <a:lnTo>
                  <a:pt x="1242930" y="80108"/>
                </a:lnTo>
                <a:lnTo>
                  <a:pt x="1231531" y="75903"/>
                </a:lnTo>
                <a:lnTo>
                  <a:pt x="1216253" y="70388"/>
                </a:lnTo>
                <a:lnTo>
                  <a:pt x="1209008" y="67761"/>
                </a:lnTo>
                <a:lnTo>
                  <a:pt x="1195483" y="62891"/>
                </a:lnTo>
                <a:lnTo>
                  <a:pt x="1184964" y="59222"/>
                </a:lnTo>
                <a:lnTo>
                  <a:pt x="1175726" y="56202"/>
                </a:lnTo>
                <a:lnTo>
                  <a:pt x="1166040" y="53280"/>
                </a:lnTo>
                <a:lnTo>
                  <a:pt x="1154179" y="49903"/>
                </a:lnTo>
                <a:lnTo>
                  <a:pt x="1138415" y="45521"/>
                </a:lnTo>
                <a:lnTo>
                  <a:pt x="1127472" y="42465"/>
                </a:lnTo>
                <a:lnTo>
                  <a:pt x="1114306" y="38839"/>
                </a:lnTo>
                <a:lnTo>
                  <a:pt x="1103854" y="36086"/>
                </a:lnTo>
                <a:lnTo>
                  <a:pt x="1094465" y="33804"/>
                </a:lnTo>
                <a:lnTo>
                  <a:pt x="1084491" y="31593"/>
                </a:lnTo>
                <a:lnTo>
                  <a:pt x="1072285" y="29049"/>
                </a:lnTo>
                <a:lnTo>
                  <a:pt x="1056195" y="25773"/>
                </a:lnTo>
                <a:lnTo>
                  <a:pt x="1042406" y="23022"/>
                </a:lnTo>
                <a:lnTo>
                  <a:pt x="1029498" y="20497"/>
                </a:lnTo>
                <a:lnTo>
                  <a:pt x="1019095" y="18573"/>
                </a:lnTo>
                <a:lnTo>
                  <a:pt x="1009601" y="16983"/>
                </a:lnTo>
                <a:lnTo>
                  <a:pt x="999420" y="15459"/>
                </a:lnTo>
              </a:path>
              <a:path w="1587855" h="916792">
                <a:moveTo>
                  <a:pt x="986955" y="13733"/>
                </a:moveTo>
                <a:lnTo>
                  <a:pt x="970610" y="11536"/>
                </a:lnTo>
                <a:lnTo>
                  <a:pt x="954931" y="9477"/>
                </a:lnTo>
                <a:lnTo>
                  <a:pt x="942217" y="7862"/>
                </a:lnTo>
                <a:lnTo>
                  <a:pt x="931853" y="6660"/>
                </a:lnTo>
                <a:lnTo>
                  <a:pt x="922283" y="5719"/>
                </a:lnTo>
                <a:lnTo>
                  <a:pt x="911949" y="4883"/>
                </a:lnTo>
                <a:lnTo>
                  <a:pt x="899295" y="3999"/>
                </a:lnTo>
                <a:lnTo>
                  <a:pt x="882764" y="2913"/>
                </a:lnTo>
                <a:lnTo>
                  <a:pt x="866234" y="1869"/>
                </a:lnTo>
                <a:lnTo>
                  <a:pt x="853561" y="1153"/>
                </a:lnTo>
                <a:lnTo>
                  <a:pt x="843192" y="694"/>
                </a:lnTo>
                <a:lnTo>
                  <a:pt x="833585" y="423"/>
                </a:lnTo>
                <a:lnTo>
                  <a:pt x="823199" y="271"/>
                </a:lnTo>
                <a:lnTo>
                  <a:pt x="810493" y="167"/>
                </a:lnTo>
                <a:lnTo>
                  <a:pt x="793927" y="43"/>
                </a:lnTo>
              </a:path>
              <a:path w="1587855" h="916792">
                <a:moveTo>
                  <a:pt x="769719" y="55"/>
                </a:moveTo>
                <a:lnTo>
                  <a:pt x="760000" y="339"/>
                </a:lnTo>
                <a:lnTo>
                  <a:pt x="749014" y="963"/>
                </a:lnTo>
                <a:lnTo>
                  <a:pt x="733450" y="2037"/>
                </a:lnTo>
              </a:path>
              <a:path w="1587855" h="916792">
                <a:moveTo>
                  <a:pt x="970610" y="905299"/>
                </a:moveTo>
                <a:lnTo>
                  <a:pt x="984517" y="903473"/>
                </a:lnTo>
              </a:path>
              <a:path w="1587855" h="916792">
                <a:moveTo>
                  <a:pt x="810478" y="916784"/>
                </a:moveTo>
                <a:lnTo>
                  <a:pt x="823190" y="916725"/>
                </a:lnTo>
                <a:lnTo>
                  <a:pt x="833581" y="916566"/>
                </a:lnTo>
                <a:lnTo>
                  <a:pt x="843191" y="916257"/>
                </a:lnTo>
                <a:lnTo>
                  <a:pt x="853563" y="915746"/>
                </a:lnTo>
                <a:lnTo>
                  <a:pt x="866240" y="914985"/>
                </a:lnTo>
                <a:lnTo>
                  <a:pt x="882764" y="913922"/>
                </a:lnTo>
                <a:lnTo>
                  <a:pt x="898577" y="912884"/>
                </a:lnTo>
                <a:lnTo>
                  <a:pt x="911387" y="911993"/>
                </a:lnTo>
                <a:lnTo>
                  <a:pt x="921800" y="911159"/>
                </a:lnTo>
                <a:lnTo>
                  <a:pt x="931371" y="910226"/>
                </a:lnTo>
                <a:lnTo>
                  <a:pt x="941659" y="909041"/>
                </a:lnTo>
                <a:lnTo>
                  <a:pt x="954219" y="907450"/>
                </a:lnTo>
                <a:lnTo>
                  <a:pt x="970610" y="905299"/>
                </a:lnTo>
              </a:path>
              <a:path w="1587855" h="916792">
                <a:moveTo>
                  <a:pt x="617258" y="905299"/>
                </a:moveTo>
                <a:lnTo>
                  <a:pt x="632920" y="907356"/>
                </a:lnTo>
                <a:lnTo>
                  <a:pt x="645637" y="908972"/>
                </a:lnTo>
                <a:lnTo>
                  <a:pt x="656002" y="910174"/>
                </a:lnTo>
                <a:lnTo>
                  <a:pt x="665574" y="911116"/>
                </a:lnTo>
                <a:lnTo>
                  <a:pt x="675908" y="911951"/>
                </a:lnTo>
                <a:lnTo>
                  <a:pt x="688561" y="912835"/>
                </a:lnTo>
                <a:lnTo>
                  <a:pt x="705091" y="913922"/>
                </a:lnTo>
                <a:lnTo>
                  <a:pt x="721595" y="914984"/>
                </a:lnTo>
                <a:lnTo>
                  <a:pt x="734276" y="915746"/>
                </a:lnTo>
                <a:lnTo>
                  <a:pt x="744651" y="916256"/>
                </a:lnTo>
                <a:lnTo>
                  <a:pt x="754261" y="916566"/>
                </a:lnTo>
                <a:lnTo>
                  <a:pt x="764649" y="916725"/>
                </a:lnTo>
                <a:lnTo>
                  <a:pt x="777357" y="916784"/>
                </a:lnTo>
                <a:lnTo>
                  <a:pt x="793927" y="916792"/>
                </a:lnTo>
                <a:lnTo>
                  <a:pt x="810478" y="916784"/>
                </a:lnTo>
              </a:path>
              <a:path w="1587855" h="916792">
                <a:moveTo>
                  <a:pt x="531787" y="891062"/>
                </a:moveTo>
                <a:lnTo>
                  <a:pt x="545421" y="893830"/>
                </a:lnTo>
                <a:lnTo>
                  <a:pt x="558333" y="896398"/>
                </a:lnTo>
                <a:lnTo>
                  <a:pt x="568736" y="898345"/>
                </a:lnTo>
                <a:lnTo>
                  <a:pt x="578229" y="899939"/>
                </a:lnTo>
                <a:lnTo>
                  <a:pt x="588414" y="901451"/>
                </a:lnTo>
                <a:lnTo>
                  <a:pt x="600890" y="903147"/>
                </a:lnTo>
                <a:lnTo>
                  <a:pt x="617258" y="905299"/>
                </a:lnTo>
              </a:path>
              <a:path w="1587855" h="916792">
                <a:moveTo>
                  <a:pt x="483834" y="880729"/>
                </a:moveTo>
                <a:lnTo>
                  <a:pt x="484048" y="880785"/>
                </a:lnTo>
                <a:lnTo>
                  <a:pt x="493439" y="883048"/>
                </a:lnTo>
                <a:lnTo>
                  <a:pt x="503429" y="885250"/>
                </a:lnTo>
                <a:lnTo>
                  <a:pt x="515663" y="887789"/>
                </a:lnTo>
                <a:lnTo>
                  <a:pt x="531787" y="89106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4095349" y="8715206"/>
            <a:ext cx="710844" cy="455815"/>
          </a:xfrm>
          <a:custGeom>
            <a:avLst/>
            <a:gdLst/>
            <a:ahLst/>
            <a:cxnLst/>
            <a:rect l="l" t="t" r="r" b="b"/>
            <a:pathLst>
              <a:path w="710844" h="455815">
                <a:moveTo>
                  <a:pt x="710844" y="127"/>
                </a:moveTo>
                <a:lnTo>
                  <a:pt x="707961" y="0"/>
                </a:lnTo>
                <a:lnTo>
                  <a:pt x="705091" y="254"/>
                </a:lnTo>
                <a:lnTo>
                  <a:pt x="689022" y="1694"/>
                </a:lnTo>
                <a:lnTo>
                  <a:pt x="676304" y="2737"/>
                </a:lnTo>
                <a:lnTo>
                  <a:pt x="665945" y="3550"/>
                </a:lnTo>
                <a:lnTo>
                  <a:pt x="656403" y="4350"/>
                </a:lnTo>
                <a:lnTo>
                  <a:pt x="646136" y="5357"/>
                </a:lnTo>
                <a:lnTo>
                  <a:pt x="633602" y="6788"/>
                </a:lnTo>
                <a:lnTo>
                  <a:pt x="617258" y="8864"/>
                </a:lnTo>
                <a:lnTo>
                  <a:pt x="603331" y="10737"/>
                </a:lnTo>
              </a:path>
              <a:path w="710844" h="455815">
                <a:moveTo>
                  <a:pt x="590326" y="12527"/>
                </a:moveTo>
                <a:lnTo>
                  <a:pt x="579873" y="14068"/>
                </a:lnTo>
                <a:lnTo>
                  <a:pt x="570375" y="15630"/>
                </a:lnTo>
                <a:lnTo>
                  <a:pt x="560237" y="17479"/>
                </a:lnTo>
                <a:lnTo>
                  <a:pt x="547864" y="19884"/>
                </a:lnTo>
                <a:lnTo>
                  <a:pt x="531660" y="23114"/>
                </a:lnTo>
                <a:lnTo>
                  <a:pt x="520564" y="25366"/>
                </a:lnTo>
                <a:lnTo>
                  <a:pt x="507211" y="28112"/>
                </a:lnTo>
                <a:lnTo>
                  <a:pt x="496657" y="30391"/>
                </a:lnTo>
                <a:lnTo>
                  <a:pt x="487254" y="32603"/>
                </a:lnTo>
                <a:lnTo>
                  <a:pt x="483838" y="3348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4140829" y="8738816"/>
            <a:ext cx="830167" cy="479310"/>
          </a:xfrm>
          <a:custGeom>
            <a:avLst/>
            <a:gdLst/>
            <a:ahLst/>
            <a:cxnLst/>
            <a:rect l="l" t="t" r="r" b="b"/>
            <a:pathLst>
              <a:path w="830167" h="479310">
                <a:moveTo>
                  <a:pt x="819996" y="1988"/>
                </a:moveTo>
                <a:lnTo>
                  <a:pt x="806154" y="1150"/>
                </a:lnTo>
                <a:lnTo>
                  <a:pt x="795274" y="589"/>
                </a:lnTo>
                <a:lnTo>
                  <a:pt x="785617" y="248"/>
                </a:lnTo>
                <a:lnTo>
                  <a:pt x="775441" y="73"/>
                </a:lnTo>
              </a:path>
              <a:path w="830167" h="479310">
                <a:moveTo>
                  <a:pt x="736540" y="32"/>
                </a:moveTo>
                <a:lnTo>
                  <a:pt x="722650" y="109"/>
                </a:lnTo>
              </a:path>
              <a:path w="830167" h="479310">
                <a:moveTo>
                  <a:pt x="711747" y="264"/>
                </a:moveTo>
                <a:lnTo>
                  <a:pt x="702087" y="558"/>
                </a:lnTo>
                <a:lnTo>
                  <a:pt x="691924" y="1052"/>
                </a:lnTo>
                <a:lnTo>
                  <a:pt x="679514" y="1806"/>
                </a:lnTo>
                <a:lnTo>
                  <a:pt x="663111" y="2882"/>
                </a:lnTo>
                <a:lnTo>
                  <a:pt x="653906" y="3496"/>
                </a:lnTo>
                <a:lnTo>
                  <a:pt x="639869" y="4460"/>
                </a:lnTo>
              </a:path>
              <a:path w="830167" h="479310">
                <a:moveTo>
                  <a:pt x="628916" y="5305"/>
                </a:moveTo>
                <a:lnTo>
                  <a:pt x="619282" y="6206"/>
                </a:lnTo>
                <a:lnTo>
                  <a:pt x="609201" y="7338"/>
                </a:lnTo>
                <a:lnTo>
                  <a:pt x="596908" y="8877"/>
                </a:lnTo>
                <a:lnTo>
                  <a:pt x="580637" y="10998"/>
                </a:lnTo>
                <a:lnTo>
                  <a:pt x="573315" y="11976"/>
                </a:lnTo>
              </a:path>
              <a:path w="830167" h="479310">
                <a:moveTo>
                  <a:pt x="547928" y="15501"/>
                </a:moveTo>
                <a:lnTo>
                  <a:pt x="538327" y="17046"/>
                </a:lnTo>
                <a:lnTo>
                  <a:pt x="528389" y="18856"/>
                </a:lnTo>
                <a:lnTo>
                  <a:pt x="516312" y="21238"/>
                </a:lnTo>
                <a:lnTo>
                  <a:pt x="500297" y="24498"/>
                </a:lnTo>
                <a:lnTo>
                  <a:pt x="495640" y="25442"/>
                </a:lnTo>
                <a:lnTo>
                  <a:pt x="480898" y="28448"/>
                </a:lnTo>
                <a:lnTo>
                  <a:pt x="469705" y="30818"/>
                </a:lnTo>
                <a:lnTo>
                  <a:pt x="460187" y="33005"/>
                </a:lnTo>
                <a:lnTo>
                  <a:pt x="450473" y="35462"/>
                </a:lnTo>
                <a:lnTo>
                  <a:pt x="438690" y="38639"/>
                </a:lnTo>
                <a:lnTo>
                  <a:pt x="438358" y="3873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4204808" y="9345702"/>
            <a:ext cx="1126045" cy="257723"/>
          </a:xfrm>
          <a:custGeom>
            <a:avLst/>
            <a:gdLst/>
            <a:ahLst/>
            <a:cxnLst/>
            <a:rect l="l" t="t" r="r" b="b"/>
            <a:pathLst>
              <a:path w="1126045" h="257723">
                <a:moveTo>
                  <a:pt x="700624" y="257660"/>
                </a:moveTo>
                <a:lnTo>
                  <a:pt x="710786" y="257409"/>
                </a:lnTo>
              </a:path>
              <a:path w="1126045" h="257723">
                <a:moveTo>
                  <a:pt x="723188" y="256953"/>
                </a:moveTo>
                <a:lnTo>
                  <a:pt x="739571" y="256273"/>
                </a:lnTo>
                <a:lnTo>
                  <a:pt x="749368" y="255828"/>
                </a:lnTo>
              </a:path>
              <a:path w="1126045" h="257723">
                <a:moveTo>
                  <a:pt x="763295" y="255166"/>
                </a:moveTo>
                <a:lnTo>
                  <a:pt x="774205" y="254559"/>
                </a:lnTo>
                <a:lnTo>
                  <a:pt x="783847" y="253874"/>
                </a:lnTo>
                <a:lnTo>
                  <a:pt x="793972" y="252979"/>
                </a:lnTo>
                <a:lnTo>
                  <a:pt x="806329" y="251740"/>
                </a:lnTo>
                <a:lnTo>
                  <a:pt x="822667" y="250024"/>
                </a:lnTo>
                <a:lnTo>
                  <a:pt x="830760" y="249128"/>
                </a:lnTo>
              </a:path>
              <a:path w="1126045" h="257723">
                <a:moveTo>
                  <a:pt x="855948" y="246202"/>
                </a:moveTo>
                <a:lnTo>
                  <a:pt x="865550" y="244884"/>
                </a:lnTo>
                <a:lnTo>
                  <a:pt x="875545" y="243317"/>
                </a:lnTo>
                <a:lnTo>
                  <a:pt x="887726" y="241243"/>
                </a:lnTo>
                <a:lnTo>
                  <a:pt x="903884" y="238404"/>
                </a:lnTo>
                <a:lnTo>
                  <a:pt x="909527" y="237401"/>
                </a:lnTo>
                <a:lnTo>
                  <a:pt x="924108" y="234787"/>
                </a:lnTo>
                <a:lnTo>
                  <a:pt x="935245" y="232701"/>
                </a:lnTo>
                <a:lnTo>
                  <a:pt x="944788" y="230743"/>
                </a:lnTo>
                <a:lnTo>
                  <a:pt x="954586" y="228515"/>
                </a:lnTo>
                <a:lnTo>
                  <a:pt x="966488" y="225618"/>
                </a:lnTo>
                <a:lnTo>
                  <a:pt x="982345" y="221653"/>
                </a:lnTo>
                <a:lnTo>
                  <a:pt x="984605" y="221090"/>
                </a:lnTo>
                <a:lnTo>
                  <a:pt x="999762" y="217297"/>
                </a:lnTo>
                <a:lnTo>
                  <a:pt x="1011126" y="214358"/>
                </a:lnTo>
                <a:lnTo>
                  <a:pt x="1020617" y="211716"/>
                </a:lnTo>
                <a:lnTo>
                  <a:pt x="1030158" y="208818"/>
                </a:lnTo>
                <a:lnTo>
                  <a:pt x="1041669" y="205110"/>
                </a:lnTo>
                <a:lnTo>
                  <a:pt x="1057071" y="200037"/>
                </a:lnTo>
                <a:lnTo>
                  <a:pt x="1069708" y="195863"/>
                </a:lnTo>
                <a:lnTo>
                  <a:pt x="1081594" y="191859"/>
                </a:lnTo>
                <a:lnTo>
                  <a:pt x="1091085" y="188472"/>
                </a:lnTo>
                <a:lnTo>
                  <a:pt x="1100266" y="184919"/>
                </a:lnTo>
                <a:lnTo>
                  <a:pt x="1111225" y="180416"/>
                </a:lnTo>
                <a:lnTo>
                  <a:pt x="1126045" y="174180"/>
                </a:lnTo>
              </a:path>
              <a:path w="1126045" h="257723">
                <a:moveTo>
                  <a:pt x="499359" y="243987"/>
                </a:moveTo>
                <a:lnTo>
                  <a:pt x="513382" y="246149"/>
                </a:lnTo>
                <a:lnTo>
                  <a:pt x="524308" y="247727"/>
                </a:lnTo>
                <a:lnTo>
                  <a:pt x="533918" y="248937"/>
                </a:lnTo>
                <a:lnTo>
                  <a:pt x="543990" y="249995"/>
                </a:lnTo>
              </a:path>
              <a:path w="1126045" h="257723">
                <a:moveTo>
                  <a:pt x="572643" y="252526"/>
                </a:moveTo>
                <a:lnTo>
                  <a:pt x="582592" y="253392"/>
                </a:lnTo>
                <a:lnTo>
                  <a:pt x="596462" y="254566"/>
                </a:lnTo>
              </a:path>
              <a:path w="1126045" h="257723">
                <a:moveTo>
                  <a:pt x="607349" y="255390"/>
                </a:moveTo>
                <a:lnTo>
                  <a:pt x="616999" y="255963"/>
                </a:lnTo>
                <a:lnTo>
                  <a:pt x="627158" y="256382"/>
                </a:lnTo>
                <a:lnTo>
                  <a:pt x="639569" y="256745"/>
                </a:lnTo>
              </a:path>
              <a:path w="1126045" h="257723">
                <a:moveTo>
                  <a:pt x="666182" y="257361"/>
                </a:moveTo>
                <a:lnTo>
                  <a:pt x="680063" y="257617"/>
                </a:lnTo>
              </a:path>
              <a:path w="1126045" h="257723">
                <a:moveTo>
                  <a:pt x="690964" y="257723"/>
                </a:moveTo>
                <a:lnTo>
                  <a:pt x="700624" y="257660"/>
                </a:lnTo>
              </a:path>
              <a:path w="1126045" h="257723">
                <a:moveTo>
                  <a:pt x="374379" y="218916"/>
                </a:moveTo>
                <a:lnTo>
                  <a:pt x="383568" y="221202"/>
                </a:lnTo>
                <a:lnTo>
                  <a:pt x="395420" y="223947"/>
                </a:lnTo>
              </a:path>
              <a:path w="1126045" h="257723">
                <a:moveTo>
                  <a:pt x="411327" y="227533"/>
                </a:moveTo>
                <a:lnTo>
                  <a:pt x="417789" y="229012"/>
                </a:lnTo>
                <a:lnTo>
                  <a:pt x="432034" y="232237"/>
                </a:lnTo>
                <a:lnTo>
                  <a:pt x="443022" y="234613"/>
                </a:lnTo>
                <a:lnTo>
                  <a:pt x="452575" y="236492"/>
                </a:lnTo>
                <a:lnTo>
                  <a:pt x="462509" y="238222"/>
                </a:lnTo>
                <a:lnTo>
                  <a:pt x="474646" y="240157"/>
                </a:lnTo>
                <a:lnTo>
                  <a:pt x="490804" y="2426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5012358" y="8783431"/>
            <a:ext cx="20739" cy="9118"/>
          </a:xfrm>
          <a:custGeom>
            <a:avLst/>
            <a:gdLst/>
            <a:ahLst/>
            <a:cxnLst/>
            <a:rect l="l" t="t" r="r" b="b"/>
            <a:pathLst>
              <a:path w="20739" h="9118">
                <a:moveTo>
                  <a:pt x="20739" y="9118"/>
                </a:moveTo>
                <a:lnTo>
                  <a:pt x="16611" y="8496"/>
                </a:lnTo>
                <a:lnTo>
                  <a:pt x="16484" y="8496"/>
                </a:lnTo>
                <a:lnTo>
                  <a:pt x="12496" y="7112"/>
                </a:lnTo>
                <a:lnTo>
                  <a:pt x="8877" y="5994"/>
                </a:lnTo>
                <a:lnTo>
                  <a:pt x="8750" y="5867"/>
                </a:lnTo>
                <a:lnTo>
                  <a:pt x="5499" y="4000"/>
                </a:lnTo>
                <a:lnTo>
                  <a:pt x="2616" y="2374"/>
                </a:lnTo>
                <a:lnTo>
                  <a:pt x="2374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5047841" y="8773433"/>
            <a:ext cx="59232" cy="10490"/>
          </a:xfrm>
          <a:custGeom>
            <a:avLst/>
            <a:gdLst/>
            <a:ahLst/>
            <a:cxnLst/>
            <a:rect l="l" t="t" r="r" b="b"/>
            <a:pathLst>
              <a:path w="59232" h="10490">
                <a:moveTo>
                  <a:pt x="0" y="0"/>
                </a:moveTo>
                <a:lnTo>
                  <a:pt x="2006" y="2120"/>
                </a:lnTo>
                <a:lnTo>
                  <a:pt x="2374" y="2501"/>
                </a:lnTo>
                <a:lnTo>
                  <a:pt x="5003" y="4000"/>
                </a:lnTo>
                <a:lnTo>
                  <a:pt x="9499" y="6375"/>
                </a:lnTo>
                <a:lnTo>
                  <a:pt x="9867" y="6616"/>
                </a:lnTo>
                <a:lnTo>
                  <a:pt x="14871" y="8000"/>
                </a:lnTo>
                <a:lnTo>
                  <a:pt x="20497" y="9626"/>
                </a:lnTo>
                <a:lnTo>
                  <a:pt x="20739" y="9626"/>
                </a:lnTo>
                <a:lnTo>
                  <a:pt x="26619" y="9994"/>
                </a:lnTo>
                <a:lnTo>
                  <a:pt x="32486" y="10490"/>
                </a:lnTo>
                <a:lnTo>
                  <a:pt x="32854" y="10490"/>
                </a:lnTo>
                <a:lnTo>
                  <a:pt x="38735" y="9740"/>
                </a:lnTo>
                <a:lnTo>
                  <a:pt x="44361" y="9118"/>
                </a:lnTo>
                <a:lnTo>
                  <a:pt x="44729" y="8991"/>
                </a:lnTo>
                <a:lnTo>
                  <a:pt x="49987" y="7251"/>
                </a:lnTo>
                <a:lnTo>
                  <a:pt x="54724" y="5626"/>
                </a:lnTo>
                <a:lnTo>
                  <a:pt x="55105" y="5372"/>
                </a:lnTo>
                <a:lnTo>
                  <a:pt x="59232" y="26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5107068" y="8763191"/>
            <a:ext cx="8750" cy="12865"/>
          </a:xfrm>
          <a:custGeom>
            <a:avLst/>
            <a:gdLst/>
            <a:ahLst/>
            <a:cxnLst/>
            <a:rect l="l" t="t" r="r" b="b"/>
            <a:pathLst>
              <a:path w="8750" h="12865">
                <a:moveTo>
                  <a:pt x="0" y="12865"/>
                </a:moveTo>
                <a:lnTo>
                  <a:pt x="3378" y="10109"/>
                </a:lnTo>
                <a:lnTo>
                  <a:pt x="6248" y="6870"/>
                </a:lnTo>
                <a:lnTo>
                  <a:pt x="7124" y="5994"/>
                </a:lnTo>
                <a:lnTo>
                  <a:pt x="7124" y="5740"/>
                </a:lnTo>
                <a:lnTo>
                  <a:pt x="7493" y="4622"/>
                </a:lnTo>
                <a:lnTo>
                  <a:pt x="8369" y="2374"/>
                </a:lnTo>
                <a:lnTo>
                  <a:pt x="8369" y="2247"/>
                </a:lnTo>
                <a:lnTo>
                  <a:pt x="875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5047218" y="8740824"/>
            <a:ext cx="61722" cy="10617"/>
          </a:xfrm>
          <a:custGeom>
            <a:avLst/>
            <a:gdLst/>
            <a:ahLst/>
            <a:cxnLst/>
            <a:rect l="l" t="t" r="r" b="b"/>
            <a:pathLst>
              <a:path w="61722" h="10617">
                <a:moveTo>
                  <a:pt x="61722" y="9118"/>
                </a:moveTo>
                <a:lnTo>
                  <a:pt x="57975" y="6248"/>
                </a:lnTo>
                <a:lnTo>
                  <a:pt x="57594" y="5994"/>
                </a:lnTo>
                <a:lnTo>
                  <a:pt x="53225" y="4114"/>
                </a:lnTo>
                <a:lnTo>
                  <a:pt x="48107" y="1993"/>
                </a:lnTo>
                <a:lnTo>
                  <a:pt x="47726" y="1993"/>
                </a:lnTo>
                <a:lnTo>
                  <a:pt x="42227" y="1117"/>
                </a:lnTo>
                <a:lnTo>
                  <a:pt x="36487" y="127"/>
                </a:lnTo>
                <a:lnTo>
                  <a:pt x="36106" y="0"/>
                </a:lnTo>
                <a:lnTo>
                  <a:pt x="30238" y="127"/>
                </a:lnTo>
                <a:lnTo>
                  <a:pt x="24358" y="368"/>
                </a:lnTo>
                <a:lnTo>
                  <a:pt x="23990" y="368"/>
                </a:lnTo>
                <a:lnTo>
                  <a:pt x="18364" y="1625"/>
                </a:lnTo>
                <a:lnTo>
                  <a:pt x="13119" y="2743"/>
                </a:lnTo>
                <a:lnTo>
                  <a:pt x="12623" y="2870"/>
                </a:lnTo>
                <a:lnTo>
                  <a:pt x="7874" y="5245"/>
                </a:lnTo>
                <a:lnTo>
                  <a:pt x="3746" y="7239"/>
                </a:lnTo>
                <a:lnTo>
                  <a:pt x="3378" y="7493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5093449" y="8799922"/>
            <a:ext cx="25869" cy="2743"/>
          </a:xfrm>
          <a:custGeom>
            <a:avLst/>
            <a:gdLst/>
            <a:ahLst/>
            <a:cxnLst/>
            <a:rect l="l" t="t" r="r" b="b"/>
            <a:pathLst>
              <a:path w="25869" h="2743">
                <a:moveTo>
                  <a:pt x="0" y="2247"/>
                </a:moveTo>
                <a:lnTo>
                  <a:pt x="4368" y="2743"/>
                </a:lnTo>
                <a:lnTo>
                  <a:pt x="8750" y="2628"/>
                </a:lnTo>
                <a:lnTo>
                  <a:pt x="13119" y="2628"/>
                </a:lnTo>
                <a:lnTo>
                  <a:pt x="13246" y="2628"/>
                </a:lnTo>
                <a:lnTo>
                  <a:pt x="17500" y="1993"/>
                </a:lnTo>
                <a:lnTo>
                  <a:pt x="21742" y="1371"/>
                </a:lnTo>
                <a:lnTo>
                  <a:pt x="21869" y="1244"/>
                </a:lnTo>
                <a:lnTo>
                  <a:pt x="25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5190535" y="8775430"/>
            <a:ext cx="447554" cy="651243"/>
          </a:xfrm>
          <a:custGeom>
            <a:avLst/>
            <a:gdLst/>
            <a:ahLst/>
            <a:cxnLst/>
            <a:rect l="l" t="t" r="r" b="b"/>
            <a:pathLst>
              <a:path w="447554" h="651243">
                <a:moveTo>
                  <a:pt x="0" y="0"/>
                </a:moveTo>
                <a:lnTo>
                  <a:pt x="15722" y="3990"/>
                </a:lnTo>
                <a:lnTo>
                  <a:pt x="27422" y="7031"/>
                </a:lnTo>
                <a:lnTo>
                  <a:pt x="37024" y="9696"/>
                </a:lnTo>
                <a:lnTo>
                  <a:pt x="46448" y="12555"/>
                </a:lnTo>
                <a:lnTo>
                  <a:pt x="57619" y="16182"/>
                </a:lnTo>
                <a:lnTo>
                  <a:pt x="72459" y="21148"/>
                </a:lnTo>
                <a:lnTo>
                  <a:pt x="89875" y="27024"/>
                </a:lnTo>
                <a:lnTo>
                  <a:pt x="101137" y="30905"/>
                </a:lnTo>
                <a:lnTo>
                  <a:pt x="110406" y="34296"/>
                </a:lnTo>
                <a:lnTo>
                  <a:pt x="119706" y="37981"/>
                </a:lnTo>
                <a:lnTo>
                  <a:pt x="131056" y="42742"/>
                </a:lnTo>
                <a:lnTo>
                  <a:pt x="144449" y="48488"/>
                </a:lnTo>
                <a:lnTo>
                  <a:pt x="159161" y="54754"/>
                </a:lnTo>
                <a:lnTo>
                  <a:pt x="178713" y="63560"/>
                </a:lnTo>
                <a:lnTo>
                  <a:pt x="199651" y="74407"/>
                </a:lnTo>
                <a:lnTo>
                  <a:pt x="222130" y="86517"/>
                </a:lnTo>
                <a:lnTo>
                  <a:pt x="240611" y="97046"/>
                </a:lnTo>
                <a:lnTo>
                  <a:pt x="261122" y="110419"/>
                </a:lnTo>
                <a:lnTo>
                  <a:pt x="279784" y="122972"/>
                </a:lnTo>
                <a:lnTo>
                  <a:pt x="296789" y="135223"/>
                </a:lnTo>
                <a:lnTo>
                  <a:pt x="317396" y="152369"/>
                </a:lnTo>
                <a:lnTo>
                  <a:pt x="337624" y="169877"/>
                </a:lnTo>
                <a:lnTo>
                  <a:pt x="352919" y="185419"/>
                </a:lnTo>
                <a:lnTo>
                  <a:pt x="371002" y="205272"/>
                </a:lnTo>
                <a:lnTo>
                  <a:pt x="384125" y="221314"/>
                </a:lnTo>
                <a:lnTo>
                  <a:pt x="395592" y="237782"/>
                </a:lnTo>
                <a:lnTo>
                  <a:pt x="409612" y="259335"/>
                </a:lnTo>
                <a:lnTo>
                  <a:pt x="420457" y="281083"/>
                </a:lnTo>
                <a:lnTo>
                  <a:pt x="431884" y="307064"/>
                </a:lnTo>
                <a:lnTo>
                  <a:pt x="438823" y="330987"/>
                </a:lnTo>
                <a:lnTo>
                  <a:pt x="444523" y="355592"/>
                </a:lnTo>
                <a:lnTo>
                  <a:pt x="446697" y="379095"/>
                </a:lnTo>
                <a:lnTo>
                  <a:pt x="447554" y="404177"/>
                </a:lnTo>
                <a:lnTo>
                  <a:pt x="446683" y="414917"/>
                </a:lnTo>
                <a:lnTo>
                  <a:pt x="443193" y="442048"/>
                </a:lnTo>
                <a:lnTo>
                  <a:pt x="438230" y="462764"/>
                </a:lnTo>
                <a:lnTo>
                  <a:pt x="429967" y="488045"/>
                </a:lnTo>
                <a:lnTo>
                  <a:pt x="422001" y="507354"/>
                </a:lnTo>
                <a:lnTo>
                  <a:pt x="407235" y="535487"/>
                </a:lnTo>
                <a:lnTo>
                  <a:pt x="396132" y="553069"/>
                </a:lnTo>
                <a:lnTo>
                  <a:pt x="376058" y="579768"/>
                </a:lnTo>
                <a:lnTo>
                  <a:pt x="362658" y="595604"/>
                </a:lnTo>
                <a:lnTo>
                  <a:pt x="347865" y="610755"/>
                </a:lnTo>
                <a:lnTo>
                  <a:pt x="328838" y="629407"/>
                </a:lnTo>
                <a:lnTo>
                  <a:pt x="312412" y="643243"/>
                </a:lnTo>
                <a:lnTo>
                  <a:pt x="302247" y="6512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5331981" y="9426224"/>
            <a:ext cx="160807" cy="40184"/>
          </a:xfrm>
          <a:custGeom>
            <a:avLst/>
            <a:gdLst/>
            <a:ahLst/>
            <a:cxnLst/>
            <a:rect l="l" t="t" r="r" b="b"/>
            <a:pathLst>
              <a:path w="160807" h="40184">
                <a:moveTo>
                  <a:pt x="160807" y="445"/>
                </a:moveTo>
                <a:lnTo>
                  <a:pt x="144355" y="248"/>
                </a:lnTo>
                <a:lnTo>
                  <a:pt x="131929" y="113"/>
                </a:lnTo>
                <a:lnTo>
                  <a:pt x="121776" y="33"/>
                </a:lnTo>
                <a:lnTo>
                  <a:pt x="112141" y="0"/>
                </a:lnTo>
                <a:lnTo>
                  <a:pt x="101273" y="6"/>
                </a:lnTo>
                <a:lnTo>
                  <a:pt x="87417" y="43"/>
                </a:lnTo>
                <a:lnTo>
                  <a:pt x="77088" y="77"/>
                </a:lnTo>
                <a:lnTo>
                  <a:pt x="72720" y="77"/>
                </a:lnTo>
                <a:lnTo>
                  <a:pt x="68338" y="826"/>
                </a:lnTo>
                <a:lnTo>
                  <a:pt x="64223" y="1449"/>
                </a:lnTo>
                <a:lnTo>
                  <a:pt x="63969" y="1449"/>
                </a:lnTo>
                <a:lnTo>
                  <a:pt x="60096" y="2693"/>
                </a:lnTo>
                <a:lnTo>
                  <a:pt x="56476" y="3938"/>
                </a:lnTo>
                <a:lnTo>
                  <a:pt x="53098" y="5818"/>
                </a:lnTo>
                <a:lnTo>
                  <a:pt x="39945" y="13211"/>
                </a:lnTo>
                <a:lnTo>
                  <a:pt x="30946" y="18333"/>
                </a:lnTo>
                <a:lnTo>
                  <a:pt x="22065" y="23541"/>
                </a:lnTo>
                <a:lnTo>
                  <a:pt x="9267" y="31192"/>
                </a:lnTo>
                <a:lnTo>
                  <a:pt x="8864" y="31433"/>
                </a:lnTo>
                <a:lnTo>
                  <a:pt x="5994" y="33059"/>
                </a:lnTo>
                <a:lnTo>
                  <a:pt x="5740" y="33186"/>
                </a:lnTo>
                <a:lnTo>
                  <a:pt x="3492" y="35434"/>
                </a:lnTo>
                <a:lnTo>
                  <a:pt x="1498" y="37428"/>
                </a:lnTo>
                <a:lnTo>
                  <a:pt x="1244" y="37809"/>
                </a:lnTo>
                <a:lnTo>
                  <a:pt x="0" y="401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5278127" y="9107929"/>
            <a:ext cx="250024" cy="144310"/>
          </a:xfrm>
          <a:custGeom>
            <a:avLst/>
            <a:gdLst/>
            <a:ahLst/>
            <a:cxnLst/>
            <a:rect l="l" t="t" r="r" b="b"/>
            <a:pathLst>
              <a:path w="250024" h="144310">
                <a:moveTo>
                  <a:pt x="250024" y="144310"/>
                </a:moveTo>
                <a:lnTo>
                  <a:pt x="240888" y="135184"/>
                </a:lnTo>
                <a:lnTo>
                  <a:pt x="231769" y="127583"/>
                </a:lnTo>
                <a:lnTo>
                  <a:pt x="230035" y="126199"/>
                </a:lnTo>
                <a:lnTo>
                  <a:pt x="217809" y="116345"/>
                </a:lnTo>
                <a:lnTo>
                  <a:pt x="209091" y="109298"/>
                </a:lnTo>
                <a:lnTo>
                  <a:pt x="201471" y="103390"/>
                </a:lnTo>
                <a:lnTo>
                  <a:pt x="192542" y="96953"/>
                </a:lnTo>
                <a:lnTo>
                  <a:pt x="179897" y="88321"/>
                </a:lnTo>
                <a:lnTo>
                  <a:pt x="165998" y="79005"/>
                </a:lnTo>
                <a:lnTo>
                  <a:pt x="156370" y="72734"/>
                </a:lnTo>
                <a:lnTo>
                  <a:pt x="148045" y="67665"/>
                </a:lnTo>
                <a:lnTo>
                  <a:pt x="138779" y="62446"/>
                </a:lnTo>
                <a:lnTo>
                  <a:pt x="126330" y="55722"/>
                </a:lnTo>
                <a:lnTo>
                  <a:pt x="121196" y="52971"/>
                </a:lnTo>
                <a:lnTo>
                  <a:pt x="107120" y="45435"/>
                </a:lnTo>
                <a:lnTo>
                  <a:pt x="96745" y="40072"/>
                </a:lnTo>
                <a:lnTo>
                  <a:pt x="87964" y="35823"/>
                </a:lnTo>
                <a:lnTo>
                  <a:pt x="78671" y="31629"/>
                </a:lnTo>
                <a:lnTo>
                  <a:pt x="66761" y="26431"/>
                </a:lnTo>
                <a:lnTo>
                  <a:pt x="56845" y="22110"/>
                </a:lnTo>
                <a:lnTo>
                  <a:pt x="42526" y="15842"/>
                </a:lnTo>
                <a:lnTo>
                  <a:pt x="32352" y="11549"/>
                </a:lnTo>
                <a:lnTo>
                  <a:pt x="23285" y="8054"/>
                </a:lnTo>
                <a:lnTo>
                  <a:pt x="12283" y="41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5369971" y="9280725"/>
            <a:ext cx="113322" cy="145567"/>
          </a:xfrm>
          <a:custGeom>
            <a:avLst/>
            <a:gdLst/>
            <a:ahLst/>
            <a:cxnLst/>
            <a:rect l="l" t="t" r="r" b="b"/>
            <a:pathLst>
              <a:path w="113322" h="145567">
                <a:moveTo>
                  <a:pt x="113322" y="145567"/>
                </a:moveTo>
                <a:lnTo>
                  <a:pt x="113322" y="134073"/>
                </a:lnTo>
                <a:lnTo>
                  <a:pt x="113195" y="133197"/>
                </a:lnTo>
                <a:lnTo>
                  <a:pt x="110566" y="121958"/>
                </a:lnTo>
                <a:lnTo>
                  <a:pt x="107394" y="109003"/>
                </a:lnTo>
                <a:lnTo>
                  <a:pt x="103753" y="98899"/>
                </a:lnTo>
                <a:lnTo>
                  <a:pt x="101079" y="92468"/>
                </a:lnTo>
                <a:lnTo>
                  <a:pt x="95686" y="80154"/>
                </a:lnTo>
                <a:lnTo>
                  <a:pt x="90550" y="70987"/>
                </a:lnTo>
                <a:lnTo>
                  <a:pt x="86207" y="64096"/>
                </a:lnTo>
                <a:lnTo>
                  <a:pt x="78842" y="52839"/>
                </a:lnTo>
                <a:lnTo>
                  <a:pt x="72304" y="44608"/>
                </a:lnTo>
                <a:lnTo>
                  <a:pt x="66840" y="38493"/>
                </a:lnTo>
                <a:lnTo>
                  <a:pt x="57798" y="28817"/>
                </a:lnTo>
                <a:lnTo>
                  <a:pt x="49347" y="21739"/>
                </a:lnTo>
                <a:lnTo>
                  <a:pt x="44843" y="18376"/>
                </a:lnTo>
                <a:lnTo>
                  <a:pt x="34283" y="10900"/>
                </a:lnTo>
                <a:lnTo>
                  <a:pt x="23210" y="5695"/>
                </a:lnTo>
                <a:lnTo>
                  <a:pt x="22110" y="5245"/>
                </a:lnTo>
                <a:lnTo>
                  <a:pt x="12115" y="1130"/>
                </a:lnTo>
                <a:lnTo>
                  <a:pt x="10617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5323117" y="9313713"/>
            <a:ext cx="42354" cy="129705"/>
          </a:xfrm>
          <a:custGeom>
            <a:avLst/>
            <a:gdLst/>
            <a:ahLst/>
            <a:cxnLst/>
            <a:rect l="l" t="t" r="r" b="b"/>
            <a:pathLst>
              <a:path w="42354" h="129705">
                <a:moveTo>
                  <a:pt x="3238" y="0"/>
                </a:moveTo>
                <a:lnTo>
                  <a:pt x="114" y="11366"/>
                </a:lnTo>
                <a:lnTo>
                  <a:pt x="0" y="12496"/>
                </a:lnTo>
                <a:lnTo>
                  <a:pt x="0" y="24244"/>
                </a:lnTo>
                <a:lnTo>
                  <a:pt x="377" y="37254"/>
                </a:lnTo>
                <a:lnTo>
                  <a:pt x="2430" y="48617"/>
                </a:lnTo>
                <a:lnTo>
                  <a:pt x="3238" y="52235"/>
                </a:lnTo>
                <a:lnTo>
                  <a:pt x="6361" y="65237"/>
                </a:lnTo>
                <a:lnTo>
                  <a:pt x="10047" y="75299"/>
                </a:lnTo>
                <a:lnTo>
                  <a:pt x="12738" y="81724"/>
                </a:lnTo>
                <a:lnTo>
                  <a:pt x="18171" y="94061"/>
                </a:lnTo>
                <a:lnTo>
                  <a:pt x="23315" y="103197"/>
                </a:lnTo>
                <a:lnTo>
                  <a:pt x="27736" y="110324"/>
                </a:lnTo>
                <a:lnTo>
                  <a:pt x="33985" y="120446"/>
                </a:lnTo>
                <a:lnTo>
                  <a:pt x="34353" y="120954"/>
                </a:lnTo>
                <a:lnTo>
                  <a:pt x="42354" y="1297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5381334" y="9484024"/>
            <a:ext cx="54356" cy="7747"/>
          </a:xfrm>
          <a:custGeom>
            <a:avLst/>
            <a:gdLst/>
            <a:ahLst/>
            <a:cxnLst/>
            <a:rect l="l" t="t" r="r" b="b"/>
            <a:pathLst>
              <a:path w="54355" h="7747">
                <a:moveTo>
                  <a:pt x="0" y="1244"/>
                </a:moveTo>
                <a:lnTo>
                  <a:pt x="4622" y="3746"/>
                </a:lnTo>
                <a:lnTo>
                  <a:pt x="5003" y="3873"/>
                </a:lnTo>
                <a:lnTo>
                  <a:pt x="9867" y="5245"/>
                </a:lnTo>
                <a:lnTo>
                  <a:pt x="15494" y="6870"/>
                </a:lnTo>
                <a:lnTo>
                  <a:pt x="15862" y="6870"/>
                </a:lnTo>
                <a:lnTo>
                  <a:pt x="21488" y="7238"/>
                </a:lnTo>
                <a:lnTo>
                  <a:pt x="27482" y="7746"/>
                </a:lnTo>
                <a:lnTo>
                  <a:pt x="27863" y="7746"/>
                </a:lnTo>
                <a:lnTo>
                  <a:pt x="33731" y="6997"/>
                </a:lnTo>
                <a:lnTo>
                  <a:pt x="39357" y="6362"/>
                </a:lnTo>
                <a:lnTo>
                  <a:pt x="39738" y="6248"/>
                </a:lnTo>
                <a:lnTo>
                  <a:pt x="44983" y="4495"/>
                </a:lnTo>
                <a:lnTo>
                  <a:pt x="49733" y="2870"/>
                </a:lnTo>
                <a:lnTo>
                  <a:pt x="50101" y="2628"/>
                </a:lnTo>
                <a:lnTo>
                  <a:pt x="5435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5375711" y="9448789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5371334" y="9285856"/>
            <a:ext cx="52108" cy="140436"/>
          </a:xfrm>
          <a:custGeom>
            <a:avLst/>
            <a:gdLst/>
            <a:ahLst/>
            <a:cxnLst/>
            <a:rect l="l" t="t" r="r" b="b"/>
            <a:pathLst>
              <a:path w="52108" h="140436">
                <a:moveTo>
                  <a:pt x="52108" y="140436"/>
                </a:moveTo>
                <a:lnTo>
                  <a:pt x="49364" y="138556"/>
                </a:lnTo>
                <a:lnTo>
                  <a:pt x="48983" y="138315"/>
                </a:lnTo>
                <a:lnTo>
                  <a:pt x="46990" y="135813"/>
                </a:lnTo>
                <a:lnTo>
                  <a:pt x="38367" y="125390"/>
                </a:lnTo>
                <a:lnTo>
                  <a:pt x="32133" y="117128"/>
                </a:lnTo>
                <a:lnTo>
                  <a:pt x="27749" y="110451"/>
                </a:lnTo>
                <a:lnTo>
                  <a:pt x="20650" y="98911"/>
                </a:lnTo>
                <a:lnTo>
                  <a:pt x="16024" y="89542"/>
                </a:lnTo>
                <a:lnTo>
                  <a:pt x="12750" y="81838"/>
                </a:lnTo>
                <a:lnTo>
                  <a:pt x="7719" y="69428"/>
                </a:lnTo>
                <a:lnTo>
                  <a:pt x="4776" y="59115"/>
                </a:lnTo>
                <a:lnTo>
                  <a:pt x="3251" y="52349"/>
                </a:lnTo>
                <a:lnTo>
                  <a:pt x="648" y="39461"/>
                </a:lnTo>
                <a:lnTo>
                  <a:pt x="10" y="28055"/>
                </a:lnTo>
                <a:lnTo>
                  <a:pt x="0" y="24231"/>
                </a:lnTo>
                <a:lnTo>
                  <a:pt x="0" y="12611"/>
                </a:lnTo>
                <a:lnTo>
                  <a:pt x="127" y="11366"/>
                </a:lnTo>
                <a:lnTo>
                  <a:pt x="325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5514907" y="9171019"/>
            <a:ext cx="169989" cy="1172654"/>
          </a:xfrm>
          <a:custGeom>
            <a:avLst/>
            <a:gdLst/>
            <a:ahLst/>
            <a:cxnLst/>
            <a:rect l="l" t="t" r="r" b="b"/>
            <a:pathLst>
              <a:path w="169989" h="1172654">
                <a:moveTo>
                  <a:pt x="169922" y="512963"/>
                </a:moveTo>
                <a:lnTo>
                  <a:pt x="169972" y="478776"/>
                </a:lnTo>
                <a:lnTo>
                  <a:pt x="169989" y="445257"/>
                </a:lnTo>
                <a:lnTo>
                  <a:pt x="169972" y="411737"/>
                </a:lnTo>
                <a:lnTo>
                  <a:pt x="169922" y="377551"/>
                </a:lnTo>
                <a:lnTo>
                  <a:pt x="169838" y="342030"/>
                </a:lnTo>
                <a:lnTo>
                  <a:pt x="169721" y="304508"/>
                </a:lnTo>
                <a:lnTo>
                  <a:pt x="169570" y="264318"/>
                </a:lnTo>
                <a:lnTo>
                  <a:pt x="169385" y="220793"/>
                </a:lnTo>
                <a:lnTo>
                  <a:pt x="169168" y="173266"/>
                </a:lnTo>
                <a:lnTo>
                  <a:pt x="168916" y="121069"/>
                </a:lnTo>
                <a:lnTo>
                  <a:pt x="168631" y="63536"/>
                </a:lnTo>
                <a:lnTo>
                  <a:pt x="168313" y="0"/>
                </a:lnTo>
              </a:path>
              <a:path w="169989" h="1172654">
                <a:moveTo>
                  <a:pt x="169902" y="521366"/>
                </a:moveTo>
                <a:lnTo>
                  <a:pt x="169922" y="5129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5683214" y="9336203"/>
            <a:ext cx="21996" cy="215163"/>
          </a:xfrm>
          <a:custGeom>
            <a:avLst/>
            <a:gdLst/>
            <a:ahLst/>
            <a:cxnLst/>
            <a:rect l="l" t="t" r="r" b="b"/>
            <a:pathLst>
              <a:path w="21996" h="215163">
                <a:moveTo>
                  <a:pt x="0" y="215163"/>
                </a:moveTo>
                <a:lnTo>
                  <a:pt x="6443" y="202804"/>
                </a:lnTo>
                <a:lnTo>
                  <a:pt x="10225" y="193310"/>
                </a:lnTo>
                <a:lnTo>
                  <a:pt x="13868" y="181051"/>
                </a:lnTo>
                <a:lnTo>
                  <a:pt x="17263" y="167513"/>
                </a:lnTo>
                <a:lnTo>
                  <a:pt x="18773" y="157696"/>
                </a:lnTo>
                <a:lnTo>
                  <a:pt x="20210" y="144816"/>
                </a:lnTo>
                <a:lnTo>
                  <a:pt x="20612" y="141566"/>
                </a:lnTo>
                <a:lnTo>
                  <a:pt x="21996" y="131076"/>
                </a:lnTo>
                <a:lnTo>
                  <a:pt x="21488" y="130822"/>
                </a:lnTo>
                <a:lnTo>
                  <a:pt x="21488" y="120078"/>
                </a:lnTo>
                <a:lnTo>
                  <a:pt x="21488" y="108826"/>
                </a:lnTo>
                <a:lnTo>
                  <a:pt x="21856" y="108584"/>
                </a:lnTo>
                <a:lnTo>
                  <a:pt x="20612" y="97586"/>
                </a:lnTo>
                <a:lnTo>
                  <a:pt x="19125" y="82783"/>
                </a:lnTo>
                <a:lnTo>
                  <a:pt x="17995" y="72639"/>
                </a:lnTo>
                <a:lnTo>
                  <a:pt x="16263" y="62072"/>
                </a:lnTo>
                <a:lnTo>
                  <a:pt x="13868" y="50228"/>
                </a:lnTo>
                <a:lnTo>
                  <a:pt x="10679" y="35463"/>
                </a:lnTo>
                <a:lnTo>
                  <a:pt x="8189" y="25269"/>
                </a:lnTo>
                <a:lnTo>
                  <a:pt x="5224" y="15445"/>
                </a:lnTo>
                <a:lnTo>
                  <a:pt x="614" y="179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4970872" y="8741445"/>
            <a:ext cx="41490" cy="855408"/>
          </a:xfrm>
          <a:custGeom>
            <a:avLst/>
            <a:gdLst/>
            <a:ahLst/>
            <a:cxnLst/>
            <a:rect l="l" t="t" r="r" b="b"/>
            <a:pathLst>
              <a:path w="41490" h="855408">
                <a:moveTo>
                  <a:pt x="126" y="0"/>
                </a:moveTo>
                <a:lnTo>
                  <a:pt x="0" y="381"/>
                </a:lnTo>
                <a:lnTo>
                  <a:pt x="41490" y="41986"/>
                </a:lnTo>
                <a:lnTo>
                  <a:pt x="41490" y="8554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5444435" y="9565364"/>
            <a:ext cx="69342" cy="814920"/>
          </a:xfrm>
          <a:custGeom>
            <a:avLst/>
            <a:gdLst/>
            <a:ahLst/>
            <a:cxnLst/>
            <a:rect l="l" t="t" r="r" b="b"/>
            <a:pathLst>
              <a:path w="69341" h="814920">
                <a:moveTo>
                  <a:pt x="69342" y="0"/>
                </a:moveTo>
                <a:lnTo>
                  <a:pt x="6248" y="41109"/>
                </a:lnTo>
                <a:lnTo>
                  <a:pt x="0" y="44234"/>
                </a:lnTo>
                <a:lnTo>
                  <a:pt x="0" y="127021"/>
                </a:lnTo>
              </a:path>
              <a:path w="69341" h="814920">
                <a:moveTo>
                  <a:pt x="69342" y="127021"/>
                </a:moveTo>
                <a:lnTo>
                  <a:pt x="6934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5330854" y="9508633"/>
            <a:ext cx="1130" cy="11252"/>
          </a:xfrm>
          <a:custGeom>
            <a:avLst/>
            <a:gdLst/>
            <a:ahLst/>
            <a:cxnLst/>
            <a:rect l="l" t="t" r="r" b="b"/>
            <a:pathLst>
              <a:path w="1130" h="11252">
                <a:moveTo>
                  <a:pt x="0" y="10121"/>
                </a:moveTo>
                <a:lnTo>
                  <a:pt x="0" y="0"/>
                </a:lnTo>
                <a:lnTo>
                  <a:pt x="0" y="11252"/>
                </a:lnTo>
                <a:lnTo>
                  <a:pt x="1130" y="10756"/>
                </a:lnTo>
                <a:lnTo>
                  <a:pt x="0" y="10121"/>
                </a:lnTo>
                <a:lnTo>
                  <a:pt x="0" y="112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4970873" y="8741820"/>
            <a:ext cx="0" cy="858151"/>
          </a:xfrm>
          <a:custGeom>
            <a:avLst/>
            <a:gdLst/>
            <a:ahLst/>
            <a:cxnLst/>
            <a:rect l="l" t="t" r="r" b="b"/>
            <a:pathLst>
              <a:path h="858151">
                <a:moveTo>
                  <a:pt x="0" y="0"/>
                </a:moveTo>
                <a:lnTo>
                  <a:pt x="0" y="858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5033097" y="8792542"/>
            <a:ext cx="60350" cy="802309"/>
          </a:xfrm>
          <a:custGeom>
            <a:avLst/>
            <a:gdLst/>
            <a:ahLst/>
            <a:cxnLst/>
            <a:rect l="l" t="t" r="r" b="b"/>
            <a:pathLst>
              <a:path w="60350" h="802309">
                <a:moveTo>
                  <a:pt x="0" y="802309"/>
                </a:moveTo>
                <a:lnTo>
                  <a:pt x="0" y="0"/>
                </a:lnTo>
                <a:lnTo>
                  <a:pt x="60350" y="9626"/>
                </a:lnTo>
                <a:lnTo>
                  <a:pt x="60350" y="79381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5108944" y="8749939"/>
            <a:ext cx="6870" cy="13246"/>
          </a:xfrm>
          <a:custGeom>
            <a:avLst/>
            <a:gdLst/>
            <a:ahLst/>
            <a:cxnLst/>
            <a:rect l="l" t="t" r="r" b="b"/>
            <a:pathLst>
              <a:path w="6870" h="13246">
                <a:moveTo>
                  <a:pt x="6870" y="13246"/>
                </a:moveTo>
                <a:lnTo>
                  <a:pt x="5372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5042340" y="8751440"/>
            <a:ext cx="5499" cy="21996"/>
          </a:xfrm>
          <a:custGeom>
            <a:avLst/>
            <a:gdLst/>
            <a:ahLst/>
            <a:cxnLst/>
            <a:rect l="l" t="t" r="r" b="b"/>
            <a:pathLst>
              <a:path w="5499" h="21996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378" y="20243"/>
                </a:lnTo>
                <a:lnTo>
                  <a:pt x="5499" y="219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5119315" y="8799921"/>
            <a:ext cx="0" cy="781939"/>
          </a:xfrm>
          <a:custGeom>
            <a:avLst/>
            <a:gdLst/>
            <a:ahLst/>
            <a:cxnLst/>
            <a:rect l="l" t="t" r="r" b="b"/>
            <a:pathLst>
              <a:path h="781939">
                <a:moveTo>
                  <a:pt x="0" y="0"/>
                </a:moveTo>
                <a:lnTo>
                  <a:pt x="0" y="7819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5119315" y="8775435"/>
            <a:ext cx="71221" cy="791057"/>
          </a:xfrm>
          <a:custGeom>
            <a:avLst/>
            <a:gdLst/>
            <a:ahLst/>
            <a:cxnLst/>
            <a:rect l="l" t="t" r="r" b="b"/>
            <a:pathLst>
              <a:path w="71221" h="791057">
                <a:moveTo>
                  <a:pt x="0" y="24485"/>
                </a:moveTo>
                <a:lnTo>
                  <a:pt x="70726" y="876"/>
                </a:lnTo>
                <a:lnTo>
                  <a:pt x="71221" y="0"/>
                </a:lnTo>
                <a:lnTo>
                  <a:pt x="71221" y="79105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5190036" y="8776305"/>
            <a:ext cx="0" cy="790308"/>
          </a:xfrm>
          <a:custGeom>
            <a:avLst/>
            <a:gdLst/>
            <a:ahLst/>
            <a:cxnLst/>
            <a:rect l="l" t="t" r="r" b="b"/>
            <a:pathLst>
              <a:path h="790308">
                <a:moveTo>
                  <a:pt x="0" y="7903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5330847" y="9466404"/>
            <a:ext cx="1130" cy="42227"/>
          </a:xfrm>
          <a:custGeom>
            <a:avLst/>
            <a:gdLst/>
            <a:ahLst/>
            <a:cxnLst/>
            <a:rect l="l" t="t" r="r" b="b"/>
            <a:pathLst>
              <a:path w="1130" h="42227">
                <a:moveTo>
                  <a:pt x="1130" y="0"/>
                </a:moveTo>
                <a:lnTo>
                  <a:pt x="0" y="5245"/>
                </a:lnTo>
                <a:lnTo>
                  <a:pt x="0" y="422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5278126" y="9107925"/>
            <a:ext cx="250024" cy="431698"/>
          </a:xfrm>
          <a:custGeom>
            <a:avLst/>
            <a:gdLst/>
            <a:ahLst/>
            <a:cxnLst/>
            <a:rect l="l" t="t" r="r" b="b"/>
            <a:pathLst>
              <a:path w="250024" h="431698">
                <a:moveTo>
                  <a:pt x="0" y="431698"/>
                </a:moveTo>
                <a:lnTo>
                  <a:pt x="0" y="0"/>
                </a:lnTo>
                <a:lnTo>
                  <a:pt x="250024" y="144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5326353" y="9280728"/>
            <a:ext cx="43611" cy="32981"/>
          </a:xfrm>
          <a:custGeom>
            <a:avLst/>
            <a:gdLst/>
            <a:ahLst/>
            <a:cxnLst/>
            <a:rect l="l" t="t" r="r" b="b"/>
            <a:pathLst>
              <a:path w="43611" h="32981">
                <a:moveTo>
                  <a:pt x="43611" y="0"/>
                </a:moveTo>
                <a:lnTo>
                  <a:pt x="24498" y="3124"/>
                </a:lnTo>
                <a:lnTo>
                  <a:pt x="9499" y="14490"/>
                </a:lnTo>
                <a:lnTo>
                  <a:pt x="0" y="329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5377086" y="9609594"/>
            <a:ext cx="67348" cy="807300"/>
          </a:xfrm>
          <a:custGeom>
            <a:avLst/>
            <a:gdLst/>
            <a:ahLst/>
            <a:cxnLst/>
            <a:rect l="l" t="t" r="r" b="b"/>
            <a:pathLst>
              <a:path w="67348" h="807300">
                <a:moveTo>
                  <a:pt x="67348" y="0"/>
                </a:moveTo>
                <a:lnTo>
                  <a:pt x="7251" y="31115"/>
                </a:lnTo>
                <a:lnTo>
                  <a:pt x="0" y="34353"/>
                </a:lnTo>
                <a:lnTo>
                  <a:pt x="0" y="827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5435688" y="9457782"/>
            <a:ext cx="8623" cy="26238"/>
          </a:xfrm>
          <a:custGeom>
            <a:avLst/>
            <a:gdLst/>
            <a:ahLst/>
            <a:cxnLst/>
            <a:rect l="l" t="t" r="r" b="b"/>
            <a:pathLst>
              <a:path w="8623" h="26238">
                <a:moveTo>
                  <a:pt x="0" y="26238"/>
                </a:moveTo>
                <a:lnTo>
                  <a:pt x="6121" y="20243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5370835" y="9459282"/>
            <a:ext cx="10502" cy="25984"/>
          </a:xfrm>
          <a:custGeom>
            <a:avLst/>
            <a:gdLst/>
            <a:ahLst/>
            <a:cxnLst/>
            <a:rect l="l" t="t" r="r" b="b"/>
            <a:pathLst>
              <a:path w="10502" h="25984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10502" y="2598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5374589" y="9282230"/>
            <a:ext cx="1866" cy="3619"/>
          </a:xfrm>
          <a:custGeom>
            <a:avLst/>
            <a:gdLst/>
            <a:ahLst/>
            <a:cxnLst/>
            <a:rect l="l" t="t" r="r" b="b"/>
            <a:pathLst>
              <a:path w="1866" h="3619">
                <a:moveTo>
                  <a:pt x="0" y="3619"/>
                </a:move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5386581" y="9284601"/>
            <a:ext cx="49606" cy="137820"/>
          </a:xfrm>
          <a:custGeom>
            <a:avLst/>
            <a:gdLst/>
            <a:ahLst/>
            <a:cxnLst/>
            <a:rect l="l" t="t" r="r" b="b"/>
            <a:pathLst>
              <a:path w="49606" h="137820">
                <a:moveTo>
                  <a:pt x="32486" y="137820"/>
                </a:moveTo>
                <a:lnTo>
                  <a:pt x="49606" y="127952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5436188" y="9412551"/>
            <a:ext cx="23863" cy="13741"/>
          </a:xfrm>
          <a:custGeom>
            <a:avLst/>
            <a:gdLst/>
            <a:ahLst/>
            <a:cxnLst/>
            <a:rect l="l" t="t" r="r" b="b"/>
            <a:pathLst>
              <a:path w="23863" h="13741">
                <a:moveTo>
                  <a:pt x="0" y="0"/>
                </a:moveTo>
                <a:lnTo>
                  <a:pt x="23863" y="137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513779" y="9564489"/>
            <a:ext cx="46482" cy="842530"/>
          </a:xfrm>
          <a:custGeom>
            <a:avLst/>
            <a:gdLst/>
            <a:ahLst/>
            <a:cxnLst/>
            <a:rect l="l" t="t" r="r" b="b"/>
            <a:pathLst>
              <a:path w="46482" h="842530">
                <a:moveTo>
                  <a:pt x="1130" y="0"/>
                </a:moveTo>
                <a:lnTo>
                  <a:pt x="0" y="876"/>
                </a:lnTo>
              </a:path>
              <a:path w="46482" h="842530">
                <a:moveTo>
                  <a:pt x="1130" y="127896"/>
                </a:move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528152" y="9252239"/>
            <a:ext cx="622" cy="142316"/>
          </a:xfrm>
          <a:custGeom>
            <a:avLst/>
            <a:gdLst/>
            <a:ahLst/>
            <a:cxnLst/>
            <a:rect l="l" t="t" r="r" b="b"/>
            <a:pathLst>
              <a:path w="622" h="142316">
                <a:moveTo>
                  <a:pt x="0" y="0"/>
                </a:moveTo>
                <a:lnTo>
                  <a:pt x="622" y="381"/>
                </a:lnTo>
                <a:lnTo>
                  <a:pt x="622" y="1423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5047716" y="8773683"/>
            <a:ext cx="61849" cy="9994"/>
          </a:xfrm>
          <a:custGeom>
            <a:avLst/>
            <a:gdLst/>
            <a:ahLst/>
            <a:cxnLst/>
            <a:rect l="l" t="t" r="r" b="b"/>
            <a:pathLst>
              <a:path w="61849" h="9994">
                <a:moveTo>
                  <a:pt x="0" y="0"/>
                </a:moveTo>
                <a:lnTo>
                  <a:pt x="3505" y="2997"/>
                </a:lnTo>
                <a:lnTo>
                  <a:pt x="4000" y="3378"/>
                </a:lnTo>
                <a:lnTo>
                  <a:pt x="8128" y="5245"/>
                </a:lnTo>
                <a:lnTo>
                  <a:pt x="12992" y="7493"/>
                </a:lnTo>
                <a:lnTo>
                  <a:pt x="13500" y="7620"/>
                </a:lnTo>
                <a:lnTo>
                  <a:pt x="18745" y="8750"/>
                </a:lnTo>
                <a:lnTo>
                  <a:pt x="24498" y="9867"/>
                </a:lnTo>
                <a:lnTo>
                  <a:pt x="24866" y="9867"/>
                </a:lnTo>
                <a:lnTo>
                  <a:pt x="30746" y="9994"/>
                </a:lnTo>
                <a:lnTo>
                  <a:pt x="36614" y="9994"/>
                </a:lnTo>
                <a:lnTo>
                  <a:pt x="36982" y="9994"/>
                </a:lnTo>
                <a:lnTo>
                  <a:pt x="42735" y="8877"/>
                </a:lnTo>
                <a:lnTo>
                  <a:pt x="48107" y="7874"/>
                </a:lnTo>
                <a:lnTo>
                  <a:pt x="53479" y="5626"/>
                </a:lnTo>
                <a:lnTo>
                  <a:pt x="57848" y="3746"/>
                </a:lnTo>
                <a:lnTo>
                  <a:pt x="58229" y="3492"/>
                </a:lnTo>
                <a:lnTo>
                  <a:pt x="61849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5045348" y="8740697"/>
            <a:ext cx="51600" cy="12738"/>
          </a:xfrm>
          <a:custGeom>
            <a:avLst/>
            <a:gdLst/>
            <a:ahLst/>
            <a:cxnLst/>
            <a:rect l="l" t="t" r="r" b="b"/>
            <a:pathLst>
              <a:path w="51600" h="12738">
                <a:moveTo>
                  <a:pt x="51600" y="2997"/>
                </a:moveTo>
                <a:lnTo>
                  <a:pt x="46227" y="1244"/>
                </a:lnTo>
                <a:lnTo>
                  <a:pt x="45846" y="1244"/>
                </a:lnTo>
                <a:lnTo>
                  <a:pt x="40233" y="622"/>
                </a:lnTo>
                <a:lnTo>
                  <a:pt x="34239" y="0"/>
                </a:lnTo>
                <a:lnTo>
                  <a:pt x="33985" y="0"/>
                </a:lnTo>
                <a:lnTo>
                  <a:pt x="27990" y="495"/>
                </a:lnTo>
                <a:lnTo>
                  <a:pt x="22364" y="990"/>
                </a:lnTo>
                <a:lnTo>
                  <a:pt x="21983" y="1117"/>
                </a:lnTo>
                <a:lnTo>
                  <a:pt x="16484" y="2743"/>
                </a:lnTo>
                <a:lnTo>
                  <a:pt x="11620" y="4241"/>
                </a:lnTo>
                <a:lnTo>
                  <a:pt x="11112" y="4368"/>
                </a:lnTo>
                <a:lnTo>
                  <a:pt x="6743" y="6997"/>
                </a:lnTo>
                <a:lnTo>
                  <a:pt x="3251" y="9118"/>
                </a:lnTo>
                <a:lnTo>
                  <a:pt x="2743" y="9613"/>
                </a:lnTo>
                <a:lnTo>
                  <a:pt x="0" y="127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5068959" y="8770805"/>
            <a:ext cx="27368" cy="4749"/>
          </a:xfrm>
          <a:custGeom>
            <a:avLst/>
            <a:gdLst/>
            <a:ahLst/>
            <a:cxnLst/>
            <a:rect l="l" t="t" r="r" b="b"/>
            <a:pathLst>
              <a:path w="27368" h="4749">
                <a:moveTo>
                  <a:pt x="0" y="3251"/>
                </a:moveTo>
                <a:lnTo>
                  <a:pt x="3505" y="4254"/>
                </a:lnTo>
                <a:lnTo>
                  <a:pt x="7124" y="4495"/>
                </a:lnTo>
                <a:lnTo>
                  <a:pt x="10871" y="4749"/>
                </a:lnTo>
                <a:lnTo>
                  <a:pt x="10998" y="4749"/>
                </a:lnTo>
                <a:lnTo>
                  <a:pt x="14617" y="4381"/>
                </a:lnTo>
                <a:lnTo>
                  <a:pt x="18122" y="3873"/>
                </a:lnTo>
                <a:lnTo>
                  <a:pt x="18364" y="3873"/>
                </a:lnTo>
                <a:lnTo>
                  <a:pt x="21615" y="2755"/>
                </a:lnTo>
                <a:lnTo>
                  <a:pt x="24485" y="1752"/>
                </a:lnTo>
                <a:lnTo>
                  <a:pt x="24739" y="1625"/>
                </a:lnTo>
                <a:lnTo>
                  <a:pt x="27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059461" y="8749064"/>
            <a:ext cx="37985" cy="6502"/>
          </a:xfrm>
          <a:custGeom>
            <a:avLst/>
            <a:gdLst/>
            <a:ahLst/>
            <a:cxnLst/>
            <a:rect l="l" t="t" r="r" b="b"/>
            <a:pathLst>
              <a:path w="37985" h="6502">
                <a:moveTo>
                  <a:pt x="37985" y="5626"/>
                </a:moveTo>
                <a:lnTo>
                  <a:pt x="35610" y="3873"/>
                </a:lnTo>
                <a:lnTo>
                  <a:pt x="35356" y="3619"/>
                </a:lnTo>
                <a:lnTo>
                  <a:pt x="32740" y="2628"/>
                </a:lnTo>
                <a:lnTo>
                  <a:pt x="29616" y="1257"/>
                </a:lnTo>
                <a:lnTo>
                  <a:pt x="29362" y="1257"/>
                </a:lnTo>
                <a:lnTo>
                  <a:pt x="25984" y="622"/>
                </a:lnTo>
                <a:lnTo>
                  <a:pt x="22364" y="0"/>
                </a:lnTo>
                <a:lnTo>
                  <a:pt x="18491" y="127"/>
                </a:lnTo>
                <a:lnTo>
                  <a:pt x="14998" y="254"/>
                </a:lnTo>
                <a:lnTo>
                  <a:pt x="14744" y="254"/>
                </a:lnTo>
                <a:lnTo>
                  <a:pt x="11252" y="1003"/>
                </a:lnTo>
                <a:lnTo>
                  <a:pt x="8000" y="1752"/>
                </a:lnTo>
                <a:lnTo>
                  <a:pt x="7746" y="1752"/>
                </a:lnTo>
                <a:lnTo>
                  <a:pt x="4749" y="3251"/>
                </a:lnTo>
                <a:lnTo>
                  <a:pt x="2247" y="4508"/>
                </a:lnTo>
                <a:lnTo>
                  <a:pt x="1993" y="4622"/>
                </a:lnTo>
                <a:lnTo>
                  <a:pt x="0" y="650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5047466" y="8773433"/>
            <a:ext cx="254" cy="254"/>
          </a:xfrm>
          <a:custGeom>
            <a:avLst/>
            <a:gdLst/>
            <a:ahLst/>
            <a:cxnLst/>
            <a:rect l="l" t="t" r="r" b="b"/>
            <a:pathLst>
              <a:path w="253" h="253">
                <a:moveTo>
                  <a:pt x="0" y="0"/>
                </a:moveTo>
                <a:lnTo>
                  <a:pt x="254" y="2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5096945" y="8743689"/>
            <a:ext cx="18872" cy="30492"/>
          </a:xfrm>
          <a:custGeom>
            <a:avLst/>
            <a:gdLst/>
            <a:ahLst/>
            <a:cxnLst/>
            <a:rect l="l" t="t" r="r" b="b"/>
            <a:pathLst>
              <a:path w="18872" h="30492">
                <a:moveTo>
                  <a:pt x="12623" y="30492"/>
                </a:moveTo>
                <a:lnTo>
                  <a:pt x="17627" y="24117"/>
                </a:lnTo>
                <a:lnTo>
                  <a:pt x="18872" y="17119"/>
                </a:lnTo>
                <a:lnTo>
                  <a:pt x="16002" y="10375"/>
                </a:lnTo>
                <a:lnTo>
                  <a:pt x="9499" y="4381"/>
                </a:lnTo>
                <a:lnTo>
                  <a:pt x="1625" y="74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5042220" y="8753440"/>
            <a:ext cx="5245" cy="19989"/>
          </a:xfrm>
          <a:custGeom>
            <a:avLst/>
            <a:gdLst/>
            <a:ahLst/>
            <a:cxnLst/>
            <a:rect l="l" t="t" r="r" b="b"/>
            <a:pathLst>
              <a:path w="5245" h="19989">
                <a:moveTo>
                  <a:pt x="3124" y="0"/>
                </a:moveTo>
                <a:lnTo>
                  <a:pt x="0" y="6870"/>
                </a:lnTo>
                <a:lnTo>
                  <a:pt x="876" y="13868"/>
                </a:lnTo>
                <a:lnTo>
                  <a:pt x="5245" y="1998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5067212" y="8773433"/>
            <a:ext cx="1739" cy="622"/>
          </a:xfrm>
          <a:custGeom>
            <a:avLst/>
            <a:gdLst/>
            <a:ahLst/>
            <a:cxnLst/>
            <a:rect l="l" t="t" r="r" b="b"/>
            <a:pathLst>
              <a:path w="1739" h="622">
                <a:moveTo>
                  <a:pt x="0" y="0"/>
                </a:moveTo>
                <a:lnTo>
                  <a:pt x="1739" y="62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5096324" y="8754692"/>
            <a:ext cx="5372" cy="16116"/>
          </a:xfrm>
          <a:custGeom>
            <a:avLst/>
            <a:gdLst/>
            <a:ahLst/>
            <a:cxnLst/>
            <a:rect l="l" t="t" r="r" b="b"/>
            <a:pathLst>
              <a:path w="5372" h="16116">
                <a:moveTo>
                  <a:pt x="0" y="16116"/>
                </a:moveTo>
                <a:lnTo>
                  <a:pt x="3746" y="12369"/>
                </a:lnTo>
                <a:lnTo>
                  <a:pt x="5372" y="8115"/>
                </a:lnTo>
                <a:lnTo>
                  <a:pt x="4368" y="3873"/>
                </a:lnTo>
                <a:lnTo>
                  <a:pt x="113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5056466" y="8755564"/>
            <a:ext cx="10744" cy="17868"/>
          </a:xfrm>
          <a:custGeom>
            <a:avLst/>
            <a:gdLst/>
            <a:ahLst/>
            <a:cxnLst/>
            <a:rect l="l" t="t" r="r" b="b"/>
            <a:pathLst>
              <a:path w="10744" h="17868">
                <a:moveTo>
                  <a:pt x="2997" y="0"/>
                </a:moveTo>
                <a:lnTo>
                  <a:pt x="241" y="4000"/>
                </a:lnTo>
                <a:lnTo>
                  <a:pt x="0" y="8369"/>
                </a:lnTo>
                <a:lnTo>
                  <a:pt x="2120" y="12496"/>
                </a:lnTo>
                <a:lnTo>
                  <a:pt x="6375" y="15989"/>
                </a:lnTo>
                <a:lnTo>
                  <a:pt x="10744" y="17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5374713" y="9479772"/>
            <a:ext cx="60972" cy="12001"/>
          </a:xfrm>
          <a:custGeom>
            <a:avLst/>
            <a:gdLst/>
            <a:ahLst/>
            <a:cxnLst/>
            <a:rect l="l" t="t" r="r" b="b"/>
            <a:pathLst>
              <a:path w="60972" h="12001">
                <a:moveTo>
                  <a:pt x="0" y="0"/>
                </a:moveTo>
                <a:lnTo>
                  <a:pt x="2628" y="3124"/>
                </a:lnTo>
                <a:lnTo>
                  <a:pt x="3124" y="3505"/>
                </a:lnTo>
                <a:lnTo>
                  <a:pt x="6616" y="5499"/>
                </a:lnTo>
                <a:lnTo>
                  <a:pt x="11112" y="8000"/>
                </a:lnTo>
                <a:lnTo>
                  <a:pt x="11620" y="8127"/>
                </a:lnTo>
                <a:lnTo>
                  <a:pt x="16484" y="9499"/>
                </a:lnTo>
                <a:lnTo>
                  <a:pt x="22110" y="11125"/>
                </a:lnTo>
                <a:lnTo>
                  <a:pt x="22491" y="11125"/>
                </a:lnTo>
                <a:lnTo>
                  <a:pt x="28232" y="11493"/>
                </a:lnTo>
                <a:lnTo>
                  <a:pt x="34112" y="12001"/>
                </a:lnTo>
                <a:lnTo>
                  <a:pt x="34480" y="12001"/>
                </a:lnTo>
                <a:lnTo>
                  <a:pt x="40360" y="11252"/>
                </a:lnTo>
                <a:lnTo>
                  <a:pt x="45986" y="10617"/>
                </a:lnTo>
                <a:lnTo>
                  <a:pt x="46355" y="10490"/>
                </a:lnTo>
                <a:lnTo>
                  <a:pt x="51600" y="8750"/>
                </a:lnTo>
                <a:lnTo>
                  <a:pt x="56349" y="7124"/>
                </a:lnTo>
                <a:lnTo>
                  <a:pt x="56730" y="6870"/>
                </a:lnTo>
                <a:lnTo>
                  <a:pt x="60972" y="412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5375711" y="9448789"/>
            <a:ext cx="61849" cy="10490"/>
          </a:xfrm>
          <a:custGeom>
            <a:avLst/>
            <a:gdLst/>
            <a:ahLst/>
            <a:cxnLst/>
            <a:rect l="l" t="t" r="r" b="b"/>
            <a:pathLst>
              <a:path w="61849" h="10490">
                <a:moveTo>
                  <a:pt x="61849" y="8991"/>
                </a:moveTo>
                <a:lnTo>
                  <a:pt x="58102" y="6121"/>
                </a:lnTo>
                <a:lnTo>
                  <a:pt x="53225" y="3987"/>
                </a:lnTo>
                <a:lnTo>
                  <a:pt x="48107" y="1993"/>
                </a:lnTo>
                <a:lnTo>
                  <a:pt x="42354" y="990"/>
                </a:lnTo>
                <a:lnTo>
                  <a:pt x="36487" y="0"/>
                </a:lnTo>
                <a:lnTo>
                  <a:pt x="36106" y="0"/>
                </a:lnTo>
                <a:lnTo>
                  <a:pt x="30238" y="114"/>
                </a:lnTo>
                <a:lnTo>
                  <a:pt x="24358" y="241"/>
                </a:lnTo>
                <a:lnTo>
                  <a:pt x="23990" y="241"/>
                </a:lnTo>
                <a:lnTo>
                  <a:pt x="18364" y="1498"/>
                </a:lnTo>
                <a:lnTo>
                  <a:pt x="13119" y="2743"/>
                </a:lnTo>
                <a:lnTo>
                  <a:pt x="12623" y="2743"/>
                </a:lnTo>
                <a:lnTo>
                  <a:pt x="7874" y="5118"/>
                </a:lnTo>
                <a:lnTo>
                  <a:pt x="3873" y="7112"/>
                </a:lnTo>
                <a:lnTo>
                  <a:pt x="3378" y="7366"/>
                </a:lnTo>
                <a:lnTo>
                  <a:pt x="0" y="1049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5387954" y="9457028"/>
            <a:ext cx="37985" cy="6375"/>
          </a:xfrm>
          <a:custGeom>
            <a:avLst/>
            <a:gdLst/>
            <a:ahLst/>
            <a:cxnLst/>
            <a:rect l="l" t="t" r="r" b="b"/>
            <a:pathLst>
              <a:path w="37985" h="6375">
                <a:moveTo>
                  <a:pt x="0" y="6375"/>
                </a:moveTo>
                <a:lnTo>
                  <a:pt x="2006" y="4495"/>
                </a:lnTo>
                <a:lnTo>
                  <a:pt x="2374" y="4368"/>
                </a:lnTo>
                <a:lnTo>
                  <a:pt x="4876" y="3124"/>
                </a:lnTo>
                <a:lnTo>
                  <a:pt x="7747" y="1752"/>
                </a:lnTo>
                <a:lnTo>
                  <a:pt x="8001" y="1625"/>
                </a:lnTo>
                <a:lnTo>
                  <a:pt x="11252" y="876"/>
                </a:lnTo>
                <a:lnTo>
                  <a:pt x="14744" y="127"/>
                </a:lnTo>
                <a:lnTo>
                  <a:pt x="14998" y="127"/>
                </a:lnTo>
                <a:lnTo>
                  <a:pt x="18618" y="0"/>
                </a:lnTo>
                <a:lnTo>
                  <a:pt x="22237" y="0"/>
                </a:lnTo>
                <a:lnTo>
                  <a:pt x="22364" y="0"/>
                </a:lnTo>
                <a:lnTo>
                  <a:pt x="25984" y="508"/>
                </a:lnTo>
                <a:lnTo>
                  <a:pt x="29362" y="1130"/>
                </a:lnTo>
                <a:lnTo>
                  <a:pt x="29616" y="1130"/>
                </a:lnTo>
                <a:lnTo>
                  <a:pt x="32740" y="2501"/>
                </a:lnTo>
                <a:lnTo>
                  <a:pt x="35483" y="3619"/>
                </a:lnTo>
                <a:lnTo>
                  <a:pt x="35737" y="3759"/>
                </a:lnTo>
                <a:lnTo>
                  <a:pt x="37985" y="54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397453" y="9481399"/>
            <a:ext cx="21615" cy="1993"/>
          </a:xfrm>
          <a:custGeom>
            <a:avLst/>
            <a:gdLst/>
            <a:ahLst/>
            <a:cxnLst/>
            <a:rect l="l" t="t" r="r" b="b"/>
            <a:pathLst>
              <a:path w="21615" h="1993">
                <a:moveTo>
                  <a:pt x="21615" y="0"/>
                </a:moveTo>
                <a:lnTo>
                  <a:pt x="18364" y="1130"/>
                </a:lnTo>
                <a:lnTo>
                  <a:pt x="18110" y="1244"/>
                </a:lnTo>
                <a:lnTo>
                  <a:pt x="14617" y="1625"/>
                </a:lnTo>
                <a:lnTo>
                  <a:pt x="10998" y="1993"/>
                </a:lnTo>
                <a:lnTo>
                  <a:pt x="10871" y="1993"/>
                </a:lnTo>
                <a:lnTo>
                  <a:pt x="7238" y="1739"/>
                </a:lnTo>
                <a:lnTo>
                  <a:pt x="3619" y="1498"/>
                </a:lnTo>
                <a:lnTo>
                  <a:pt x="3492" y="1498"/>
                </a:lnTo>
                <a:lnTo>
                  <a:pt x="0" y="49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5435688" y="9457785"/>
            <a:ext cx="8623" cy="26111"/>
          </a:xfrm>
          <a:custGeom>
            <a:avLst/>
            <a:gdLst/>
            <a:ahLst/>
            <a:cxnLst/>
            <a:rect l="l" t="t" r="r" b="b"/>
            <a:pathLst>
              <a:path w="8623" h="26111">
                <a:moveTo>
                  <a:pt x="0" y="26111"/>
                </a:moveTo>
                <a:lnTo>
                  <a:pt x="6121" y="20116"/>
                </a:lnTo>
                <a:lnTo>
                  <a:pt x="8623" y="13246"/>
                </a:lnTo>
                <a:lnTo>
                  <a:pt x="7124" y="6248"/>
                </a:lnTo>
                <a:lnTo>
                  <a:pt x="186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5370835" y="9459282"/>
            <a:ext cx="4876" cy="20485"/>
          </a:xfrm>
          <a:custGeom>
            <a:avLst/>
            <a:gdLst/>
            <a:ahLst/>
            <a:cxnLst/>
            <a:rect l="l" t="t" r="r" b="b"/>
            <a:pathLst>
              <a:path w="4876" h="20485">
                <a:moveTo>
                  <a:pt x="4876" y="0"/>
                </a:moveTo>
                <a:lnTo>
                  <a:pt x="508" y="6502"/>
                </a:lnTo>
                <a:lnTo>
                  <a:pt x="0" y="13500"/>
                </a:lnTo>
                <a:lnTo>
                  <a:pt x="3505" y="20243"/>
                </a:lnTo>
                <a:lnTo>
                  <a:pt x="3873" y="2048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5370840" y="94727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5384958" y="9463407"/>
            <a:ext cx="12496" cy="18491"/>
          </a:xfrm>
          <a:custGeom>
            <a:avLst/>
            <a:gdLst/>
            <a:ahLst/>
            <a:cxnLst/>
            <a:rect l="l" t="t" r="r" b="b"/>
            <a:pathLst>
              <a:path w="12496" h="18491">
                <a:moveTo>
                  <a:pt x="12496" y="18491"/>
                </a:moveTo>
                <a:lnTo>
                  <a:pt x="6502" y="15989"/>
                </a:lnTo>
                <a:lnTo>
                  <a:pt x="2120" y="12496"/>
                </a:lnTo>
                <a:lnTo>
                  <a:pt x="0" y="8369"/>
                </a:lnTo>
                <a:lnTo>
                  <a:pt x="253" y="4127"/>
                </a:lnTo>
                <a:lnTo>
                  <a:pt x="299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5419072" y="9462529"/>
            <a:ext cx="11125" cy="18872"/>
          </a:xfrm>
          <a:custGeom>
            <a:avLst/>
            <a:gdLst/>
            <a:ahLst/>
            <a:cxnLst/>
            <a:rect l="l" t="t" r="r" b="b"/>
            <a:pathLst>
              <a:path w="11125" h="18872">
                <a:moveTo>
                  <a:pt x="6870" y="0"/>
                </a:moveTo>
                <a:lnTo>
                  <a:pt x="10109" y="3873"/>
                </a:lnTo>
                <a:lnTo>
                  <a:pt x="11125" y="8115"/>
                </a:lnTo>
                <a:lnTo>
                  <a:pt x="9613" y="12369"/>
                </a:lnTo>
                <a:lnTo>
                  <a:pt x="5740" y="16116"/>
                </a:lnTo>
                <a:lnTo>
                  <a:pt x="3365" y="17246"/>
                </a:lnTo>
                <a:lnTo>
                  <a:pt x="0" y="1887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6070309" y="8946363"/>
            <a:ext cx="97078" cy="112077"/>
          </a:xfrm>
          <a:custGeom>
            <a:avLst/>
            <a:gdLst/>
            <a:ahLst/>
            <a:cxnLst/>
            <a:rect l="l" t="t" r="r" b="b"/>
            <a:pathLst>
              <a:path w="97078" h="112077">
                <a:moveTo>
                  <a:pt x="0" y="0"/>
                </a:moveTo>
                <a:lnTo>
                  <a:pt x="254" y="3124"/>
                </a:lnTo>
                <a:lnTo>
                  <a:pt x="254" y="3492"/>
                </a:lnTo>
                <a:lnTo>
                  <a:pt x="1371" y="6375"/>
                </a:lnTo>
                <a:lnTo>
                  <a:pt x="6059" y="18906"/>
                </a:lnTo>
                <a:lnTo>
                  <a:pt x="10018" y="28336"/>
                </a:lnTo>
                <a:lnTo>
                  <a:pt x="13741" y="35737"/>
                </a:lnTo>
                <a:lnTo>
                  <a:pt x="20184" y="47602"/>
                </a:lnTo>
                <a:lnTo>
                  <a:pt x="26019" y="56321"/>
                </a:lnTo>
                <a:lnTo>
                  <a:pt x="30988" y="62979"/>
                </a:lnTo>
                <a:lnTo>
                  <a:pt x="39230" y="73523"/>
                </a:lnTo>
                <a:lnTo>
                  <a:pt x="46676" y="81203"/>
                </a:lnTo>
                <a:lnTo>
                  <a:pt x="51854" y="85966"/>
                </a:lnTo>
                <a:lnTo>
                  <a:pt x="61704" y="94624"/>
                </a:lnTo>
                <a:lnTo>
                  <a:pt x="71336" y="100892"/>
                </a:lnTo>
                <a:lnTo>
                  <a:pt x="74472" y="102704"/>
                </a:lnTo>
                <a:lnTo>
                  <a:pt x="84594" y="108585"/>
                </a:lnTo>
                <a:lnTo>
                  <a:pt x="85712" y="109080"/>
                </a:lnTo>
                <a:lnTo>
                  <a:pt x="97078" y="11207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6122164" y="8854273"/>
            <a:ext cx="103303" cy="182803"/>
          </a:xfrm>
          <a:custGeom>
            <a:avLst/>
            <a:gdLst/>
            <a:ahLst/>
            <a:cxnLst/>
            <a:rect l="l" t="t" r="r" b="b"/>
            <a:pathLst>
              <a:path w="103303" h="182803">
                <a:moveTo>
                  <a:pt x="95707" y="182803"/>
                </a:moveTo>
                <a:lnTo>
                  <a:pt x="100330" y="173177"/>
                </a:lnTo>
                <a:lnTo>
                  <a:pt x="100711" y="171678"/>
                </a:lnTo>
                <a:lnTo>
                  <a:pt x="102082" y="161188"/>
                </a:lnTo>
                <a:lnTo>
                  <a:pt x="103303" y="148519"/>
                </a:lnTo>
                <a:lnTo>
                  <a:pt x="102277" y="136460"/>
                </a:lnTo>
                <a:lnTo>
                  <a:pt x="100316" y="121757"/>
                </a:lnTo>
                <a:lnTo>
                  <a:pt x="97438" y="111091"/>
                </a:lnTo>
                <a:lnTo>
                  <a:pt x="91402" y="92981"/>
                </a:lnTo>
                <a:lnTo>
                  <a:pt x="86994" y="83384"/>
                </a:lnTo>
                <a:lnTo>
                  <a:pt x="83337" y="76352"/>
                </a:lnTo>
                <a:lnTo>
                  <a:pt x="76894" y="64484"/>
                </a:lnTo>
                <a:lnTo>
                  <a:pt x="71059" y="55763"/>
                </a:lnTo>
                <a:lnTo>
                  <a:pt x="66090" y="49110"/>
                </a:lnTo>
                <a:lnTo>
                  <a:pt x="57848" y="38556"/>
                </a:lnTo>
                <a:lnTo>
                  <a:pt x="50402" y="30881"/>
                </a:lnTo>
                <a:lnTo>
                  <a:pt x="45224" y="26123"/>
                </a:lnTo>
                <a:lnTo>
                  <a:pt x="35374" y="17454"/>
                </a:lnTo>
                <a:lnTo>
                  <a:pt x="25749" y="11183"/>
                </a:lnTo>
                <a:lnTo>
                  <a:pt x="22618" y="9372"/>
                </a:lnTo>
                <a:lnTo>
                  <a:pt x="12484" y="3505"/>
                </a:lnTo>
                <a:lnTo>
                  <a:pt x="11366" y="299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6064129" y="8875640"/>
            <a:ext cx="7551" cy="70726"/>
          </a:xfrm>
          <a:custGeom>
            <a:avLst/>
            <a:gdLst/>
            <a:ahLst/>
            <a:cxnLst/>
            <a:rect l="l" t="t" r="r" b="b"/>
            <a:pathLst>
              <a:path w="7551" h="70726">
                <a:moveTo>
                  <a:pt x="7551" y="0"/>
                </a:moveTo>
                <a:lnTo>
                  <a:pt x="2928" y="9626"/>
                </a:lnTo>
                <a:lnTo>
                  <a:pt x="2547" y="11125"/>
                </a:lnTo>
                <a:lnTo>
                  <a:pt x="1175" y="21615"/>
                </a:lnTo>
                <a:lnTo>
                  <a:pt x="0" y="34243"/>
                </a:lnTo>
                <a:lnTo>
                  <a:pt x="996" y="46328"/>
                </a:lnTo>
                <a:lnTo>
                  <a:pt x="1175" y="47980"/>
                </a:lnTo>
                <a:lnTo>
                  <a:pt x="2305" y="59232"/>
                </a:lnTo>
                <a:lnTo>
                  <a:pt x="2432" y="60096"/>
                </a:lnTo>
                <a:lnTo>
                  <a:pt x="6179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6218495" y="8798671"/>
            <a:ext cx="103376" cy="182803"/>
          </a:xfrm>
          <a:custGeom>
            <a:avLst/>
            <a:gdLst/>
            <a:ahLst/>
            <a:cxnLst/>
            <a:rect l="l" t="t" r="r" b="b"/>
            <a:pathLst>
              <a:path w="103376" h="182803">
                <a:moveTo>
                  <a:pt x="0" y="0"/>
                </a:moveTo>
                <a:lnTo>
                  <a:pt x="11366" y="2870"/>
                </a:lnTo>
                <a:lnTo>
                  <a:pt x="22745" y="9245"/>
                </a:lnTo>
                <a:lnTo>
                  <a:pt x="33783" y="16099"/>
                </a:lnTo>
                <a:lnTo>
                  <a:pt x="42593" y="23563"/>
                </a:lnTo>
                <a:lnTo>
                  <a:pt x="55006" y="35318"/>
                </a:lnTo>
                <a:lnTo>
                  <a:pt x="61903" y="43555"/>
                </a:lnTo>
                <a:lnTo>
                  <a:pt x="66103" y="49110"/>
                </a:lnTo>
                <a:lnTo>
                  <a:pt x="74153" y="59955"/>
                </a:lnTo>
                <a:lnTo>
                  <a:pt x="79508" y="68961"/>
                </a:lnTo>
                <a:lnTo>
                  <a:pt x="83337" y="76339"/>
                </a:lnTo>
                <a:lnTo>
                  <a:pt x="89500" y="88353"/>
                </a:lnTo>
                <a:lnTo>
                  <a:pt x="93286" y="98184"/>
                </a:lnTo>
                <a:lnTo>
                  <a:pt x="95719" y="105702"/>
                </a:lnTo>
                <a:lnTo>
                  <a:pt x="99643" y="118393"/>
                </a:lnTo>
                <a:lnTo>
                  <a:pt x="101564" y="129221"/>
                </a:lnTo>
                <a:lnTo>
                  <a:pt x="103376" y="147533"/>
                </a:lnTo>
                <a:lnTo>
                  <a:pt x="102433" y="159451"/>
                </a:lnTo>
                <a:lnTo>
                  <a:pt x="102209" y="161188"/>
                </a:lnTo>
                <a:lnTo>
                  <a:pt x="100838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6098546" y="8960857"/>
            <a:ext cx="55105" cy="62471"/>
          </a:xfrm>
          <a:custGeom>
            <a:avLst/>
            <a:gdLst/>
            <a:ahLst/>
            <a:cxnLst/>
            <a:rect l="l" t="t" r="r" b="b"/>
            <a:pathLst>
              <a:path w="55105" h="62471">
                <a:moveTo>
                  <a:pt x="0" y="0"/>
                </a:moveTo>
                <a:lnTo>
                  <a:pt x="2120" y="7493"/>
                </a:lnTo>
                <a:lnTo>
                  <a:pt x="2374" y="8001"/>
                </a:lnTo>
                <a:lnTo>
                  <a:pt x="6375" y="14871"/>
                </a:lnTo>
                <a:lnTo>
                  <a:pt x="12496" y="25615"/>
                </a:lnTo>
                <a:lnTo>
                  <a:pt x="12611" y="26238"/>
                </a:lnTo>
                <a:lnTo>
                  <a:pt x="20370" y="35610"/>
                </a:lnTo>
                <a:lnTo>
                  <a:pt x="27736" y="44475"/>
                </a:lnTo>
                <a:lnTo>
                  <a:pt x="28232" y="45110"/>
                </a:lnTo>
                <a:lnTo>
                  <a:pt x="37363" y="52108"/>
                </a:lnTo>
                <a:lnTo>
                  <a:pt x="45097" y="58102"/>
                </a:lnTo>
                <a:lnTo>
                  <a:pt x="45986" y="58597"/>
                </a:lnTo>
                <a:lnTo>
                  <a:pt x="55105" y="6247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6127161" y="8887018"/>
            <a:ext cx="72212" cy="105702"/>
          </a:xfrm>
          <a:custGeom>
            <a:avLst/>
            <a:gdLst/>
            <a:ahLst/>
            <a:cxnLst/>
            <a:rect l="l" t="t" r="r" b="b"/>
            <a:pathLst>
              <a:path w="72212" h="105702">
                <a:moveTo>
                  <a:pt x="71716" y="105702"/>
                </a:moveTo>
                <a:lnTo>
                  <a:pt x="72212" y="95326"/>
                </a:lnTo>
                <a:lnTo>
                  <a:pt x="72212" y="94462"/>
                </a:lnTo>
                <a:lnTo>
                  <a:pt x="70218" y="84327"/>
                </a:lnTo>
                <a:lnTo>
                  <a:pt x="67970" y="72847"/>
                </a:lnTo>
                <a:lnTo>
                  <a:pt x="67589" y="72085"/>
                </a:lnTo>
                <a:lnTo>
                  <a:pt x="62966" y="61340"/>
                </a:lnTo>
                <a:lnTo>
                  <a:pt x="58216" y="49974"/>
                </a:lnTo>
                <a:lnTo>
                  <a:pt x="57848" y="49352"/>
                </a:lnTo>
                <a:lnTo>
                  <a:pt x="50977" y="39103"/>
                </a:lnTo>
                <a:lnTo>
                  <a:pt x="44234" y="29235"/>
                </a:lnTo>
                <a:lnTo>
                  <a:pt x="35229" y="20231"/>
                </a:lnTo>
                <a:lnTo>
                  <a:pt x="27482" y="12738"/>
                </a:lnTo>
                <a:lnTo>
                  <a:pt x="26860" y="11988"/>
                </a:lnTo>
                <a:lnTo>
                  <a:pt x="17614" y="6743"/>
                </a:lnTo>
                <a:lnTo>
                  <a:pt x="9867" y="2247"/>
                </a:lnTo>
                <a:lnTo>
                  <a:pt x="8750" y="173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6090050" y="8910626"/>
            <a:ext cx="8496" cy="50228"/>
          </a:xfrm>
          <a:custGeom>
            <a:avLst/>
            <a:gdLst/>
            <a:ahLst/>
            <a:cxnLst/>
            <a:rect l="l" t="t" r="r" b="b"/>
            <a:pathLst>
              <a:path w="8496" h="50228">
                <a:moveTo>
                  <a:pt x="2120" y="0"/>
                </a:moveTo>
                <a:lnTo>
                  <a:pt x="126" y="9118"/>
                </a:lnTo>
                <a:lnTo>
                  <a:pt x="0" y="10375"/>
                </a:lnTo>
                <a:lnTo>
                  <a:pt x="622" y="19748"/>
                </a:lnTo>
                <a:lnTo>
                  <a:pt x="1498" y="30746"/>
                </a:lnTo>
                <a:lnTo>
                  <a:pt x="2247" y="31242"/>
                </a:lnTo>
                <a:lnTo>
                  <a:pt x="5118" y="42240"/>
                </a:lnTo>
                <a:lnTo>
                  <a:pt x="6121" y="46228"/>
                </a:lnTo>
                <a:lnTo>
                  <a:pt x="6248" y="46736"/>
                </a:lnTo>
                <a:lnTo>
                  <a:pt x="8496" y="5022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6167390" y="9037081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0" y="21361"/>
                </a:moveTo>
                <a:lnTo>
                  <a:pt x="20866" y="22364"/>
                </a:lnTo>
                <a:lnTo>
                  <a:pt x="38112" y="15113"/>
                </a:lnTo>
                <a:lnTo>
                  <a:pt x="504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6071679" y="8853271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1003"/>
                </a:moveTo>
                <a:lnTo>
                  <a:pt x="29616" y="0"/>
                </a:lnTo>
                <a:lnTo>
                  <a:pt x="12369" y="7251"/>
                </a:lnTo>
                <a:lnTo>
                  <a:pt x="0" y="223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6084053" y="8797542"/>
            <a:ext cx="134442" cy="62979"/>
          </a:xfrm>
          <a:custGeom>
            <a:avLst/>
            <a:gdLst/>
            <a:ahLst/>
            <a:cxnLst/>
            <a:rect l="l" t="t" r="r" b="b"/>
            <a:pathLst>
              <a:path w="134442" h="62979">
                <a:moveTo>
                  <a:pt x="0" y="62979"/>
                </a:moveTo>
                <a:lnTo>
                  <a:pt x="96456" y="7378"/>
                </a:lnTo>
                <a:lnTo>
                  <a:pt x="113703" y="0"/>
                </a:lnTo>
                <a:lnTo>
                  <a:pt x="134442" y="1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6205509" y="8981474"/>
            <a:ext cx="108699" cy="70726"/>
          </a:xfrm>
          <a:custGeom>
            <a:avLst/>
            <a:gdLst/>
            <a:ahLst/>
            <a:cxnLst/>
            <a:rect l="l" t="t" r="r" b="b"/>
            <a:pathLst>
              <a:path w="108699" h="70726">
                <a:moveTo>
                  <a:pt x="108699" y="0"/>
                </a:moveTo>
                <a:lnTo>
                  <a:pt x="96329" y="14985"/>
                </a:lnTo>
                <a:lnTo>
                  <a:pt x="0" y="707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6153650" y="8992725"/>
            <a:ext cx="45224" cy="33604"/>
          </a:xfrm>
          <a:custGeom>
            <a:avLst/>
            <a:gdLst/>
            <a:ahLst/>
            <a:cxnLst/>
            <a:rect l="l" t="t" r="r" b="b"/>
            <a:pathLst>
              <a:path w="45224" h="33604">
                <a:moveTo>
                  <a:pt x="0" y="30606"/>
                </a:moveTo>
                <a:lnTo>
                  <a:pt x="16992" y="33604"/>
                </a:lnTo>
                <a:lnTo>
                  <a:pt x="30988" y="29108"/>
                </a:lnTo>
                <a:lnTo>
                  <a:pt x="40728" y="17487"/>
                </a:lnTo>
                <a:lnTo>
                  <a:pt x="4522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6092170" y="8887010"/>
            <a:ext cx="34988" cy="23609"/>
          </a:xfrm>
          <a:custGeom>
            <a:avLst/>
            <a:gdLst/>
            <a:ahLst/>
            <a:cxnLst/>
            <a:rect l="l" t="t" r="r" b="b"/>
            <a:pathLst>
              <a:path w="34988" h="23609">
                <a:moveTo>
                  <a:pt x="34988" y="0"/>
                </a:moveTo>
                <a:lnTo>
                  <a:pt x="19253" y="749"/>
                </a:lnTo>
                <a:lnTo>
                  <a:pt x="7251" y="8877"/>
                </a:lnTo>
                <a:lnTo>
                  <a:pt x="0" y="2360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6143525" y="8735317"/>
            <a:ext cx="199174" cy="90843"/>
          </a:xfrm>
          <a:custGeom>
            <a:avLst/>
            <a:gdLst/>
            <a:ahLst/>
            <a:cxnLst/>
            <a:rect l="l" t="t" r="r" b="b"/>
            <a:pathLst>
              <a:path w="199174" h="90843">
                <a:moveTo>
                  <a:pt x="0" y="90843"/>
                </a:moveTo>
                <a:lnTo>
                  <a:pt x="44361" y="27863"/>
                </a:lnTo>
                <a:lnTo>
                  <a:pt x="92468" y="0"/>
                </a:lnTo>
                <a:lnTo>
                  <a:pt x="199174" y="61607"/>
                </a:lnTo>
                <a:lnTo>
                  <a:pt x="150939" y="89471"/>
                </a:lnTo>
                <a:lnTo>
                  <a:pt x="44361" y="278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6262108" y="8824788"/>
            <a:ext cx="85712" cy="213410"/>
          </a:xfrm>
          <a:custGeom>
            <a:avLst/>
            <a:gdLst/>
            <a:ahLst/>
            <a:cxnLst/>
            <a:rect l="l" t="t" r="r" b="b"/>
            <a:pathLst>
              <a:path w="85712" h="213410">
                <a:moveTo>
                  <a:pt x="32359" y="0"/>
                </a:moveTo>
                <a:lnTo>
                  <a:pt x="85712" y="137439"/>
                </a:lnTo>
                <a:lnTo>
                  <a:pt x="32359" y="213410"/>
                </a:lnTo>
                <a:lnTo>
                  <a:pt x="0" y="1946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6294466" y="8934495"/>
            <a:ext cx="101574" cy="103708"/>
          </a:xfrm>
          <a:custGeom>
            <a:avLst/>
            <a:gdLst/>
            <a:ahLst/>
            <a:cxnLst/>
            <a:rect l="l" t="t" r="r" b="b"/>
            <a:pathLst>
              <a:path w="101574" h="103708">
                <a:moveTo>
                  <a:pt x="53352" y="27736"/>
                </a:moveTo>
                <a:lnTo>
                  <a:pt x="101574" y="0"/>
                </a:lnTo>
                <a:lnTo>
                  <a:pt x="48234" y="75844"/>
                </a:lnTo>
                <a:lnTo>
                  <a:pt x="0" y="1037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6342696" y="8796926"/>
            <a:ext cx="53352" cy="137566"/>
          </a:xfrm>
          <a:custGeom>
            <a:avLst/>
            <a:gdLst/>
            <a:ahLst/>
            <a:cxnLst/>
            <a:rect l="l" t="t" r="r" b="b"/>
            <a:pathLst>
              <a:path w="53352" h="137566">
                <a:moveTo>
                  <a:pt x="53352" y="13756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6340949" y="8748067"/>
            <a:ext cx="84313" cy="152438"/>
          </a:xfrm>
          <a:custGeom>
            <a:avLst/>
            <a:gdLst/>
            <a:ahLst/>
            <a:cxnLst/>
            <a:rect l="l" t="t" r="r" b="b"/>
            <a:pathLst>
              <a:path w="84313" h="152438">
                <a:moveTo>
                  <a:pt x="0" y="0"/>
                </a:moveTo>
                <a:lnTo>
                  <a:pt x="10617" y="5118"/>
                </a:lnTo>
                <a:lnTo>
                  <a:pt x="21361" y="10375"/>
                </a:lnTo>
                <a:lnTo>
                  <a:pt x="21488" y="10490"/>
                </a:lnTo>
                <a:lnTo>
                  <a:pt x="31418" y="18362"/>
                </a:lnTo>
                <a:lnTo>
                  <a:pt x="39663" y="25591"/>
                </a:lnTo>
                <a:lnTo>
                  <a:pt x="50952" y="37857"/>
                </a:lnTo>
                <a:lnTo>
                  <a:pt x="57374" y="46875"/>
                </a:lnTo>
                <a:lnTo>
                  <a:pt x="60350" y="51485"/>
                </a:lnTo>
                <a:lnTo>
                  <a:pt x="67246" y="62796"/>
                </a:lnTo>
                <a:lnTo>
                  <a:pt x="71872" y="72662"/>
                </a:lnTo>
                <a:lnTo>
                  <a:pt x="74218" y="78346"/>
                </a:lnTo>
                <a:lnTo>
                  <a:pt x="78934" y="90549"/>
                </a:lnTo>
                <a:lnTo>
                  <a:pt x="81565" y="101603"/>
                </a:lnTo>
                <a:lnTo>
                  <a:pt x="84313" y="118458"/>
                </a:lnTo>
                <a:lnTo>
                  <a:pt x="84003" y="130886"/>
                </a:lnTo>
                <a:lnTo>
                  <a:pt x="83972" y="131317"/>
                </a:lnTo>
                <a:lnTo>
                  <a:pt x="83223" y="141566"/>
                </a:lnTo>
                <a:lnTo>
                  <a:pt x="82956" y="143065"/>
                </a:lnTo>
                <a:lnTo>
                  <a:pt x="78968" y="15243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6285471" y="8746068"/>
            <a:ext cx="55473" cy="17868"/>
          </a:xfrm>
          <a:custGeom>
            <a:avLst/>
            <a:gdLst/>
            <a:ahLst/>
            <a:cxnLst/>
            <a:rect l="l" t="t" r="r" b="b"/>
            <a:pathLst>
              <a:path w="55473" h="17868">
                <a:moveTo>
                  <a:pt x="0" y="17868"/>
                </a:moveTo>
                <a:lnTo>
                  <a:pt x="19494" y="6629"/>
                </a:lnTo>
                <a:lnTo>
                  <a:pt x="35725" y="0"/>
                </a:lnTo>
                <a:lnTo>
                  <a:pt x="55473" y="20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6392307" y="8900505"/>
            <a:ext cx="27609" cy="24117"/>
          </a:xfrm>
          <a:custGeom>
            <a:avLst/>
            <a:gdLst/>
            <a:ahLst/>
            <a:cxnLst/>
            <a:rect l="l" t="t" r="r" b="b"/>
            <a:pathLst>
              <a:path w="27609" h="24117">
                <a:moveTo>
                  <a:pt x="27609" y="0"/>
                </a:moveTo>
                <a:lnTo>
                  <a:pt x="16484" y="14617"/>
                </a:lnTo>
                <a:lnTo>
                  <a:pt x="0" y="24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6343695" y="8799422"/>
            <a:ext cx="7620" cy="7124"/>
          </a:xfrm>
          <a:custGeom>
            <a:avLst/>
            <a:gdLst/>
            <a:ahLst/>
            <a:cxnLst/>
            <a:rect l="l" t="t" r="r" b="b"/>
            <a:pathLst>
              <a:path w="7620" h="7124">
                <a:moveTo>
                  <a:pt x="0" y="0"/>
                </a:moveTo>
                <a:lnTo>
                  <a:pt x="7620" y="4368"/>
                </a:lnTo>
                <a:lnTo>
                  <a:pt x="2755" y="712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6351320" y="8803792"/>
            <a:ext cx="39357" cy="107086"/>
          </a:xfrm>
          <a:custGeom>
            <a:avLst/>
            <a:gdLst/>
            <a:ahLst/>
            <a:cxnLst/>
            <a:rect l="l" t="t" r="r" b="b"/>
            <a:pathLst>
              <a:path w="39357" h="107086">
                <a:moveTo>
                  <a:pt x="35610" y="107086"/>
                </a:moveTo>
                <a:lnTo>
                  <a:pt x="39357" y="10158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6370057" y="8852273"/>
            <a:ext cx="1003" cy="2374"/>
          </a:xfrm>
          <a:custGeom>
            <a:avLst/>
            <a:gdLst/>
            <a:ahLst/>
            <a:cxnLst/>
            <a:rect l="l" t="t" r="r" b="b"/>
            <a:pathLst>
              <a:path w="1003" h="2374">
                <a:moveTo>
                  <a:pt x="1003" y="237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6385928" y="8905382"/>
            <a:ext cx="4749" cy="2870"/>
          </a:xfrm>
          <a:custGeom>
            <a:avLst/>
            <a:gdLst/>
            <a:ahLst/>
            <a:cxnLst/>
            <a:rect l="l" t="t" r="r" b="b"/>
            <a:pathLst>
              <a:path w="4749" h="2870">
                <a:moveTo>
                  <a:pt x="0" y="2870"/>
                </a:moveTo>
                <a:lnTo>
                  <a:pt x="47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4798195" y="8429699"/>
            <a:ext cx="7747" cy="77089"/>
          </a:xfrm>
          <a:custGeom>
            <a:avLst/>
            <a:gdLst/>
            <a:ahLst/>
            <a:cxnLst/>
            <a:rect l="l" t="t" r="r" b="b"/>
            <a:pathLst>
              <a:path w="7747" h="77089">
                <a:moveTo>
                  <a:pt x="7747" y="77088"/>
                </a:moveTo>
                <a:lnTo>
                  <a:pt x="3958" y="64396"/>
                </a:lnTo>
                <a:lnTo>
                  <a:pt x="2052" y="53547"/>
                </a:lnTo>
                <a:lnTo>
                  <a:pt x="1371" y="48107"/>
                </a:lnTo>
                <a:lnTo>
                  <a:pt x="0" y="37731"/>
                </a:lnTo>
                <a:lnTo>
                  <a:pt x="1371" y="37236"/>
                </a:lnTo>
                <a:lnTo>
                  <a:pt x="1371" y="26492"/>
                </a:lnTo>
                <a:lnTo>
                  <a:pt x="1371" y="24104"/>
                </a:lnTo>
                <a:lnTo>
                  <a:pt x="876" y="23736"/>
                </a:lnTo>
                <a:lnTo>
                  <a:pt x="1371" y="21615"/>
                </a:lnTo>
                <a:lnTo>
                  <a:pt x="4000" y="10871"/>
                </a:lnTo>
                <a:lnTo>
                  <a:pt x="4127" y="10617"/>
                </a:lnTo>
                <a:lnTo>
                  <a:pt x="774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4856417" y="8408454"/>
            <a:ext cx="103326" cy="182803"/>
          </a:xfrm>
          <a:custGeom>
            <a:avLst/>
            <a:gdLst/>
            <a:ahLst/>
            <a:cxnLst/>
            <a:rect l="l" t="t" r="r" b="b"/>
            <a:pathLst>
              <a:path w="103326" h="182803">
                <a:moveTo>
                  <a:pt x="0" y="0"/>
                </a:moveTo>
                <a:lnTo>
                  <a:pt x="11366" y="2870"/>
                </a:lnTo>
                <a:lnTo>
                  <a:pt x="22618" y="9245"/>
                </a:lnTo>
                <a:lnTo>
                  <a:pt x="33706" y="16093"/>
                </a:lnTo>
                <a:lnTo>
                  <a:pt x="42471" y="23552"/>
                </a:lnTo>
                <a:lnTo>
                  <a:pt x="45237" y="26111"/>
                </a:lnTo>
                <a:lnTo>
                  <a:pt x="54927" y="35300"/>
                </a:lnTo>
                <a:lnTo>
                  <a:pt x="61815" y="43502"/>
                </a:lnTo>
                <a:lnTo>
                  <a:pt x="66103" y="49110"/>
                </a:lnTo>
                <a:lnTo>
                  <a:pt x="74062" y="59955"/>
                </a:lnTo>
                <a:lnTo>
                  <a:pt x="79444" y="68961"/>
                </a:lnTo>
                <a:lnTo>
                  <a:pt x="83337" y="76339"/>
                </a:lnTo>
                <a:lnTo>
                  <a:pt x="88932" y="88102"/>
                </a:lnTo>
                <a:lnTo>
                  <a:pt x="92447" y="97566"/>
                </a:lnTo>
                <a:lnTo>
                  <a:pt x="95592" y="105460"/>
                </a:lnTo>
                <a:lnTo>
                  <a:pt x="95719" y="105702"/>
                </a:lnTo>
                <a:lnTo>
                  <a:pt x="99074" y="118654"/>
                </a:lnTo>
                <a:lnTo>
                  <a:pt x="101456" y="129255"/>
                </a:lnTo>
                <a:lnTo>
                  <a:pt x="102209" y="134696"/>
                </a:lnTo>
                <a:lnTo>
                  <a:pt x="103326" y="147533"/>
                </a:lnTo>
                <a:lnTo>
                  <a:pt x="102432" y="159451"/>
                </a:lnTo>
                <a:lnTo>
                  <a:pt x="102209" y="161188"/>
                </a:lnTo>
                <a:lnTo>
                  <a:pt x="100711" y="171678"/>
                </a:lnTo>
                <a:lnTo>
                  <a:pt x="100342" y="173189"/>
                </a:lnTo>
                <a:lnTo>
                  <a:pt x="95719" y="1828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4805944" y="8506795"/>
            <a:ext cx="95707" cy="105702"/>
          </a:xfrm>
          <a:custGeom>
            <a:avLst/>
            <a:gdLst/>
            <a:ahLst/>
            <a:cxnLst/>
            <a:rect l="l" t="t" r="r" b="b"/>
            <a:pathLst>
              <a:path w="95707" h="105702">
                <a:moveTo>
                  <a:pt x="95707" y="105702"/>
                </a:moveTo>
                <a:lnTo>
                  <a:pt x="84467" y="102831"/>
                </a:lnTo>
                <a:lnTo>
                  <a:pt x="73088" y="96456"/>
                </a:lnTo>
                <a:lnTo>
                  <a:pt x="62052" y="89608"/>
                </a:lnTo>
                <a:lnTo>
                  <a:pt x="53239" y="82149"/>
                </a:lnTo>
                <a:lnTo>
                  <a:pt x="50469" y="79590"/>
                </a:lnTo>
                <a:lnTo>
                  <a:pt x="40825" y="70380"/>
                </a:lnTo>
                <a:lnTo>
                  <a:pt x="33926" y="62141"/>
                </a:lnTo>
                <a:lnTo>
                  <a:pt x="29730" y="56603"/>
                </a:lnTo>
                <a:lnTo>
                  <a:pt x="21687" y="45770"/>
                </a:lnTo>
                <a:lnTo>
                  <a:pt x="16293" y="36795"/>
                </a:lnTo>
                <a:lnTo>
                  <a:pt x="12369" y="29362"/>
                </a:lnTo>
                <a:lnTo>
                  <a:pt x="6302" y="17347"/>
                </a:lnTo>
                <a:lnTo>
                  <a:pt x="2492" y="751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4822471" y="8415823"/>
            <a:ext cx="103295" cy="182803"/>
          </a:xfrm>
          <a:custGeom>
            <a:avLst/>
            <a:gdLst/>
            <a:ahLst/>
            <a:cxnLst/>
            <a:rect l="l" t="t" r="r" b="b"/>
            <a:pathLst>
              <a:path w="103295" h="182803">
                <a:moveTo>
                  <a:pt x="103295" y="182803"/>
                </a:moveTo>
                <a:lnTo>
                  <a:pt x="92055" y="179806"/>
                </a:lnTo>
                <a:lnTo>
                  <a:pt x="80676" y="173558"/>
                </a:lnTo>
                <a:lnTo>
                  <a:pt x="69638" y="166665"/>
                </a:lnTo>
                <a:lnTo>
                  <a:pt x="60828" y="159212"/>
                </a:lnTo>
                <a:lnTo>
                  <a:pt x="48426" y="147501"/>
                </a:lnTo>
                <a:lnTo>
                  <a:pt x="41496" y="139301"/>
                </a:lnTo>
                <a:lnTo>
                  <a:pt x="37204" y="133705"/>
                </a:lnTo>
                <a:lnTo>
                  <a:pt x="29238" y="122823"/>
                </a:lnTo>
                <a:lnTo>
                  <a:pt x="23857" y="113809"/>
                </a:lnTo>
                <a:lnTo>
                  <a:pt x="19957" y="106464"/>
                </a:lnTo>
                <a:lnTo>
                  <a:pt x="13890" y="94449"/>
                </a:lnTo>
                <a:lnTo>
                  <a:pt x="10080" y="84615"/>
                </a:lnTo>
                <a:lnTo>
                  <a:pt x="7587" y="77101"/>
                </a:lnTo>
                <a:lnTo>
                  <a:pt x="3717" y="64402"/>
                </a:lnTo>
                <a:lnTo>
                  <a:pt x="1862" y="53561"/>
                </a:lnTo>
                <a:lnTo>
                  <a:pt x="1212" y="47980"/>
                </a:lnTo>
                <a:lnTo>
                  <a:pt x="0" y="35216"/>
                </a:lnTo>
                <a:lnTo>
                  <a:pt x="987" y="23236"/>
                </a:lnTo>
                <a:lnTo>
                  <a:pt x="1212" y="21615"/>
                </a:lnTo>
                <a:lnTo>
                  <a:pt x="2584" y="11125"/>
                </a:lnTo>
                <a:lnTo>
                  <a:pt x="3092" y="9613"/>
                </a:lnTo>
                <a:lnTo>
                  <a:pt x="758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4751464" y="8346107"/>
            <a:ext cx="255143" cy="328739"/>
          </a:xfrm>
          <a:custGeom>
            <a:avLst/>
            <a:gdLst/>
            <a:ahLst/>
            <a:cxnLst/>
            <a:rect l="l" t="t" r="r" b="b"/>
            <a:pathLst>
              <a:path w="255142" h="328739">
                <a:moveTo>
                  <a:pt x="13119" y="124447"/>
                </a:moveTo>
                <a:lnTo>
                  <a:pt x="63855" y="255142"/>
                </a:lnTo>
                <a:lnTo>
                  <a:pt x="191414" y="328739"/>
                </a:lnTo>
                <a:lnTo>
                  <a:pt x="255143" y="238023"/>
                </a:lnTo>
                <a:lnTo>
                  <a:pt x="191414" y="73596"/>
                </a:lnTo>
                <a:lnTo>
                  <a:pt x="63855" y="0"/>
                </a:lnTo>
                <a:lnTo>
                  <a:pt x="0" y="90703"/>
                </a:lnTo>
                <a:lnTo>
                  <a:pt x="13119" y="1244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4805942" y="8407330"/>
            <a:ext cx="50469" cy="22364"/>
          </a:xfrm>
          <a:custGeom>
            <a:avLst/>
            <a:gdLst/>
            <a:ahLst/>
            <a:cxnLst/>
            <a:rect l="l" t="t" r="r" b="b"/>
            <a:pathLst>
              <a:path w="50469" h="22364">
                <a:moveTo>
                  <a:pt x="0" y="22364"/>
                </a:moveTo>
                <a:lnTo>
                  <a:pt x="12369" y="7378"/>
                </a:lnTo>
                <a:lnTo>
                  <a:pt x="29730" y="0"/>
                </a:lnTo>
                <a:lnTo>
                  <a:pt x="50469" y="11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4901648" y="8591256"/>
            <a:ext cx="50482" cy="22364"/>
          </a:xfrm>
          <a:custGeom>
            <a:avLst/>
            <a:gdLst/>
            <a:ahLst/>
            <a:cxnLst/>
            <a:rect l="l" t="t" r="r" b="b"/>
            <a:pathLst>
              <a:path w="50482" h="22364">
                <a:moveTo>
                  <a:pt x="50482" y="0"/>
                </a:moveTo>
                <a:lnTo>
                  <a:pt x="38112" y="14986"/>
                </a:lnTo>
                <a:lnTo>
                  <a:pt x="20866" y="22364"/>
                </a:lnTo>
                <a:lnTo>
                  <a:pt x="0" y="2124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4815312" y="8332235"/>
            <a:ext cx="151688" cy="87464"/>
          </a:xfrm>
          <a:custGeom>
            <a:avLst/>
            <a:gdLst/>
            <a:ahLst/>
            <a:cxnLst/>
            <a:rect l="l" t="t" r="r" b="b"/>
            <a:pathLst>
              <a:path w="151688" h="87464">
                <a:moveTo>
                  <a:pt x="0" y="13868"/>
                </a:moveTo>
                <a:lnTo>
                  <a:pt x="24117" y="0"/>
                </a:lnTo>
                <a:lnTo>
                  <a:pt x="151688" y="73596"/>
                </a:lnTo>
                <a:lnTo>
                  <a:pt x="127571" y="8746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4925762" y="8598623"/>
            <a:ext cx="19494" cy="1003"/>
          </a:xfrm>
          <a:custGeom>
            <a:avLst/>
            <a:gdLst/>
            <a:ahLst/>
            <a:cxnLst/>
            <a:rect l="l" t="t" r="r" b="b"/>
            <a:pathLst>
              <a:path w="19494" h="1003">
                <a:moveTo>
                  <a:pt x="19494" y="100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4830057" y="8407455"/>
            <a:ext cx="6870" cy="8369"/>
          </a:xfrm>
          <a:custGeom>
            <a:avLst/>
            <a:gdLst/>
            <a:ahLst/>
            <a:cxnLst/>
            <a:rect l="l" t="t" r="r" b="b"/>
            <a:pathLst>
              <a:path w="6870" h="8369">
                <a:moveTo>
                  <a:pt x="0" y="8369"/>
                </a:moveTo>
                <a:lnTo>
                  <a:pt x="687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4942885" y="8570262"/>
            <a:ext cx="87845" cy="104584"/>
          </a:xfrm>
          <a:custGeom>
            <a:avLst/>
            <a:gdLst/>
            <a:ahLst/>
            <a:cxnLst/>
            <a:rect l="l" t="t" r="r" b="b"/>
            <a:pathLst>
              <a:path w="87845" h="104584">
                <a:moveTo>
                  <a:pt x="0" y="104584"/>
                </a:moveTo>
                <a:lnTo>
                  <a:pt x="24117" y="90716"/>
                </a:lnTo>
                <a:lnTo>
                  <a:pt x="87845" y="0"/>
                </a:lnTo>
                <a:lnTo>
                  <a:pt x="63728" y="13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4967000" y="8405830"/>
            <a:ext cx="63728" cy="164439"/>
          </a:xfrm>
          <a:custGeom>
            <a:avLst/>
            <a:gdLst/>
            <a:ahLst/>
            <a:cxnLst/>
            <a:rect l="l" t="t" r="r" b="b"/>
            <a:pathLst>
              <a:path w="63728" h="164439">
                <a:moveTo>
                  <a:pt x="0" y="0"/>
                </a:moveTo>
                <a:lnTo>
                  <a:pt x="63728" y="16443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5858141" y="8945858"/>
            <a:ext cx="191427" cy="241414"/>
          </a:xfrm>
          <a:custGeom>
            <a:avLst/>
            <a:gdLst/>
            <a:ahLst/>
            <a:cxnLst/>
            <a:rect l="l" t="t" r="r" b="b"/>
            <a:pathLst>
              <a:path w="191427" h="241414">
                <a:moveTo>
                  <a:pt x="0" y="72351"/>
                </a:moveTo>
                <a:lnTo>
                  <a:pt x="749" y="62725"/>
                </a:lnTo>
                <a:lnTo>
                  <a:pt x="1752" y="53111"/>
                </a:lnTo>
                <a:lnTo>
                  <a:pt x="1879" y="51854"/>
                </a:lnTo>
                <a:lnTo>
                  <a:pt x="2247" y="50609"/>
                </a:lnTo>
                <a:lnTo>
                  <a:pt x="4749" y="42113"/>
                </a:lnTo>
                <a:lnTo>
                  <a:pt x="3873" y="41490"/>
                </a:lnTo>
                <a:lnTo>
                  <a:pt x="7378" y="33743"/>
                </a:lnTo>
                <a:lnTo>
                  <a:pt x="10490" y="26873"/>
                </a:lnTo>
                <a:lnTo>
                  <a:pt x="11620" y="27000"/>
                </a:lnTo>
                <a:lnTo>
                  <a:pt x="15875" y="20370"/>
                </a:lnTo>
                <a:lnTo>
                  <a:pt x="16624" y="19126"/>
                </a:lnTo>
                <a:lnTo>
                  <a:pt x="16624" y="18872"/>
                </a:lnTo>
                <a:lnTo>
                  <a:pt x="17614" y="17995"/>
                </a:lnTo>
                <a:lnTo>
                  <a:pt x="23113" y="13004"/>
                </a:lnTo>
                <a:lnTo>
                  <a:pt x="23241" y="13004"/>
                </a:lnTo>
                <a:lnTo>
                  <a:pt x="29108" y="8509"/>
                </a:lnTo>
                <a:lnTo>
                  <a:pt x="30238" y="7620"/>
                </a:lnTo>
                <a:lnTo>
                  <a:pt x="31737" y="7010"/>
                </a:lnTo>
                <a:lnTo>
                  <a:pt x="38608" y="4127"/>
                </a:lnTo>
                <a:lnTo>
                  <a:pt x="45732" y="1752"/>
                </a:lnTo>
                <a:lnTo>
                  <a:pt x="47104" y="1384"/>
                </a:lnTo>
                <a:lnTo>
                  <a:pt x="48729" y="1384"/>
                </a:lnTo>
                <a:lnTo>
                  <a:pt x="56603" y="1003"/>
                </a:lnTo>
                <a:lnTo>
                  <a:pt x="56972" y="0"/>
                </a:lnTo>
                <a:lnTo>
                  <a:pt x="64592" y="749"/>
                </a:lnTo>
                <a:lnTo>
                  <a:pt x="72974" y="1625"/>
                </a:lnTo>
                <a:lnTo>
                  <a:pt x="73101" y="2628"/>
                </a:lnTo>
                <a:lnTo>
                  <a:pt x="81724" y="4622"/>
                </a:lnTo>
                <a:lnTo>
                  <a:pt x="82842" y="5003"/>
                </a:lnTo>
                <a:lnTo>
                  <a:pt x="82969" y="5003"/>
                </a:lnTo>
                <a:lnTo>
                  <a:pt x="84086" y="5499"/>
                </a:lnTo>
                <a:lnTo>
                  <a:pt x="92837" y="9499"/>
                </a:lnTo>
                <a:lnTo>
                  <a:pt x="93459" y="8877"/>
                </a:lnTo>
                <a:lnTo>
                  <a:pt x="101587" y="13627"/>
                </a:lnTo>
                <a:lnTo>
                  <a:pt x="110705" y="18872"/>
                </a:lnTo>
                <a:lnTo>
                  <a:pt x="110959" y="19126"/>
                </a:lnTo>
                <a:lnTo>
                  <a:pt x="119075" y="25742"/>
                </a:lnTo>
                <a:lnTo>
                  <a:pt x="127952" y="32867"/>
                </a:lnTo>
                <a:lnTo>
                  <a:pt x="128206" y="33121"/>
                </a:lnTo>
                <a:lnTo>
                  <a:pt x="135940" y="41363"/>
                </a:lnTo>
                <a:lnTo>
                  <a:pt x="144195" y="50114"/>
                </a:lnTo>
                <a:lnTo>
                  <a:pt x="151434" y="59855"/>
                </a:lnTo>
                <a:lnTo>
                  <a:pt x="158813" y="69850"/>
                </a:lnTo>
                <a:lnTo>
                  <a:pt x="165061" y="80594"/>
                </a:lnTo>
                <a:lnTo>
                  <a:pt x="170929" y="90589"/>
                </a:lnTo>
                <a:lnTo>
                  <a:pt x="170307" y="91097"/>
                </a:lnTo>
                <a:lnTo>
                  <a:pt x="175552" y="101460"/>
                </a:lnTo>
                <a:lnTo>
                  <a:pt x="175933" y="102082"/>
                </a:lnTo>
                <a:lnTo>
                  <a:pt x="176301" y="102844"/>
                </a:lnTo>
                <a:lnTo>
                  <a:pt x="180555" y="114084"/>
                </a:lnTo>
                <a:lnTo>
                  <a:pt x="181178" y="114084"/>
                </a:lnTo>
                <a:lnTo>
                  <a:pt x="184556" y="125577"/>
                </a:lnTo>
                <a:lnTo>
                  <a:pt x="187794" y="136448"/>
                </a:lnTo>
                <a:lnTo>
                  <a:pt x="187921" y="136702"/>
                </a:lnTo>
                <a:lnTo>
                  <a:pt x="189674" y="147942"/>
                </a:lnTo>
                <a:lnTo>
                  <a:pt x="191300" y="158318"/>
                </a:lnTo>
                <a:lnTo>
                  <a:pt x="191427" y="158686"/>
                </a:lnTo>
                <a:lnTo>
                  <a:pt x="191427" y="169189"/>
                </a:lnTo>
                <a:lnTo>
                  <a:pt x="191427" y="178689"/>
                </a:lnTo>
                <a:lnTo>
                  <a:pt x="190677" y="178803"/>
                </a:lnTo>
                <a:lnTo>
                  <a:pt x="189674" y="188429"/>
                </a:lnTo>
                <a:lnTo>
                  <a:pt x="189547" y="189674"/>
                </a:lnTo>
                <a:lnTo>
                  <a:pt x="189179" y="190931"/>
                </a:lnTo>
                <a:lnTo>
                  <a:pt x="186677" y="199301"/>
                </a:lnTo>
                <a:lnTo>
                  <a:pt x="187426" y="199923"/>
                </a:lnTo>
                <a:lnTo>
                  <a:pt x="183934" y="207670"/>
                </a:lnTo>
                <a:lnTo>
                  <a:pt x="180924" y="214541"/>
                </a:lnTo>
                <a:lnTo>
                  <a:pt x="179806" y="214414"/>
                </a:lnTo>
                <a:lnTo>
                  <a:pt x="175552" y="221043"/>
                </a:lnTo>
                <a:lnTo>
                  <a:pt x="174688" y="222288"/>
                </a:lnTo>
                <a:lnTo>
                  <a:pt x="174802" y="222542"/>
                </a:lnTo>
                <a:lnTo>
                  <a:pt x="173799" y="223418"/>
                </a:lnTo>
                <a:lnTo>
                  <a:pt x="168313" y="228409"/>
                </a:lnTo>
                <a:lnTo>
                  <a:pt x="162306" y="233032"/>
                </a:lnTo>
                <a:lnTo>
                  <a:pt x="161188" y="233908"/>
                </a:lnTo>
                <a:lnTo>
                  <a:pt x="160934" y="233908"/>
                </a:lnTo>
                <a:lnTo>
                  <a:pt x="159689" y="234530"/>
                </a:lnTo>
                <a:lnTo>
                  <a:pt x="152692" y="237286"/>
                </a:lnTo>
                <a:lnTo>
                  <a:pt x="145694" y="239661"/>
                </a:lnTo>
                <a:lnTo>
                  <a:pt x="144310" y="240157"/>
                </a:lnTo>
                <a:lnTo>
                  <a:pt x="144195" y="239903"/>
                </a:lnTo>
                <a:lnTo>
                  <a:pt x="142697" y="240030"/>
                </a:lnTo>
                <a:lnTo>
                  <a:pt x="134823" y="240411"/>
                </a:lnTo>
                <a:lnTo>
                  <a:pt x="134327" y="241414"/>
                </a:lnTo>
                <a:lnTo>
                  <a:pt x="126822" y="240665"/>
                </a:lnTo>
                <a:lnTo>
                  <a:pt x="118452" y="239788"/>
                </a:lnTo>
                <a:lnTo>
                  <a:pt x="118198" y="238785"/>
                </a:lnTo>
                <a:lnTo>
                  <a:pt x="109702" y="236791"/>
                </a:lnTo>
                <a:lnTo>
                  <a:pt x="108457" y="236537"/>
                </a:lnTo>
                <a:lnTo>
                  <a:pt x="108457" y="236410"/>
                </a:lnTo>
                <a:lnTo>
                  <a:pt x="107327" y="235902"/>
                </a:lnTo>
                <a:lnTo>
                  <a:pt x="98463" y="232041"/>
                </a:lnTo>
                <a:lnTo>
                  <a:pt x="97967" y="232537"/>
                </a:lnTo>
                <a:lnTo>
                  <a:pt x="89839" y="227787"/>
                </a:lnTo>
                <a:lnTo>
                  <a:pt x="80721" y="222542"/>
                </a:lnTo>
                <a:lnTo>
                  <a:pt x="80467" y="222288"/>
                </a:lnTo>
                <a:lnTo>
                  <a:pt x="72224" y="215671"/>
                </a:lnTo>
                <a:lnTo>
                  <a:pt x="63474" y="208546"/>
                </a:lnTo>
                <a:lnTo>
                  <a:pt x="63233" y="208292"/>
                </a:lnTo>
                <a:lnTo>
                  <a:pt x="55473" y="200050"/>
                </a:lnTo>
                <a:lnTo>
                  <a:pt x="47231" y="191427"/>
                </a:lnTo>
                <a:lnTo>
                  <a:pt x="46977" y="191185"/>
                </a:lnTo>
                <a:lnTo>
                  <a:pt x="39865" y="181559"/>
                </a:lnTo>
                <a:lnTo>
                  <a:pt x="32613" y="171691"/>
                </a:lnTo>
                <a:lnTo>
                  <a:pt x="32486" y="171437"/>
                </a:lnTo>
                <a:lnTo>
                  <a:pt x="26238" y="160820"/>
                </a:lnTo>
                <a:lnTo>
                  <a:pt x="20116" y="150190"/>
                </a:lnTo>
                <a:lnTo>
                  <a:pt x="19989" y="149948"/>
                </a:lnTo>
                <a:lnTo>
                  <a:pt x="15113" y="138696"/>
                </a:lnTo>
                <a:lnTo>
                  <a:pt x="10375" y="127698"/>
                </a:lnTo>
                <a:lnTo>
                  <a:pt x="10248" y="127457"/>
                </a:lnTo>
                <a:lnTo>
                  <a:pt x="6870" y="115963"/>
                </a:lnTo>
                <a:lnTo>
                  <a:pt x="3619" y="105092"/>
                </a:lnTo>
                <a:lnTo>
                  <a:pt x="3505" y="104711"/>
                </a:lnTo>
                <a:lnTo>
                  <a:pt x="1752" y="93472"/>
                </a:lnTo>
                <a:lnTo>
                  <a:pt x="127" y="83350"/>
                </a:lnTo>
                <a:lnTo>
                  <a:pt x="127" y="82969"/>
                </a:lnTo>
                <a:lnTo>
                  <a:pt x="0" y="726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5880760" y="9018586"/>
            <a:ext cx="78092" cy="135318"/>
          </a:xfrm>
          <a:custGeom>
            <a:avLst/>
            <a:gdLst/>
            <a:ahLst/>
            <a:cxnLst/>
            <a:rect l="l" t="t" r="r" b="b"/>
            <a:pathLst>
              <a:path w="78092" h="135318">
                <a:moveTo>
                  <a:pt x="78092" y="135318"/>
                </a:moveTo>
                <a:lnTo>
                  <a:pt x="70967" y="131063"/>
                </a:lnTo>
                <a:lnTo>
                  <a:pt x="70713" y="130949"/>
                </a:lnTo>
                <a:lnTo>
                  <a:pt x="64223" y="125691"/>
                </a:lnTo>
                <a:lnTo>
                  <a:pt x="56349" y="119329"/>
                </a:lnTo>
                <a:lnTo>
                  <a:pt x="56222" y="119075"/>
                </a:lnTo>
                <a:lnTo>
                  <a:pt x="49225" y="111709"/>
                </a:lnTo>
                <a:lnTo>
                  <a:pt x="41859" y="103962"/>
                </a:lnTo>
                <a:lnTo>
                  <a:pt x="41732" y="103822"/>
                </a:lnTo>
                <a:lnTo>
                  <a:pt x="35356" y="95211"/>
                </a:lnTo>
                <a:lnTo>
                  <a:pt x="28854" y="86461"/>
                </a:lnTo>
                <a:lnTo>
                  <a:pt x="28740" y="86220"/>
                </a:lnTo>
                <a:lnTo>
                  <a:pt x="23241" y="76720"/>
                </a:lnTo>
                <a:lnTo>
                  <a:pt x="17741" y="67221"/>
                </a:lnTo>
                <a:lnTo>
                  <a:pt x="13360" y="56972"/>
                </a:lnTo>
                <a:lnTo>
                  <a:pt x="9118" y="47231"/>
                </a:lnTo>
                <a:lnTo>
                  <a:pt x="8991" y="46977"/>
                </a:lnTo>
                <a:lnTo>
                  <a:pt x="5994" y="36855"/>
                </a:lnTo>
                <a:lnTo>
                  <a:pt x="2997" y="27114"/>
                </a:lnTo>
                <a:lnTo>
                  <a:pt x="2997" y="26860"/>
                </a:lnTo>
                <a:lnTo>
                  <a:pt x="1371" y="16865"/>
                </a:lnTo>
                <a:lnTo>
                  <a:pt x="127" y="8610"/>
                </a:lnTo>
                <a:lnTo>
                  <a:pt x="0" y="836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5947105" y="8978099"/>
            <a:ext cx="79971" cy="138569"/>
          </a:xfrm>
          <a:custGeom>
            <a:avLst/>
            <a:gdLst/>
            <a:ahLst/>
            <a:cxnLst/>
            <a:rect l="l" t="t" r="r" b="b"/>
            <a:pathLst>
              <a:path w="79971" h="138569">
                <a:moveTo>
                  <a:pt x="0" y="0"/>
                </a:moveTo>
                <a:lnTo>
                  <a:pt x="8128" y="4749"/>
                </a:lnTo>
                <a:lnTo>
                  <a:pt x="8369" y="5003"/>
                </a:lnTo>
                <a:lnTo>
                  <a:pt x="15621" y="10871"/>
                </a:lnTo>
                <a:lnTo>
                  <a:pt x="23495" y="17119"/>
                </a:lnTo>
                <a:lnTo>
                  <a:pt x="23609" y="17373"/>
                </a:lnTo>
                <a:lnTo>
                  <a:pt x="30607" y="24739"/>
                </a:lnTo>
                <a:lnTo>
                  <a:pt x="37985" y="32486"/>
                </a:lnTo>
                <a:lnTo>
                  <a:pt x="38112" y="32613"/>
                </a:lnTo>
                <a:lnTo>
                  <a:pt x="44488" y="41236"/>
                </a:lnTo>
                <a:lnTo>
                  <a:pt x="50977" y="50101"/>
                </a:lnTo>
                <a:lnTo>
                  <a:pt x="51104" y="50228"/>
                </a:lnTo>
                <a:lnTo>
                  <a:pt x="56603" y="59728"/>
                </a:lnTo>
                <a:lnTo>
                  <a:pt x="61976" y="69227"/>
                </a:lnTo>
                <a:lnTo>
                  <a:pt x="66471" y="79463"/>
                </a:lnTo>
                <a:lnTo>
                  <a:pt x="70726" y="89217"/>
                </a:lnTo>
                <a:lnTo>
                  <a:pt x="70853" y="89458"/>
                </a:lnTo>
                <a:lnTo>
                  <a:pt x="73850" y="99707"/>
                </a:lnTo>
                <a:lnTo>
                  <a:pt x="76720" y="109461"/>
                </a:lnTo>
                <a:lnTo>
                  <a:pt x="76847" y="109702"/>
                </a:lnTo>
                <a:lnTo>
                  <a:pt x="78473" y="119583"/>
                </a:lnTo>
                <a:lnTo>
                  <a:pt x="79844" y="128828"/>
                </a:lnTo>
                <a:lnTo>
                  <a:pt x="79971" y="129197"/>
                </a:lnTo>
                <a:lnTo>
                  <a:pt x="79971" y="13856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5858141" y="9018205"/>
            <a:ext cx="0" cy="254"/>
          </a:xfrm>
          <a:custGeom>
            <a:avLst/>
            <a:gdLst/>
            <a:ahLst/>
            <a:cxnLst/>
            <a:rect l="l" t="t" r="r" b="b"/>
            <a:pathLst>
              <a:path h="253">
                <a:moveTo>
                  <a:pt x="0" y="254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880756" y="8989095"/>
            <a:ext cx="5499" cy="29616"/>
          </a:xfrm>
          <a:custGeom>
            <a:avLst/>
            <a:gdLst/>
            <a:ahLst/>
            <a:cxnLst/>
            <a:rect l="l" t="t" r="r" b="b"/>
            <a:pathLst>
              <a:path w="5499" h="29616">
                <a:moveTo>
                  <a:pt x="5499" y="0"/>
                </a:moveTo>
                <a:lnTo>
                  <a:pt x="1498" y="12865"/>
                </a:lnTo>
                <a:lnTo>
                  <a:pt x="0" y="29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885507" y="8979225"/>
            <a:ext cx="6997" cy="10998"/>
          </a:xfrm>
          <a:custGeom>
            <a:avLst/>
            <a:gdLst/>
            <a:ahLst/>
            <a:cxnLst/>
            <a:rect l="l" t="t" r="r" b="b"/>
            <a:pathLst>
              <a:path w="6997" h="10998">
                <a:moveTo>
                  <a:pt x="6997" y="0"/>
                </a:moveTo>
                <a:lnTo>
                  <a:pt x="0" y="109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5890379" y="8969734"/>
            <a:ext cx="18491" cy="11239"/>
          </a:xfrm>
          <a:custGeom>
            <a:avLst/>
            <a:gdLst/>
            <a:ahLst/>
            <a:cxnLst/>
            <a:rect l="l" t="t" r="r" b="b"/>
            <a:pathLst>
              <a:path w="18491" h="11239">
                <a:moveTo>
                  <a:pt x="0" y="11239"/>
                </a:moveTo>
                <a:lnTo>
                  <a:pt x="9499" y="3365"/>
                </a:lnTo>
                <a:lnTo>
                  <a:pt x="18491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5908621" y="8969359"/>
            <a:ext cx="11874" cy="368"/>
          </a:xfrm>
          <a:custGeom>
            <a:avLst/>
            <a:gdLst/>
            <a:ahLst/>
            <a:cxnLst/>
            <a:rect l="l" t="t" r="r" b="b"/>
            <a:pathLst>
              <a:path w="11874" h="368">
                <a:moveTo>
                  <a:pt x="0" y="368"/>
                </a:moveTo>
                <a:lnTo>
                  <a:pt x="1187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918998" y="8968973"/>
            <a:ext cx="29857" cy="10375"/>
          </a:xfrm>
          <a:custGeom>
            <a:avLst/>
            <a:gdLst/>
            <a:ahLst/>
            <a:cxnLst/>
            <a:rect l="l" t="t" r="r" b="b"/>
            <a:pathLst>
              <a:path w="29857" h="10375">
                <a:moveTo>
                  <a:pt x="29857" y="10375"/>
                </a:moveTo>
                <a:lnTo>
                  <a:pt x="14731" y="337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5958728" y="9153780"/>
            <a:ext cx="28486" cy="10121"/>
          </a:xfrm>
          <a:custGeom>
            <a:avLst/>
            <a:gdLst/>
            <a:ahLst/>
            <a:cxnLst/>
            <a:rect l="l" t="t" r="r" b="b"/>
            <a:pathLst>
              <a:path w="28486" h="10121">
                <a:moveTo>
                  <a:pt x="0" y="0"/>
                </a:moveTo>
                <a:lnTo>
                  <a:pt x="15240" y="7124"/>
                </a:lnTo>
                <a:lnTo>
                  <a:pt x="28486" y="1012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5985842" y="9163404"/>
            <a:ext cx="12865" cy="495"/>
          </a:xfrm>
          <a:custGeom>
            <a:avLst/>
            <a:gdLst/>
            <a:ahLst/>
            <a:cxnLst/>
            <a:rect l="l" t="t" r="r" b="b"/>
            <a:pathLst>
              <a:path w="12865" h="495">
                <a:moveTo>
                  <a:pt x="0" y="495"/>
                </a:moveTo>
                <a:lnTo>
                  <a:pt x="128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996212" y="9153908"/>
            <a:ext cx="18999" cy="10490"/>
          </a:xfrm>
          <a:custGeom>
            <a:avLst/>
            <a:gdLst/>
            <a:ahLst/>
            <a:cxnLst/>
            <a:rect l="l" t="t" r="r" b="b"/>
            <a:pathLst>
              <a:path w="18999" h="10490">
                <a:moveTo>
                  <a:pt x="0" y="10490"/>
                </a:moveTo>
                <a:lnTo>
                  <a:pt x="11620" y="6121"/>
                </a:lnTo>
                <a:lnTo>
                  <a:pt x="1899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6015080" y="9144033"/>
            <a:ext cx="6375" cy="10121"/>
          </a:xfrm>
          <a:custGeom>
            <a:avLst/>
            <a:gdLst/>
            <a:ahLst/>
            <a:cxnLst/>
            <a:rect l="l" t="t" r="r" b="b"/>
            <a:pathLst>
              <a:path w="6375" h="10121">
                <a:moveTo>
                  <a:pt x="0" y="10121"/>
                </a:moveTo>
                <a:lnTo>
                  <a:pt x="63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6020953" y="9114546"/>
            <a:ext cx="5994" cy="30988"/>
          </a:xfrm>
          <a:custGeom>
            <a:avLst/>
            <a:gdLst/>
            <a:ahLst/>
            <a:cxnLst/>
            <a:rect l="l" t="t" r="r" b="b"/>
            <a:pathLst>
              <a:path w="5994" h="30988">
                <a:moveTo>
                  <a:pt x="5994" y="0"/>
                </a:moveTo>
                <a:lnTo>
                  <a:pt x="4495" y="16624"/>
                </a:lnTo>
                <a:lnTo>
                  <a:pt x="0" y="3098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443682" y="9351824"/>
            <a:ext cx="16116" cy="9372"/>
          </a:xfrm>
          <a:custGeom>
            <a:avLst/>
            <a:gdLst/>
            <a:ahLst/>
            <a:cxnLst/>
            <a:rect l="l" t="t" r="r" b="b"/>
            <a:pathLst>
              <a:path w="16116" h="9372">
                <a:moveTo>
                  <a:pt x="0" y="9372"/>
                </a:moveTo>
                <a:lnTo>
                  <a:pt x="16116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683214" y="9037824"/>
            <a:ext cx="320497" cy="185051"/>
          </a:xfrm>
          <a:custGeom>
            <a:avLst/>
            <a:gdLst/>
            <a:ahLst/>
            <a:cxnLst/>
            <a:rect l="l" t="t" r="r" b="b"/>
            <a:pathLst>
              <a:path w="320497" h="185051">
                <a:moveTo>
                  <a:pt x="0" y="185051"/>
                </a:moveTo>
                <a:lnTo>
                  <a:pt x="320497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6023202" y="8934494"/>
            <a:ext cx="159435" cy="91960"/>
          </a:xfrm>
          <a:custGeom>
            <a:avLst/>
            <a:gdLst/>
            <a:ahLst/>
            <a:cxnLst/>
            <a:rect l="l" t="t" r="r" b="b"/>
            <a:pathLst>
              <a:path w="159435" h="91960">
                <a:moveTo>
                  <a:pt x="0" y="91960"/>
                </a:moveTo>
                <a:lnTo>
                  <a:pt x="159435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4891154" y="8503539"/>
            <a:ext cx="54102" cy="96088"/>
          </a:xfrm>
          <a:custGeom>
            <a:avLst/>
            <a:gdLst/>
            <a:ahLst/>
            <a:cxnLst/>
            <a:rect l="l" t="t" r="r" b="b"/>
            <a:pathLst>
              <a:path w="54101" h="96088">
                <a:moveTo>
                  <a:pt x="54101" y="96088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4974120" y="8650733"/>
            <a:ext cx="417334" cy="740575"/>
          </a:xfrm>
          <a:custGeom>
            <a:avLst/>
            <a:gdLst/>
            <a:ahLst/>
            <a:cxnLst/>
            <a:rect l="l" t="t" r="r" b="b"/>
            <a:pathLst>
              <a:path w="417334" h="740575">
                <a:moveTo>
                  <a:pt x="417334" y="740575"/>
                </a:moveTo>
                <a:lnTo>
                  <a:pt x="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61215" y="8699959"/>
            <a:ext cx="1173073" cy="992416"/>
          </a:xfrm>
          <a:custGeom>
            <a:avLst/>
            <a:gdLst/>
            <a:ahLst/>
            <a:cxnLst/>
            <a:rect l="l" t="t" r="r" b="b"/>
            <a:pathLst>
              <a:path w="1173073" h="992416">
                <a:moveTo>
                  <a:pt x="4749" y="684720"/>
                </a:moveTo>
                <a:lnTo>
                  <a:pt x="127" y="758812"/>
                </a:lnTo>
                <a:lnTo>
                  <a:pt x="990" y="761822"/>
                </a:lnTo>
                <a:lnTo>
                  <a:pt x="3873" y="754938"/>
                </a:lnTo>
                <a:lnTo>
                  <a:pt x="4622" y="732459"/>
                </a:lnTo>
                <a:lnTo>
                  <a:pt x="5626" y="731088"/>
                </a:lnTo>
                <a:lnTo>
                  <a:pt x="5880" y="711580"/>
                </a:lnTo>
                <a:lnTo>
                  <a:pt x="6362" y="688479"/>
                </a:lnTo>
                <a:lnTo>
                  <a:pt x="7620" y="687222"/>
                </a:lnTo>
                <a:lnTo>
                  <a:pt x="11252" y="658736"/>
                </a:lnTo>
                <a:lnTo>
                  <a:pt x="19862" y="625995"/>
                </a:lnTo>
                <a:lnTo>
                  <a:pt x="24498" y="611631"/>
                </a:lnTo>
                <a:lnTo>
                  <a:pt x="25488" y="489940"/>
                </a:lnTo>
                <a:lnTo>
                  <a:pt x="26365" y="450189"/>
                </a:lnTo>
                <a:lnTo>
                  <a:pt x="48107" y="358978"/>
                </a:lnTo>
                <a:lnTo>
                  <a:pt x="73596" y="310616"/>
                </a:lnTo>
                <a:lnTo>
                  <a:pt x="104838" y="268147"/>
                </a:lnTo>
                <a:lnTo>
                  <a:pt x="158191" y="212788"/>
                </a:lnTo>
                <a:lnTo>
                  <a:pt x="190423" y="186423"/>
                </a:lnTo>
                <a:lnTo>
                  <a:pt x="262394" y="138937"/>
                </a:lnTo>
                <a:lnTo>
                  <a:pt x="343484" y="98463"/>
                </a:lnTo>
                <a:lnTo>
                  <a:pt x="410210" y="71716"/>
                </a:lnTo>
                <a:lnTo>
                  <a:pt x="492683" y="45605"/>
                </a:lnTo>
                <a:lnTo>
                  <a:pt x="575144" y="26111"/>
                </a:lnTo>
                <a:lnTo>
                  <a:pt x="653364" y="12992"/>
                </a:lnTo>
                <a:lnTo>
                  <a:pt x="740206" y="4381"/>
                </a:lnTo>
                <a:lnTo>
                  <a:pt x="792302" y="2120"/>
                </a:lnTo>
                <a:lnTo>
                  <a:pt x="884148" y="2120"/>
                </a:lnTo>
                <a:lnTo>
                  <a:pt x="936244" y="4381"/>
                </a:lnTo>
                <a:lnTo>
                  <a:pt x="1001471" y="10871"/>
                </a:lnTo>
                <a:lnTo>
                  <a:pt x="1088313" y="23863"/>
                </a:lnTo>
                <a:lnTo>
                  <a:pt x="1173073" y="43014"/>
                </a:lnTo>
                <a:lnTo>
                  <a:pt x="1173073" y="40398"/>
                </a:lnTo>
                <a:lnTo>
                  <a:pt x="1090434" y="21742"/>
                </a:lnTo>
                <a:lnTo>
                  <a:pt x="1003604" y="8737"/>
                </a:lnTo>
                <a:lnTo>
                  <a:pt x="938491" y="2120"/>
                </a:lnTo>
                <a:lnTo>
                  <a:pt x="886396" y="0"/>
                </a:lnTo>
                <a:lnTo>
                  <a:pt x="790054" y="0"/>
                </a:lnTo>
                <a:lnTo>
                  <a:pt x="737958" y="2120"/>
                </a:lnTo>
                <a:lnTo>
                  <a:pt x="651116" y="10871"/>
                </a:lnTo>
                <a:lnTo>
                  <a:pt x="573024" y="23863"/>
                </a:lnTo>
                <a:lnTo>
                  <a:pt x="490550" y="43484"/>
                </a:lnTo>
                <a:lnTo>
                  <a:pt x="407962" y="69595"/>
                </a:lnTo>
                <a:lnTo>
                  <a:pt x="341236" y="96215"/>
                </a:lnTo>
                <a:lnTo>
                  <a:pt x="260273" y="136817"/>
                </a:lnTo>
                <a:lnTo>
                  <a:pt x="188302" y="184302"/>
                </a:lnTo>
                <a:lnTo>
                  <a:pt x="156070" y="210667"/>
                </a:lnTo>
                <a:lnTo>
                  <a:pt x="115709" y="250647"/>
                </a:lnTo>
                <a:lnTo>
                  <a:pt x="71348" y="308381"/>
                </a:lnTo>
                <a:lnTo>
                  <a:pt x="45986" y="356857"/>
                </a:lnTo>
                <a:lnTo>
                  <a:pt x="28486" y="410959"/>
                </a:lnTo>
                <a:lnTo>
                  <a:pt x="22123" y="608749"/>
                </a:lnTo>
                <a:lnTo>
                  <a:pt x="12750" y="638492"/>
                </a:lnTo>
                <a:lnTo>
                  <a:pt x="4749" y="684720"/>
                </a:lnTo>
                <a:close/>
              </a:path>
              <a:path w="1173073" h="992416">
                <a:moveTo>
                  <a:pt x="24498" y="992416"/>
                </a:moveTo>
                <a:lnTo>
                  <a:pt x="24625" y="859154"/>
                </a:lnTo>
                <a:lnTo>
                  <a:pt x="15494" y="842670"/>
                </a:lnTo>
                <a:lnTo>
                  <a:pt x="6743" y="810044"/>
                </a:lnTo>
                <a:lnTo>
                  <a:pt x="3746" y="783183"/>
                </a:lnTo>
                <a:lnTo>
                  <a:pt x="2247" y="764311"/>
                </a:lnTo>
                <a:lnTo>
                  <a:pt x="0" y="764057"/>
                </a:lnTo>
                <a:lnTo>
                  <a:pt x="4622" y="812164"/>
                </a:lnTo>
                <a:lnTo>
                  <a:pt x="13246" y="844905"/>
                </a:lnTo>
                <a:lnTo>
                  <a:pt x="22250" y="862025"/>
                </a:lnTo>
                <a:lnTo>
                  <a:pt x="22186" y="992416"/>
                </a:lnTo>
                <a:lnTo>
                  <a:pt x="24498" y="9924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158843" y="9574855"/>
            <a:ext cx="72758" cy="117525"/>
          </a:xfrm>
          <a:custGeom>
            <a:avLst/>
            <a:gdLst/>
            <a:ahLst/>
            <a:cxnLst/>
            <a:rect l="l" t="t" r="r" b="b"/>
            <a:pathLst>
              <a:path w="72758" h="117525">
                <a:moveTo>
                  <a:pt x="0" y="117525"/>
                </a:moveTo>
                <a:lnTo>
                  <a:pt x="72758" y="117525"/>
                </a:lnTo>
                <a:lnTo>
                  <a:pt x="72758" y="49733"/>
                </a:lnTo>
                <a:lnTo>
                  <a:pt x="41529" y="30733"/>
                </a:lnTo>
                <a:lnTo>
                  <a:pt x="21412" y="18122"/>
                </a:lnTo>
                <a:lnTo>
                  <a:pt x="20789" y="15125"/>
                </a:lnTo>
                <a:lnTo>
                  <a:pt x="18415" y="11988"/>
                </a:lnTo>
                <a:lnTo>
                  <a:pt x="13538" y="8381"/>
                </a:lnTo>
                <a:lnTo>
                  <a:pt x="292" y="0"/>
                </a:lnTo>
                <a:lnTo>
                  <a:pt x="0" y="1175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179627" y="9589977"/>
            <a:ext cx="118579" cy="102400"/>
          </a:xfrm>
          <a:custGeom>
            <a:avLst/>
            <a:gdLst/>
            <a:ahLst/>
            <a:cxnLst/>
            <a:rect l="l" t="t" r="r" b="b"/>
            <a:pathLst>
              <a:path w="118579" h="102400">
                <a:moveTo>
                  <a:pt x="0" y="0"/>
                </a:moveTo>
                <a:lnTo>
                  <a:pt x="622" y="2997"/>
                </a:lnTo>
                <a:lnTo>
                  <a:pt x="20739" y="15620"/>
                </a:lnTo>
                <a:lnTo>
                  <a:pt x="51981" y="34607"/>
                </a:lnTo>
                <a:lnTo>
                  <a:pt x="54610" y="36360"/>
                </a:lnTo>
                <a:lnTo>
                  <a:pt x="63347" y="40741"/>
                </a:lnTo>
                <a:lnTo>
                  <a:pt x="67475" y="42976"/>
                </a:lnTo>
                <a:lnTo>
                  <a:pt x="97586" y="58610"/>
                </a:lnTo>
                <a:lnTo>
                  <a:pt x="104584" y="62471"/>
                </a:lnTo>
                <a:lnTo>
                  <a:pt x="116332" y="67602"/>
                </a:lnTo>
                <a:lnTo>
                  <a:pt x="116382" y="102400"/>
                </a:lnTo>
                <a:lnTo>
                  <a:pt x="118579" y="102400"/>
                </a:lnTo>
                <a:lnTo>
                  <a:pt x="118567" y="65468"/>
                </a:lnTo>
                <a:lnTo>
                  <a:pt x="77965" y="44742"/>
                </a:lnTo>
                <a:lnTo>
                  <a:pt x="31991" y="19621"/>
                </a:lnTo>
                <a:lnTo>
                  <a:pt x="5867" y="1752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185504" y="9479278"/>
            <a:ext cx="72593" cy="155435"/>
          </a:xfrm>
          <a:custGeom>
            <a:avLst/>
            <a:gdLst/>
            <a:ahLst/>
            <a:cxnLst/>
            <a:rect l="l" t="t" r="r" b="b"/>
            <a:pathLst>
              <a:path w="72593" h="155435">
                <a:moveTo>
                  <a:pt x="28232" y="17360"/>
                </a:moveTo>
                <a:lnTo>
                  <a:pt x="495" y="0"/>
                </a:lnTo>
                <a:lnTo>
                  <a:pt x="0" y="112445"/>
                </a:lnTo>
                <a:lnTo>
                  <a:pt x="26111" y="130314"/>
                </a:lnTo>
                <a:lnTo>
                  <a:pt x="72085" y="155435"/>
                </a:lnTo>
                <a:lnTo>
                  <a:pt x="72593" y="42849"/>
                </a:lnTo>
                <a:lnTo>
                  <a:pt x="64846" y="37223"/>
                </a:lnTo>
                <a:lnTo>
                  <a:pt x="28232" y="1736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257596" y="9522131"/>
            <a:ext cx="83083" cy="170243"/>
          </a:xfrm>
          <a:custGeom>
            <a:avLst/>
            <a:gdLst/>
            <a:ahLst/>
            <a:cxnLst/>
            <a:rect l="l" t="t" r="r" b="b"/>
            <a:pathLst>
              <a:path w="83083" h="170243">
                <a:moveTo>
                  <a:pt x="77457" y="33362"/>
                </a:moveTo>
                <a:lnTo>
                  <a:pt x="29743" y="13868"/>
                </a:lnTo>
                <a:lnTo>
                  <a:pt x="508" y="0"/>
                </a:lnTo>
                <a:lnTo>
                  <a:pt x="0" y="112585"/>
                </a:lnTo>
                <a:lnTo>
                  <a:pt x="40614" y="133324"/>
                </a:lnTo>
                <a:lnTo>
                  <a:pt x="40627" y="170243"/>
                </a:lnTo>
                <a:lnTo>
                  <a:pt x="83007" y="170243"/>
                </a:lnTo>
                <a:lnTo>
                  <a:pt x="83083" y="36969"/>
                </a:lnTo>
                <a:lnTo>
                  <a:pt x="77457" y="33362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2340618" y="9559107"/>
            <a:ext cx="151422" cy="133273"/>
          </a:xfrm>
          <a:custGeom>
            <a:avLst/>
            <a:gdLst/>
            <a:ahLst/>
            <a:cxnLst/>
            <a:rect l="l" t="t" r="r" b="b"/>
            <a:pathLst>
              <a:path w="151422" h="133273">
                <a:moveTo>
                  <a:pt x="0" y="133273"/>
                </a:moveTo>
                <a:lnTo>
                  <a:pt x="151422" y="133273"/>
                </a:lnTo>
                <a:lnTo>
                  <a:pt x="151384" y="46354"/>
                </a:lnTo>
                <a:lnTo>
                  <a:pt x="100774" y="33502"/>
                </a:lnTo>
                <a:lnTo>
                  <a:pt x="13931" y="5130"/>
                </a:lnTo>
                <a:lnTo>
                  <a:pt x="76" y="0"/>
                </a:lnTo>
                <a:lnTo>
                  <a:pt x="0" y="133273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2492000" y="9605462"/>
            <a:ext cx="82715" cy="86918"/>
          </a:xfrm>
          <a:custGeom>
            <a:avLst/>
            <a:gdLst/>
            <a:ahLst/>
            <a:cxnLst/>
            <a:rect l="l" t="t" r="r" b="b"/>
            <a:pathLst>
              <a:path w="82715" h="86918">
                <a:moveTo>
                  <a:pt x="38" y="86918"/>
                </a:moveTo>
                <a:lnTo>
                  <a:pt x="82715" y="86918"/>
                </a:lnTo>
                <a:lnTo>
                  <a:pt x="82715" y="17132"/>
                </a:lnTo>
                <a:lnTo>
                  <a:pt x="10248" y="2260"/>
                </a:lnTo>
                <a:lnTo>
                  <a:pt x="0" y="0"/>
                </a:lnTo>
                <a:lnTo>
                  <a:pt x="38" y="869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574711" y="9622594"/>
            <a:ext cx="52235" cy="69786"/>
          </a:xfrm>
          <a:custGeom>
            <a:avLst/>
            <a:gdLst/>
            <a:ahLst/>
            <a:cxnLst/>
            <a:rect l="l" t="t" r="r" b="b"/>
            <a:pathLst>
              <a:path w="52235" h="69786">
                <a:moveTo>
                  <a:pt x="0" y="69786"/>
                </a:moveTo>
                <a:lnTo>
                  <a:pt x="52222" y="69786"/>
                </a:lnTo>
                <a:lnTo>
                  <a:pt x="52235" y="8369"/>
                </a:lnTo>
                <a:lnTo>
                  <a:pt x="49237" y="6489"/>
                </a:lnTo>
                <a:lnTo>
                  <a:pt x="12" y="0"/>
                </a:lnTo>
                <a:lnTo>
                  <a:pt x="0" y="69786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629013" y="9631078"/>
            <a:ext cx="0" cy="61302"/>
          </a:xfrm>
          <a:custGeom>
            <a:avLst/>
            <a:gdLst/>
            <a:ahLst/>
            <a:cxnLst/>
            <a:rect l="l" t="t" r="r" b="b"/>
            <a:pathLst>
              <a:path h="61302">
                <a:moveTo>
                  <a:pt x="0" y="0"/>
                </a:moveTo>
                <a:lnTo>
                  <a:pt x="0" y="61302"/>
                </a:lnTo>
              </a:path>
            </a:pathLst>
          </a:custGeom>
          <a:ln w="5397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631071" y="9631081"/>
            <a:ext cx="4381" cy="61302"/>
          </a:xfrm>
          <a:custGeom>
            <a:avLst/>
            <a:gdLst/>
            <a:ahLst/>
            <a:cxnLst/>
            <a:rect l="l" t="t" r="r" b="b"/>
            <a:pathLst>
              <a:path w="4381" h="61302">
                <a:moveTo>
                  <a:pt x="0" y="0"/>
                </a:moveTo>
                <a:lnTo>
                  <a:pt x="12" y="61302"/>
                </a:lnTo>
                <a:lnTo>
                  <a:pt x="4368" y="61302"/>
                </a:lnTo>
                <a:lnTo>
                  <a:pt x="4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635430" y="9631078"/>
            <a:ext cx="82740" cy="61302"/>
          </a:xfrm>
          <a:custGeom>
            <a:avLst/>
            <a:gdLst/>
            <a:ahLst/>
            <a:cxnLst/>
            <a:rect l="l" t="t" r="r" b="b"/>
            <a:pathLst>
              <a:path w="82740" h="61302">
                <a:moveTo>
                  <a:pt x="0" y="61302"/>
                </a:moveTo>
                <a:lnTo>
                  <a:pt x="82727" y="61302"/>
                </a:lnTo>
                <a:lnTo>
                  <a:pt x="82740" y="6629"/>
                </a:lnTo>
                <a:lnTo>
                  <a:pt x="12" y="0"/>
                </a:lnTo>
                <a:lnTo>
                  <a:pt x="0" y="61302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718160" y="9637707"/>
            <a:ext cx="36741" cy="54673"/>
          </a:xfrm>
          <a:custGeom>
            <a:avLst/>
            <a:gdLst/>
            <a:ahLst/>
            <a:cxnLst/>
            <a:rect l="l" t="t" r="r" b="b"/>
            <a:pathLst>
              <a:path w="36741" h="54673">
                <a:moveTo>
                  <a:pt x="0" y="54673"/>
                </a:moveTo>
                <a:lnTo>
                  <a:pt x="36741" y="54673"/>
                </a:lnTo>
                <a:lnTo>
                  <a:pt x="36728" y="2260"/>
                </a:lnTo>
                <a:lnTo>
                  <a:pt x="12" y="0"/>
                </a:lnTo>
                <a:lnTo>
                  <a:pt x="0" y="5467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754904" y="9639835"/>
            <a:ext cx="10871" cy="52539"/>
          </a:xfrm>
          <a:custGeom>
            <a:avLst/>
            <a:gdLst/>
            <a:ahLst/>
            <a:cxnLst/>
            <a:rect l="l" t="t" r="r" b="b"/>
            <a:pathLst>
              <a:path w="10871" h="52539">
                <a:moveTo>
                  <a:pt x="0" y="127"/>
                </a:moveTo>
                <a:lnTo>
                  <a:pt x="12" y="52539"/>
                </a:lnTo>
                <a:lnTo>
                  <a:pt x="10871" y="52539"/>
                </a:lnTo>
                <a:lnTo>
                  <a:pt x="10871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767952" y="9639846"/>
            <a:ext cx="0" cy="52539"/>
          </a:xfrm>
          <a:custGeom>
            <a:avLst/>
            <a:gdLst/>
            <a:ahLst/>
            <a:cxnLst/>
            <a:rect l="l" t="t" r="r" b="b"/>
            <a:pathLst>
              <a:path h="52539">
                <a:moveTo>
                  <a:pt x="0" y="0"/>
                </a:moveTo>
                <a:lnTo>
                  <a:pt x="0" y="52539"/>
                </a:lnTo>
              </a:path>
            </a:pathLst>
          </a:custGeom>
          <a:ln w="5638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770140" y="9639841"/>
            <a:ext cx="60858" cy="52539"/>
          </a:xfrm>
          <a:custGeom>
            <a:avLst/>
            <a:gdLst/>
            <a:ahLst/>
            <a:cxnLst/>
            <a:rect l="l" t="t" r="r" b="b"/>
            <a:pathLst>
              <a:path w="60858" h="52539">
                <a:moveTo>
                  <a:pt x="0" y="52539"/>
                </a:moveTo>
                <a:lnTo>
                  <a:pt x="60858" y="52539"/>
                </a:lnTo>
                <a:lnTo>
                  <a:pt x="60858" y="126"/>
                </a:lnTo>
                <a:lnTo>
                  <a:pt x="0" y="0"/>
                </a:lnTo>
                <a:lnTo>
                  <a:pt x="0" y="525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832055" y="9639973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848354" y="9639962"/>
            <a:ext cx="0" cy="52412"/>
          </a:xfrm>
          <a:custGeom>
            <a:avLst/>
            <a:gdLst/>
            <a:ahLst/>
            <a:cxnLst/>
            <a:rect l="l" t="t" r="r" b="b"/>
            <a:pathLst>
              <a:path h="52412">
                <a:moveTo>
                  <a:pt x="0" y="0"/>
                </a:moveTo>
                <a:lnTo>
                  <a:pt x="0" y="52412"/>
                </a:lnTo>
              </a:path>
            </a:pathLst>
          </a:custGeom>
          <a:ln w="31762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863590" y="9639454"/>
            <a:ext cx="8166" cy="52920"/>
          </a:xfrm>
          <a:custGeom>
            <a:avLst/>
            <a:gdLst/>
            <a:ahLst/>
            <a:cxnLst/>
            <a:rect l="l" t="t" r="r" b="b"/>
            <a:pathLst>
              <a:path w="8166" h="52920">
                <a:moveTo>
                  <a:pt x="12" y="507"/>
                </a:moveTo>
                <a:lnTo>
                  <a:pt x="0" y="52920"/>
                </a:lnTo>
                <a:lnTo>
                  <a:pt x="8166" y="52920"/>
                </a:lnTo>
                <a:lnTo>
                  <a:pt x="8140" y="0"/>
                </a:lnTo>
                <a:lnTo>
                  <a:pt x="12" y="50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871718" y="9637835"/>
            <a:ext cx="24396" cy="54546"/>
          </a:xfrm>
          <a:custGeom>
            <a:avLst/>
            <a:gdLst/>
            <a:ahLst/>
            <a:cxnLst/>
            <a:rect l="l" t="t" r="r" b="b"/>
            <a:pathLst>
              <a:path w="24396" h="54546">
                <a:moveTo>
                  <a:pt x="1257" y="241"/>
                </a:moveTo>
                <a:lnTo>
                  <a:pt x="0" y="1625"/>
                </a:lnTo>
                <a:lnTo>
                  <a:pt x="25" y="54546"/>
                </a:lnTo>
                <a:lnTo>
                  <a:pt x="24396" y="54546"/>
                </a:lnTo>
                <a:lnTo>
                  <a:pt x="24371" y="0"/>
                </a:lnTo>
                <a:lnTo>
                  <a:pt x="1257" y="24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896087" y="9635462"/>
            <a:ext cx="17259" cy="56921"/>
          </a:xfrm>
          <a:custGeom>
            <a:avLst/>
            <a:gdLst/>
            <a:ahLst/>
            <a:cxnLst/>
            <a:rect l="l" t="t" r="r" b="b"/>
            <a:pathLst>
              <a:path w="17259" h="56921">
                <a:moveTo>
                  <a:pt x="0" y="2374"/>
                </a:moveTo>
                <a:lnTo>
                  <a:pt x="25" y="56921"/>
                </a:lnTo>
                <a:lnTo>
                  <a:pt x="17259" y="56921"/>
                </a:lnTo>
                <a:lnTo>
                  <a:pt x="17246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913335" y="9633338"/>
            <a:ext cx="21742" cy="59042"/>
          </a:xfrm>
          <a:custGeom>
            <a:avLst/>
            <a:gdLst/>
            <a:ahLst/>
            <a:cxnLst/>
            <a:rect l="l" t="t" r="r" b="b"/>
            <a:pathLst>
              <a:path w="21742" h="59042">
                <a:moveTo>
                  <a:pt x="0" y="2120"/>
                </a:moveTo>
                <a:lnTo>
                  <a:pt x="12" y="59042"/>
                </a:lnTo>
                <a:lnTo>
                  <a:pt x="21742" y="59042"/>
                </a:lnTo>
                <a:lnTo>
                  <a:pt x="21742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935075" y="9631212"/>
            <a:ext cx="28371" cy="61163"/>
          </a:xfrm>
          <a:custGeom>
            <a:avLst/>
            <a:gdLst/>
            <a:ahLst/>
            <a:cxnLst/>
            <a:rect l="l" t="t" r="r" b="b"/>
            <a:pathLst>
              <a:path w="28371" h="61163">
                <a:moveTo>
                  <a:pt x="0" y="2120"/>
                </a:moveTo>
                <a:lnTo>
                  <a:pt x="12" y="61163"/>
                </a:lnTo>
                <a:lnTo>
                  <a:pt x="28371" y="61163"/>
                </a:lnTo>
                <a:lnTo>
                  <a:pt x="28359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2963433" y="9631080"/>
            <a:ext cx="8509" cy="61302"/>
          </a:xfrm>
          <a:custGeom>
            <a:avLst/>
            <a:gdLst/>
            <a:ahLst/>
            <a:cxnLst/>
            <a:rect l="l" t="t" r="r" b="b"/>
            <a:pathLst>
              <a:path w="8508" h="61302">
                <a:moveTo>
                  <a:pt x="0" y="126"/>
                </a:moveTo>
                <a:lnTo>
                  <a:pt x="12" y="61302"/>
                </a:lnTo>
                <a:lnTo>
                  <a:pt x="8509" y="61302"/>
                </a:lnTo>
                <a:lnTo>
                  <a:pt x="8509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2971934" y="9629080"/>
            <a:ext cx="11036" cy="63296"/>
          </a:xfrm>
          <a:custGeom>
            <a:avLst/>
            <a:gdLst/>
            <a:ahLst/>
            <a:cxnLst/>
            <a:rect l="l" t="t" r="r" b="b"/>
            <a:pathLst>
              <a:path w="11036" h="63296">
                <a:moveTo>
                  <a:pt x="2997" y="127"/>
                </a:moveTo>
                <a:lnTo>
                  <a:pt x="0" y="2006"/>
                </a:lnTo>
                <a:lnTo>
                  <a:pt x="12" y="63296"/>
                </a:lnTo>
                <a:lnTo>
                  <a:pt x="11036" y="63296"/>
                </a:lnTo>
                <a:lnTo>
                  <a:pt x="10998" y="0"/>
                </a:lnTo>
                <a:lnTo>
                  <a:pt x="2997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982932" y="9629081"/>
            <a:ext cx="2235" cy="63296"/>
          </a:xfrm>
          <a:custGeom>
            <a:avLst/>
            <a:gdLst/>
            <a:ahLst/>
            <a:cxnLst/>
            <a:rect l="l" t="t" r="r" b="b"/>
            <a:pathLst>
              <a:path w="2235" h="63296">
                <a:moveTo>
                  <a:pt x="0" y="0"/>
                </a:moveTo>
                <a:lnTo>
                  <a:pt x="38" y="63296"/>
                </a:lnTo>
                <a:lnTo>
                  <a:pt x="2235" y="63296"/>
                </a:lnTo>
                <a:lnTo>
                  <a:pt x="2235" y="0"/>
                </a:lnTo>
                <a:lnTo>
                  <a:pt x="0" y="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985175" y="9626840"/>
            <a:ext cx="15113" cy="65544"/>
          </a:xfrm>
          <a:custGeom>
            <a:avLst/>
            <a:gdLst/>
            <a:ahLst/>
            <a:cxnLst/>
            <a:rect l="l" t="t" r="r" b="b"/>
            <a:pathLst>
              <a:path w="15112" h="65544">
                <a:moveTo>
                  <a:pt x="5003" y="241"/>
                </a:moveTo>
                <a:lnTo>
                  <a:pt x="0" y="2247"/>
                </a:lnTo>
                <a:lnTo>
                  <a:pt x="0" y="65544"/>
                </a:lnTo>
                <a:lnTo>
                  <a:pt x="15113" y="65544"/>
                </a:lnTo>
                <a:lnTo>
                  <a:pt x="15113" y="0"/>
                </a:lnTo>
                <a:lnTo>
                  <a:pt x="5003" y="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3000294" y="9626333"/>
            <a:ext cx="1790" cy="66052"/>
          </a:xfrm>
          <a:custGeom>
            <a:avLst/>
            <a:gdLst/>
            <a:ahLst/>
            <a:cxnLst/>
            <a:rect l="l" t="t" r="r" b="b"/>
            <a:pathLst>
              <a:path w="1790" h="66052">
                <a:moveTo>
                  <a:pt x="0" y="507"/>
                </a:moveTo>
                <a:lnTo>
                  <a:pt x="0" y="66052"/>
                </a:lnTo>
                <a:lnTo>
                  <a:pt x="1790" y="66052"/>
                </a:lnTo>
                <a:lnTo>
                  <a:pt x="1765" y="0"/>
                </a:lnTo>
                <a:lnTo>
                  <a:pt x="0" y="50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3002043" y="9624217"/>
            <a:ext cx="13030" cy="68160"/>
          </a:xfrm>
          <a:custGeom>
            <a:avLst/>
            <a:gdLst/>
            <a:ahLst/>
            <a:cxnLst/>
            <a:rect l="l" t="t" r="r" b="b"/>
            <a:pathLst>
              <a:path w="13030" h="68160">
                <a:moveTo>
                  <a:pt x="1257" y="749"/>
                </a:moveTo>
                <a:lnTo>
                  <a:pt x="0" y="2120"/>
                </a:lnTo>
                <a:lnTo>
                  <a:pt x="38" y="68160"/>
                </a:lnTo>
                <a:lnTo>
                  <a:pt x="13030" y="68160"/>
                </a:lnTo>
                <a:lnTo>
                  <a:pt x="12992" y="0"/>
                </a:lnTo>
                <a:lnTo>
                  <a:pt x="1257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3015039" y="9622586"/>
            <a:ext cx="2755" cy="69799"/>
          </a:xfrm>
          <a:custGeom>
            <a:avLst/>
            <a:gdLst/>
            <a:ahLst/>
            <a:cxnLst/>
            <a:rect l="l" t="t" r="r" b="b"/>
            <a:pathLst>
              <a:path w="2755" h="69799">
                <a:moveTo>
                  <a:pt x="0" y="1625"/>
                </a:moveTo>
                <a:lnTo>
                  <a:pt x="38" y="69799"/>
                </a:lnTo>
                <a:lnTo>
                  <a:pt x="2755" y="69799"/>
                </a:lnTo>
                <a:lnTo>
                  <a:pt x="2755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3017794" y="9618207"/>
            <a:ext cx="30391" cy="74168"/>
          </a:xfrm>
          <a:custGeom>
            <a:avLst/>
            <a:gdLst/>
            <a:ahLst/>
            <a:cxnLst/>
            <a:rect l="l" t="t" r="r" b="b"/>
            <a:pathLst>
              <a:path w="30391" h="74168">
                <a:moveTo>
                  <a:pt x="0" y="4381"/>
                </a:moveTo>
                <a:lnTo>
                  <a:pt x="0" y="74167"/>
                </a:lnTo>
                <a:lnTo>
                  <a:pt x="30391" y="74167"/>
                </a:lnTo>
                <a:lnTo>
                  <a:pt x="30353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86707" y="8702085"/>
            <a:ext cx="1147584" cy="937869"/>
          </a:xfrm>
          <a:custGeom>
            <a:avLst/>
            <a:gdLst/>
            <a:ahLst/>
            <a:cxnLst/>
            <a:rect l="l" t="t" r="r" b="b"/>
            <a:pathLst>
              <a:path w="1147584" h="937869">
                <a:moveTo>
                  <a:pt x="766813" y="0"/>
                </a:moveTo>
                <a:lnTo>
                  <a:pt x="714705" y="2247"/>
                </a:lnTo>
                <a:lnTo>
                  <a:pt x="627875" y="10871"/>
                </a:lnTo>
                <a:lnTo>
                  <a:pt x="549655" y="23990"/>
                </a:lnTo>
                <a:lnTo>
                  <a:pt x="467182" y="43484"/>
                </a:lnTo>
                <a:lnTo>
                  <a:pt x="384721" y="69595"/>
                </a:lnTo>
                <a:lnTo>
                  <a:pt x="317995" y="96329"/>
                </a:lnTo>
                <a:lnTo>
                  <a:pt x="236905" y="136817"/>
                </a:lnTo>
                <a:lnTo>
                  <a:pt x="164934" y="184302"/>
                </a:lnTo>
                <a:lnTo>
                  <a:pt x="132689" y="210667"/>
                </a:lnTo>
                <a:lnTo>
                  <a:pt x="92341" y="250647"/>
                </a:lnTo>
                <a:lnTo>
                  <a:pt x="48107" y="308495"/>
                </a:lnTo>
                <a:lnTo>
                  <a:pt x="22618" y="356857"/>
                </a:lnTo>
                <a:lnTo>
                  <a:pt x="5118" y="411086"/>
                </a:lnTo>
                <a:lnTo>
                  <a:pt x="863" y="448068"/>
                </a:lnTo>
                <a:lnTo>
                  <a:pt x="0" y="487794"/>
                </a:lnTo>
                <a:lnTo>
                  <a:pt x="863" y="488683"/>
                </a:lnTo>
                <a:lnTo>
                  <a:pt x="6489" y="533399"/>
                </a:lnTo>
                <a:lnTo>
                  <a:pt x="18237" y="571271"/>
                </a:lnTo>
                <a:lnTo>
                  <a:pt x="44348" y="623366"/>
                </a:lnTo>
                <a:lnTo>
                  <a:pt x="79222" y="673099"/>
                </a:lnTo>
                <a:lnTo>
                  <a:pt x="103212" y="696963"/>
                </a:lnTo>
                <a:lnTo>
                  <a:pt x="114084" y="709968"/>
                </a:lnTo>
                <a:lnTo>
                  <a:pt x="157429" y="746950"/>
                </a:lnTo>
                <a:lnTo>
                  <a:pt x="186296" y="768438"/>
                </a:lnTo>
                <a:lnTo>
                  <a:pt x="191173" y="772312"/>
                </a:lnTo>
                <a:lnTo>
                  <a:pt x="199288" y="777176"/>
                </a:lnTo>
                <a:lnTo>
                  <a:pt x="227025" y="794550"/>
                </a:lnTo>
                <a:lnTo>
                  <a:pt x="263639" y="814425"/>
                </a:lnTo>
                <a:lnTo>
                  <a:pt x="271386" y="820038"/>
                </a:lnTo>
                <a:lnTo>
                  <a:pt x="300634" y="833907"/>
                </a:lnTo>
                <a:lnTo>
                  <a:pt x="348348" y="853414"/>
                </a:lnTo>
                <a:lnTo>
                  <a:pt x="353987" y="857021"/>
                </a:lnTo>
                <a:lnTo>
                  <a:pt x="367842" y="862152"/>
                </a:lnTo>
                <a:lnTo>
                  <a:pt x="454685" y="890511"/>
                </a:lnTo>
                <a:lnTo>
                  <a:pt x="505294" y="903376"/>
                </a:lnTo>
                <a:lnTo>
                  <a:pt x="515531" y="905636"/>
                </a:lnTo>
                <a:lnTo>
                  <a:pt x="588009" y="920508"/>
                </a:lnTo>
                <a:lnTo>
                  <a:pt x="637247" y="926998"/>
                </a:lnTo>
                <a:lnTo>
                  <a:pt x="640232" y="928865"/>
                </a:lnTo>
                <a:lnTo>
                  <a:pt x="644359" y="929004"/>
                </a:lnTo>
                <a:lnTo>
                  <a:pt x="648741" y="929004"/>
                </a:lnTo>
                <a:lnTo>
                  <a:pt x="731443" y="935621"/>
                </a:lnTo>
                <a:lnTo>
                  <a:pt x="768184" y="937869"/>
                </a:lnTo>
                <a:lnTo>
                  <a:pt x="876896" y="937869"/>
                </a:lnTo>
                <a:lnTo>
                  <a:pt x="885024" y="937374"/>
                </a:lnTo>
                <a:lnTo>
                  <a:pt x="886269" y="936002"/>
                </a:lnTo>
                <a:lnTo>
                  <a:pt x="909383" y="935748"/>
                </a:lnTo>
                <a:lnTo>
                  <a:pt x="926630" y="933373"/>
                </a:lnTo>
                <a:lnTo>
                  <a:pt x="948372" y="931252"/>
                </a:lnTo>
                <a:lnTo>
                  <a:pt x="976731" y="929119"/>
                </a:lnTo>
                <a:lnTo>
                  <a:pt x="985227" y="929004"/>
                </a:lnTo>
                <a:lnTo>
                  <a:pt x="988225" y="927125"/>
                </a:lnTo>
                <a:lnTo>
                  <a:pt x="998461" y="926998"/>
                </a:lnTo>
                <a:lnTo>
                  <a:pt x="1003477" y="924991"/>
                </a:lnTo>
                <a:lnTo>
                  <a:pt x="1013586" y="924750"/>
                </a:lnTo>
                <a:lnTo>
                  <a:pt x="1016596" y="922883"/>
                </a:lnTo>
                <a:lnTo>
                  <a:pt x="1028331" y="922121"/>
                </a:lnTo>
                <a:lnTo>
                  <a:pt x="1031087" y="920508"/>
                </a:lnTo>
                <a:lnTo>
                  <a:pt x="1061440" y="916127"/>
                </a:lnTo>
                <a:lnTo>
                  <a:pt x="1074445" y="913891"/>
                </a:lnTo>
                <a:lnTo>
                  <a:pt x="1078687" y="913764"/>
                </a:lnTo>
                <a:lnTo>
                  <a:pt x="1081684" y="911631"/>
                </a:lnTo>
                <a:lnTo>
                  <a:pt x="1087310" y="911631"/>
                </a:lnTo>
                <a:lnTo>
                  <a:pt x="1090307" y="909637"/>
                </a:lnTo>
                <a:lnTo>
                  <a:pt x="1097800" y="909002"/>
                </a:lnTo>
                <a:lnTo>
                  <a:pt x="1102563" y="907135"/>
                </a:lnTo>
                <a:lnTo>
                  <a:pt x="1106919" y="907262"/>
                </a:lnTo>
                <a:lnTo>
                  <a:pt x="1108671" y="906767"/>
                </a:lnTo>
                <a:lnTo>
                  <a:pt x="1113421" y="905001"/>
                </a:lnTo>
                <a:lnTo>
                  <a:pt x="1117295" y="904506"/>
                </a:lnTo>
                <a:lnTo>
                  <a:pt x="1120178" y="903008"/>
                </a:lnTo>
                <a:lnTo>
                  <a:pt x="1124178" y="902754"/>
                </a:lnTo>
                <a:lnTo>
                  <a:pt x="1126045" y="902385"/>
                </a:lnTo>
                <a:lnTo>
                  <a:pt x="1130795" y="900633"/>
                </a:lnTo>
                <a:lnTo>
                  <a:pt x="1134668" y="900264"/>
                </a:lnTo>
                <a:lnTo>
                  <a:pt x="1139532" y="898639"/>
                </a:lnTo>
                <a:lnTo>
                  <a:pt x="1141539" y="898512"/>
                </a:lnTo>
                <a:lnTo>
                  <a:pt x="1146162" y="896505"/>
                </a:lnTo>
                <a:lnTo>
                  <a:pt x="1147584" y="896467"/>
                </a:lnTo>
                <a:lnTo>
                  <a:pt x="1147584" y="40881"/>
                </a:lnTo>
                <a:lnTo>
                  <a:pt x="1062812" y="21742"/>
                </a:lnTo>
                <a:lnTo>
                  <a:pt x="975982" y="8750"/>
                </a:lnTo>
                <a:lnTo>
                  <a:pt x="910755" y="2247"/>
                </a:lnTo>
                <a:lnTo>
                  <a:pt x="858659" y="0"/>
                </a:lnTo>
                <a:lnTo>
                  <a:pt x="766813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033941" y="9166525"/>
            <a:ext cx="154178" cy="266268"/>
          </a:xfrm>
          <a:custGeom>
            <a:avLst/>
            <a:gdLst/>
            <a:ahLst/>
            <a:cxnLst/>
            <a:rect l="l" t="t" r="r" b="b"/>
            <a:pathLst>
              <a:path w="154178" h="266268">
                <a:moveTo>
                  <a:pt x="144805" y="265137"/>
                </a:moveTo>
                <a:lnTo>
                  <a:pt x="154177" y="266268"/>
                </a:lnTo>
                <a:lnTo>
                  <a:pt x="144932" y="260769"/>
                </a:lnTo>
                <a:lnTo>
                  <a:pt x="118694" y="237032"/>
                </a:lnTo>
                <a:lnTo>
                  <a:pt x="112318" y="232778"/>
                </a:lnTo>
                <a:lnTo>
                  <a:pt x="110451" y="229654"/>
                </a:lnTo>
                <a:lnTo>
                  <a:pt x="92836" y="212915"/>
                </a:lnTo>
                <a:lnTo>
                  <a:pt x="60350" y="173799"/>
                </a:lnTo>
                <a:lnTo>
                  <a:pt x="34226" y="132562"/>
                </a:lnTo>
                <a:lnTo>
                  <a:pt x="14363" y="87337"/>
                </a:lnTo>
                <a:lnTo>
                  <a:pt x="3619" y="39357"/>
                </a:lnTo>
                <a:lnTo>
                  <a:pt x="1244" y="495"/>
                </a:lnTo>
                <a:lnTo>
                  <a:pt x="0" y="0"/>
                </a:lnTo>
                <a:lnTo>
                  <a:pt x="1498" y="41605"/>
                </a:lnTo>
                <a:lnTo>
                  <a:pt x="12242" y="89458"/>
                </a:lnTo>
                <a:lnTo>
                  <a:pt x="31978" y="134810"/>
                </a:lnTo>
                <a:lnTo>
                  <a:pt x="58216" y="175920"/>
                </a:lnTo>
                <a:lnTo>
                  <a:pt x="73088" y="193548"/>
                </a:lnTo>
                <a:lnTo>
                  <a:pt x="99326" y="223786"/>
                </a:lnTo>
                <a:lnTo>
                  <a:pt x="144805" y="2651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3048152" y="9615976"/>
            <a:ext cx="13042" cy="76403"/>
          </a:xfrm>
          <a:custGeom>
            <a:avLst/>
            <a:gdLst/>
            <a:ahLst/>
            <a:cxnLst/>
            <a:rect l="l" t="t" r="r" b="b"/>
            <a:pathLst>
              <a:path w="13042" h="76403">
                <a:moveTo>
                  <a:pt x="0" y="2235"/>
                </a:moveTo>
                <a:lnTo>
                  <a:pt x="25" y="76403"/>
                </a:lnTo>
                <a:lnTo>
                  <a:pt x="13042" y="76403"/>
                </a:lnTo>
                <a:lnTo>
                  <a:pt x="12992" y="0"/>
                </a:lnTo>
                <a:lnTo>
                  <a:pt x="0" y="22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3061148" y="9615844"/>
            <a:ext cx="4267" cy="76530"/>
          </a:xfrm>
          <a:custGeom>
            <a:avLst/>
            <a:gdLst/>
            <a:ahLst/>
            <a:cxnLst/>
            <a:rect l="l" t="t" r="r" b="b"/>
            <a:pathLst>
              <a:path w="4267" h="76530">
                <a:moveTo>
                  <a:pt x="0" y="126"/>
                </a:moveTo>
                <a:lnTo>
                  <a:pt x="38" y="76530"/>
                </a:lnTo>
                <a:lnTo>
                  <a:pt x="4267" y="76530"/>
                </a:lnTo>
                <a:lnTo>
                  <a:pt x="4254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144396" y="9107793"/>
            <a:ext cx="256768" cy="437705"/>
          </a:xfrm>
          <a:custGeom>
            <a:avLst/>
            <a:gdLst/>
            <a:ahLst/>
            <a:cxnLst/>
            <a:rect l="l" t="t" r="r" b="b"/>
            <a:pathLst>
              <a:path w="256768" h="437705">
                <a:moveTo>
                  <a:pt x="1866" y="291515"/>
                </a:moveTo>
                <a:lnTo>
                  <a:pt x="8242" y="295757"/>
                </a:lnTo>
                <a:lnTo>
                  <a:pt x="34480" y="319493"/>
                </a:lnTo>
                <a:lnTo>
                  <a:pt x="43726" y="324993"/>
                </a:lnTo>
                <a:lnTo>
                  <a:pt x="46100" y="324878"/>
                </a:lnTo>
                <a:lnTo>
                  <a:pt x="49352" y="298500"/>
                </a:lnTo>
                <a:lnTo>
                  <a:pt x="64096" y="258902"/>
                </a:lnTo>
                <a:lnTo>
                  <a:pt x="77965" y="235902"/>
                </a:lnTo>
                <a:lnTo>
                  <a:pt x="95326" y="214172"/>
                </a:lnTo>
                <a:lnTo>
                  <a:pt x="116827" y="194297"/>
                </a:lnTo>
                <a:lnTo>
                  <a:pt x="130695" y="187172"/>
                </a:lnTo>
                <a:lnTo>
                  <a:pt x="132321" y="186550"/>
                </a:lnTo>
                <a:lnTo>
                  <a:pt x="139941" y="180555"/>
                </a:lnTo>
                <a:lnTo>
                  <a:pt x="157429" y="176301"/>
                </a:lnTo>
                <a:lnTo>
                  <a:pt x="178549" y="178181"/>
                </a:lnTo>
                <a:lnTo>
                  <a:pt x="182295" y="178308"/>
                </a:lnTo>
                <a:lnTo>
                  <a:pt x="193166" y="186931"/>
                </a:lnTo>
                <a:lnTo>
                  <a:pt x="206032" y="206540"/>
                </a:lnTo>
                <a:lnTo>
                  <a:pt x="208406" y="221411"/>
                </a:lnTo>
                <a:lnTo>
                  <a:pt x="210540" y="232905"/>
                </a:lnTo>
                <a:lnTo>
                  <a:pt x="208914" y="236905"/>
                </a:lnTo>
                <a:lnTo>
                  <a:pt x="208406" y="247281"/>
                </a:lnTo>
                <a:lnTo>
                  <a:pt x="208038" y="255143"/>
                </a:lnTo>
                <a:lnTo>
                  <a:pt x="203657" y="272516"/>
                </a:lnTo>
                <a:lnTo>
                  <a:pt x="193293" y="299262"/>
                </a:lnTo>
                <a:lnTo>
                  <a:pt x="187045" y="310756"/>
                </a:lnTo>
                <a:lnTo>
                  <a:pt x="182803" y="319493"/>
                </a:lnTo>
                <a:lnTo>
                  <a:pt x="182168" y="322630"/>
                </a:lnTo>
                <a:lnTo>
                  <a:pt x="173545" y="333616"/>
                </a:lnTo>
                <a:lnTo>
                  <a:pt x="169557" y="340118"/>
                </a:lnTo>
                <a:lnTo>
                  <a:pt x="199161" y="358863"/>
                </a:lnTo>
                <a:lnTo>
                  <a:pt x="203784" y="367360"/>
                </a:lnTo>
                <a:lnTo>
                  <a:pt x="205155" y="418084"/>
                </a:lnTo>
                <a:lnTo>
                  <a:pt x="256768" y="437705"/>
                </a:lnTo>
                <a:lnTo>
                  <a:pt x="255765" y="254"/>
                </a:lnTo>
                <a:lnTo>
                  <a:pt x="253149" y="0"/>
                </a:lnTo>
                <a:lnTo>
                  <a:pt x="245516" y="4381"/>
                </a:lnTo>
                <a:lnTo>
                  <a:pt x="35598" y="126072"/>
                </a:lnTo>
                <a:lnTo>
                  <a:pt x="6870" y="140944"/>
                </a:lnTo>
                <a:lnTo>
                  <a:pt x="1117" y="145948"/>
                </a:lnTo>
                <a:lnTo>
                  <a:pt x="0" y="288378"/>
                </a:lnTo>
                <a:lnTo>
                  <a:pt x="1866" y="2915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190490" y="9294976"/>
            <a:ext cx="84594" cy="137934"/>
          </a:xfrm>
          <a:custGeom>
            <a:avLst/>
            <a:gdLst/>
            <a:ahLst/>
            <a:cxnLst/>
            <a:rect l="l" t="t" r="r" b="b"/>
            <a:pathLst>
              <a:path w="84594" h="137934">
                <a:moveTo>
                  <a:pt x="3251" y="111328"/>
                </a:moveTo>
                <a:lnTo>
                  <a:pt x="0" y="137693"/>
                </a:lnTo>
                <a:lnTo>
                  <a:pt x="10756" y="137934"/>
                </a:lnTo>
                <a:lnTo>
                  <a:pt x="47104" y="88214"/>
                </a:lnTo>
                <a:lnTo>
                  <a:pt x="64858" y="57467"/>
                </a:lnTo>
                <a:lnTo>
                  <a:pt x="69100" y="46596"/>
                </a:lnTo>
                <a:lnTo>
                  <a:pt x="81724" y="15989"/>
                </a:lnTo>
                <a:lnTo>
                  <a:pt x="84594" y="0"/>
                </a:lnTo>
                <a:lnTo>
                  <a:pt x="70726" y="7112"/>
                </a:lnTo>
                <a:lnTo>
                  <a:pt x="49237" y="26987"/>
                </a:lnTo>
                <a:lnTo>
                  <a:pt x="31864" y="48729"/>
                </a:lnTo>
                <a:lnTo>
                  <a:pt x="17995" y="71716"/>
                </a:lnTo>
                <a:lnTo>
                  <a:pt x="3251" y="111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3065400" y="9613724"/>
            <a:ext cx="6667" cy="78651"/>
          </a:xfrm>
          <a:custGeom>
            <a:avLst/>
            <a:gdLst/>
            <a:ahLst/>
            <a:cxnLst/>
            <a:rect l="l" t="t" r="r" b="b"/>
            <a:pathLst>
              <a:path w="6667" h="78651">
                <a:moveTo>
                  <a:pt x="0" y="2120"/>
                </a:moveTo>
                <a:lnTo>
                  <a:pt x="12" y="78651"/>
                </a:lnTo>
                <a:lnTo>
                  <a:pt x="6667" y="78651"/>
                </a:lnTo>
                <a:lnTo>
                  <a:pt x="6616" y="114"/>
                </a:lnTo>
                <a:lnTo>
                  <a:pt x="2997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3072018" y="9613718"/>
            <a:ext cx="2019" cy="78663"/>
          </a:xfrm>
          <a:custGeom>
            <a:avLst/>
            <a:gdLst/>
            <a:ahLst/>
            <a:cxnLst/>
            <a:rect l="l" t="t" r="r" b="b"/>
            <a:pathLst>
              <a:path w="2019" h="78663">
                <a:moveTo>
                  <a:pt x="0" y="127"/>
                </a:moveTo>
                <a:lnTo>
                  <a:pt x="38" y="78663"/>
                </a:lnTo>
                <a:lnTo>
                  <a:pt x="2019" y="78663"/>
                </a:lnTo>
                <a:lnTo>
                  <a:pt x="1993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201250" y="9383189"/>
            <a:ext cx="53721" cy="49733"/>
          </a:xfrm>
          <a:custGeom>
            <a:avLst/>
            <a:gdLst/>
            <a:ahLst/>
            <a:cxnLst/>
            <a:rect l="l" t="t" r="r" b="b"/>
            <a:pathLst>
              <a:path w="53720" h="49733">
                <a:moveTo>
                  <a:pt x="53720" y="10617"/>
                </a:moveTo>
                <a:lnTo>
                  <a:pt x="36347" y="0"/>
                </a:lnTo>
                <a:lnTo>
                  <a:pt x="0" y="49733"/>
                </a:lnTo>
                <a:lnTo>
                  <a:pt x="4114" y="49606"/>
                </a:lnTo>
                <a:lnTo>
                  <a:pt x="29108" y="46608"/>
                </a:lnTo>
                <a:lnTo>
                  <a:pt x="42481" y="38353"/>
                </a:lnTo>
                <a:lnTo>
                  <a:pt x="53720" y="1061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579239" y="8921489"/>
            <a:ext cx="197675" cy="250037"/>
          </a:xfrm>
          <a:custGeom>
            <a:avLst/>
            <a:gdLst/>
            <a:ahLst/>
            <a:cxnLst/>
            <a:rect l="l" t="t" r="r" b="b"/>
            <a:pathLst>
              <a:path w="197675" h="250037">
                <a:moveTo>
                  <a:pt x="1752" y="156438"/>
                </a:moveTo>
                <a:lnTo>
                  <a:pt x="3124" y="155562"/>
                </a:lnTo>
                <a:lnTo>
                  <a:pt x="6502" y="132956"/>
                </a:lnTo>
                <a:lnTo>
                  <a:pt x="9499" y="127330"/>
                </a:lnTo>
                <a:lnTo>
                  <a:pt x="11620" y="120586"/>
                </a:lnTo>
                <a:lnTo>
                  <a:pt x="17500" y="102717"/>
                </a:lnTo>
                <a:lnTo>
                  <a:pt x="24244" y="90474"/>
                </a:lnTo>
                <a:lnTo>
                  <a:pt x="25247" y="88226"/>
                </a:lnTo>
                <a:lnTo>
                  <a:pt x="27241" y="84467"/>
                </a:lnTo>
                <a:lnTo>
                  <a:pt x="28625" y="83972"/>
                </a:lnTo>
                <a:lnTo>
                  <a:pt x="43738" y="59486"/>
                </a:lnTo>
                <a:lnTo>
                  <a:pt x="68719" y="32372"/>
                </a:lnTo>
                <a:lnTo>
                  <a:pt x="70345" y="31368"/>
                </a:lnTo>
                <a:lnTo>
                  <a:pt x="72974" y="28117"/>
                </a:lnTo>
                <a:lnTo>
                  <a:pt x="76720" y="27368"/>
                </a:lnTo>
                <a:lnTo>
                  <a:pt x="86347" y="19621"/>
                </a:lnTo>
                <a:lnTo>
                  <a:pt x="100838" y="11747"/>
                </a:lnTo>
                <a:lnTo>
                  <a:pt x="110210" y="6248"/>
                </a:lnTo>
                <a:lnTo>
                  <a:pt x="113588" y="6134"/>
                </a:lnTo>
                <a:lnTo>
                  <a:pt x="129705" y="2133"/>
                </a:lnTo>
                <a:lnTo>
                  <a:pt x="154444" y="4127"/>
                </a:lnTo>
                <a:lnTo>
                  <a:pt x="165315" y="8508"/>
                </a:lnTo>
                <a:lnTo>
                  <a:pt x="168313" y="12496"/>
                </a:lnTo>
                <a:lnTo>
                  <a:pt x="169811" y="13004"/>
                </a:lnTo>
                <a:lnTo>
                  <a:pt x="176555" y="18376"/>
                </a:lnTo>
                <a:lnTo>
                  <a:pt x="178308" y="19126"/>
                </a:lnTo>
                <a:lnTo>
                  <a:pt x="180682" y="23253"/>
                </a:lnTo>
                <a:lnTo>
                  <a:pt x="186931" y="32499"/>
                </a:lnTo>
                <a:lnTo>
                  <a:pt x="189928" y="42494"/>
                </a:lnTo>
                <a:lnTo>
                  <a:pt x="191808" y="44983"/>
                </a:lnTo>
                <a:lnTo>
                  <a:pt x="193675" y="57734"/>
                </a:lnTo>
                <a:lnTo>
                  <a:pt x="195668" y="60731"/>
                </a:lnTo>
                <a:lnTo>
                  <a:pt x="195922" y="75349"/>
                </a:lnTo>
                <a:lnTo>
                  <a:pt x="195922" y="81724"/>
                </a:lnTo>
                <a:lnTo>
                  <a:pt x="196430" y="83972"/>
                </a:lnTo>
                <a:lnTo>
                  <a:pt x="194170" y="92722"/>
                </a:lnTo>
                <a:lnTo>
                  <a:pt x="193421" y="104838"/>
                </a:lnTo>
                <a:lnTo>
                  <a:pt x="187426" y="125336"/>
                </a:lnTo>
                <a:lnTo>
                  <a:pt x="187058" y="128955"/>
                </a:lnTo>
                <a:lnTo>
                  <a:pt x="183299" y="134327"/>
                </a:lnTo>
                <a:lnTo>
                  <a:pt x="183426" y="136207"/>
                </a:lnTo>
                <a:lnTo>
                  <a:pt x="180682" y="142443"/>
                </a:lnTo>
                <a:lnTo>
                  <a:pt x="172427" y="158191"/>
                </a:lnTo>
                <a:lnTo>
                  <a:pt x="172300" y="159816"/>
                </a:lnTo>
                <a:lnTo>
                  <a:pt x="158559" y="183057"/>
                </a:lnTo>
                <a:lnTo>
                  <a:pt x="138201" y="208165"/>
                </a:lnTo>
                <a:lnTo>
                  <a:pt x="122199" y="221043"/>
                </a:lnTo>
                <a:lnTo>
                  <a:pt x="121081" y="223545"/>
                </a:lnTo>
                <a:lnTo>
                  <a:pt x="105079" y="233159"/>
                </a:lnTo>
                <a:lnTo>
                  <a:pt x="92214" y="239788"/>
                </a:lnTo>
                <a:lnTo>
                  <a:pt x="89471" y="241782"/>
                </a:lnTo>
                <a:lnTo>
                  <a:pt x="74726" y="245160"/>
                </a:lnTo>
                <a:lnTo>
                  <a:pt x="66471" y="247027"/>
                </a:lnTo>
                <a:lnTo>
                  <a:pt x="65608" y="249034"/>
                </a:lnTo>
                <a:lnTo>
                  <a:pt x="91338" y="243903"/>
                </a:lnTo>
                <a:lnTo>
                  <a:pt x="110210" y="234530"/>
                </a:lnTo>
                <a:lnTo>
                  <a:pt x="125209" y="223418"/>
                </a:lnTo>
                <a:lnTo>
                  <a:pt x="144691" y="206044"/>
                </a:lnTo>
                <a:lnTo>
                  <a:pt x="165061" y="178688"/>
                </a:lnTo>
                <a:lnTo>
                  <a:pt x="184683" y="141820"/>
                </a:lnTo>
                <a:lnTo>
                  <a:pt x="193306" y="115709"/>
                </a:lnTo>
                <a:lnTo>
                  <a:pt x="197675" y="94094"/>
                </a:lnTo>
                <a:lnTo>
                  <a:pt x="197675" y="58610"/>
                </a:lnTo>
                <a:lnTo>
                  <a:pt x="191173" y="34747"/>
                </a:lnTo>
                <a:lnTo>
                  <a:pt x="178435" y="14871"/>
                </a:lnTo>
                <a:lnTo>
                  <a:pt x="167436" y="6502"/>
                </a:lnTo>
                <a:lnTo>
                  <a:pt x="156565" y="2006"/>
                </a:lnTo>
                <a:lnTo>
                  <a:pt x="143446" y="0"/>
                </a:lnTo>
                <a:lnTo>
                  <a:pt x="127584" y="0"/>
                </a:lnTo>
                <a:lnTo>
                  <a:pt x="107962" y="4254"/>
                </a:lnTo>
                <a:lnTo>
                  <a:pt x="99339" y="8623"/>
                </a:lnTo>
                <a:lnTo>
                  <a:pt x="68605" y="27876"/>
                </a:lnTo>
                <a:lnTo>
                  <a:pt x="42608" y="56235"/>
                </a:lnTo>
                <a:lnTo>
                  <a:pt x="21742" y="87477"/>
                </a:lnTo>
                <a:lnTo>
                  <a:pt x="6629" y="124332"/>
                </a:lnTo>
                <a:lnTo>
                  <a:pt x="127" y="152692"/>
                </a:lnTo>
                <a:lnTo>
                  <a:pt x="0" y="195427"/>
                </a:lnTo>
                <a:lnTo>
                  <a:pt x="6502" y="217169"/>
                </a:lnTo>
                <a:lnTo>
                  <a:pt x="15494" y="232168"/>
                </a:lnTo>
                <a:lnTo>
                  <a:pt x="26365" y="240779"/>
                </a:lnTo>
                <a:lnTo>
                  <a:pt x="41236" y="247662"/>
                </a:lnTo>
                <a:lnTo>
                  <a:pt x="61112" y="249910"/>
                </a:lnTo>
                <a:lnTo>
                  <a:pt x="64223" y="249161"/>
                </a:lnTo>
                <a:lnTo>
                  <a:pt x="63233" y="247903"/>
                </a:lnTo>
                <a:lnTo>
                  <a:pt x="52857" y="246405"/>
                </a:lnTo>
                <a:lnTo>
                  <a:pt x="43484" y="245529"/>
                </a:lnTo>
                <a:lnTo>
                  <a:pt x="28498" y="238658"/>
                </a:lnTo>
                <a:lnTo>
                  <a:pt x="17627" y="230035"/>
                </a:lnTo>
                <a:lnTo>
                  <a:pt x="8750" y="215049"/>
                </a:lnTo>
                <a:lnTo>
                  <a:pt x="2247" y="193306"/>
                </a:lnTo>
                <a:lnTo>
                  <a:pt x="1752" y="1564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205374" y="9284098"/>
            <a:ext cx="928916" cy="327875"/>
          </a:xfrm>
          <a:custGeom>
            <a:avLst/>
            <a:gdLst/>
            <a:ahLst/>
            <a:cxnLst/>
            <a:rect l="l" t="t" r="r" b="b"/>
            <a:pathLst>
              <a:path w="928916" h="327875">
                <a:moveTo>
                  <a:pt x="749820" y="316623"/>
                </a:moveTo>
                <a:lnTo>
                  <a:pt x="731202" y="319874"/>
                </a:lnTo>
                <a:lnTo>
                  <a:pt x="671220" y="324624"/>
                </a:lnTo>
                <a:lnTo>
                  <a:pt x="636485" y="326859"/>
                </a:lnTo>
                <a:lnTo>
                  <a:pt x="562635" y="326758"/>
                </a:lnTo>
                <a:lnTo>
                  <a:pt x="535152" y="326504"/>
                </a:lnTo>
                <a:lnTo>
                  <a:pt x="533907" y="325120"/>
                </a:lnTo>
                <a:lnTo>
                  <a:pt x="525652" y="324624"/>
                </a:lnTo>
                <a:lnTo>
                  <a:pt x="510412" y="324624"/>
                </a:lnTo>
                <a:lnTo>
                  <a:pt x="469303" y="320243"/>
                </a:lnTo>
                <a:lnTo>
                  <a:pt x="464921" y="320370"/>
                </a:lnTo>
                <a:lnTo>
                  <a:pt x="458304" y="320497"/>
                </a:lnTo>
                <a:lnTo>
                  <a:pt x="454050" y="320497"/>
                </a:lnTo>
                <a:lnTo>
                  <a:pt x="451307" y="318757"/>
                </a:lnTo>
                <a:lnTo>
                  <a:pt x="447560" y="318122"/>
                </a:lnTo>
                <a:lnTo>
                  <a:pt x="382346" y="309499"/>
                </a:lnTo>
                <a:lnTo>
                  <a:pt x="376580" y="309372"/>
                </a:lnTo>
                <a:lnTo>
                  <a:pt x="373595" y="307505"/>
                </a:lnTo>
                <a:lnTo>
                  <a:pt x="369354" y="307378"/>
                </a:lnTo>
                <a:lnTo>
                  <a:pt x="367093" y="307378"/>
                </a:lnTo>
                <a:lnTo>
                  <a:pt x="361975" y="306501"/>
                </a:lnTo>
                <a:lnTo>
                  <a:pt x="360476" y="305257"/>
                </a:lnTo>
                <a:lnTo>
                  <a:pt x="290258" y="291134"/>
                </a:lnTo>
                <a:lnTo>
                  <a:pt x="284124" y="288251"/>
                </a:lnTo>
                <a:lnTo>
                  <a:pt x="280263" y="287883"/>
                </a:lnTo>
                <a:lnTo>
                  <a:pt x="275386" y="286270"/>
                </a:lnTo>
                <a:lnTo>
                  <a:pt x="271754" y="285635"/>
                </a:lnTo>
                <a:lnTo>
                  <a:pt x="268884" y="284124"/>
                </a:lnTo>
                <a:lnTo>
                  <a:pt x="265010" y="283514"/>
                </a:lnTo>
                <a:lnTo>
                  <a:pt x="263016" y="283387"/>
                </a:lnTo>
                <a:lnTo>
                  <a:pt x="260134" y="281889"/>
                </a:lnTo>
                <a:lnTo>
                  <a:pt x="223278" y="270891"/>
                </a:lnTo>
                <a:lnTo>
                  <a:pt x="195795" y="261391"/>
                </a:lnTo>
                <a:lnTo>
                  <a:pt x="144183" y="241782"/>
                </a:lnTo>
                <a:lnTo>
                  <a:pt x="142811" y="191046"/>
                </a:lnTo>
                <a:lnTo>
                  <a:pt x="138188" y="182549"/>
                </a:lnTo>
                <a:lnTo>
                  <a:pt x="108572" y="163804"/>
                </a:lnTo>
                <a:lnTo>
                  <a:pt x="75463" y="147688"/>
                </a:lnTo>
                <a:lnTo>
                  <a:pt x="67957" y="145567"/>
                </a:lnTo>
                <a:lnTo>
                  <a:pt x="85204" y="123190"/>
                </a:lnTo>
                <a:lnTo>
                  <a:pt x="88328" y="113957"/>
                </a:lnTo>
                <a:lnTo>
                  <a:pt x="83337" y="119456"/>
                </a:lnTo>
                <a:lnTo>
                  <a:pt x="63830" y="145440"/>
                </a:lnTo>
                <a:lnTo>
                  <a:pt x="52222" y="146570"/>
                </a:lnTo>
                <a:lnTo>
                  <a:pt x="30975" y="145440"/>
                </a:lnTo>
                <a:lnTo>
                  <a:pt x="41338" y="139814"/>
                </a:lnTo>
                <a:lnTo>
                  <a:pt x="94449" y="4381"/>
                </a:lnTo>
                <a:lnTo>
                  <a:pt x="99707" y="2133"/>
                </a:lnTo>
                <a:lnTo>
                  <a:pt x="101574" y="4127"/>
                </a:lnTo>
                <a:lnTo>
                  <a:pt x="107949" y="21742"/>
                </a:lnTo>
                <a:lnTo>
                  <a:pt x="107949" y="68224"/>
                </a:lnTo>
                <a:lnTo>
                  <a:pt x="111328" y="49352"/>
                </a:lnTo>
                <a:lnTo>
                  <a:pt x="111442" y="25361"/>
                </a:lnTo>
                <a:lnTo>
                  <a:pt x="104698" y="2374"/>
                </a:lnTo>
                <a:lnTo>
                  <a:pt x="117563" y="1879"/>
                </a:lnTo>
                <a:lnTo>
                  <a:pt x="96443" y="0"/>
                </a:lnTo>
                <a:lnTo>
                  <a:pt x="78968" y="4254"/>
                </a:lnTo>
                <a:lnTo>
                  <a:pt x="71335" y="10248"/>
                </a:lnTo>
                <a:lnTo>
                  <a:pt x="74460" y="10998"/>
                </a:lnTo>
                <a:lnTo>
                  <a:pt x="81089" y="6375"/>
                </a:lnTo>
                <a:lnTo>
                  <a:pt x="88582" y="6489"/>
                </a:lnTo>
                <a:lnTo>
                  <a:pt x="88709" y="11506"/>
                </a:lnTo>
                <a:lnTo>
                  <a:pt x="66967" y="64477"/>
                </a:lnTo>
                <a:lnTo>
                  <a:pt x="63220" y="73850"/>
                </a:lnTo>
                <a:lnTo>
                  <a:pt x="49593" y="109702"/>
                </a:lnTo>
                <a:lnTo>
                  <a:pt x="38353" y="137452"/>
                </a:lnTo>
                <a:lnTo>
                  <a:pt x="24980" y="145694"/>
                </a:lnTo>
                <a:lnTo>
                  <a:pt x="0" y="148691"/>
                </a:lnTo>
                <a:lnTo>
                  <a:pt x="73329" y="149821"/>
                </a:lnTo>
                <a:lnTo>
                  <a:pt x="88455" y="156311"/>
                </a:lnTo>
                <a:lnTo>
                  <a:pt x="136055" y="184797"/>
                </a:lnTo>
                <a:lnTo>
                  <a:pt x="140690" y="193167"/>
                </a:lnTo>
                <a:lnTo>
                  <a:pt x="142062" y="243903"/>
                </a:lnTo>
                <a:lnTo>
                  <a:pt x="201294" y="267144"/>
                </a:lnTo>
                <a:lnTo>
                  <a:pt x="288124" y="293382"/>
                </a:lnTo>
                <a:lnTo>
                  <a:pt x="359854" y="308495"/>
                </a:lnTo>
                <a:lnTo>
                  <a:pt x="448932" y="321373"/>
                </a:lnTo>
                <a:lnTo>
                  <a:pt x="531406" y="327875"/>
                </a:lnTo>
                <a:lnTo>
                  <a:pt x="645858" y="327875"/>
                </a:lnTo>
                <a:lnTo>
                  <a:pt x="717461" y="323621"/>
                </a:lnTo>
                <a:lnTo>
                  <a:pt x="802170" y="312750"/>
                </a:lnTo>
                <a:lnTo>
                  <a:pt x="887641" y="296011"/>
                </a:lnTo>
                <a:lnTo>
                  <a:pt x="928916" y="284403"/>
                </a:lnTo>
                <a:lnTo>
                  <a:pt x="928916" y="281343"/>
                </a:lnTo>
                <a:lnTo>
                  <a:pt x="881760" y="294144"/>
                </a:lnTo>
                <a:lnTo>
                  <a:pt x="878268" y="295643"/>
                </a:lnTo>
                <a:lnTo>
                  <a:pt x="805789" y="309372"/>
                </a:lnTo>
                <a:lnTo>
                  <a:pt x="798550" y="311251"/>
                </a:lnTo>
                <a:lnTo>
                  <a:pt x="755802" y="315874"/>
                </a:lnTo>
                <a:lnTo>
                  <a:pt x="753694" y="316001"/>
                </a:lnTo>
                <a:lnTo>
                  <a:pt x="749820" y="3166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739274" y="8730075"/>
            <a:ext cx="28740" cy="880770"/>
          </a:xfrm>
          <a:custGeom>
            <a:avLst/>
            <a:gdLst/>
            <a:ahLst/>
            <a:cxnLst/>
            <a:rect l="l" t="t" r="r" b="b"/>
            <a:pathLst>
              <a:path w="28740" h="880770">
                <a:moveTo>
                  <a:pt x="28740" y="880770"/>
                </a:moveTo>
                <a:lnTo>
                  <a:pt x="28740" y="0"/>
                </a:lnTo>
                <a:lnTo>
                  <a:pt x="508" y="0"/>
                </a:lnTo>
                <a:lnTo>
                  <a:pt x="0" y="879144"/>
                </a:lnTo>
                <a:lnTo>
                  <a:pt x="1257" y="880516"/>
                </a:lnTo>
                <a:lnTo>
                  <a:pt x="28740" y="88077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3074015" y="9611097"/>
            <a:ext cx="12484" cy="81280"/>
          </a:xfrm>
          <a:custGeom>
            <a:avLst/>
            <a:gdLst/>
            <a:ahLst/>
            <a:cxnLst/>
            <a:rect l="l" t="t" r="r" b="b"/>
            <a:pathLst>
              <a:path w="12484" h="81279">
                <a:moveTo>
                  <a:pt x="2997" y="622"/>
                </a:moveTo>
                <a:lnTo>
                  <a:pt x="0" y="2628"/>
                </a:lnTo>
                <a:lnTo>
                  <a:pt x="25" y="81280"/>
                </a:lnTo>
                <a:lnTo>
                  <a:pt x="12484" y="81280"/>
                </a:lnTo>
                <a:lnTo>
                  <a:pt x="10490" y="0"/>
                </a:lnTo>
                <a:lnTo>
                  <a:pt x="2997" y="622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769076" y="8730081"/>
            <a:ext cx="0" cy="880770"/>
          </a:xfrm>
          <a:custGeom>
            <a:avLst/>
            <a:gdLst/>
            <a:ahLst/>
            <a:cxnLst/>
            <a:rect l="l" t="t" r="r" b="b"/>
            <a:pathLst>
              <a:path h="880770">
                <a:moveTo>
                  <a:pt x="0" y="0"/>
                </a:moveTo>
                <a:lnTo>
                  <a:pt x="0" y="880770"/>
                </a:lnTo>
              </a:path>
            </a:pathLst>
          </a:custGeom>
          <a:ln w="339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3084511" y="9609211"/>
            <a:ext cx="5613" cy="83172"/>
          </a:xfrm>
          <a:custGeom>
            <a:avLst/>
            <a:gdLst/>
            <a:ahLst/>
            <a:cxnLst/>
            <a:rect l="l" t="t" r="r" b="b"/>
            <a:pathLst>
              <a:path w="5613" h="83172">
                <a:moveTo>
                  <a:pt x="0" y="1879"/>
                </a:moveTo>
                <a:lnTo>
                  <a:pt x="1993" y="83172"/>
                </a:lnTo>
                <a:lnTo>
                  <a:pt x="5613" y="83172"/>
                </a:lnTo>
                <a:lnTo>
                  <a:pt x="4749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581001" y="9077065"/>
            <a:ext cx="51092" cy="90830"/>
          </a:xfrm>
          <a:custGeom>
            <a:avLst/>
            <a:gdLst/>
            <a:ahLst/>
            <a:cxnLst/>
            <a:rect l="l" t="t" r="r" b="b"/>
            <a:pathLst>
              <a:path w="51092" h="90830">
                <a:moveTo>
                  <a:pt x="9613" y="36728"/>
                </a:moveTo>
                <a:lnTo>
                  <a:pt x="6985" y="42595"/>
                </a:lnTo>
                <a:lnTo>
                  <a:pt x="4991" y="42481"/>
                </a:lnTo>
                <a:lnTo>
                  <a:pt x="3746" y="37109"/>
                </a:lnTo>
                <a:lnTo>
                  <a:pt x="2984" y="32600"/>
                </a:lnTo>
                <a:lnTo>
                  <a:pt x="1612" y="26111"/>
                </a:lnTo>
                <a:lnTo>
                  <a:pt x="1739" y="17360"/>
                </a:lnTo>
                <a:lnTo>
                  <a:pt x="1358" y="0"/>
                </a:lnTo>
                <a:lnTo>
                  <a:pt x="0" y="863"/>
                </a:lnTo>
                <a:lnTo>
                  <a:pt x="495" y="37731"/>
                </a:lnTo>
                <a:lnTo>
                  <a:pt x="6985" y="59474"/>
                </a:lnTo>
                <a:lnTo>
                  <a:pt x="15862" y="74460"/>
                </a:lnTo>
                <a:lnTo>
                  <a:pt x="26733" y="83083"/>
                </a:lnTo>
                <a:lnTo>
                  <a:pt x="41719" y="89954"/>
                </a:lnTo>
                <a:lnTo>
                  <a:pt x="51092" y="90830"/>
                </a:lnTo>
                <a:lnTo>
                  <a:pt x="51092" y="89712"/>
                </a:lnTo>
                <a:lnTo>
                  <a:pt x="39725" y="84835"/>
                </a:lnTo>
                <a:lnTo>
                  <a:pt x="33235" y="80962"/>
                </a:lnTo>
                <a:lnTo>
                  <a:pt x="24612" y="70091"/>
                </a:lnTo>
                <a:lnTo>
                  <a:pt x="22606" y="62839"/>
                </a:lnTo>
                <a:lnTo>
                  <a:pt x="18605" y="60972"/>
                </a:lnTo>
                <a:lnTo>
                  <a:pt x="20358" y="68719"/>
                </a:lnTo>
                <a:lnTo>
                  <a:pt x="15862" y="65087"/>
                </a:lnTo>
                <a:lnTo>
                  <a:pt x="14859" y="58724"/>
                </a:lnTo>
                <a:lnTo>
                  <a:pt x="11607" y="47853"/>
                </a:lnTo>
                <a:lnTo>
                  <a:pt x="11366" y="39471"/>
                </a:lnTo>
                <a:lnTo>
                  <a:pt x="9613" y="3672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770143" y="8728069"/>
            <a:ext cx="56476" cy="882904"/>
          </a:xfrm>
          <a:custGeom>
            <a:avLst/>
            <a:gdLst/>
            <a:ahLst/>
            <a:cxnLst/>
            <a:rect l="l" t="t" r="r" b="b"/>
            <a:pathLst>
              <a:path w="56476" h="882903">
                <a:moveTo>
                  <a:pt x="56349" y="1879"/>
                </a:moveTo>
                <a:lnTo>
                  <a:pt x="51346" y="0"/>
                </a:lnTo>
                <a:lnTo>
                  <a:pt x="9372" y="126"/>
                </a:lnTo>
                <a:lnTo>
                  <a:pt x="0" y="2006"/>
                </a:lnTo>
                <a:lnTo>
                  <a:pt x="0" y="882776"/>
                </a:lnTo>
                <a:lnTo>
                  <a:pt x="56476" y="882904"/>
                </a:lnTo>
                <a:lnTo>
                  <a:pt x="56349" y="187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590624" y="9085673"/>
            <a:ext cx="6997" cy="50114"/>
          </a:xfrm>
          <a:custGeom>
            <a:avLst/>
            <a:gdLst/>
            <a:ahLst/>
            <a:cxnLst/>
            <a:rect l="l" t="t" r="r" b="b"/>
            <a:pathLst>
              <a:path w="6997" h="50114">
                <a:moveTo>
                  <a:pt x="5232" y="253"/>
                </a:moveTo>
                <a:lnTo>
                  <a:pt x="482" y="13119"/>
                </a:lnTo>
                <a:lnTo>
                  <a:pt x="0" y="28117"/>
                </a:lnTo>
                <a:lnTo>
                  <a:pt x="1739" y="30860"/>
                </a:lnTo>
                <a:lnTo>
                  <a:pt x="1981" y="39242"/>
                </a:lnTo>
                <a:lnTo>
                  <a:pt x="5232" y="50114"/>
                </a:lnTo>
                <a:lnTo>
                  <a:pt x="6858" y="49352"/>
                </a:lnTo>
                <a:lnTo>
                  <a:pt x="3733" y="23380"/>
                </a:lnTo>
                <a:lnTo>
                  <a:pt x="5232" y="19748"/>
                </a:lnTo>
                <a:lnTo>
                  <a:pt x="4978" y="12992"/>
                </a:lnTo>
                <a:lnTo>
                  <a:pt x="6362" y="6502"/>
                </a:lnTo>
                <a:lnTo>
                  <a:pt x="6997" y="0"/>
                </a:lnTo>
                <a:lnTo>
                  <a:pt x="5232" y="25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3089267" y="9609221"/>
            <a:ext cx="5092" cy="83159"/>
          </a:xfrm>
          <a:custGeom>
            <a:avLst/>
            <a:gdLst/>
            <a:ahLst/>
            <a:cxnLst/>
            <a:rect l="l" t="t" r="r" b="b"/>
            <a:pathLst>
              <a:path w="5092" h="83159">
                <a:moveTo>
                  <a:pt x="863" y="83159"/>
                </a:moveTo>
                <a:lnTo>
                  <a:pt x="5092" y="83159"/>
                </a:lnTo>
                <a:lnTo>
                  <a:pt x="4368" y="127"/>
                </a:lnTo>
                <a:lnTo>
                  <a:pt x="0" y="0"/>
                </a:lnTo>
                <a:lnTo>
                  <a:pt x="863" y="8315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3093632" y="9608833"/>
            <a:ext cx="2781" cy="83540"/>
          </a:xfrm>
          <a:custGeom>
            <a:avLst/>
            <a:gdLst/>
            <a:ahLst/>
            <a:cxnLst/>
            <a:rect l="l" t="t" r="r" b="b"/>
            <a:pathLst>
              <a:path w="2781" h="83540">
                <a:moveTo>
                  <a:pt x="0" y="508"/>
                </a:moveTo>
                <a:lnTo>
                  <a:pt x="736" y="83540"/>
                </a:lnTo>
                <a:lnTo>
                  <a:pt x="2781" y="83540"/>
                </a:lnTo>
                <a:lnTo>
                  <a:pt x="1752" y="0"/>
                </a:lnTo>
                <a:lnTo>
                  <a:pt x="0" y="50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595616" y="9092182"/>
            <a:ext cx="2235" cy="6489"/>
          </a:xfrm>
          <a:custGeom>
            <a:avLst/>
            <a:gdLst/>
            <a:ahLst/>
            <a:cxnLst/>
            <a:rect l="l" t="t" r="r" b="b"/>
            <a:pathLst>
              <a:path w="2235" h="6489">
                <a:moveTo>
                  <a:pt x="0" y="6489"/>
                </a:moveTo>
                <a:lnTo>
                  <a:pt x="1371" y="6489"/>
                </a:lnTo>
                <a:lnTo>
                  <a:pt x="2235" y="2120"/>
                </a:lnTo>
                <a:lnTo>
                  <a:pt x="1371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3095381" y="9607099"/>
            <a:ext cx="5448" cy="85280"/>
          </a:xfrm>
          <a:custGeom>
            <a:avLst/>
            <a:gdLst/>
            <a:ahLst/>
            <a:cxnLst/>
            <a:rect l="l" t="t" r="r" b="b"/>
            <a:pathLst>
              <a:path w="5448" h="85280">
                <a:moveTo>
                  <a:pt x="0" y="1739"/>
                </a:moveTo>
                <a:lnTo>
                  <a:pt x="1041" y="85280"/>
                </a:lnTo>
                <a:lnTo>
                  <a:pt x="5448" y="85280"/>
                </a:lnTo>
                <a:lnTo>
                  <a:pt x="4737" y="0"/>
                </a:lnTo>
                <a:lnTo>
                  <a:pt x="0" y="173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596983" y="9085181"/>
            <a:ext cx="5372" cy="11366"/>
          </a:xfrm>
          <a:custGeom>
            <a:avLst/>
            <a:gdLst/>
            <a:ahLst/>
            <a:cxnLst/>
            <a:rect l="l" t="t" r="r" b="b"/>
            <a:pathLst>
              <a:path w="5372" h="11366">
                <a:moveTo>
                  <a:pt x="622" y="495"/>
                </a:moveTo>
                <a:lnTo>
                  <a:pt x="0" y="6997"/>
                </a:lnTo>
                <a:lnTo>
                  <a:pt x="3124" y="11366"/>
                </a:lnTo>
                <a:lnTo>
                  <a:pt x="5372" y="9131"/>
                </a:lnTo>
                <a:lnTo>
                  <a:pt x="5372" y="2870"/>
                </a:lnTo>
                <a:lnTo>
                  <a:pt x="2755" y="0"/>
                </a:lnTo>
                <a:lnTo>
                  <a:pt x="622" y="4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3100124" y="9606593"/>
            <a:ext cx="4660" cy="85788"/>
          </a:xfrm>
          <a:custGeom>
            <a:avLst/>
            <a:gdLst/>
            <a:ahLst/>
            <a:cxnLst/>
            <a:rect l="l" t="t" r="r" b="b"/>
            <a:pathLst>
              <a:path w="4660" h="85788">
                <a:moveTo>
                  <a:pt x="0" y="507"/>
                </a:moveTo>
                <a:lnTo>
                  <a:pt x="698" y="85788"/>
                </a:lnTo>
                <a:lnTo>
                  <a:pt x="4660" y="85788"/>
                </a:lnTo>
                <a:lnTo>
                  <a:pt x="3873" y="0"/>
                </a:lnTo>
                <a:lnTo>
                  <a:pt x="0" y="50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3103999" y="9605087"/>
            <a:ext cx="3416" cy="87299"/>
          </a:xfrm>
          <a:custGeom>
            <a:avLst/>
            <a:gdLst/>
            <a:ahLst/>
            <a:cxnLst/>
            <a:rect l="l" t="t" r="r" b="b"/>
            <a:pathLst>
              <a:path w="3416" h="87299">
                <a:moveTo>
                  <a:pt x="0" y="1511"/>
                </a:moveTo>
                <a:lnTo>
                  <a:pt x="787" y="87299"/>
                </a:lnTo>
                <a:lnTo>
                  <a:pt x="3416" y="87299"/>
                </a:lnTo>
                <a:lnTo>
                  <a:pt x="2882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105928" y="8634989"/>
            <a:ext cx="462572" cy="406082"/>
          </a:xfrm>
          <a:custGeom>
            <a:avLst/>
            <a:gdLst/>
            <a:ahLst/>
            <a:cxnLst/>
            <a:rect l="l" t="t" r="r" b="b"/>
            <a:pathLst>
              <a:path w="462572" h="406082">
                <a:moveTo>
                  <a:pt x="5753" y="205536"/>
                </a:moveTo>
                <a:lnTo>
                  <a:pt x="2260" y="182181"/>
                </a:lnTo>
                <a:lnTo>
                  <a:pt x="2260" y="159054"/>
                </a:lnTo>
                <a:lnTo>
                  <a:pt x="8128" y="132321"/>
                </a:lnTo>
                <a:lnTo>
                  <a:pt x="16751" y="108572"/>
                </a:lnTo>
                <a:lnTo>
                  <a:pt x="18122" y="107200"/>
                </a:lnTo>
                <a:lnTo>
                  <a:pt x="22999" y="96710"/>
                </a:lnTo>
                <a:lnTo>
                  <a:pt x="26377" y="92583"/>
                </a:lnTo>
                <a:lnTo>
                  <a:pt x="29362" y="85839"/>
                </a:lnTo>
                <a:lnTo>
                  <a:pt x="31369" y="83464"/>
                </a:lnTo>
                <a:lnTo>
                  <a:pt x="35623" y="79463"/>
                </a:lnTo>
                <a:lnTo>
                  <a:pt x="38112" y="73342"/>
                </a:lnTo>
                <a:lnTo>
                  <a:pt x="46113" y="66598"/>
                </a:lnTo>
                <a:lnTo>
                  <a:pt x="52984" y="59601"/>
                </a:lnTo>
                <a:lnTo>
                  <a:pt x="66598" y="45478"/>
                </a:lnTo>
                <a:lnTo>
                  <a:pt x="83972" y="34607"/>
                </a:lnTo>
                <a:lnTo>
                  <a:pt x="99212" y="28105"/>
                </a:lnTo>
                <a:lnTo>
                  <a:pt x="114338" y="23609"/>
                </a:lnTo>
                <a:lnTo>
                  <a:pt x="140322" y="21361"/>
                </a:lnTo>
                <a:lnTo>
                  <a:pt x="171818" y="2489"/>
                </a:lnTo>
                <a:lnTo>
                  <a:pt x="171691" y="0"/>
                </a:lnTo>
                <a:lnTo>
                  <a:pt x="138201" y="19240"/>
                </a:lnTo>
                <a:lnTo>
                  <a:pt x="112204" y="21488"/>
                </a:lnTo>
                <a:lnTo>
                  <a:pt x="97091" y="25857"/>
                </a:lnTo>
                <a:lnTo>
                  <a:pt x="81851" y="32359"/>
                </a:lnTo>
                <a:lnTo>
                  <a:pt x="64477" y="43230"/>
                </a:lnTo>
                <a:lnTo>
                  <a:pt x="44742" y="62598"/>
                </a:lnTo>
                <a:lnTo>
                  <a:pt x="30619" y="78968"/>
                </a:lnTo>
                <a:lnTo>
                  <a:pt x="17373" y="100457"/>
                </a:lnTo>
                <a:lnTo>
                  <a:pt x="5880" y="130187"/>
                </a:lnTo>
                <a:lnTo>
                  <a:pt x="0" y="156933"/>
                </a:lnTo>
                <a:lnTo>
                  <a:pt x="0" y="184429"/>
                </a:lnTo>
                <a:lnTo>
                  <a:pt x="2260" y="199669"/>
                </a:lnTo>
                <a:lnTo>
                  <a:pt x="1993" y="219290"/>
                </a:lnTo>
                <a:lnTo>
                  <a:pt x="56616" y="297129"/>
                </a:lnTo>
                <a:lnTo>
                  <a:pt x="154063" y="353847"/>
                </a:lnTo>
                <a:lnTo>
                  <a:pt x="164185" y="353733"/>
                </a:lnTo>
                <a:lnTo>
                  <a:pt x="171945" y="349364"/>
                </a:lnTo>
                <a:lnTo>
                  <a:pt x="189052" y="373214"/>
                </a:lnTo>
                <a:lnTo>
                  <a:pt x="225793" y="395084"/>
                </a:lnTo>
                <a:lnTo>
                  <a:pt x="240538" y="395211"/>
                </a:lnTo>
                <a:lnTo>
                  <a:pt x="270776" y="377469"/>
                </a:lnTo>
                <a:lnTo>
                  <a:pt x="275767" y="377469"/>
                </a:lnTo>
                <a:lnTo>
                  <a:pt x="325628" y="405955"/>
                </a:lnTo>
                <a:lnTo>
                  <a:pt x="357733" y="406082"/>
                </a:lnTo>
                <a:lnTo>
                  <a:pt x="382231" y="395706"/>
                </a:lnTo>
                <a:lnTo>
                  <a:pt x="401967" y="380720"/>
                </a:lnTo>
                <a:lnTo>
                  <a:pt x="419214" y="365353"/>
                </a:lnTo>
                <a:lnTo>
                  <a:pt x="443077" y="328498"/>
                </a:lnTo>
                <a:lnTo>
                  <a:pt x="453821" y="304495"/>
                </a:lnTo>
                <a:lnTo>
                  <a:pt x="460438" y="280631"/>
                </a:lnTo>
                <a:lnTo>
                  <a:pt x="462572" y="243027"/>
                </a:lnTo>
                <a:lnTo>
                  <a:pt x="458317" y="221284"/>
                </a:lnTo>
                <a:lnTo>
                  <a:pt x="447700" y="203669"/>
                </a:lnTo>
                <a:lnTo>
                  <a:pt x="404101" y="177800"/>
                </a:lnTo>
                <a:lnTo>
                  <a:pt x="349491" y="99834"/>
                </a:lnTo>
                <a:lnTo>
                  <a:pt x="308508" y="75844"/>
                </a:lnTo>
                <a:lnTo>
                  <a:pt x="306628" y="77089"/>
                </a:lnTo>
                <a:lnTo>
                  <a:pt x="310502" y="80340"/>
                </a:lnTo>
                <a:lnTo>
                  <a:pt x="346113" y="101460"/>
                </a:lnTo>
                <a:lnTo>
                  <a:pt x="397713" y="173304"/>
                </a:lnTo>
                <a:lnTo>
                  <a:pt x="400342" y="178803"/>
                </a:lnTo>
                <a:lnTo>
                  <a:pt x="428091" y="195046"/>
                </a:lnTo>
                <a:lnTo>
                  <a:pt x="435076" y="201041"/>
                </a:lnTo>
                <a:lnTo>
                  <a:pt x="445579" y="205663"/>
                </a:lnTo>
                <a:lnTo>
                  <a:pt x="447941" y="211670"/>
                </a:lnTo>
                <a:lnTo>
                  <a:pt x="456196" y="225526"/>
                </a:lnTo>
                <a:lnTo>
                  <a:pt x="460438" y="245148"/>
                </a:lnTo>
                <a:lnTo>
                  <a:pt x="458190" y="278511"/>
                </a:lnTo>
                <a:lnTo>
                  <a:pt x="451700" y="302374"/>
                </a:lnTo>
                <a:lnTo>
                  <a:pt x="440829" y="326237"/>
                </a:lnTo>
                <a:lnTo>
                  <a:pt x="417080" y="363232"/>
                </a:lnTo>
                <a:lnTo>
                  <a:pt x="398716" y="379590"/>
                </a:lnTo>
                <a:lnTo>
                  <a:pt x="377228" y="395084"/>
                </a:lnTo>
                <a:lnTo>
                  <a:pt x="348361" y="404710"/>
                </a:lnTo>
                <a:lnTo>
                  <a:pt x="327621" y="403961"/>
                </a:lnTo>
                <a:lnTo>
                  <a:pt x="324497" y="401205"/>
                </a:lnTo>
                <a:lnTo>
                  <a:pt x="317754" y="398208"/>
                </a:lnTo>
                <a:lnTo>
                  <a:pt x="272643" y="372605"/>
                </a:lnTo>
                <a:lnTo>
                  <a:pt x="238404" y="392963"/>
                </a:lnTo>
                <a:lnTo>
                  <a:pt x="229666" y="393585"/>
                </a:lnTo>
                <a:lnTo>
                  <a:pt x="228282" y="392214"/>
                </a:lnTo>
                <a:lnTo>
                  <a:pt x="204431" y="379590"/>
                </a:lnTo>
                <a:lnTo>
                  <a:pt x="189179" y="368846"/>
                </a:lnTo>
                <a:lnTo>
                  <a:pt x="172313" y="345986"/>
                </a:lnTo>
                <a:lnTo>
                  <a:pt x="160680" y="352602"/>
                </a:lnTo>
                <a:lnTo>
                  <a:pt x="156565" y="351104"/>
                </a:lnTo>
                <a:lnTo>
                  <a:pt x="58864" y="294995"/>
                </a:lnTo>
                <a:lnTo>
                  <a:pt x="4749" y="216789"/>
                </a:lnTo>
                <a:lnTo>
                  <a:pt x="4127" y="211289"/>
                </a:lnTo>
                <a:lnTo>
                  <a:pt x="5753" y="205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602356" y="8946363"/>
            <a:ext cx="148564" cy="198920"/>
          </a:xfrm>
          <a:custGeom>
            <a:avLst/>
            <a:gdLst/>
            <a:ahLst/>
            <a:cxnLst/>
            <a:rect l="l" t="t" r="r" b="b"/>
            <a:pathLst>
              <a:path w="148564" h="198920">
                <a:moveTo>
                  <a:pt x="135572" y="7620"/>
                </a:moveTo>
                <a:lnTo>
                  <a:pt x="123202" y="876"/>
                </a:lnTo>
                <a:lnTo>
                  <a:pt x="105956" y="0"/>
                </a:lnTo>
                <a:lnTo>
                  <a:pt x="103593" y="876"/>
                </a:lnTo>
                <a:lnTo>
                  <a:pt x="97332" y="2120"/>
                </a:lnTo>
                <a:lnTo>
                  <a:pt x="94221" y="4114"/>
                </a:lnTo>
                <a:lnTo>
                  <a:pt x="84213" y="6997"/>
                </a:lnTo>
                <a:lnTo>
                  <a:pt x="83464" y="8496"/>
                </a:lnTo>
                <a:lnTo>
                  <a:pt x="71856" y="16370"/>
                </a:lnTo>
                <a:lnTo>
                  <a:pt x="49733" y="34988"/>
                </a:lnTo>
                <a:lnTo>
                  <a:pt x="45110" y="39598"/>
                </a:lnTo>
                <a:lnTo>
                  <a:pt x="44488" y="43230"/>
                </a:lnTo>
                <a:lnTo>
                  <a:pt x="38988" y="47980"/>
                </a:lnTo>
                <a:lnTo>
                  <a:pt x="36360" y="50977"/>
                </a:lnTo>
                <a:lnTo>
                  <a:pt x="36360" y="52730"/>
                </a:lnTo>
                <a:lnTo>
                  <a:pt x="32613" y="56845"/>
                </a:lnTo>
                <a:lnTo>
                  <a:pt x="19748" y="79336"/>
                </a:lnTo>
                <a:lnTo>
                  <a:pt x="5626" y="113576"/>
                </a:lnTo>
                <a:lnTo>
                  <a:pt x="2133" y="128320"/>
                </a:lnTo>
                <a:lnTo>
                  <a:pt x="1130" y="130822"/>
                </a:lnTo>
                <a:lnTo>
                  <a:pt x="1257" y="141693"/>
                </a:lnTo>
                <a:lnTo>
                  <a:pt x="0" y="147942"/>
                </a:lnTo>
                <a:lnTo>
                  <a:pt x="749" y="151066"/>
                </a:lnTo>
                <a:lnTo>
                  <a:pt x="5118" y="177177"/>
                </a:lnTo>
                <a:lnTo>
                  <a:pt x="16992" y="193916"/>
                </a:lnTo>
                <a:lnTo>
                  <a:pt x="26873" y="198920"/>
                </a:lnTo>
                <a:lnTo>
                  <a:pt x="45859" y="198793"/>
                </a:lnTo>
                <a:lnTo>
                  <a:pt x="68097" y="190792"/>
                </a:lnTo>
                <a:lnTo>
                  <a:pt x="71348" y="189052"/>
                </a:lnTo>
                <a:lnTo>
                  <a:pt x="77723" y="185166"/>
                </a:lnTo>
                <a:lnTo>
                  <a:pt x="83845" y="180797"/>
                </a:lnTo>
                <a:lnTo>
                  <a:pt x="85966" y="178549"/>
                </a:lnTo>
                <a:lnTo>
                  <a:pt x="102958" y="162560"/>
                </a:lnTo>
                <a:lnTo>
                  <a:pt x="122453" y="136436"/>
                </a:lnTo>
                <a:lnTo>
                  <a:pt x="125945" y="130695"/>
                </a:lnTo>
                <a:lnTo>
                  <a:pt x="129197" y="126326"/>
                </a:lnTo>
                <a:lnTo>
                  <a:pt x="131825" y="121323"/>
                </a:lnTo>
                <a:lnTo>
                  <a:pt x="136321" y="113322"/>
                </a:lnTo>
                <a:lnTo>
                  <a:pt x="137579" y="105956"/>
                </a:lnTo>
                <a:lnTo>
                  <a:pt x="146316" y="79971"/>
                </a:lnTo>
                <a:lnTo>
                  <a:pt x="148564" y="71348"/>
                </a:lnTo>
                <a:lnTo>
                  <a:pt x="148564" y="33731"/>
                </a:lnTo>
                <a:lnTo>
                  <a:pt x="144195" y="20612"/>
                </a:lnTo>
                <a:lnTo>
                  <a:pt x="135572" y="76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2826490" y="872995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830993" y="961096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841863" y="8729955"/>
            <a:ext cx="34734" cy="881011"/>
          </a:xfrm>
          <a:custGeom>
            <a:avLst/>
            <a:gdLst/>
            <a:ahLst/>
            <a:cxnLst/>
            <a:rect l="l" t="t" r="r" b="b"/>
            <a:pathLst>
              <a:path w="34734" h="881011">
                <a:moveTo>
                  <a:pt x="34734" y="878763"/>
                </a:moveTo>
                <a:lnTo>
                  <a:pt x="34734" y="0"/>
                </a:lnTo>
                <a:lnTo>
                  <a:pt x="0" y="114"/>
                </a:lnTo>
                <a:lnTo>
                  <a:pt x="0" y="881011"/>
                </a:lnTo>
                <a:lnTo>
                  <a:pt x="34734" y="87876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110684" y="8851778"/>
            <a:ext cx="151815" cy="134315"/>
          </a:xfrm>
          <a:custGeom>
            <a:avLst/>
            <a:gdLst/>
            <a:ahLst/>
            <a:cxnLst/>
            <a:rect l="l" t="t" r="r" b="b"/>
            <a:pathLst>
              <a:path w="151815" h="134315">
                <a:moveTo>
                  <a:pt x="95961" y="53974"/>
                </a:moveTo>
                <a:lnTo>
                  <a:pt x="0" y="0"/>
                </a:lnTo>
                <a:lnTo>
                  <a:pt x="54101" y="78219"/>
                </a:lnTo>
                <a:lnTo>
                  <a:pt x="151815" y="134315"/>
                </a:lnTo>
                <a:lnTo>
                  <a:pt x="95961" y="5397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680072" y="9127164"/>
            <a:ext cx="6502" cy="4622"/>
          </a:xfrm>
          <a:custGeom>
            <a:avLst/>
            <a:gdLst/>
            <a:ahLst/>
            <a:cxnLst/>
            <a:rect l="l" t="t" r="r" b="b"/>
            <a:pathLst>
              <a:path w="6502" h="4622">
                <a:moveTo>
                  <a:pt x="0" y="4368"/>
                </a:moveTo>
                <a:lnTo>
                  <a:pt x="4127" y="4622"/>
                </a:lnTo>
                <a:lnTo>
                  <a:pt x="6502" y="3619"/>
                </a:lnTo>
                <a:lnTo>
                  <a:pt x="6121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3106879" y="9604836"/>
            <a:ext cx="4610" cy="87541"/>
          </a:xfrm>
          <a:custGeom>
            <a:avLst/>
            <a:gdLst/>
            <a:ahLst/>
            <a:cxnLst/>
            <a:rect l="l" t="t" r="r" b="b"/>
            <a:pathLst>
              <a:path w="4610" h="87541">
                <a:moveTo>
                  <a:pt x="0" y="254"/>
                </a:moveTo>
                <a:lnTo>
                  <a:pt x="533" y="87541"/>
                </a:lnTo>
                <a:lnTo>
                  <a:pt x="4610" y="87541"/>
                </a:lnTo>
                <a:lnTo>
                  <a:pt x="4000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876595" y="8729953"/>
            <a:ext cx="78600" cy="878763"/>
          </a:xfrm>
          <a:custGeom>
            <a:avLst/>
            <a:gdLst/>
            <a:ahLst/>
            <a:cxnLst/>
            <a:rect l="l" t="t" r="r" b="b"/>
            <a:pathLst>
              <a:path w="78600" h="878763">
                <a:moveTo>
                  <a:pt x="75222" y="6616"/>
                </a:moveTo>
                <a:lnTo>
                  <a:pt x="0" y="0"/>
                </a:lnTo>
                <a:lnTo>
                  <a:pt x="0" y="878763"/>
                </a:lnTo>
                <a:lnTo>
                  <a:pt x="59969" y="874014"/>
                </a:lnTo>
                <a:lnTo>
                  <a:pt x="78600" y="870762"/>
                </a:lnTo>
                <a:lnTo>
                  <a:pt x="78219" y="8496"/>
                </a:lnTo>
                <a:lnTo>
                  <a:pt x="75222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590859" y="9011953"/>
            <a:ext cx="13500" cy="30124"/>
          </a:xfrm>
          <a:custGeom>
            <a:avLst/>
            <a:gdLst/>
            <a:ahLst/>
            <a:cxnLst/>
            <a:rect l="l" t="t" r="r" b="b"/>
            <a:pathLst>
              <a:path w="13500" h="30124">
                <a:moveTo>
                  <a:pt x="13500" y="4254"/>
                </a:moveTo>
                <a:lnTo>
                  <a:pt x="12623" y="0"/>
                </a:lnTo>
                <a:lnTo>
                  <a:pt x="5880" y="12255"/>
                </a:lnTo>
                <a:lnTo>
                  <a:pt x="0" y="30124"/>
                </a:lnTo>
                <a:lnTo>
                  <a:pt x="4254" y="28498"/>
                </a:lnTo>
                <a:lnTo>
                  <a:pt x="6997" y="21501"/>
                </a:lnTo>
                <a:lnTo>
                  <a:pt x="13500" y="425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3110880" y="9604468"/>
            <a:ext cx="2616" cy="87909"/>
          </a:xfrm>
          <a:custGeom>
            <a:avLst/>
            <a:gdLst/>
            <a:ahLst/>
            <a:cxnLst/>
            <a:rect l="l" t="t" r="r" b="b"/>
            <a:pathLst>
              <a:path w="2616" h="87909">
                <a:moveTo>
                  <a:pt x="0" y="381"/>
                </a:moveTo>
                <a:lnTo>
                  <a:pt x="609" y="87909"/>
                </a:lnTo>
                <a:lnTo>
                  <a:pt x="2616" y="87909"/>
                </a:lnTo>
                <a:lnTo>
                  <a:pt x="1879" y="0"/>
                </a:lnTo>
                <a:lnTo>
                  <a:pt x="0" y="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686199" y="9124919"/>
            <a:ext cx="2501" cy="6362"/>
          </a:xfrm>
          <a:custGeom>
            <a:avLst/>
            <a:gdLst/>
            <a:ahLst/>
            <a:cxnLst/>
            <a:rect l="l" t="t" r="r" b="b"/>
            <a:pathLst>
              <a:path w="2501" h="6362">
                <a:moveTo>
                  <a:pt x="0" y="2247"/>
                </a:moveTo>
                <a:lnTo>
                  <a:pt x="381" y="5867"/>
                </a:lnTo>
                <a:lnTo>
                  <a:pt x="2501" y="6362"/>
                </a:lnTo>
                <a:lnTo>
                  <a:pt x="2120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569475" y="8730441"/>
            <a:ext cx="71970" cy="41236"/>
          </a:xfrm>
          <a:custGeom>
            <a:avLst/>
            <a:gdLst/>
            <a:ahLst/>
            <a:cxnLst/>
            <a:rect l="l" t="t" r="r" b="b"/>
            <a:pathLst>
              <a:path w="71970" h="41236">
                <a:moveTo>
                  <a:pt x="52349" y="2006"/>
                </a:moveTo>
                <a:lnTo>
                  <a:pt x="29857" y="0"/>
                </a:lnTo>
                <a:lnTo>
                  <a:pt x="12484" y="4254"/>
                </a:lnTo>
                <a:lnTo>
                  <a:pt x="241" y="13627"/>
                </a:lnTo>
                <a:lnTo>
                  <a:pt x="0" y="28371"/>
                </a:lnTo>
                <a:lnTo>
                  <a:pt x="2489" y="32372"/>
                </a:lnTo>
                <a:lnTo>
                  <a:pt x="19608" y="41236"/>
                </a:lnTo>
                <a:lnTo>
                  <a:pt x="49479" y="41236"/>
                </a:lnTo>
                <a:lnTo>
                  <a:pt x="60972" y="37490"/>
                </a:lnTo>
                <a:lnTo>
                  <a:pt x="69710" y="31115"/>
                </a:lnTo>
                <a:lnTo>
                  <a:pt x="71843" y="26746"/>
                </a:lnTo>
                <a:lnTo>
                  <a:pt x="71970" y="14998"/>
                </a:lnTo>
                <a:lnTo>
                  <a:pt x="63220" y="6375"/>
                </a:lnTo>
                <a:lnTo>
                  <a:pt x="52349" y="2006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206649" y="8694583"/>
            <a:ext cx="190919" cy="293014"/>
          </a:xfrm>
          <a:custGeom>
            <a:avLst/>
            <a:gdLst/>
            <a:ahLst/>
            <a:cxnLst/>
            <a:rect l="l" t="t" r="r" b="b"/>
            <a:pathLst>
              <a:path w="190919" h="293014">
                <a:moveTo>
                  <a:pt x="52349" y="121831"/>
                </a:moveTo>
                <a:lnTo>
                  <a:pt x="54102" y="119075"/>
                </a:lnTo>
                <a:lnTo>
                  <a:pt x="55841" y="115214"/>
                </a:lnTo>
                <a:lnTo>
                  <a:pt x="76581" y="85471"/>
                </a:lnTo>
                <a:lnTo>
                  <a:pt x="78079" y="84721"/>
                </a:lnTo>
                <a:lnTo>
                  <a:pt x="102704" y="59728"/>
                </a:lnTo>
                <a:lnTo>
                  <a:pt x="124447" y="46609"/>
                </a:lnTo>
                <a:lnTo>
                  <a:pt x="147066" y="40360"/>
                </a:lnTo>
                <a:lnTo>
                  <a:pt x="156298" y="42113"/>
                </a:lnTo>
                <a:lnTo>
                  <a:pt x="183045" y="26873"/>
                </a:lnTo>
                <a:lnTo>
                  <a:pt x="188798" y="26746"/>
                </a:lnTo>
                <a:lnTo>
                  <a:pt x="190919" y="25869"/>
                </a:lnTo>
                <a:lnTo>
                  <a:pt x="173177" y="749"/>
                </a:lnTo>
                <a:lnTo>
                  <a:pt x="171551" y="0"/>
                </a:lnTo>
                <a:lnTo>
                  <a:pt x="56845" y="65481"/>
                </a:lnTo>
                <a:lnTo>
                  <a:pt x="55727" y="71221"/>
                </a:lnTo>
                <a:lnTo>
                  <a:pt x="7861" y="195046"/>
                </a:lnTo>
                <a:lnTo>
                  <a:pt x="0" y="211175"/>
                </a:lnTo>
                <a:lnTo>
                  <a:pt x="55841" y="291515"/>
                </a:lnTo>
                <a:lnTo>
                  <a:pt x="59969" y="293014"/>
                </a:lnTo>
                <a:lnTo>
                  <a:pt x="71589" y="286385"/>
                </a:lnTo>
                <a:lnTo>
                  <a:pt x="70967" y="284886"/>
                </a:lnTo>
                <a:lnTo>
                  <a:pt x="66713" y="283273"/>
                </a:lnTo>
                <a:lnTo>
                  <a:pt x="33972" y="237655"/>
                </a:lnTo>
                <a:lnTo>
                  <a:pt x="33858" y="223164"/>
                </a:lnTo>
                <a:lnTo>
                  <a:pt x="36601" y="215544"/>
                </a:lnTo>
                <a:lnTo>
                  <a:pt x="32854" y="197802"/>
                </a:lnTo>
                <a:lnTo>
                  <a:pt x="32727" y="191554"/>
                </a:lnTo>
                <a:lnTo>
                  <a:pt x="34480" y="188798"/>
                </a:lnTo>
                <a:lnTo>
                  <a:pt x="35229" y="182676"/>
                </a:lnTo>
                <a:lnTo>
                  <a:pt x="34975" y="174066"/>
                </a:lnTo>
                <a:lnTo>
                  <a:pt x="39979" y="152946"/>
                </a:lnTo>
                <a:lnTo>
                  <a:pt x="40970" y="151815"/>
                </a:lnTo>
                <a:lnTo>
                  <a:pt x="46355" y="135699"/>
                </a:lnTo>
                <a:lnTo>
                  <a:pt x="47599" y="134569"/>
                </a:lnTo>
                <a:lnTo>
                  <a:pt x="52349" y="12183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603495" y="9009585"/>
            <a:ext cx="4737" cy="6616"/>
          </a:xfrm>
          <a:custGeom>
            <a:avLst/>
            <a:gdLst/>
            <a:ahLst/>
            <a:cxnLst/>
            <a:rect l="l" t="t" r="r" b="b"/>
            <a:pathLst>
              <a:path w="4737" h="6616">
                <a:moveTo>
                  <a:pt x="990" y="126"/>
                </a:moveTo>
                <a:lnTo>
                  <a:pt x="0" y="2374"/>
                </a:lnTo>
                <a:lnTo>
                  <a:pt x="863" y="6616"/>
                </a:lnTo>
                <a:lnTo>
                  <a:pt x="4737" y="1752"/>
                </a:lnTo>
                <a:lnTo>
                  <a:pt x="4241" y="0"/>
                </a:lnTo>
                <a:lnTo>
                  <a:pt x="990" y="12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688324" y="9076931"/>
            <a:ext cx="43611" cy="54355"/>
          </a:xfrm>
          <a:custGeom>
            <a:avLst/>
            <a:gdLst/>
            <a:ahLst/>
            <a:cxnLst/>
            <a:rect l="l" t="t" r="r" b="b"/>
            <a:pathLst>
              <a:path w="43611" h="54355">
                <a:moveTo>
                  <a:pt x="16992" y="31991"/>
                </a:moveTo>
                <a:lnTo>
                  <a:pt x="0" y="47980"/>
                </a:lnTo>
                <a:lnTo>
                  <a:pt x="381" y="54356"/>
                </a:lnTo>
                <a:lnTo>
                  <a:pt x="11125" y="45237"/>
                </a:lnTo>
                <a:lnTo>
                  <a:pt x="16116" y="37617"/>
                </a:lnTo>
                <a:lnTo>
                  <a:pt x="23990" y="30619"/>
                </a:lnTo>
                <a:lnTo>
                  <a:pt x="31369" y="21996"/>
                </a:lnTo>
                <a:lnTo>
                  <a:pt x="33489" y="18249"/>
                </a:lnTo>
                <a:lnTo>
                  <a:pt x="35115" y="17614"/>
                </a:lnTo>
                <a:lnTo>
                  <a:pt x="36487" y="12369"/>
                </a:lnTo>
                <a:lnTo>
                  <a:pt x="39484" y="10998"/>
                </a:lnTo>
                <a:lnTo>
                  <a:pt x="43611" y="0"/>
                </a:lnTo>
                <a:lnTo>
                  <a:pt x="39979" y="127"/>
                </a:lnTo>
                <a:lnTo>
                  <a:pt x="36487" y="5880"/>
                </a:lnTo>
                <a:lnTo>
                  <a:pt x="16992" y="31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112754" y="9602720"/>
            <a:ext cx="5295" cy="89662"/>
          </a:xfrm>
          <a:custGeom>
            <a:avLst/>
            <a:gdLst/>
            <a:ahLst/>
            <a:cxnLst/>
            <a:rect l="l" t="t" r="r" b="b"/>
            <a:pathLst>
              <a:path w="5295" h="89661">
                <a:moveTo>
                  <a:pt x="0" y="1752"/>
                </a:moveTo>
                <a:lnTo>
                  <a:pt x="749" y="89662"/>
                </a:lnTo>
                <a:lnTo>
                  <a:pt x="5295" y="89662"/>
                </a:lnTo>
                <a:lnTo>
                  <a:pt x="474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117498" y="9602343"/>
            <a:ext cx="4495" cy="90043"/>
          </a:xfrm>
          <a:custGeom>
            <a:avLst/>
            <a:gdLst/>
            <a:ahLst/>
            <a:cxnLst/>
            <a:rect l="l" t="t" r="r" b="b"/>
            <a:pathLst>
              <a:path w="4495" h="90043">
                <a:moveTo>
                  <a:pt x="0" y="380"/>
                </a:moveTo>
                <a:lnTo>
                  <a:pt x="558" y="90042"/>
                </a:lnTo>
                <a:lnTo>
                  <a:pt x="4495" y="90042"/>
                </a:lnTo>
                <a:lnTo>
                  <a:pt x="3873" y="0"/>
                </a:lnTo>
                <a:lnTo>
                  <a:pt x="0" y="38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958941" y="87386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961189" y="8738692"/>
            <a:ext cx="50482" cy="861275"/>
          </a:xfrm>
          <a:custGeom>
            <a:avLst/>
            <a:gdLst/>
            <a:ahLst/>
            <a:cxnLst/>
            <a:rect l="l" t="t" r="r" b="b"/>
            <a:pathLst>
              <a:path w="50482" h="861275">
                <a:moveTo>
                  <a:pt x="36233" y="4749"/>
                </a:moveTo>
                <a:lnTo>
                  <a:pt x="0" y="0"/>
                </a:lnTo>
                <a:lnTo>
                  <a:pt x="0" y="861275"/>
                </a:lnTo>
                <a:lnTo>
                  <a:pt x="42735" y="856653"/>
                </a:lnTo>
                <a:lnTo>
                  <a:pt x="49974" y="854786"/>
                </a:lnTo>
                <a:lnTo>
                  <a:pt x="50482" y="8254"/>
                </a:lnTo>
                <a:lnTo>
                  <a:pt x="36233" y="474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587341" y="8758055"/>
            <a:ext cx="35598" cy="5130"/>
          </a:xfrm>
          <a:custGeom>
            <a:avLst/>
            <a:gdLst/>
            <a:ahLst/>
            <a:cxnLst/>
            <a:rect l="l" t="t" r="r" b="b"/>
            <a:pathLst>
              <a:path w="35598" h="5130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30"/>
                </a:lnTo>
                <a:lnTo>
                  <a:pt x="29489" y="5003"/>
                </a:lnTo>
                <a:lnTo>
                  <a:pt x="35598" y="2006"/>
                </a:lnTo>
                <a:lnTo>
                  <a:pt x="33489" y="0"/>
                </a:lnTo>
                <a:lnTo>
                  <a:pt x="30733" y="1625"/>
                </a:lnTo>
                <a:lnTo>
                  <a:pt x="26987" y="2247"/>
                </a:lnTo>
                <a:lnTo>
                  <a:pt x="24117" y="3746"/>
                </a:lnTo>
                <a:lnTo>
                  <a:pt x="9118" y="3746"/>
                </a:lnTo>
                <a:lnTo>
                  <a:pt x="6362" y="2247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240499" y="8875638"/>
            <a:ext cx="37122" cy="103835"/>
          </a:xfrm>
          <a:custGeom>
            <a:avLst/>
            <a:gdLst/>
            <a:ahLst/>
            <a:cxnLst/>
            <a:rect l="l" t="t" r="r" b="b"/>
            <a:pathLst>
              <a:path w="37122" h="103835">
                <a:moveTo>
                  <a:pt x="126" y="56603"/>
                </a:moveTo>
                <a:lnTo>
                  <a:pt x="32867" y="102209"/>
                </a:lnTo>
                <a:lnTo>
                  <a:pt x="37122" y="103835"/>
                </a:lnTo>
                <a:lnTo>
                  <a:pt x="1384" y="51358"/>
                </a:lnTo>
                <a:lnTo>
                  <a:pt x="2133" y="44234"/>
                </a:lnTo>
                <a:lnTo>
                  <a:pt x="18249" y="1625"/>
                </a:lnTo>
                <a:lnTo>
                  <a:pt x="16128" y="0"/>
                </a:lnTo>
                <a:lnTo>
                  <a:pt x="13627" y="6248"/>
                </a:lnTo>
                <a:lnTo>
                  <a:pt x="11379" y="12496"/>
                </a:lnTo>
                <a:lnTo>
                  <a:pt x="7505" y="21742"/>
                </a:lnTo>
                <a:lnTo>
                  <a:pt x="2755" y="34480"/>
                </a:lnTo>
                <a:lnTo>
                  <a:pt x="0" y="42113"/>
                </a:lnTo>
                <a:lnTo>
                  <a:pt x="126" y="56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233099" y="9455533"/>
            <a:ext cx="71729" cy="41478"/>
          </a:xfrm>
          <a:custGeom>
            <a:avLst/>
            <a:gdLst/>
            <a:ahLst/>
            <a:cxnLst/>
            <a:rect l="l" t="t" r="r" b="b"/>
            <a:pathLst>
              <a:path w="71729" h="41478">
                <a:moveTo>
                  <a:pt x="49860" y="2247"/>
                </a:moveTo>
                <a:lnTo>
                  <a:pt x="32359" y="0"/>
                </a:lnTo>
                <a:lnTo>
                  <a:pt x="12255" y="4495"/>
                </a:lnTo>
                <a:lnTo>
                  <a:pt x="0" y="13868"/>
                </a:lnTo>
                <a:lnTo>
                  <a:pt x="0" y="30480"/>
                </a:lnTo>
                <a:lnTo>
                  <a:pt x="2260" y="32613"/>
                </a:lnTo>
                <a:lnTo>
                  <a:pt x="19380" y="41478"/>
                </a:lnTo>
                <a:lnTo>
                  <a:pt x="51485" y="41478"/>
                </a:lnTo>
                <a:lnTo>
                  <a:pt x="67602" y="33731"/>
                </a:lnTo>
                <a:lnTo>
                  <a:pt x="71729" y="26987"/>
                </a:lnTo>
                <a:lnTo>
                  <a:pt x="71729" y="17373"/>
                </a:lnTo>
                <a:lnTo>
                  <a:pt x="65100" y="8750"/>
                </a:lnTo>
                <a:lnTo>
                  <a:pt x="49860" y="224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593703" y="8740315"/>
            <a:ext cx="2755" cy="21488"/>
          </a:xfrm>
          <a:custGeom>
            <a:avLst/>
            <a:gdLst/>
            <a:ahLst/>
            <a:cxnLst/>
            <a:rect l="l" t="t" r="r" b="b"/>
            <a:pathLst>
              <a:path w="2755" h="21488">
                <a:moveTo>
                  <a:pt x="381" y="381"/>
                </a:moveTo>
                <a:lnTo>
                  <a:pt x="0" y="19989"/>
                </a:lnTo>
                <a:lnTo>
                  <a:pt x="2755" y="21488"/>
                </a:lnTo>
                <a:lnTo>
                  <a:pt x="2133" y="0"/>
                </a:lnTo>
                <a:lnTo>
                  <a:pt x="381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608603" y="8981593"/>
            <a:ext cx="21488" cy="31737"/>
          </a:xfrm>
          <a:custGeom>
            <a:avLst/>
            <a:gdLst/>
            <a:ahLst/>
            <a:cxnLst/>
            <a:rect l="l" t="t" r="r" b="b"/>
            <a:pathLst>
              <a:path w="21488" h="31737">
                <a:moveTo>
                  <a:pt x="11747" y="18745"/>
                </a:moveTo>
                <a:lnTo>
                  <a:pt x="21488" y="0"/>
                </a:lnTo>
                <a:lnTo>
                  <a:pt x="18745" y="1498"/>
                </a:lnTo>
                <a:lnTo>
                  <a:pt x="6743" y="17741"/>
                </a:lnTo>
                <a:lnTo>
                  <a:pt x="0" y="25869"/>
                </a:lnTo>
                <a:lnTo>
                  <a:pt x="1371" y="30111"/>
                </a:lnTo>
                <a:lnTo>
                  <a:pt x="5499" y="28740"/>
                </a:lnTo>
                <a:lnTo>
                  <a:pt x="6375" y="31737"/>
                </a:lnTo>
                <a:lnTo>
                  <a:pt x="12242" y="23876"/>
                </a:lnTo>
                <a:lnTo>
                  <a:pt x="11747" y="1874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699450" y="9107542"/>
            <a:ext cx="13614" cy="14617"/>
          </a:xfrm>
          <a:custGeom>
            <a:avLst/>
            <a:gdLst/>
            <a:ahLst/>
            <a:cxnLst/>
            <a:rect l="l" t="t" r="r" b="b"/>
            <a:pathLst>
              <a:path w="13614" h="14617">
                <a:moveTo>
                  <a:pt x="13614" y="1752"/>
                </a:moveTo>
                <a:lnTo>
                  <a:pt x="12865" y="0"/>
                </a:lnTo>
                <a:lnTo>
                  <a:pt x="4991" y="6997"/>
                </a:lnTo>
                <a:lnTo>
                  <a:pt x="0" y="14617"/>
                </a:lnTo>
                <a:lnTo>
                  <a:pt x="10363" y="6007"/>
                </a:lnTo>
                <a:lnTo>
                  <a:pt x="1361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595839" y="8738694"/>
            <a:ext cx="13614" cy="23241"/>
          </a:xfrm>
          <a:custGeom>
            <a:avLst/>
            <a:gdLst/>
            <a:ahLst/>
            <a:cxnLst/>
            <a:rect l="l" t="t" r="r" b="b"/>
            <a:pathLst>
              <a:path w="13614" h="23241">
                <a:moveTo>
                  <a:pt x="13614" y="23241"/>
                </a:moveTo>
                <a:lnTo>
                  <a:pt x="13487" y="0"/>
                </a:lnTo>
                <a:lnTo>
                  <a:pt x="1371" y="127"/>
                </a:lnTo>
                <a:lnTo>
                  <a:pt x="0" y="1625"/>
                </a:lnTo>
                <a:lnTo>
                  <a:pt x="622" y="23114"/>
                </a:lnTo>
                <a:lnTo>
                  <a:pt x="13614" y="232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241883" y="8926987"/>
            <a:ext cx="92341" cy="100215"/>
          </a:xfrm>
          <a:custGeom>
            <a:avLst/>
            <a:gdLst/>
            <a:ahLst/>
            <a:cxnLst/>
            <a:rect l="l" t="t" r="r" b="b"/>
            <a:pathLst>
              <a:path w="92341" h="100215">
                <a:moveTo>
                  <a:pt x="40106" y="22123"/>
                </a:moveTo>
                <a:lnTo>
                  <a:pt x="0" y="0"/>
                </a:lnTo>
                <a:lnTo>
                  <a:pt x="35737" y="52489"/>
                </a:lnTo>
                <a:lnTo>
                  <a:pt x="36360" y="53987"/>
                </a:lnTo>
                <a:lnTo>
                  <a:pt x="53225" y="76847"/>
                </a:lnTo>
                <a:lnTo>
                  <a:pt x="68465" y="87604"/>
                </a:lnTo>
                <a:lnTo>
                  <a:pt x="92341" y="100215"/>
                </a:lnTo>
                <a:lnTo>
                  <a:pt x="90335" y="94094"/>
                </a:lnTo>
                <a:lnTo>
                  <a:pt x="40106" y="2212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620353" y="8970726"/>
            <a:ext cx="20612" cy="34734"/>
          </a:xfrm>
          <a:custGeom>
            <a:avLst/>
            <a:gdLst/>
            <a:ahLst/>
            <a:cxnLst/>
            <a:rect l="l" t="t" r="r" b="b"/>
            <a:pathLst>
              <a:path w="20612" h="34734">
                <a:moveTo>
                  <a:pt x="17741" y="6121"/>
                </a:moveTo>
                <a:lnTo>
                  <a:pt x="20612" y="0"/>
                </a:lnTo>
                <a:lnTo>
                  <a:pt x="14122" y="4749"/>
                </a:lnTo>
                <a:lnTo>
                  <a:pt x="13995" y="6375"/>
                </a:lnTo>
                <a:lnTo>
                  <a:pt x="9740" y="10871"/>
                </a:lnTo>
                <a:lnTo>
                  <a:pt x="0" y="29616"/>
                </a:lnTo>
                <a:lnTo>
                  <a:pt x="495" y="34734"/>
                </a:lnTo>
                <a:lnTo>
                  <a:pt x="10617" y="20243"/>
                </a:lnTo>
                <a:lnTo>
                  <a:pt x="13373" y="19367"/>
                </a:lnTo>
                <a:lnTo>
                  <a:pt x="16243" y="16738"/>
                </a:lnTo>
                <a:lnTo>
                  <a:pt x="17741" y="10744"/>
                </a:lnTo>
                <a:lnTo>
                  <a:pt x="17741" y="612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712318" y="9072810"/>
            <a:ext cx="28486" cy="45478"/>
          </a:xfrm>
          <a:custGeom>
            <a:avLst/>
            <a:gdLst/>
            <a:ahLst/>
            <a:cxnLst/>
            <a:rect l="l" t="t" r="r" b="b"/>
            <a:pathLst>
              <a:path w="28486" h="45478">
                <a:moveTo>
                  <a:pt x="13868" y="30987"/>
                </a:moveTo>
                <a:lnTo>
                  <a:pt x="15493" y="30365"/>
                </a:lnTo>
                <a:lnTo>
                  <a:pt x="24866" y="9372"/>
                </a:lnTo>
                <a:lnTo>
                  <a:pt x="25996" y="8750"/>
                </a:lnTo>
                <a:lnTo>
                  <a:pt x="28486" y="4622"/>
                </a:lnTo>
                <a:lnTo>
                  <a:pt x="25615" y="0"/>
                </a:lnTo>
                <a:lnTo>
                  <a:pt x="24231" y="0"/>
                </a:lnTo>
                <a:lnTo>
                  <a:pt x="23482" y="5753"/>
                </a:lnTo>
                <a:lnTo>
                  <a:pt x="15493" y="15112"/>
                </a:lnTo>
                <a:lnTo>
                  <a:pt x="14871" y="18872"/>
                </a:lnTo>
                <a:lnTo>
                  <a:pt x="11112" y="21742"/>
                </a:lnTo>
                <a:lnTo>
                  <a:pt x="10985" y="23736"/>
                </a:lnTo>
                <a:lnTo>
                  <a:pt x="7365" y="26111"/>
                </a:lnTo>
                <a:lnTo>
                  <a:pt x="0" y="34734"/>
                </a:lnTo>
                <a:lnTo>
                  <a:pt x="749" y="36487"/>
                </a:lnTo>
                <a:lnTo>
                  <a:pt x="4000" y="37617"/>
                </a:lnTo>
                <a:lnTo>
                  <a:pt x="2501" y="45110"/>
                </a:lnTo>
                <a:lnTo>
                  <a:pt x="4127" y="45478"/>
                </a:lnTo>
                <a:lnTo>
                  <a:pt x="10985" y="36360"/>
                </a:lnTo>
                <a:lnTo>
                  <a:pt x="13868" y="3098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3121370" y="9598591"/>
            <a:ext cx="11912" cy="93789"/>
          </a:xfrm>
          <a:custGeom>
            <a:avLst/>
            <a:gdLst/>
            <a:ahLst/>
            <a:cxnLst/>
            <a:rect l="l" t="t" r="r" b="b"/>
            <a:pathLst>
              <a:path w="11912" h="93789">
                <a:moveTo>
                  <a:pt x="6883" y="2006"/>
                </a:moveTo>
                <a:lnTo>
                  <a:pt x="6731" y="93789"/>
                </a:lnTo>
                <a:lnTo>
                  <a:pt x="11912" y="93789"/>
                </a:lnTo>
                <a:lnTo>
                  <a:pt x="11506" y="0"/>
                </a:lnTo>
                <a:lnTo>
                  <a:pt x="6883" y="2006"/>
                </a:lnTo>
                <a:close/>
              </a:path>
              <a:path w="11912" h="93789">
                <a:moveTo>
                  <a:pt x="4876" y="2133"/>
                </a:moveTo>
                <a:lnTo>
                  <a:pt x="0" y="3759"/>
                </a:lnTo>
                <a:lnTo>
                  <a:pt x="622" y="93789"/>
                </a:lnTo>
                <a:lnTo>
                  <a:pt x="5321" y="93789"/>
                </a:lnTo>
                <a:lnTo>
                  <a:pt x="4876" y="213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594356" y="9105427"/>
            <a:ext cx="5880" cy="30111"/>
          </a:xfrm>
          <a:custGeom>
            <a:avLst/>
            <a:gdLst/>
            <a:ahLst/>
            <a:cxnLst/>
            <a:rect l="l" t="t" r="r" b="b"/>
            <a:pathLst>
              <a:path w="5880" h="30111">
                <a:moveTo>
                  <a:pt x="5880" y="21615"/>
                </a:moveTo>
                <a:lnTo>
                  <a:pt x="4762" y="17233"/>
                </a:lnTo>
                <a:lnTo>
                  <a:pt x="3632" y="8496"/>
                </a:lnTo>
                <a:lnTo>
                  <a:pt x="2628" y="0"/>
                </a:lnTo>
                <a:lnTo>
                  <a:pt x="1511" y="0"/>
                </a:lnTo>
                <a:lnTo>
                  <a:pt x="0" y="3619"/>
                </a:lnTo>
                <a:lnTo>
                  <a:pt x="3124" y="29603"/>
                </a:lnTo>
                <a:lnTo>
                  <a:pt x="4635" y="30111"/>
                </a:lnTo>
                <a:lnTo>
                  <a:pt x="5880" y="2161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3132871" y="9598559"/>
            <a:ext cx="1422" cy="93827"/>
          </a:xfrm>
          <a:custGeom>
            <a:avLst/>
            <a:gdLst/>
            <a:ahLst/>
            <a:cxnLst/>
            <a:rect l="l" t="t" r="r" b="b"/>
            <a:pathLst>
              <a:path w="1422" h="93827">
                <a:moveTo>
                  <a:pt x="0" y="38"/>
                </a:moveTo>
                <a:lnTo>
                  <a:pt x="406" y="93827"/>
                </a:lnTo>
                <a:lnTo>
                  <a:pt x="1422" y="93827"/>
                </a:lnTo>
                <a:lnTo>
                  <a:pt x="1422" y="0"/>
                </a:lnTo>
                <a:lnTo>
                  <a:pt x="0" y="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737934" y="9038066"/>
            <a:ext cx="11620" cy="39370"/>
          </a:xfrm>
          <a:custGeom>
            <a:avLst/>
            <a:gdLst/>
            <a:ahLst/>
            <a:cxnLst/>
            <a:rect l="l" t="t" r="r" b="b"/>
            <a:pathLst>
              <a:path w="11620" h="39370">
                <a:moveTo>
                  <a:pt x="9486" y="26250"/>
                </a:moveTo>
                <a:lnTo>
                  <a:pt x="6362" y="27368"/>
                </a:lnTo>
                <a:lnTo>
                  <a:pt x="6248" y="23126"/>
                </a:lnTo>
                <a:lnTo>
                  <a:pt x="11620" y="0"/>
                </a:lnTo>
                <a:lnTo>
                  <a:pt x="2489" y="21869"/>
                </a:lnTo>
                <a:lnTo>
                  <a:pt x="863" y="28244"/>
                </a:lnTo>
                <a:lnTo>
                  <a:pt x="0" y="34734"/>
                </a:lnTo>
                <a:lnTo>
                  <a:pt x="2870" y="39370"/>
                </a:lnTo>
                <a:lnTo>
                  <a:pt x="9486" y="262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3011162" y="8746945"/>
            <a:ext cx="76479" cy="846531"/>
          </a:xfrm>
          <a:custGeom>
            <a:avLst/>
            <a:gdLst/>
            <a:ahLst/>
            <a:cxnLst/>
            <a:rect l="l" t="t" r="r" b="b"/>
            <a:pathLst>
              <a:path w="76479" h="846531">
                <a:moveTo>
                  <a:pt x="38366" y="5118"/>
                </a:moveTo>
                <a:lnTo>
                  <a:pt x="507" y="0"/>
                </a:lnTo>
                <a:lnTo>
                  <a:pt x="0" y="846531"/>
                </a:lnTo>
                <a:lnTo>
                  <a:pt x="72478" y="832789"/>
                </a:lnTo>
                <a:lnTo>
                  <a:pt x="75971" y="831291"/>
                </a:lnTo>
                <a:lnTo>
                  <a:pt x="76479" y="15239"/>
                </a:lnTo>
                <a:lnTo>
                  <a:pt x="38366" y="5118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582369" y="9076931"/>
            <a:ext cx="2628" cy="17741"/>
          </a:xfrm>
          <a:custGeom>
            <a:avLst/>
            <a:gdLst/>
            <a:ahLst/>
            <a:cxnLst/>
            <a:rect l="l" t="t" r="r" b="b"/>
            <a:pathLst>
              <a:path w="2628" h="17741">
                <a:moveTo>
                  <a:pt x="0" y="127"/>
                </a:moveTo>
                <a:lnTo>
                  <a:pt x="368" y="17487"/>
                </a:lnTo>
                <a:lnTo>
                  <a:pt x="1371" y="17741"/>
                </a:lnTo>
                <a:lnTo>
                  <a:pt x="2628" y="13119"/>
                </a:lnTo>
                <a:lnTo>
                  <a:pt x="2006" y="0"/>
                </a:lnTo>
                <a:lnTo>
                  <a:pt x="0" y="12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250727" y="9483392"/>
            <a:ext cx="35598" cy="7124"/>
          </a:xfrm>
          <a:custGeom>
            <a:avLst/>
            <a:gdLst/>
            <a:ahLst/>
            <a:cxnLst/>
            <a:rect l="l" t="t" r="r" b="b"/>
            <a:pathLst>
              <a:path w="35598" h="7124">
                <a:moveTo>
                  <a:pt x="4737" y="1625"/>
                </a:moveTo>
                <a:lnTo>
                  <a:pt x="2120" y="0"/>
                </a:lnTo>
                <a:lnTo>
                  <a:pt x="0" y="2006"/>
                </a:lnTo>
                <a:lnTo>
                  <a:pt x="3733" y="5118"/>
                </a:lnTo>
                <a:lnTo>
                  <a:pt x="12738" y="7124"/>
                </a:lnTo>
                <a:lnTo>
                  <a:pt x="20624" y="7124"/>
                </a:lnTo>
                <a:lnTo>
                  <a:pt x="31724" y="5118"/>
                </a:lnTo>
                <a:lnTo>
                  <a:pt x="35598" y="1879"/>
                </a:lnTo>
                <a:lnTo>
                  <a:pt x="33477" y="0"/>
                </a:lnTo>
                <a:lnTo>
                  <a:pt x="30861" y="1625"/>
                </a:lnTo>
                <a:lnTo>
                  <a:pt x="29235" y="2247"/>
                </a:lnTo>
                <a:lnTo>
                  <a:pt x="24358" y="3873"/>
                </a:lnTo>
                <a:lnTo>
                  <a:pt x="22110" y="3746"/>
                </a:lnTo>
                <a:lnTo>
                  <a:pt x="18364" y="5245"/>
                </a:lnTo>
                <a:lnTo>
                  <a:pt x="6362" y="2133"/>
                </a:lnTo>
                <a:lnTo>
                  <a:pt x="4737" y="16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744184" y="9009715"/>
            <a:ext cx="15735" cy="55727"/>
          </a:xfrm>
          <a:custGeom>
            <a:avLst/>
            <a:gdLst/>
            <a:ahLst/>
            <a:cxnLst/>
            <a:rect l="l" t="t" r="r" b="b"/>
            <a:pathLst>
              <a:path w="15735" h="55727">
                <a:moveTo>
                  <a:pt x="114" y="55727"/>
                </a:moveTo>
                <a:lnTo>
                  <a:pt x="3238" y="54597"/>
                </a:lnTo>
                <a:lnTo>
                  <a:pt x="6858" y="45732"/>
                </a:lnTo>
                <a:lnTo>
                  <a:pt x="9613" y="40728"/>
                </a:lnTo>
                <a:lnTo>
                  <a:pt x="11861" y="34848"/>
                </a:lnTo>
                <a:lnTo>
                  <a:pt x="13360" y="23863"/>
                </a:lnTo>
                <a:lnTo>
                  <a:pt x="14363" y="19367"/>
                </a:lnTo>
                <a:lnTo>
                  <a:pt x="15608" y="12992"/>
                </a:lnTo>
                <a:lnTo>
                  <a:pt x="15735" y="6616"/>
                </a:lnTo>
                <a:lnTo>
                  <a:pt x="12230" y="0"/>
                </a:lnTo>
                <a:lnTo>
                  <a:pt x="11366" y="2120"/>
                </a:lnTo>
                <a:lnTo>
                  <a:pt x="11112" y="12369"/>
                </a:lnTo>
                <a:lnTo>
                  <a:pt x="7493" y="19608"/>
                </a:lnTo>
                <a:lnTo>
                  <a:pt x="5359" y="28359"/>
                </a:lnTo>
                <a:lnTo>
                  <a:pt x="0" y="51473"/>
                </a:lnTo>
                <a:lnTo>
                  <a:pt x="114" y="55727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584371" y="9032325"/>
            <a:ext cx="16865" cy="57734"/>
          </a:xfrm>
          <a:custGeom>
            <a:avLst/>
            <a:gdLst/>
            <a:ahLst/>
            <a:cxnLst/>
            <a:rect l="l" t="t" r="r" b="b"/>
            <a:pathLst>
              <a:path w="16865" h="57734">
                <a:moveTo>
                  <a:pt x="622" y="57734"/>
                </a:moveTo>
                <a:lnTo>
                  <a:pt x="5994" y="51358"/>
                </a:lnTo>
                <a:lnTo>
                  <a:pt x="6870" y="48856"/>
                </a:lnTo>
                <a:lnTo>
                  <a:pt x="7239" y="43357"/>
                </a:lnTo>
                <a:lnTo>
                  <a:pt x="8737" y="42608"/>
                </a:lnTo>
                <a:lnTo>
                  <a:pt x="10871" y="33858"/>
                </a:lnTo>
                <a:lnTo>
                  <a:pt x="12992" y="24993"/>
                </a:lnTo>
                <a:lnTo>
                  <a:pt x="15240" y="18618"/>
                </a:lnTo>
                <a:lnTo>
                  <a:pt x="16865" y="0"/>
                </a:lnTo>
                <a:lnTo>
                  <a:pt x="13487" y="1130"/>
                </a:lnTo>
                <a:lnTo>
                  <a:pt x="10744" y="8128"/>
                </a:lnTo>
                <a:lnTo>
                  <a:pt x="10744" y="9740"/>
                </a:lnTo>
                <a:lnTo>
                  <a:pt x="6489" y="16497"/>
                </a:lnTo>
                <a:lnTo>
                  <a:pt x="4991" y="22987"/>
                </a:lnTo>
                <a:lnTo>
                  <a:pt x="3873" y="27368"/>
                </a:lnTo>
                <a:lnTo>
                  <a:pt x="2616" y="35979"/>
                </a:lnTo>
                <a:lnTo>
                  <a:pt x="2374" y="40614"/>
                </a:lnTo>
                <a:lnTo>
                  <a:pt x="0" y="44602"/>
                </a:lnTo>
                <a:lnTo>
                  <a:pt x="622" y="57734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609317" y="8738692"/>
            <a:ext cx="2755" cy="23241"/>
          </a:xfrm>
          <a:custGeom>
            <a:avLst/>
            <a:gdLst/>
            <a:ahLst/>
            <a:cxnLst/>
            <a:rect l="l" t="t" r="r" b="b"/>
            <a:pathLst>
              <a:path w="2755" h="23241">
                <a:moveTo>
                  <a:pt x="139" y="23240"/>
                </a:moveTo>
                <a:lnTo>
                  <a:pt x="2146" y="23113"/>
                </a:lnTo>
                <a:lnTo>
                  <a:pt x="2755" y="1498"/>
                </a:lnTo>
                <a:lnTo>
                  <a:pt x="0" y="0"/>
                </a:lnTo>
                <a:lnTo>
                  <a:pt x="139" y="2324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281995" y="8736448"/>
            <a:ext cx="224282" cy="292125"/>
          </a:xfrm>
          <a:custGeom>
            <a:avLst/>
            <a:gdLst/>
            <a:ahLst/>
            <a:cxnLst/>
            <a:rect l="l" t="t" r="r" b="b"/>
            <a:pathLst>
              <a:path w="224281" h="292125">
                <a:moveTo>
                  <a:pt x="33350" y="182295"/>
                </a:moveTo>
                <a:lnTo>
                  <a:pt x="33477" y="175425"/>
                </a:lnTo>
                <a:lnTo>
                  <a:pt x="36233" y="163436"/>
                </a:lnTo>
                <a:lnTo>
                  <a:pt x="39103" y="153809"/>
                </a:lnTo>
                <a:lnTo>
                  <a:pt x="44856" y="137185"/>
                </a:lnTo>
                <a:lnTo>
                  <a:pt x="46228" y="135940"/>
                </a:lnTo>
                <a:lnTo>
                  <a:pt x="50850" y="123443"/>
                </a:lnTo>
                <a:lnTo>
                  <a:pt x="52590" y="120700"/>
                </a:lnTo>
                <a:lnTo>
                  <a:pt x="54851" y="116204"/>
                </a:lnTo>
                <a:lnTo>
                  <a:pt x="67462" y="96837"/>
                </a:lnTo>
                <a:lnTo>
                  <a:pt x="76212" y="84467"/>
                </a:lnTo>
                <a:lnTo>
                  <a:pt x="90335" y="69964"/>
                </a:lnTo>
                <a:lnTo>
                  <a:pt x="107823" y="56972"/>
                </a:lnTo>
                <a:lnTo>
                  <a:pt x="125691" y="46608"/>
                </a:lnTo>
                <a:lnTo>
                  <a:pt x="142430" y="41605"/>
                </a:lnTo>
                <a:lnTo>
                  <a:pt x="164922" y="43726"/>
                </a:lnTo>
                <a:lnTo>
                  <a:pt x="178790" y="49847"/>
                </a:lnTo>
                <a:lnTo>
                  <a:pt x="182168" y="50228"/>
                </a:lnTo>
                <a:lnTo>
                  <a:pt x="210540" y="65468"/>
                </a:lnTo>
                <a:lnTo>
                  <a:pt x="215404" y="71094"/>
                </a:lnTo>
                <a:lnTo>
                  <a:pt x="224282" y="77342"/>
                </a:lnTo>
                <a:lnTo>
                  <a:pt x="221653" y="71843"/>
                </a:lnTo>
                <a:lnTo>
                  <a:pt x="170053" y="0"/>
                </a:lnTo>
                <a:lnTo>
                  <a:pt x="57213" y="65468"/>
                </a:lnTo>
                <a:lnTo>
                  <a:pt x="0" y="212661"/>
                </a:lnTo>
                <a:lnTo>
                  <a:pt x="50228" y="284632"/>
                </a:lnTo>
                <a:lnTo>
                  <a:pt x="52222" y="290753"/>
                </a:lnTo>
                <a:lnTo>
                  <a:pt x="53594" y="292125"/>
                </a:lnTo>
                <a:lnTo>
                  <a:pt x="62344" y="291503"/>
                </a:lnTo>
                <a:lnTo>
                  <a:pt x="96583" y="271144"/>
                </a:lnTo>
                <a:lnTo>
                  <a:pt x="94081" y="269519"/>
                </a:lnTo>
                <a:lnTo>
                  <a:pt x="88950" y="270014"/>
                </a:lnTo>
                <a:lnTo>
                  <a:pt x="62839" y="254266"/>
                </a:lnTo>
                <a:lnTo>
                  <a:pt x="61468" y="251891"/>
                </a:lnTo>
                <a:lnTo>
                  <a:pt x="45605" y="239153"/>
                </a:lnTo>
                <a:lnTo>
                  <a:pt x="36728" y="224154"/>
                </a:lnTo>
                <a:lnTo>
                  <a:pt x="31229" y="197294"/>
                </a:lnTo>
                <a:lnTo>
                  <a:pt x="33477" y="190550"/>
                </a:lnTo>
                <a:lnTo>
                  <a:pt x="33350" y="18229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636598" y="8963726"/>
            <a:ext cx="23368" cy="23749"/>
          </a:xfrm>
          <a:custGeom>
            <a:avLst/>
            <a:gdLst/>
            <a:ahLst/>
            <a:cxnLst/>
            <a:rect l="l" t="t" r="r" b="b"/>
            <a:pathLst>
              <a:path w="23368" h="23749">
                <a:moveTo>
                  <a:pt x="0" y="23748"/>
                </a:moveTo>
                <a:lnTo>
                  <a:pt x="10744" y="15493"/>
                </a:lnTo>
                <a:lnTo>
                  <a:pt x="13373" y="9499"/>
                </a:lnTo>
                <a:lnTo>
                  <a:pt x="19240" y="4876"/>
                </a:lnTo>
                <a:lnTo>
                  <a:pt x="23367" y="507"/>
                </a:lnTo>
                <a:lnTo>
                  <a:pt x="19735" y="0"/>
                </a:lnTo>
                <a:lnTo>
                  <a:pt x="1498" y="17741"/>
                </a:lnTo>
                <a:lnTo>
                  <a:pt x="0" y="2374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313225" y="8820912"/>
            <a:ext cx="132448" cy="212293"/>
          </a:xfrm>
          <a:custGeom>
            <a:avLst/>
            <a:gdLst/>
            <a:ahLst/>
            <a:cxnLst/>
            <a:rect l="l" t="t" r="r" b="b"/>
            <a:pathLst>
              <a:path w="132448" h="212293">
                <a:moveTo>
                  <a:pt x="33731" y="167678"/>
                </a:moveTo>
                <a:lnTo>
                  <a:pt x="62852" y="185051"/>
                </a:lnTo>
                <a:lnTo>
                  <a:pt x="65341" y="186677"/>
                </a:lnTo>
                <a:lnTo>
                  <a:pt x="110451" y="212293"/>
                </a:lnTo>
                <a:lnTo>
                  <a:pt x="110451" y="209042"/>
                </a:lnTo>
                <a:lnTo>
                  <a:pt x="103835" y="199796"/>
                </a:lnTo>
                <a:lnTo>
                  <a:pt x="98590" y="200418"/>
                </a:lnTo>
                <a:lnTo>
                  <a:pt x="98463" y="198170"/>
                </a:lnTo>
                <a:lnTo>
                  <a:pt x="101587" y="197040"/>
                </a:lnTo>
                <a:lnTo>
                  <a:pt x="96583" y="185420"/>
                </a:lnTo>
                <a:lnTo>
                  <a:pt x="94589" y="172173"/>
                </a:lnTo>
                <a:lnTo>
                  <a:pt x="94589" y="149059"/>
                </a:lnTo>
                <a:lnTo>
                  <a:pt x="98844" y="124955"/>
                </a:lnTo>
                <a:lnTo>
                  <a:pt x="105460" y="105587"/>
                </a:lnTo>
                <a:lnTo>
                  <a:pt x="123952" y="69342"/>
                </a:lnTo>
                <a:lnTo>
                  <a:pt x="125069" y="62230"/>
                </a:lnTo>
                <a:lnTo>
                  <a:pt x="130200" y="56222"/>
                </a:lnTo>
                <a:lnTo>
                  <a:pt x="132448" y="51854"/>
                </a:lnTo>
                <a:lnTo>
                  <a:pt x="44983" y="0"/>
                </a:lnTo>
                <a:lnTo>
                  <a:pt x="36233" y="12369"/>
                </a:lnTo>
                <a:lnTo>
                  <a:pt x="23622" y="31737"/>
                </a:lnTo>
                <a:lnTo>
                  <a:pt x="36118" y="39611"/>
                </a:lnTo>
                <a:lnTo>
                  <a:pt x="38862" y="43357"/>
                </a:lnTo>
                <a:lnTo>
                  <a:pt x="42481" y="42113"/>
                </a:lnTo>
                <a:lnTo>
                  <a:pt x="43230" y="43103"/>
                </a:lnTo>
                <a:lnTo>
                  <a:pt x="51358" y="48234"/>
                </a:lnTo>
                <a:lnTo>
                  <a:pt x="54102" y="51981"/>
                </a:lnTo>
                <a:lnTo>
                  <a:pt x="57734" y="52603"/>
                </a:lnTo>
                <a:lnTo>
                  <a:pt x="92583" y="72224"/>
                </a:lnTo>
                <a:lnTo>
                  <a:pt x="95211" y="75717"/>
                </a:lnTo>
                <a:lnTo>
                  <a:pt x="98958" y="74726"/>
                </a:lnTo>
                <a:lnTo>
                  <a:pt x="110210" y="83083"/>
                </a:lnTo>
                <a:lnTo>
                  <a:pt x="109956" y="88341"/>
                </a:lnTo>
                <a:lnTo>
                  <a:pt x="108458" y="89585"/>
                </a:lnTo>
                <a:lnTo>
                  <a:pt x="102336" y="102082"/>
                </a:lnTo>
                <a:lnTo>
                  <a:pt x="95834" y="119329"/>
                </a:lnTo>
                <a:lnTo>
                  <a:pt x="90589" y="140944"/>
                </a:lnTo>
                <a:lnTo>
                  <a:pt x="90716" y="147815"/>
                </a:lnTo>
                <a:lnTo>
                  <a:pt x="90335" y="153441"/>
                </a:lnTo>
                <a:lnTo>
                  <a:pt x="88341" y="156565"/>
                </a:lnTo>
                <a:lnTo>
                  <a:pt x="88214" y="164312"/>
                </a:lnTo>
                <a:lnTo>
                  <a:pt x="0" y="112826"/>
                </a:lnTo>
                <a:lnTo>
                  <a:pt x="5499" y="139687"/>
                </a:lnTo>
                <a:lnTo>
                  <a:pt x="14376" y="154686"/>
                </a:lnTo>
                <a:lnTo>
                  <a:pt x="30238" y="167436"/>
                </a:lnTo>
                <a:lnTo>
                  <a:pt x="33731" y="16767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257097" y="9464029"/>
            <a:ext cx="15735" cy="24612"/>
          </a:xfrm>
          <a:custGeom>
            <a:avLst/>
            <a:gdLst/>
            <a:ahLst/>
            <a:cxnLst/>
            <a:rect l="l" t="t" r="r" b="b"/>
            <a:pathLst>
              <a:path w="15735" h="24612">
                <a:moveTo>
                  <a:pt x="0" y="21488"/>
                </a:moveTo>
                <a:lnTo>
                  <a:pt x="11988" y="24612"/>
                </a:lnTo>
                <a:lnTo>
                  <a:pt x="15735" y="23113"/>
                </a:lnTo>
                <a:lnTo>
                  <a:pt x="15621" y="0"/>
                </a:lnTo>
                <a:lnTo>
                  <a:pt x="5626" y="241"/>
                </a:lnTo>
                <a:lnTo>
                  <a:pt x="749" y="2120"/>
                </a:lnTo>
                <a:lnTo>
                  <a:pt x="0" y="21488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596986" y="9094303"/>
            <a:ext cx="23736" cy="67589"/>
          </a:xfrm>
          <a:custGeom>
            <a:avLst/>
            <a:gdLst/>
            <a:ahLst/>
            <a:cxnLst/>
            <a:rect l="l" t="t" r="r" b="b"/>
            <a:pathLst>
              <a:path w="23736" h="67589">
                <a:moveTo>
                  <a:pt x="17246" y="63715"/>
                </a:moveTo>
                <a:lnTo>
                  <a:pt x="23736" y="67589"/>
                </a:lnTo>
                <a:lnTo>
                  <a:pt x="19494" y="61467"/>
                </a:lnTo>
                <a:lnTo>
                  <a:pt x="16992" y="59347"/>
                </a:lnTo>
                <a:lnTo>
                  <a:pt x="16370" y="55232"/>
                </a:lnTo>
                <a:lnTo>
                  <a:pt x="19748" y="53847"/>
                </a:lnTo>
                <a:lnTo>
                  <a:pt x="12865" y="46354"/>
                </a:lnTo>
                <a:lnTo>
                  <a:pt x="8877" y="36855"/>
                </a:lnTo>
                <a:lnTo>
                  <a:pt x="7251" y="30733"/>
                </a:lnTo>
                <a:lnTo>
                  <a:pt x="6375" y="28981"/>
                </a:lnTo>
                <a:lnTo>
                  <a:pt x="4368" y="17614"/>
                </a:lnTo>
                <a:lnTo>
                  <a:pt x="3124" y="8864"/>
                </a:lnTo>
                <a:lnTo>
                  <a:pt x="3124" y="2247"/>
                </a:lnTo>
                <a:lnTo>
                  <a:pt x="876" y="0"/>
                </a:lnTo>
                <a:lnTo>
                  <a:pt x="0" y="4368"/>
                </a:lnTo>
                <a:lnTo>
                  <a:pt x="0" y="11112"/>
                </a:lnTo>
                <a:lnTo>
                  <a:pt x="1003" y="19621"/>
                </a:lnTo>
                <a:lnTo>
                  <a:pt x="1879" y="20370"/>
                </a:lnTo>
                <a:lnTo>
                  <a:pt x="2120" y="28359"/>
                </a:lnTo>
                <a:lnTo>
                  <a:pt x="3251" y="32740"/>
                </a:lnTo>
                <a:lnTo>
                  <a:pt x="6629" y="45605"/>
                </a:lnTo>
                <a:lnTo>
                  <a:pt x="8623" y="52857"/>
                </a:lnTo>
                <a:lnTo>
                  <a:pt x="17246" y="6371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032681" y="8940360"/>
            <a:ext cx="118579" cy="455815"/>
          </a:xfrm>
          <a:custGeom>
            <a:avLst/>
            <a:gdLst/>
            <a:ahLst/>
            <a:cxnLst/>
            <a:rect l="l" t="t" r="r" b="b"/>
            <a:pathLst>
              <a:path w="118579" h="455815">
                <a:moveTo>
                  <a:pt x="2501" y="226669"/>
                </a:moveTo>
                <a:lnTo>
                  <a:pt x="4876" y="265518"/>
                </a:lnTo>
                <a:lnTo>
                  <a:pt x="15621" y="313499"/>
                </a:lnTo>
                <a:lnTo>
                  <a:pt x="35483" y="358736"/>
                </a:lnTo>
                <a:lnTo>
                  <a:pt x="61607" y="399961"/>
                </a:lnTo>
                <a:lnTo>
                  <a:pt x="94094" y="439077"/>
                </a:lnTo>
                <a:lnTo>
                  <a:pt x="111709" y="455815"/>
                </a:lnTo>
                <a:lnTo>
                  <a:pt x="112839" y="313372"/>
                </a:lnTo>
                <a:lnTo>
                  <a:pt x="118579" y="308381"/>
                </a:lnTo>
                <a:lnTo>
                  <a:pt x="117208" y="307505"/>
                </a:lnTo>
                <a:lnTo>
                  <a:pt x="113830" y="0"/>
                </a:lnTo>
                <a:lnTo>
                  <a:pt x="104965" y="8000"/>
                </a:lnTo>
                <a:lnTo>
                  <a:pt x="90970" y="20116"/>
                </a:lnTo>
                <a:lnTo>
                  <a:pt x="55981" y="63347"/>
                </a:lnTo>
                <a:lnTo>
                  <a:pt x="28740" y="109956"/>
                </a:lnTo>
                <a:lnTo>
                  <a:pt x="9131" y="159816"/>
                </a:lnTo>
                <a:lnTo>
                  <a:pt x="508" y="209791"/>
                </a:lnTo>
                <a:lnTo>
                  <a:pt x="0" y="224789"/>
                </a:lnTo>
                <a:lnTo>
                  <a:pt x="2501" y="22666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601359" y="9031578"/>
            <a:ext cx="163931" cy="128574"/>
          </a:xfrm>
          <a:custGeom>
            <a:avLst/>
            <a:gdLst/>
            <a:ahLst/>
            <a:cxnLst/>
            <a:rect l="l" t="t" r="r" b="b"/>
            <a:pathLst>
              <a:path w="163931" h="128574">
                <a:moveTo>
                  <a:pt x="148323" y="34861"/>
                </a:moveTo>
                <a:lnTo>
                  <a:pt x="143065" y="46977"/>
                </a:lnTo>
                <a:lnTo>
                  <a:pt x="137820" y="54102"/>
                </a:lnTo>
                <a:lnTo>
                  <a:pt x="134327" y="62103"/>
                </a:lnTo>
                <a:lnTo>
                  <a:pt x="126453" y="71589"/>
                </a:lnTo>
                <a:lnTo>
                  <a:pt x="125818" y="75463"/>
                </a:lnTo>
                <a:lnTo>
                  <a:pt x="121945" y="77597"/>
                </a:lnTo>
                <a:lnTo>
                  <a:pt x="115087" y="86715"/>
                </a:lnTo>
                <a:lnTo>
                  <a:pt x="114947" y="88341"/>
                </a:lnTo>
                <a:lnTo>
                  <a:pt x="111086" y="91465"/>
                </a:lnTo>
                <a:lnTo>
                  <a:pt x="110705" y="92837"/>
                </a:lnTo>
                <a:lnTo>
                  <a:pt x="104838" y="95211"/>
                </a:lnTo>
                <a:lnTo>
                  <a:pt x="86842" y="108458"/>
                </a:lnTo>
                <a:lnTo>
                  <a:pt x="85839" y="111201"/>
                </a:lnTo>
                <a:lnTo>
                  <a:pt x="72097" y="117830"/>
                </a:lnTo>
                <a:lnTo>
                  <a:pt x="63474" y="119951"/>
                </a:lnTo>
                <a:lnTo>
                  <a:pt x="59232" y="122199"/>
                </a:lnTo>
                <a:lnTo>
                  <a:pt x="46481" y="122567"/>
                </a:lnTo>
                <a:lnTo>
                  <a:pt x="32232" y="120192"/>
                </a:lnTo>
                <a:lnTo>
                  <a:pt x="21247" y="113703"/>
                </a:lnTo>
                <a:lnTo>
                  <a:pt x="17995" y="108699"/>
                </a:lnTo>
                <a:lnTo>
                  <a:pt x="6121" y="91960"/>
                </a:lnTo>
                <a:lnTo>
                  <a:pt x="1752" y="65849"/>
                </a:lnTo>
                <a:lnTo>
                  <a:pt x="622" y="64973"/>
                </a:lnTo>
                <a:lnTo>
                  <a:pt x="0" y="71475"/>
                </a:lnTo>
                <a:lnTo>
                  <a:pt x="0" y="80340"/>
                </a:lnTo>
                <a:lnTo>
                  <a:pt x="1993" y="91706"/>
                </a:lnTo>
                <a:lnTo>
                  <a:pt x="4127" y="94081"/>
                </a:lnTo>
                <a:lnTo>
                  <a:pt x="4495" y="99580"/>
                </a:lnTo>
                <a:lnTo>
                  <a:pt x="8496" y="109080"/>
                </a:lnTo>
                <a:lnTo>
                  <a:pt x="15366" y="116573"/>
                </a:lnTo>
                <a:lnTo>
                  <a:pt x="21742" y="123456"/>
                </a:lnTo>
                <a:lnTo>
                  <a:pt x="26746" y="126072"/>
                </a:lnTo>
                <a:lnTo>
                  <a:pt x="37363" y="128574"/>
                </a:lnTo>
                <a:lnTo>
                  <a:pt x="54724" y="128574"/>
                </a:lnTo>
                <a:lnTo>
                  <a:pt x="73596" y="122948"/>
                </a:lnTo>
                <a:lnTo>
                  <a:pt x="82461" y="119443"/>
                </a:lnTo>
                <a:lnTo>
                  <a:pt x="96215" y="110324"/>
                </a:lnTo>
                <a:lnTo>
                  <a:pt x="119456" y="88468"/>
                </a:lnTo>
                <a:lnTo>
                  <a:pt x="134327" y="70840"/>
                </a:lnTo>
                <a:lnTo>
                  <a:pt x="148818" y="47726"/>
                </a:lnTo>
                <a:lnTo>
                  <a:pt x="156565" y="30365"/>
                </a:lnTo>
                <a:lnTo>
                  <a:pt x="159562" y="23863"/>
                </a:lnTo>
                <a:lnTo>
                  <a:pt x="161937" y="13995"/>
                </a:lnTo>
                <a:lnTo>
                  <a:pt x="162813" y="12865"/>
                </a:lnTo>
                <a:lnTo>
                  <a:pt x="163931" y="6489"/>
                </a:lnTo>
                <a:lnTo>
                  <a:pt x="163436" y="0"/>
                </a:lnTo>
                <a:lnTo>
                  <a:pt x="161810" y="0"/>
                </a:lnTo>
                <a:lnTo>
                  <a:pt x="159562" y="4495"/>
                </a:lnTo>
                <a:lnTo>
                  <a:pt x="157441" y="8623"/>
                </a:lnTo>
                <a:lnTo>
                  <a:pt x="156311" y="12992"/>
                </a:lnTo>
                <a:lnTo>
                  <a:pt x="156184" y="18745"/>
                </a:lnTo>
                <a:lnTo>
                  <a:pt x="154432" y="19240"/>
                </a:lnTo>
                <a:lnTo>
                  <a:pt x="150939" y="28117"/>
                </a:lnTo>
                <a:lnTo>
                  <a:pt x="148183" y="33108"/>
                </a:lnTo>
                <a:lnTo>
                  <a:pt x="148323" y="3486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3087140" y="8762191"/>
            <a:ext cx="47155" cy="816038"/>
          </a:xfrm>
          <a:custGeom>
            <a:avLst/>
            <a:gdLst/>
            <a:ahLst/>
            <a:cxnLst/>
            <a:rect l="l" t="t" r="r" b="b"/>
            <a:pathLst>
              <a:path w="47155" h="816038">
                <a:moveTo>
                  <a:pt x="0" y="816038"/>
                </a:moveTo>
                <a:lnTo>
                  <a:pt x="47155" y="803249"/>
                </a:lnTo>
                <a:lnTo>
                  <a:pt x="47155" y="11023"/>
                </a:lnTo>
                <a:lnTo>
                  <a:pt x="27495" y="5118"/>
                </a:lnTo>
                <a:lnTo>
                  <a:pt x="508" y="0"/>
                </a:lnTo>
                <a:lnTo>
                  <a:pt x="0" y="81603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597859" y="9011328"/>
            <a:ext cx="13246" cy="39611"/>
          </a:xfrm>
          <a:custGeom>
            <a:avLst/>
            <a:gdLst/>
            <a:ahLst/>
            <a:cxnLst/>
            <a:rect l="l" t="t" r="r" b="b"/>
            <a:pathLst>
              <a:path w="13246" h="39611">
                <a:moveTo>
                  <a:pt x="3619" y="39496"/>
                </a:moveTo>
                <a:lnTo>
                  <a:pt x="7747" y="26746"/>
                </a:lnTo>
                <a:lnTo>
                  <a:pt x="10248" y="24371"/>
                </a:lnTo>
                <a:lnTo>
                  <a:pt x="10871" y="17868"/>
                </a:lnTo>
                <a:lnTo>
                  <a:pt x="13246" y="9372"/>
                </a:lnTo>
                <a:lnTo>
                  <a:pt x="12115" y="380"/>
                </a:lnTo>
                <a:lnTo>
                  <a:pt x="10375" y="0"/>
                </a:lnTo>
                <a:lnTo>
                  <a:pt x="6502" y="4876"/>
                </a:lnTo>
                <a:lnTo>
                  <a:pt x="0" y="22123"/>
                </a:lnTo>
                <a:lnTo>
                  <a:pt x="3378" y="20993"/>
                </a:lnTo>
                <a:lnTo>
                  <a:pt x="1752" y="39611"/>
                </a:lnTo>
                <a:lnTo>
                  <a:pt x="3619" y="39496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756048" y="9033576"/>
            <a:ext cx="2755" cy="10998"/>
          </a:xfrm>
          <a:custGeom>
            <a:avLst/>
            <a:gdLst/>
            <a:ahLst/>
            <a:cxnLst/>
            <a:rect l="l" t="t" r="r" b="b"/>
            <a:pathLst>
              <a:path w="2755" h="10998">
                <a:moveTo>
                  <a:pt x="0" y="10998"/>
                </a:moveTo>
                <a:lnTo>
                  <a:pt x="1625" y="10998"/>
                </a:lnTo>
                <a:lnTo>
                  <a:pt x="2755" y="6616"/>
                </a:lnTo>
                <a:lnTo>
                  <a:pt x="1498" y="0"/>
                </a:lnTo>
                <a:lnTo>
                  <a:pt x="0" y="10998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595239" y="9057323"/>
            <a:ext cx="2120" cy="8864"/>
          </a:xfrm>
          <a:custGeom>
            <a:avLst/>
            <a:gdLst/>
            <a:ahLst/>
            <a:cxnLst/>
            <a:rect l="l" t="t" r="r" b="b"/>
            <a:pathLst>
              <a:path w="2120" h="8864">
                <a:moveTo>
                  <a:pt x="0" y="8864"/>
                </a:moveTo>
                <a:lnTo>
                  <a:pt x="2120" y="8864"/>
                </a:lnTo>
                <a:lnTo>
                  <a:pt x="2120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593113" y="9066194"/>
            <a:ext cx="2120" cy="8737"/>
          </a:xfrm>
          <a:custGeom>
            <a:avLst/>
            <a:gdLst/>
            <a:ahLst/>
            <a:cxnLst/>
            <a:rect l="l" t="t" r="r" b="b"/>
            <a:pathLst>
              <a:path w="2120" h="8737">
                <a:moveTo>
                  <a:pt x="0" y="8737"/>
                </a:moveTo>
                <a:lnTo>
                  <a:pt x="2006" y="8737"/>
                </a:lnTo>
                <a:lnTo>
                  <a:pt x="2120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591235" y="9074937"/>
            <a:ext cx="2006" cy="6375"/>
          </a:xfrm>
          <a:custGeom>
            <a:avLst/>
            <a:gdLst/>
            <a:ahLst/>
            <a:cxnLst/>
            <a:rect l="l" t="t" r="r" b="b"/>
            <a:pathLst>
              <a:path w="2006" h="6375">
                <a:moveTo>
                  <a:pt x="381" y="749"/>
                </a:moveTo>
                <a:lnTo>
                  <a:pt x="0" y="6248"/>
                </a:lnTo>
                <a:lnTo>
                  <a:pt x="2006" y="6375"/>
                </a:lnTo>
                <a:lnTo>
                  <a:pt x="1879" y="0"/>
                </a:lnTo>
                <a:lnTo>
                  <a:pt x="381" y="74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647337" y="8968592"/>
            <a:ext cx="10871" cy="10871"/>
          </a:xfrm>
          <a:custGeom>
            <a:avLst/>
            <a:gdLst/>
            <a:ahLst/>
            <a:cxnLst/>
            <a:rect l="l" t="t" r="r" b="b"/>
            <a:pathLst>
              <a:path w="10871" h="10871">
                <a:moveTo>
                  <a:pt x="2628" y="4635"/>
                </a:moveTo>
                <a:lnTo>
                  <a:pt x="0" y="10642"/>
                </a:lnTo>
                <a:lnTo>
                  <a:pt x="4000" y="10871"/>
                </a:lnTo>
                <a:lnTo>
                  <a:pt x="10871" y="2387"/>
                </a:lnTo>
                <a:lnTo>
                  <a:pt x="8508" y="0"/>
                </a:lnTo>
                <a:lnTo>
                  <a:pt x="2628" y="4635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619355" y="9135413"/>
            <a:ext cx="58356" cy="18732"/>
          </a:xfrm>
          <a:custGeom>
            <a:avLst/>
            <a:gdLst/>
            <a:ahLst/>
            <a:cxnLst/>
            <a:rect l="l" t="t" r="r" b="b"/>
            <a:pathLst>
              <a:path w="58356" h="18732">
                <a:moveTo>
                  <a:pt x="38735" y="11747"/>
                </a:moveTo>
                <a:lnTo>
                  <a:pt x="46977" y="9118"/>
                </a:lnTo>
                <a:lnTo>
                  <a:pt x="57848" y="1993"/>
                </a:lnTo>
                <a:lnTo>
                  <a:pt x="58356" y="749"/>
                </a:lnTo>
                <a:lnTo>
                  <a:pt x="54356" y="0"/>
                </a:lnTo>
                <a:lnTo>
                  <a:pt x="51104" y="1739"/>
                </a:lnTo>
                <a:lnTo>
                  <a:pt x="28867" y="9740"/>
                </a:lnTo>
                <a:lnTo>
                  <a:pt x="9867" y="9867"/>
                </a:lnTo>
                <a:lnTo>
                  <a:pt x="0" y="4864"/>
                </a:lnTo>
                <a:lnTo>
                  <a:pt x="3251" y="9867"/>
                </a:lnTo>
                <a:lnTo>
                  <a:pt x="14236" y="16370"/>
                </a:lnTo>
                <a:lnTo>
                  <a:pt x="28486" y="18732"/>
                </a:lnTo>
                <a:lnTo>
                  <a:pt x="41224" y="18364"/>
                </a:lnTo>
                <a:lnTo>
                  <a:pt x="33604" y="16116"/>
                </a:lnTo>
                <a:lnTo>
                  <a:pt x="33604" y="12496"/>
                </a:lnTo>
                <a:lnTo>
                  <a:pt x="38735" y="117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582620" y="9094425"/>
            <a:ext cx="5626" cy="19748"/>
          </a:xfrm>
          <a:custGeom>
            <a:avLst/>
            <a:gdLst/>
            <a:ahLst/>
            <a:cxnLst/>
            <a:rect l="l" t="t" r="r" b="b"/>
            <a:pathLst>
              <a:path w="5626" h="19748">
                <a:moveTo>
                  <a:pt x="2616" y="5740"/>
                </a:moveTo>
                <a:lnTo>
                  <a:pt x="1117" y="241"/>
                </a:lnTo>
                <a:lnTo>
                  <a:pt x="127" y="0"/>
                </a:lnTo>
                <a:lnTo>
                  <a:pt x="0" y="8750"/>
                </a:lnTo>
                <a:lnTo>
                  <a:pt x="1117" y="9499"/>
                </a:lnTo>
                <a:lnTo>
                  <a:pt x="1371" y="15239"/>
                </a:lnTo>
                <a:lnTo>
                  <a:pt x="2120" y="19748"/>
                </a:lnTo>
                <a:lnTo>
                  <a:pt x="5626" y="14630"/>
                </a:lnTo>
                <a:lnTo>
                  <a:pt x="5626" y="6870"/>
                </a:lnTo>
                <a:lnTo>
                  <a:pt x="2616" y="5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757545" y="9029070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0" y="4508"/>
                </a:moveTo>
                <a:lnTo>
                  <a:pt x="1244" y="11125"/>
                </a:lnTo>
                <a:lnTo>
                  <a:pt x="3378" y="7010"/>
                </a:lnTo>
                <a:lnTo>
                  <a:pt x="2247" y="127"/>
                </a:lnTo>
                <a:lnTo>
                  <a:pt x="1003" y="0"/>
                </a:lnTo>
                <a:lnTo>
                  <a:pt x="0" y="450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611457" y="8740192"/>
            <a:ext cx="2870" cy="21615"/>
          </a:xfrm>
          <a:custGeom>
            <a:avLst/>
            <a:gdLst/>
            <a:ahLst/>
            <a:cxnLst/>
            <a:rect l="l" t="t" r="r" b="b"/>
            <a:pathLst>
              <a:path w="2870" h="21615">
                <a:moveTo>
                  <a:pt x="0" y="21615"/>
                </a:moveTo>
                <a:lnTo>
                  <a:pt x="2870" y="20116"/>
                </a:lnTo>
                <a:lnTo>
                  <a:pt x="2489" y="508"/>
                </a:lnTo>
                <a:lnTo>
                  <a:pt x="622" y="0"/>
                </a:lnTo>
                <a:lnTo>
                  <a:pt x="0" y="2161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272717" y="9464029"/>
            <a:ext cx="2870" cy="23240"/>
          </a:xfrm>
          <a:custGeom>
            <a:avLst/>
            <a:gdLst/>
            <a:ahLst/>
            <a:cxnLst/>
            <a:rect l="l" t="t" r="r" b="b"/>
            <a:pathLst>
              <a:path w="2870" h="23241">
                <a:moveTo>
                  <a:pt x="126" y="23113"/>
                </a:moveTo>
                <a:lnTo>
                  <a:pt x="2362" y="23240"/>
                </a:lnTo>
                <a:lnTo>
                  <a:pt x="2870" y="1371"/>
                </a:lnTo>
                <a:lnTo>
                  <a:pt x="0" y="0"/>
                </a:lnTo>
                <a:lnTo>
                  <a:pt x="126" y="2311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407810" y="8832651"/>
            <a:ext cx="158559" cy="207048"/>
          </a:xfrm>
          <a:custGeom>
            <a:avLst/>
            <a:gdLst/>
            <a:ahLst/>
            <a:cxnLst/>
            <a:rect l="l" t="t" r="r" b="b"/>
            <a:pathLst>
              <a:path w="158559" h="207048">
                <a:moveTo>
                  <a:pt x="134823" y="6134"/>
                </a:moveTo>
                <a:lnTo>
                  <a:pt x="133197" y="3378"/>
                </a:lnTo>
                <a:lnTo>
                  <a:pt x="108711" y="0"/>
                </a:lnTo>
                <a:lnTo>
                  <a:pt x="96583" y="2882"/>
                </a:lnTo>
                <a:lnTo>
                  <a:pt x="83477" y="7378"/>
                </a:lnTo>
                <a:lnTo>
                  <a:pt x="77088" y="12001"/>
                </a:lnTo>
                <a:lnTo>
                  <a:pt x="75844" y="13754"/>
                </a:lnTo>
                <a:lnTo>
                  <a:pt x="71843" y="12128"/>
                </a:lnTo>
                <a:lnTo>
                  <a:pt x="68592" y="12623"/>
                </a:lnTo>
                <a:lnTo>
                  <a:pt x="65481" y="16370"/>
                </a:lnTo>
                <a:lnTo>
                  <a:pt x="65722" y="18376"/>
                </a:lnTo>
                <a:lnTo>
                  <a:pt x="63106" y="22618"/>
                </a:lnTo>
                <a:lnTo>
                  <a:pt x="58978" y="20878"/>
                </a:lnTo>
                <a:lnTo>
                  <a:pt x="48729" y="31241"/>
                </a:lnTo>
                <a:lnTo>
                  <a:pt x="49974" y="33121"/>
                </a:lnTo>
                <a:lnTo>
                  <a:pt x="43853" y="38366"/>
                </a:lnTo>
                <a:lnTo>
                  <a:pt x="37858" y="46608"/>
                </a:lnTo>
                <a:lnTo>
                  <a:pt x="37236" y="48361"/>
                </a:lnTo>
                <a:lnTo>
                  <a:pt x="29362" y="57607"/>
                </a:lnTo>
                <a:lnTo>
                  <a:pt x="10871" y="93840"/>
                </a:lnTo>
                <a:lnTo>
                  <a:pt x="4254" y="113207"/>
                </a:lnTo>
                <a:lnTo>
                  <a:pt x="0" y="137325"/>
                </a:lnTo>
                <a:lnTo>
                  <a:pt x="0" y="160439"/>
                </a:lnTo>
                <a:lnTo>
                  <a:pt x="1993" y="173685"/>
                </a:lnTo>
                <a:lnTo>
                  <a:pt x="6997" y="185305"/>
                </a:lnTo>
                <a:lnTo>
                  <a:pt x="9245" y="188048"/>
                </a:lnTo>
                <a:lnTo>
                  <a:pt x="15875" y="197307"/>
                </a:lnTo>
                <a:lnTo>
                  <a:pt x="24498" y="202793"/>
                </a:lnTo>
                <a:lnTo>
                  <a:pt x="46481" y="207048"/>
                </a:lnTo>
                <a:lnTo>
                  <a:pt x="75349" y="197421"/>
                </a:lnTo>
                <a:lnTo>
                  <a:pt x="96837" y="181927"/>
                </a:lnTo>
                <a:lnTo>
                  <a:pt x="115201" y="165569"/>
                </a:lnTo>
                <a:lnTo>
                  <a:pt x="138950" y="128574"/>
                </a:lnTo>
                <a:lnTo>
                  <a:pt x="149821" y="104711"/>
                </a:lnTo>
                <a:lnTo>
                  <a:pt x="156311" y="80848"/>
                </a:lnTo>
                <a:lnTo>
                  <a:pt x="158559" y="47485"/>
                </a:lnTo>
                <a:lnTo>
                  <a:pt x="154317" y="27863"/>
                </a:lnTo>
                <a:lnTo>
                  <a:pt x="146062" y="13995"/>
                </a:lnTo>
                <a:lnTo>
                  <a:pt x="134823" y="613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108181" y="8686965"/>
            <a:ext cx="68224" cy="153555"/>
          </a:xfrm>
          <a:custGeom>
            <a:avLst/>
            <a:gdLst/>
            <a:ahLst/>
            <a:cxnLst/>
            <a:rect l="l" t="t" r="r" b="b"/>
            <a:pathLst>
              <a:path w="68224" h="153555">
                <a:moveTo>
                  <a:pt x="3492" y="153555"/>
                </a:moveTo>
                <a:lnTo>
                  <a:pt x="5499" y="149186"/>
                </a:lnTo>
                <a:lnTo>
                  <a:pt x="6375" y="139572"/>
                </a:lnTo>
                <a:lnTo>
                  <a:pt x="9880" y="133819"/>
                </a:lnTo>
                <a:lnTo>
                  <a:pt x="12369" y="104216"/>
                </a:lnTo>
                <a:lnTo>
                  <a:pt x="13614" y="103466"/>
                </a:lnTo>
                <a:lnTo>
                  <a:pt x="16865" y="89217"/>
                </a:lnTo>
                <a:lnTo>
                  <a:pt x="17995" y="88214"/>
                </a:lnTo>
                <a:lnTo>
                  <a:pt x="19494" y="80962"/>
                </a:lnTo>
                <a:lnTo>
                  <a:pt x="24371" y="79349"/>
                </a:lnTo>
                <a:lnTo>
                  <a:pt x="25247" y="73850"/>
                </a:lnTo>
                <a:lnTo>
                  <a:pt x="30860" y="72720"/>
                </a:lnTo>
                <a:lnTo>
                  <a:pt x="34112" y="65100"/>
                </a:lnTo>
                <a:lnTo>
                  <a:pt x="37617" y="64719"/>
                </a:lnTo>
                <a:lnTo>
                  <a:pt x="51104" y="31864"/>
                </a:lnTo>
                <a:lnTo>
                  <a:pt x="51981" y="22237"/>
                </a:lnTo>
                <a:lnTo>
                  <a:pt x="55854" y="13119"/>
                </a:lnTo>
                <a:lnTo>
                  <a:pt x="68224" y="6248"/>
                </a:lnTo>
                <a:lnTo>
                  <a:pt x="62852" y="0"/>
                </a:lnTo>
                <a:lnTo>
                  <a:pt x="57848" y="6502"/>
                </a:lnTo>
                <a:lnTo>
                  <a:pt x="50723" y="7619"/>
                </a:lnTo>
                <a:lnTo>
                  <a:pt x="43865" y="14617"/>
                </a:lnTo>
                <a:lnTo>
                  <a:pt x="43484" y="17995"/>
                </a:lnTo>
                <a:lnTo>
                  <a:pt x="33362" y="27495"/>
                </a:lnTo>
                <a:lnTo>
                  <a:pt x="33108" y="29616"/>
                </a:lnTo>
                <a:lnTo>
                  <a:pt x="29121" y="31483"/>
                </a:lnTo>
                <a:lnTo>
                  <a:pt x="28613" y="35991"/>
                </a:lnTo>
                <a:lnTo>
                  <a:pt x="25996" y="41859"/>
                </a:lnTo>
                <a:lnTo>
                  <a:pt x="24117" y="40614"/>
                </a:lnTo>
                <a:lnTo>
                  <a:pt x="20751" y="44729"/>
                </a:lnTo>
                <a:lnTo>
                  <a:pt x="21615" y="45605"/>
                </a:lnTo>
                <a:lnTo>
                  <a:pt x="19621" y="52984"/>
                </a:lnTo>
                <a:lnTo>
                  <a:pt x="15875" y="55232"/>
                </a:lnTo>
                <a:lnTo>
                  <a:pt x="14503" y="56603"/>
                </a:lnTo>
                <a:lnTo>
                  <a:pt x="5880" y="80340"/>
                </a:lnTo>
                <a:lnTo>
                  <a:pt x="0" y="107073"/>
                </a:lnTo>
                <a:lnTo>
                  <a:pt x="0" y="130200"/>
                </a:lnTo>
                <a:lnTo>
                  <a:pt x="3492" y="153555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146515" y="8906010"/>
            <a:ext cx="39979" cy="342734"/>
          </a:xfrm>
          <a:custGeom>
            <a:avLst/>
            <a:gdLst/>
            <a:ahLst/>
            <a:cxnLst/>
            <a:rect l="l" t="t" r="r" b="b"/>
            <a:pathLst>
              <a:path w="39979" h="342734">
                <a:moveTo>
                  <a:pt x="0" y="34353"/>
                </a:moveTo>
                <a:lnTo>
                  <a:pt x="3378" y="341858"/>
                </a:lnTo>
                <a:lnTo>
                  <a:pt x="4749" y="342734"/>
                </a:lnTo>
                <a:lnTo>
                  <a:pt x="12001" y="334733"/>
                </a:lnTo>
                <a:lnTo>
                  <a:pt x="38862" y="313867"/>
                </a:lnTo>
                <a:lnTo>
                  <a:pt x="39979" y="312242"/>
                </a:lnTo>
                <a:lnTo>
                  <a:pt x="39484" y="0"/>
                </a:lnTo>
                <a:lnTo>
                  <a:pt x="18491" y="15481"/>
                </a:lnTo>
                <a:lnTo>
                  <a:pt x="0" y="343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652960" y="9147164"/>
            <a:ext cx="11874" cy="6616"/>
          </a:xfrm>
          <a:custGeom>
            <a:avLst/>
            <a:gdLst/>
            <a:ahLst/>
            <a:cxnLst/>
            <a:rect l="l" t="t" r="r" b="b"/>
            <a:pathLst>
              <a:path w="11874" h="6616">
                <a:moveTo>
                  <a:pt x="0" y="736"/>
                </a:moveTo>
                <a:lnTo>
                  <a:pt x="0" y="4356"/>
                </a:lnTo>
                <a:lnTo>
                  <a:pt x="7620" y="6616"/>
                </a:lnTo>
                <a:lnTo>
                  <a:pt x="11874" y="4356"/>
                </a:lnTo>
                <a:lnTo>
                  <a:pt x="5245" y="1485"/>
                </a:lnTo>
                <a:lnTo>
                  <a:pt x="5118" y="0"/>
                </a:lnTo>
                <a:lnTo>
                  <a:pt x="0" y="73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655842" y="8932245"/>
            <a:ext cx="113322" cy="38735"/>
          </a:xfrm>
          <a:custGeom>
            <a:avLst/>
            <a:gdLst/>
            <a:ahLst/>
            <a:cxnLst/>
            <a:rect l="l" t="t" r="r" b="b"/>
            <a:pathLst>
              <a:path w="113322" h="38734">
                <a:moveTo>
                  <a:pt x="31978" y="15862"/>
                </a:moveTo>
                <a:lnTo>
                  <a:pt x="48729" y="8623"/>
                </a:lnTo>
                <a:lnTo>
                  <a:pt x="54343" y="8369"/>
                </a:lnTo>
                <a:lnTo>
                  <a:pt x="56718" y="7493"/>
                </a:lnTo>
                <a:lnTo>
                  <a:pt x="82080" y="6616"/>
                </a:lnTo>
                <a:lnTo>
                  <a:pt x="82842" y="7988"/>
                </a:lnTo>
                <a:lnTo>
                  <a:pt x="88709" y="8623"/>
                </a:lnTo>
                <a:lnTo>
                  <a:pt x="95961" y="14490"/>
                </a:lnTo>
                <a:lnTo>
                  <a:pt x="102082" y="16992"/>
                </a:lnTo>
                <a:lnTo>
                  <a:pt x="104584" y="23114"/>
                </a:lnTo>
                <a:lnTo>
                  <a:pt x="108331" y="25857"/>
                </a:lnTo>
                <a:lnTo>
                  <a:pt x="108826" y="29730"/>
                </a:lnTo>
                <a:lnTo>
                  <a:pt x="113322" y="31737"/>
                </a:lnTo>
                <a:lnTo>
                  <a:pt x="110324" y="21742"/>
                </a:lnTo>
                <a:lnTo>
                  <a:pt x="104076" y="12496"/>
                </a:lnTo>
                <a:lnTo>
                  <a:pt x="99199" y="10871"/>
                </a:lnTo>
                <a:lnTo>
                  <a:pt x="99949" y="7620"/>
                </a:lnTo>
                <a:lnTo>
                  <a:pt x="93205" y="2247"/>
                </a:lnTo>
                <a:lnTo>
                  <a:pt x="90589" y="2997"/>
                </a:lnTo>
                <a:lnTo>
                  <a:pt x="86334" y="622"/>
                </a:lnTo>
                <a:lnTo>
                  <a:pt x="61722" y="0"/>
                </a:lnTo>
                <a:lnTo>
                  <a:pt x="55473" y="2362"/>
                </a:lnTo>
                <a:lnTo>
                  <a:pt x="46101" y="3378"/>
                </a:lnTo>
                <a:lnTo>
                  <a:pt x="39357" y="5867"/>
                </a:lnTo>
                <a:lnTo>
                  <a:pt x="38481" y="7124"/>
                </a:lnTo>
                <a:lnTo>
                  <a:pt x="19862" y="16738"/>
                </a:lnTo>
                <a:lnTo>
                  <a:pt x="15240" y="21361"/>
                </a:lnTo>
                <a:lnTo>
                  <a:pt x="12992" y="24980"/>
                </a:lnTo>
                <a:lnTo>
                  <a:pt x="6870" y="27482"/>
                </a:lnTo>
                <a:lnTo>
                  <a:pt x="4127" y="31978"/>
                </a:lnTo>
                <a:lnTo>
                  <a:pt x="0" y="36360"/>
                </a:lnTo>
                <a:lnTo>
                  <a:pt x="2362" y="38735"/>
                </a:lnTo>
                <a:lnTo>
                  <a:pt x="13868" y="30238"/>
                </a:lnTo>
                <a:lnTo>
                  <a:pt x="16484" y="26365"/>
                </a:lnTo>
                <a:lnTo>
                  <a:pt x="28232" y="20243"/>
                </a:lnTo>
                <a:lnTo>
                  <a:pt x="31978" y="158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613949" y="8740696"/>
            <a:ext cx="2120" cy="19608"/>
          </a:xfrm>
          <a:custGeom>
            <a:avLst/>
            <a:gdLst/>
            <a:ahLst/>
            <a:cxnLst/>
            <a:rect l="l" t="t" r="r" b="b"/>
            <a:pathLst>
              <a:path w="2120" h="19608">
                <a:moveTo>
                  <a:pt x="0" y="0"/>
                </a:moveTo>
                <a:lnTo>
                  <a:pt x="381" y="19608"/>
                </a:lnTo>
                <a:lnTo>
                  <a:pt x="2120" y="1911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725556" y="8946854"/>
            <a:ext cx="37490" cy="113080"/>
          </a:xfrm>
          <a:custGeom>
            <a:avLst/>
            <a:gdLst/>
            <a:ahLst/>
            <a:cxnLst/>
            <a:rect l="l" t="t" r="r" b="b"/>
            <a:pathLst>
              <a:path w="37490" h="113080">
                <a:moveTo>
                  <a:pt x="23240" y="7251"/>
                </a:moveTo>
                <a:lnTo>
                  <a:pt x="17373" y="2755"/>
                </a:lnTo>
                <a:lnTo>
                  <a:pt x="10998" y="0"/>
                </a:lnTo>
                <a:lnTo>
                  <a:pt x="0" y="381"/>
                </a:lnTo>
                <a:lnTo>
                  <a:pt x="12369" y="7124"/>
                </a:lnTo>
                <a:lnTo>
                  <a:pt x="20993" y="20129"/>
                </a:lnTo>
                <a:lnTo>
                  <a:pt x="25361" y="33248"/>
                </a:lnTo>
                <a:lnTo>
                  <a:pt x="25361" y="70853"/>
                </a:lnTo>
                <a:lnTo>
                  <a:pt x="23126" y="79476"/>
                </a:lnTo>
                <a:lnTo>
                  <a:pt x="14376" y="105460"/>
                </a:lnTo>
                <a:lnTo>
                  <a:pt x="13119" y="112839"/>
                </a:lnTo>
                <a:lnTo>
                  <a:pt x="14871" y="113080"/>
                </a:lnTo>
                <a:lnTo>
                  <a:pt x="23990" y="91224"/>
                </a:lnTo>
                <a:lnTo>
                  <a:pt x="26111" y="82473"/>
                </a:lnTo>
                <a:lnTo>
                  <a:pt x="28740" y="65100"/>
                </a:lnTo>
                <a:lnTo>
                  <a:pt x="28613" y="58610"/>
                </a:lnTo>
                <a:lnTo>
                  <a:pt x="29235" y="39370"/>
                </a:lnTo>
                <a:lnTo>
                  <a:pt x="31737" y="39243"/>
                </a:lnTo>
                <a:lnTo>
                  <a:pt x="32245" y="43116"/>
                </a:lnTo>
                <a:lnTo>
                  <a:pt x="34239" y="52235"/>
                </a:lnTo>
                <a:lnTo>
                  <a:pt x="36372" y="54114"/>
                </a:lnTo>
                <a:lnTo>
                  <a:pt x="37490" y="49860"/>
                </a:lnTo>
                <a:lnTo>
                  <a:pt x="36487" y="43243"/>
                </a:lnTo>
                <a:lnTo>
                  <a:pt x="34861" y="36868"/>
                </a:lnTo>
                <a:lnTo>
                  <a:pt x="32486" y="30365"/>
                </a:lnTo>
                <a:lnTo>
                  <a:pt x="27368" y="20129"/>
                </a:lnTo>
                <a:lnTo>
                  <a:pt x="27749" y="15125"/>
                </a:lnTo>
                <a:lnTo>
                  <a:pt x="28486" y="13004"/>
                </a:lnTo>
                <a:lnTo>
                  <a:pt x="23240" y="725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604479" y="9005455"/>
            <a:ext cx="3378" cy="4254"/>
          </a:xfrm>
          <a:custGeom>
            <a:avLst/>
            <a:gdLst/>
            <a:ahLst/>
            <a:cxnLst/>
            <a:rect l="l" t="t" r="r" b="b"/>
            <a:pathLst>
              <a:path w="3378" h="4254">
                <a:moveTo>
                  <a:pt x="2006" y="507"/>
                </a:moveTo>
                <a:lnTo>
                  <a:pt x="0" y="4254"/>
                </a:lnTo>
                <a:lnTo>
                  <a:pt x="3251" y="4127"/>
                </a:lnTo>
                <a:lnTo>
                  <a:pt x="3378" y="0"/>
                </a:lnTo>
                <a:lnTo>
                  <a:pt x="2006" y="50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759800" y="9027074"/>
            <a:ext cx="3365" cy="8991"/>
          </a:xfrm>
          <a:custGeom>
            <a:avLst/>
            <a:gdLst/>
            <a:ahLst/>
            <a:cxnLst/>
            <a:rect l="l" t="t" r="r" b="b"/>
            <a:pathLst>
              <a:path w="3365" h="8991">
                <a:moveTo>
                  <a:pt x="990" y="0"/>
                </a:moveTo>
                <a:lnTo>
                  <a:pt x="0" y="2120"/>
                </a:lnTo>
                <a:lnTo>
                  <a:pt x="1117" y="8991"/>
                </a:lnTo>
                <a:lnTo>
                  <a:pt x="3365" y="4508"/>
                </a:lnTo>
                <a:lnTo>
                  <a:pt x="2247" y="0"/>
                </a:lnTo>
                <a:lnTo>
                  <a:pt x="99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601480" y="9038076"/>
            <a:ext cx="6248" cy="12738"/>
          </a:xfrm>
          <a:custGeom>
            <a:avLst/>
            <a:gdLst/>
            <a:ahLst/>
            <a:cxnLst/>
            <a:rect l="l" t="t" r="r" b="b"/>
            <a:pathLst>
              <a:path w="6248" h="12738">
                <a:moveTo>
                  <a:pt x="0" y="12738"/>
                </a:moveTo>
                <a:lnTo>
                  <a:pt x="4864" y="11493"/>
                </a:lnTo>
                <a:lnTo>
                  <a:pt x="6248" y="8496"/>
                </a:lnTo>
                <a:lnTo>
                  <a:pt x="4127" y="0"/>
                </a:lnTo>
                <a:lnTo>
                  <a:pt x="0" y="127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597365" y="9057318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0" y="8864"/>
                </a:lnTo>
                <a:lnTo>
                  <a:pt x="1879" y="8864"/>
                </a:lnTo>
                <a:lnTo>
                  <a:pt x="2743" y="2489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595112" y="9066188"/>
            <a:ext cx="2997" cy="8737"/>
          </a:xfrm>
          <a:custGeom>
            <a:avLst/>
            <a:gdLst/>
            <a:ahLst/>
            <a:cxnLst/>
            <a:rect l="l" t="t" r="r" b="b"/>
            <a:pathLst>
              <a:path w="2997" h="8737">
                <a:moveTo>
                  <a:pt x="127" y="0"/>
                </a:moveTo>
                <a:lnTo>
                  <a:pt x="0" y="8737"/>
                </a:lnTo>
                <a:lnTo>
                  <a:pt x="1752" y="8623"/>
                </a:lnTo>
                <a:lnTo>
                  <a:pt x="2997" y="4508"/>
                </a:lnTo>
                <a:lnTo>
                  <a:pt x="2247" y="0"/>
                </a:lnTo>
                <a:lnTo>
                  <a:pt x="127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593113" y="9074932"/>
            <a:ext cx="2120" cy="6362"/>
          </a:xfrm>
          <a:custGeom>
            <a:avLst/>
            <a:gdLst/>
            <a:ahLst/>
            <a:cxnLst/>
            <a:rect l="l" t="t" r="r" b="b"/>
            <a:pathLst>
              <a:path w="2120" h="6362">
                <a:moveTo>
                  <a:pt x="0" y="0"/>
                </a:moveTo>
                <a:lnTo>
                  <a:pt x="127" y="6362"/>
                </a:lnTo>
                <a:lnTo>
                  <a:pt x="2120" y="5753"/>
                </a:lnTo>
                <a:lnTo>
                  <a:pt x="20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75095" y="9465400"/>
            <a:ext cx="4864" cy="21869"/>
          </a:xfrm>
          <a:custGeom>
            <a:avLst/>
            <a:gdLst/>
            <a:ahLst/>
            <a:cxnLst/>
            <a:rect l="l" t="t" r="r" b="b"/>
            <a:pathLst>
              <a:path w="4864" h="21869">
                <a:moveTo>
                  <a:pt x="0" y="21869"/>
                </a:moveTo>
                <a:lnTo>
                  <a:pt x="4864" y="20243"/>
                </a:lnTo>
                <a:lnTo>
                  <a:pt x="4114" y="634"/>
                </a:lnTo>
                <a:lnTo>
                  <a:pt x="495" y="0"/>
                </a:lnTo>
                <a:lnTo>
                  <a:pt x="0" y="2186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466011" y="87733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489492" y="8766810"/>
            <a:ext cx="76479" cy="822540"/>
          </a:xfrm>
          <a:custGeom>
            <a:avLst/>
            <a:gdLst/>
            <a:ahLst/>
            <a:cxnLst/>
            <a:rect l="l" t="t" r="r" b="b"/>
            <a:pathLst>
              <a:path w="76479" h="822540">
                <a:moveTo>
                  <a:pt x="76479" y="23990"/>
                </a:moveTo>
                <a:lnTo>
                  <a:pt x="6388" y="254"/>
                </a:lnTo>
                <a:lnTo>
                  <a:pt x="507" y="0"/>
                </a:lnTo>
                <a:lnTo>
                  <a:pt x="0" y="805548"/>
                </a:lnTo>
                <a:lnTo>
                  <a:pt x="6134" y="808418"/>
                </a:lnTo>
                <a:lnTo>
                  <a:pt x="76352" y="822540"/>
                </a:lnTo>
                <a:lnTo>
                  <a:pt x="76479" y="2399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1583740" y="9083678"/>
            <a:ext cx="7620" cy="17627"/>
          </a:xfrm>
          <a:custGeom>
            <a:avLst/>
            <a:gdLst/>
            <a:ahLst/>
            <a:cxnLst/>
            <a:rect l="l" t="t" r="r" b="b"/>
            <a:pathLst>
              <a:path w="7619" h="17627">
                <a:moveTo>
                  <a:pt x="1257" y="6375"/>
                </a:moveTo>
                <a:lnTo>
                  <a:pt x="0" y="11010"/>
                </a:lnTo>
                <a:lnTo>
                  <a:pt x="1498" y="16497"/>
                </a:lnTo>
                <a:lnTo>
                  <a:pt x="4508" y="17627"/>
                </a:lnTo>
                <a:lnTo>
                  <a:pt x="7366" y="15125"/>
                </a:lnTo>
                <a:lnTo>
                  <a:pt x="7620" y="4254"/>
                </a:lnTo>
                <a:lnTo>
                  <a:pt x="6616" y="0"/>
                </a:lnTo>
                <a:lnTo>
                  <a:pt x="1257" y="6375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1613355" y="9148156"/>
            <a:ext cx="42735" cy="18618"/>
          </a:xfrm>
          <a:custGeom>
            <a:avLst/>
            <a:gdLst/>
            <a:ahLst/>
            <a:cxnLst/>
            <a:rect l="l" t="t" r="r" b="b"/>
            <a:pathLst>
              <a:path w="42735" h="18618">
                <a:moveTo>
                  <a:pt x="3378" y="0"/>
                </a:moveTo>
                <a:lnTo>
                  <a:pt x="0" y="1371"/>
                </a:lnTo>
                <a:lnTo>
                  <a:pt x="622" y="5499"/>
                </a:lnTo>
                <a:lnTo>
                  <a:pt x="3124" y="7620"/>
                </a:lnTo>
                <a:lnTo>
                  <a:pt x="7365" y="13741"/>
                </a:lnTo>
                <a:lnTo>
                  <a:pt x="18745" y="18618"/>
                </a:lnTo>
                <a:lnTo>
                  <a:pt x="23113" y="17360"/>
                </a:lnTo>
                <a:lnTo>
                  <a:pt x="42735" y="13614"/>
                </a:lnTo>
                <a:lnTo>
                  <a:pt x="36233" y="13119"/>
                </a:lnTo>
                <a:lnTo>
                  <a:pt x="25234" y="13246"/>
                </a:lnTo>
                <a:lnTo>
                  <a:pt x="17868" y="12369"/>
                </a:lnTo>
                <a:lnTo>
                  <a:pt x="14744" y="9499"/>
                </a:lnTo>
                <a:lnTo>
                  <a:pt x="9740" y="6870"/>
                </a:lnTo>
                <a:lnTo>
                  <a:pt x="6743" y="6248"/>
                </a:lnTo>
                <a:lnTo>
                  <a:pt x="6121" y="2997"/>
                </a:lnTo>
                <a:lnTo>
                  <a:pt x="3378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1655964" y="8933238"/>
            <a:ext cx="28359" cy="15621"/>
          </a:xfrm>
          <a:custGeom>
            <a:avLst/>
            <a:gdLst/>
            <a:ahLst/>
            <a:cxnLst/>
            <a:rect l="l" t="t" r="r" b="b"/>
            <a:pathLst>
              <a:path w="28359" h="15621">
                <a:moveTo>
                  <a:pt x="24117" y="0"/>
                </a:moveTo>
                <a:lnTo>
                  <a:pt x="9626" y="7874"/>
                </a:lnTo>
                <a:lnTo>
                  <a:pt x="0" y="15621"/>
                </a:lnTo>
                <a:lnTo>
                  <a:pt x="10744" y="13246"/>
                </a:lnTo>
                <a:lnTo>
                  <a:pt x="14363" y="8128"/>
                </a:lnTo>
                <a:lnTo>
                  <a:pt x="19735" y="7505"/>
                </a:lnTo>
                <a:lnTo>
                  <a:pt x="24612" y="4876"/>
                </a:lnTo>
                <a:lnTo>
                  <a:pt x="28359" y="1003"/>
                </a:lnTo>
                <a:lnTo>
                  <a:pt x="24117" y="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1590358" y="9081185"/>
            <a:ext cx="3263" cy="6743"/>
          </a:xfrm>
          <a:custGeom>
            <a:avLst/>
            <a:gdLst/>
            <a:ahLst/>
            <a:cxnLst/>
            <a:rect l="l" t="t" r="r" b="b"/>
            <a:pathLst>
              <a:path w="3263" h="6743">
                <a:moveTo>
                  <a:pt x="0" y="2501"/>
                </a:moveTo>
                <a:lnTo>
                  <a:pt x="1003" y="6743"/>
                </a:lnTo>
                <a:lnTo>
                  <a:pt x="3263" y="2616"/>
                </a:lnTo>
                <a:lnTo>
                  <a:pt x="876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615949" y="8740696"/>
            <a:ext cx="2120" cy="19113"/>
          </a:xfrm>
          <a:custGeom>
            <a:avLst/>
            <a:gdLst/>
            <a:ahLst/>
            <a:cxnLst/>
            <a:rect l="l" t="t" r="r" b="b"/>
            <a:pathLst>
              <a:path w="2120" h="19113">
                <a:moveTo>
                  <a:pt x="0" y="0"/>
                </a:moveTo>
                <a:lnTo>
                  <a:pt x="127" y="19113"/>
                </a:lnTo>
                <a:lnTo>
                  <a:pt x="2120" y="18986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279215" y="9466025"/>
            <a:ext cx="2870" cy="19621"/>
          </a:xfrm>
          <a:custGeom>
            <a:avLst/>
            <a:gdLst/>
            <a:ahLst/>
            <a:cxnLst/>
            <a:rect l="l" t="t" r="r" b="b"/>
            <a:pathLst>
              <a:path w="2870" h="19621">
                <a:moveTo>
                  <a:pt x="749" y="19621"/>
                </a:moveTo>
                <a:lnTo>
                  <a:pt x="2374" y="18999"/>
                </a:lnTo>
                <a:lnTo>
                  <a:pt x="2870" y="1625"/>
                </a:lnTo>
                <a:lnTo>
                  <a:pt x="0" y="0"/>
                </a:lnTo>
                <a:lnTo>
                  <a:pt x="749" y="19621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455421" y="8893628"/>
            <a:ext cx="47104" cy="76974"/>
          </a:xfrm>
          <a:custGeom>
            <a:avLst/>
            <a:gdLst/>
            <a:ahLst/>
            <a:cxnLst/>
            <a:rect l="l" t="t" r="r" b="b"/>
            <a:pathLst>
              <a:path w="47104" h="76974">
                <a:moveTo>
                  <a:pt x="0" y="73723"/>
                </a:moveTo>
                <a:lnTo>
                  <a:pt x="2743" y="76974"/>
                </a:lnTo>
                <a:lnTo>
                  <a:pt x="2247" y="50114"/>
                </a:lnTo>
                <a:lnTo>
                  <a:pt x="3251" y="48742"/>
                </a:lnTo>
                <a:lnTo>
                  <a:pt x="8991" y="33121"/>
                </a:lnTo>
                <a:lnTo>
                  <a:pt x="12242" y="29235"/>
                </a:lnTo>
                <a:lnTo>
                  <a:pt x="16116" y="22364"/>
                </a:lnTo>
                <a:lnTo>
                  <a:pt x="27482" y="10375"/>
                </a:lnTo>
                <a:lnTo>
                  <a:pt x="30734" y="9626"/>
                </a:lnTo>
                <a:lnTo>
                  <a:pt x="33362" y="7251"/>
                </a:lnTo>
                <a:lnTo>
                  <a:pt x="37477" y="4749"/>
                </a:lnTo>
                <a:lnTo>
                  <a:pt x="47104" y="1003"/>
                </a:lnTo>
                <a:lnTo>
                  <a:pt x="46101" y="0"/>
                </a:lnTo>
                <a:lnTo>
                  <a:pt x="32118" y="4000"/>
                </a:lnTo>
                <a:lnTo>
                  <a:pt x="16611" y="16751"/>
                </a:lnTo>
                <a:lnTo>
                  <a:pt x="6870" y="30987"/>
                </a:lnTo>
                <a:lnTo>
                  <a:pt x="0" y="47980"/>
                </a:lnTo>
                <a:lnTo>
                  <a:pt x="0" y="73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752927" y="8961984"/>
            <a:ext cx="7365" cy="15240"/>
          </a:xfrm>
          <a:custGeom>
            <a:avLst/>
            <a:gdLst/>
            <a:ahLst/>
            <a:cxnLst/>
            <a:rect l="l" t="t" r="r" b="b"/>
            <a:pathLst>
              <a:path w="7366" h="15240">
                <a:moveTo>
                  <a:pt x="0" y="4991"/>
                </a:moveTo>
                <a:lnTo>
                  <a:pt x="5118" y="15240"/>
                </a:lnTo>
                <a:lnTo>
                  <a:pt x="6997" y="6502"/>
                </a:lnTo>
                <a:lnTo>
                  <a:pt x="7365" y="4737"/>
                </a:lnTo>
                <a:lnTo>
                  <a:pt x="4737" y="2374"/>
                </a:lnTo>
                <a:lnTo>
                  <a:pt x="381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1762053" y="9024960"/>
            <a:ext cx="2743" cy="6616"/>
          </a:xfrm>
          <a:custGeom>
            <a:avLst/>
            <a:gdLst/>
            <a:ahLst/>
            <a:cxnLst/>
            <a:rect l="l" t="t" r="r" b="b"/>
            <a:pathLst>
              <a:path w="2743" h="6616">
                <a:moveTo>
                  <a:pt x="863" y="0"/>
                </a:moveTo>
                <a:lnTo>
                  <a:pt x="0" y="2120"/>
                </a:lnTo>
                <a:lnTo>
                  <a:pt x="1117" y="6616"/>
                </a:lnTo>
                <a:lnTo>
                  <a:pt x="2743" y="6616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1118062" y="8790421"/>
            <a:ext cx="5613" cy="30619"/>
          </a:xfrm>
          <a:custGeom>
            <a:avLst/>
            <a:gdLst/>
            <a:ahLst/>
            <a:cxnLst/>
            <a:rect l="l" t="t" r="r" b="b"/>
            <a:pathLst>
              <a:path w="5613" h="30619">
                <a:moveTo>
                  <a:pt x="2489" y="749"/>
                </a:moveTo>
                <a:lnTo>
                  <a:pt x="0" y="30365"/>
                </a:lnTo>
                <a:lnTo>
                  <a:pt x="1371" y="30619"/>
                </a:lnTo>
                <a:lnTo>
                  <a:pt x="5613" y="19621"/>
                </a:lnTo>
                <a:lnTo>
                  <a:pt x="4368" y="6502"/>
                </a:lnTo>
                <a:lnTo>
                  <a:pt x="3733" y="0"/>
                </a:lnTo>
                <a:lnTo>
                  <a:pt x="2489" y="7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1260748" y="8809791"/>
            <a:ext cx="19989" cy="15367"/>
          </a:xfrm>
          <a:custGeom>
            <a:avLst/>
            <a:gdLst/>
            <a:ahLst/>
            <a:cxnLst/>
            <a:rect l="l" t="t" r="r" b="b"/>
            <a:pathLst>
              <a:path w="19989" h="15367">
                <a:moveTo>
                  <a:pt x="19989" y="11620"/>
                </a:moveTo>
                <a:lnTo>
                  <a:pt x="1752" y="0"/>
                </a:lnTo>
                <a:lnTo>
                  <a:pt x="0" y="3873"/>
                </a:lnTo>
                <a:lnTo>
                  <a:pt x="1498" y="4876"/>
                </a:lnTo>
                <a:lnTo>
                  <a:pt x="4495" y="10617"/>
                </a:lnTo>
                <a:lnTo>
                  <a:pt x="10871" y="13868"/>
                </a:lnTo>
                <a:lnTo>
                  <a:pt x="16992" y="13995"/>
                </a:lnTo>
                <a:lnTo>
                  <a:pt x="18110" y="15366"/>
                </a:lnTo>
                <a:lnTo>
                  <a:pt x="19989" y="1162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1313228" y="8926995"/>
            <a:ext cx="88328" cy="58229"/>
          </a:xfrm>
          <a:custGeom>
            <a:avLst/>
            <a:gdLst/>
            <a:ahLst/>
            <a:cxnLst/>
            <a:rect l="l" t="t" r="r" b="b"/>
            <a:pathLst>
              <a:path w="88328" h="58229">
                <a:moveTo>
                  <a:pt x="88214" y="58229"/>
                </a:moveTo>
                <a:lnTo>
                  <a:pt x="88328" y="50482"/>
                </a:lnTo>
                <a:lnTo>
                  <a:pt x="81470" y="48729"/>
                </a:lnTo>
                <a:lnTo>
                  <a:pt x="80594" y="45732"/>
                </a:lnTo>
                <a:lnTo>
                  <a:pt x="77469" y="42100"/>
                </a:lnTo>
                <a:lnTo>
                  <a:pt x="73596" y="41109"/>
                </a:lnTo>
                <a:lnTo>
                  <a:pt x="66344" y="40106"/>
                </a:lnTo>
                <a:lnTo>
                  <a:pt x="62852" y="34988"/>
                </a:lnTo>
                <a:lnTo>
                  <a:pt x="55346" y="33731"/>
                </a:lnTo>
                <a:lnTo>
                  <a:pt x="49098" y="28981"/>
                </a:lnTo>
                <a:lnTo>
                  <a:pt x="47599" y="26238"/>
                </a:lnTo>
                <a:lnTo>
                  <a:pt x="40360" y="24866"/>
                </a:lnTo>
                <a:lnTo>
                  <a:pt x="38861" y="21996"/>
                </a:lnTo>
                <a:lnTo>
                  <a:pt x="33858" y="20497"/>
                </a:lnTo>
                <a:lnTo>
                  <a:pt x="32359" y="17614"/>
                </a:lnTo>
                <a:lnTo>
                  <a:pt x="24980" y="16116"/>
                </a:lnTo>
                <a:lnTo>
                  <a:pt x="24231" y="13246"/>
                </a:lnTo>
                <a:lnTo>
                  <a:pt x="21234" y="10744"/>
                </a:lnTo>
                <a:lnTo>
                  <a:pt x="14122" y="9867"/>
                </a:lnTo>
                <a:lnTo>
                  <a:pt x="7746" y="5118"/>
                </a:lnTo>
                <a:lnTo>
                  <a:pt x="6870" y="2247"/>
                </a:lnTo>
                <a:lnTo>
                  <a:pt x="2247" y="0"/>
                </a:lnTo>
                <a:lnTo>
                  <a:pt x="0" y="6743"/>
                </a:lnTo>
                <a:lnTo>
                  <a:pt x="88214" y="5822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1758048" y="8968478"/>
            <a:ext cx="8864" cy="28244"/>
          </a:xfrm>
          <a:custGeom>
            <a:avLst/>
            <a:gdLst/>
            <a:ahLst/>
            <a:cxnLst/>
            <a:rect l="l" t="t" r="r" b="b"/>
            <a:pathLst>
              <a:path w="8864" h="28244">
                <a:moveTo>
                  <a:pt x="3619" y="16116"/>
                </a:moveTo>
                <a:lnTo>
                  <a:pt x="4000" y="21602"/>
                </a:lnTo>
                <a:lnTo>
                  <a:pt x="4991" y="28244"/>
                </a:lnTo>
                <a:lnTo>
                  <a:pt x="8369" y="25984"/>
                </a:lnTo>
                <a:lnTo>
                  <a:pt x="8864" y="17246"/>
                </a:lnTo>
                <a:lnTo>
                  <a:pt x="6616" y="10858"/>
                </a:lnTo>
                <a:lnTo>
                  <a:pt x="4737" y="4495"/>
                </a:lnTo>
                <a:lnTo>
                  <a:pt x="1879" y="0"/>
                </a:lnTo>
                <a:lnTo>
                  <a:pt x="0" y="8750"/>
                </a:lnTo>
                <a:lnTo>
                  <a:pt x="1371" y="9613"/>
                </a:lnTo>
                <a:lnTo>
                  <a:pt x="2374" y="15239"/>
                </a:lnTo>
                <a:lnTo>
                  <a:pt x="3619" y="1611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1595113" y="9074805"/>
            <a:ext cx="4622" cy="5880"/>
          </a:xfrm>
          <a:custGeom>
            <a:avLst/>
            <a:gdLst/>
            <a:ahLst/>
            <a:cxnLst/>
            <a:rect l="l" t="t" r="r" b="b"/>
            <a:pathLst>
              <a:path w="4622" h="5880">
                <a:moveTo>
                  <a:pt x="0" y="126"/>
                </a:moveTo>
                <a:lnTo>
                  <a:pt x="127" y="5880"/>
                </a:lnTo>
                <a:lnTo>
                  <a:pt x="4127" y="4635"/>
                </a:lnTo>
                <a:lnTo>
                  <a:pt x="4622" y="2133"/>
                </a:lnTo>
                <a:lnTo>
                  <a:pt x="1752" y="0"/>
                </a:lnTo>
                <a:lnTo>
                  <a:pt x="0" y="126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1658081" y="9144529"/>
            <a:ext cx="15367" cy="6997"/>
          </a:xfrm>
          <a:custGeom>
            <a:avLst/>
            <a:gdLst/>
            <a:ahLst/>
            <a:cxnLst/>
            <a:rect l="l" t="t" r="r" b="b"/>
            <a:pathLst>
              <a:path w="15367" h="6997">
                <a:moveTo>
                  <a:pt x="0" y="2628"/>
                </a:moveTo>
                <a:lnTo>
                  <a:pt x="127" y="4127"/>
                </a:lnTo>
                <a:lnTo>
                  <a:pt x="6756" y="6997"/>
                </a:lnTo>
                <a:lnTo>
                  <a:pt x="15367" y="4864"/>
                </a:lnTo>
                <a:lnTo>
                  <a:pt x="8623" y="1752"/>
                </a:lnTo>
                <a:lnTo>
                  <a:pt x="8255" y="0"/>
                </a:lnTo>
                <a:lnTo>
                  <a:pt x="0" y="2628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186001" y="8881513"/>
            <a:ext cx="34734" cy="336740"/>
          </a:xfrm>
          <a:custGeom>
            <a:avLst/>
            <a:gdLst/>
            <a:ahLst/>
            <a:cxnLst/>
            <a:rect l="l" t="t" r="r" b="b"/>
            <a:pathLst>
              <a:path w="34734" h="336740">
                <a:moveTo>
                  <a:pt x="34734" y="312496"/>
                </a:moveTo>
                <a:lnTo>
                  <a:pt x="34239" y="0"/>
                </a:lnTo>
                <a:lnTo>
                  <a:pt x="31115" y="749"/>
                </a:lnTo>
                <a:lnTo>
                  <a:pt x="0" y="24485"/>
                </a:lnTo>
                <a:lnTo>
                  <a:pt x="495" y="336740"/>
                </a:lnTo>
                <a:lnTo>
                  <a:pt x="5994" y="334111"/>
                </a:lnTo>
                <a:lnTo>
                  <a:pt x="34734" y="31249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1262500" y="8779301"/>
            <a:ext cx="29235" cy="42113"/>
          </a:xfrm>
          <a:custGeom>
            <a:avLst/>
            <a:gdLst/>
            <a:ahLst/>
            <a:cxnLst/>
            <a:rect l="l" t="t" r="r" b="b"/>
            <a:pathLst>
              <a:path w="29235" h="42113">
                <a:moveTo>
                  <a:pt x="20739" y="749"/>
                </a:moveTo>
                <a:lnTo>
                  <a:pt x="0" y="30492"/>
                </a:lnTo>
                <a:lnTo>
                  <a:pt x="18237" y="42113"/>
                </a:lnTo>
                <a:lnTo>
                  <a:pt x="20116" y="35483"/>
                </a:lnTo>
                <a:lnTo>
                  <a:pt x="18986" y="32232"/>
                </a:lnTo>
                <a:lnTo>
                  <a:pt x="29235" y="4749"/>
                </a:lnTo>
                <a:lnTo>
                  <a:pt x="22237" y="0"/>
                </a:lnTo>
                <a:lnTo>
                  <a:pt x="20739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1458669" y="8922862"/>
            <a:ext cx="49974" cy="41617"/>
          </a:xfrm>
          <a:custGeom>
            <a:avLst/>
            <a:gdLst/>
            <a:ahLst/>
            <a:cxnLst/>
            <a:rect l="l" t="t" r="r" b="b"/>
            <a:pathLst>
              <a:path w="49974" h="41617">
                <a:moveTo>
                  <a:pt x="40233" y="20497"/>
                </a:moveTo>
                <a:lnTo>
                  <a:pt x="36487" y="15506"/>
                </a:lnTo>
                <a:lnTo>
                  <a:pt x="25107" y="11633"/>
                </a:lnTo>
                <a:lnTo>
                  <a:pt x="10744" y="2006"/>
                </a:lnTo>
                <a:lnTo>
                  <a:pt x="9004" y="0"/>
                </a:lnTo>
                <a:lnTo>
                  <a:pt x="5740" y="3886"/>
                </a:lnTo>
                <a:lnTo>
                  <a:pt x="0" y="19507"/>
                </a:lnTo>
                <a:lnTo>
                  <a:pt x="38862" y="41617"/>
                </a:lnTo>
                <a:lnTo>
                  <a:pt x="44729" y="36245"/>
                </a:lnTo>
                <a:lnTo>
                  <a:pt x="49974" y="26619"/>
                </a:lnTo>
                <a:lnTo>
                  <a:pt x="40233" y="2049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1596862" y="9070691"/>
            <a:ext cx="2870" cy="6235"/>
          </a:xfrm>
          <a:custGeom>
            <a:avLst/>
            <a:gdLst/>
            <a:ahLst/>
            <a:cxnLst/>
            <a:rect l="l" t="t" r="r" b="b"/>
            <a:pathLst>
              <a:path w="2870" h="6235">
                <a:moveTo>
                  <a:pt x="0" y="4114"/>
                </a:moveTo>
                <a:lnTo>
                  <a:pt x="2870" y="6235"/>
                </a:lnTo>
                <a:lnTo>
                  <a:pt x="2870" y="495"/>
                </a:lnTo>
                <a:lnTo>
                  <a:pt x="1244" y="0"/>
                </a:lnTo>
                <a:lnTo>
                  <a:pt x="0" y="411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1593239" y="9081310"/>
            <a:ext cx="4381" cy="4622"/>
          </a:xfrm>
          <a:custGeom>
            <a:avLst/>
            <a:gdLst/>
            <a:ahLst/>
            <a:cxnLst/>
            <a:rect l="l" t="t" r="r" b="b"/>
            <a:pathLst>
              <a:path w="4381" h="4622">
                <a:moveTo>
                  <a:pt x="0" y="0"/>
                </a:moveTo>
                <a:lnTo>
                  <a:pt x="2628" y="4622"/>
                </a:lnTo>
                <a:lnTo>
                  <a:pt x="4381" y="4381"/>
                </a:lnTo>
                <a:lnTo>
                  <a:pt x="3746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565977" y="8790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D4B4E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572470" y="95914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581214" y="87929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587715" y="8783671"/>
            <a:ext cx="65214" cy="818553"/>
          </a:xfrm>
          <a:custGeom>
            <a:avLst/>
            <a:gdLst/>
            <a:ahLst/>
            <a:cxnLst/>
            <a:rect l="l" t="t" r="r" b="b"/>
            <a:pathLst>
              <a:path w="65214" h="818553">
                <a:moveTo>
                  <a:pt x="0" y="809929"/>
                </a:moveTo>
                <a:lnTo>
                  <a:pt x="65214" y="818553"/>
                </a:lnTo>
                <a:lnTo>
                  <a:pt x="64719" y="0"/>
                </a:lnTo>
                <a:lnTo>
                  <a:pt x="0" y="9258"/>
                </a:lnTo>
                <a:lnTo>
                  <a:pt x="0" y="80992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1680575" y="8929500"/>
            <a:ext cx="25996" cy="8991"/>
          </a:xfrm>
          <a:custGeom>
            <a:avLst/>
            <a:gdLst/>
            <a:ahLst/>
            <a:cxnLst/>
            <a:rect l="l" t="t" r="r" b="b"/>
            <a:pathLst>
              <a:path w="25996" h="8991">
                <a:moveTo>
                  <a:pt x="10744" y="2247"/>
                </a:moveTo>
                <a:lnTo>
                  <a:pt x="3746" y="4737"/>
                </a:lnTo>
                <a:lnTo>
                  <a:pt x="0" y="8610"/>
                </a:lnTo>
                <a:lnTo>
                  <a:pt x="5880" y="8991"/>
                </a:lnTo>
                <a:lnTo>
                  <a:pt x="14617" y="8610"/>
                </a:lnTo>
                <a:lnTo>
                  <a:pt x="17373" y="4610"/>
                </a:lnTo>
                <a:lnTo>
                  <a:pt x="21120" y="4737"/>
                </a:lnTo>
                <a:lnTo>
                  <a:pt x="25996" y="1993"/>
                </a:lnTo>
                <a:lnTo>
                  <a:pt x="25247" y="0"/>
                </a:lnTo>
                <a:lnTo>
                  <a:pt x="10744" y="2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1759926" y="8961979"/>
            <a:ext cx="13119" cy="36855"/>
          </a:xfrm>
          <a:custGeom>
            <a:avLst/>
            <a:gdLst/>
            <a:ahLst/>
            <a:cxnLst/>
            <a:rect l="l" t="t" r="r" b="b"/>
            <a:pathLst>
              <a:path w="13119" h="36855">
                <a:moveTo>
                  <a:pt x="8991" y="10871"/>
                </a:moveTo>
                <a:lnTo>
                  <a:pt x="4737" y="0"/>
                </a:lnTo>
                <a:lnTo>
                  <a:pt x="3124" y="254"/>
                </a:lnTo>
                <a:lnTo>
                  <a:pt x="368" y="4749"/>
                </a:lnTo>
                <a:lnTo>
                  <a:pt x="0" y="6502"/>
                </a:lnTo>
                <a:lnTo>
                  <a:pt x="2870" y="10998"/>
                </a:lnTo>
                <a:lnTo>
                  <a:pt x="3987" y="11493"/>
                </a:lnTo>
                <a:lnTo>
                  <a:pt x="4737" y="17373"/>
                </a:lnTo>
                <a:lnTo>
                  <a:pt x="5994" y="18237"/>
                </a:lnTo>
                <a:lnTo>
                  <a:pt x="6997" y="23736"/>
                </a:lnTo>
                <a:lnTo>
                  <a:pt x="8242" y="24739"/>
                </a:lnTo>
                <a:lnTo>
                  <a:pt x="9118" y="34861"/>
                </a:lnTo>
                <a:lnTo>
                  <a:pt x="13119" y="36855"/>
                </a:lnTo>
                <a:lnTo>
                  <a:pt x="12992" y="32613"/>
                </a:lnTo>
                <a:lnTo>
                  <a:pt x="11366" y="17246"/>
                </a:lnTo>
                <a:lnTo>
                  <a:pt x="8991" y="108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220240" y="8801164"/>
            <a:ext cx="163804" cy="392849"/>
          </a:xfrm>
          <a:custGeom>
            <a:avLst/>
            <a:gdLst/>
            <a:ahLst/>
            <a:cxnLst/>
            <a:rect l="l" t="t" r="r" b="b"/>
            <a:pathLst>
              <a:path w="163804" h="392849">
                <a:moveTo>
                  <a:pt x="57721" y="44361"/>
                </a:moveTo>
                <a:lnTo>
                  <a:pt x="7746" y="74726"/>
                </a:lnTo>
                <a:lnTo>
                  <a:pt x="0" y="80352"/>
                </a:lnTo>
                <a:lnTo>
                  <a:pt x="495" y="392849"/>
                </a:lnTo>
                <a:lnTo>
                  <a:pt x="64973" y="355485"/>
                </a:lnTo>
                <a:lnTo>
                  <a:pt x="129311" y="324370"/>
                </a:lnTo>
                <a:lnTo>
                  <a:pt x="163804" y="310629"/>
                </a:lnTo>
                <a:lnTo>
                  <a:pt x="160680" y="0"/>
                </a:lnTo>
                <a:lnTo>
                  <a:pt x="155308" y="749"/>
                </a:lnTo>
                <a:lnTo>
                  <a:pt x="127190" y="11747"/>
                </a:lnTo>
                <a:lnTo>
                  <a:pt x="57721" y="4436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1666340" y="9135156"/>
            <a:ext cx="21856" cy="14249"/>
          </a:xfrm>
          <a:custGeom>
            <a:avLst/>
            <a:gdLst/>
            <a:ahLst/>
            <a:cxnLst/>
            <a:rect l="l" t="t" r="r" b="b"/>
            <a:pathLst>
              <a:path w="21856" h="14249">
                <a:moveTo>
                  <a:pt x="14236" y="6375"/>
                </a:moveTo>
                <a:lnTo>
                  <a:pt x="15862" y="495"/>
                </a:lnTo>
                <a:lnTo>
                  <a:pt x="13614" y="0"/>
                </a:lnTo>
                <a:lnTo>
                  <a:pt x="10858" y="2247"/>
                </a:lnTo>
                <a:lnTo>
                  <a:pt x="0" y="9372"/>
                </a:lnTo>
                <a:lnTo>
                  <a:pt x="368" y="11125"/>
                </a:lnTo>
                <a:lnTo>
                  <a:pt x="7112" y="14249"/>
                </a:lnTo>
                <a:lnTo>
                  <a:pt x="20866" y="7620"/>
                </a:lnTo>
                <a:lnTo>
                  <a:pt x="21856" y="4876"/>
                </a:lnTo>
                <a:lnTo>
                  <a:pt x="14236" y="637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1628096" y="9157648"/>
            <a:ext cx="10617" cy="3746"/>
          </a:xfrm>
          <a:custGeom>
            <a:avLst/>
            <a:gdLst/>
            <a:ahLst/>
            <a:cxnLst/>
            <a:rect l="l" t="t" r="r" b="b"/>
            <a:pathLst>
              <a:path w="10617" h="3746">
                <a:moveTo>
                  <a:pt x="3124" y="2882"/>
                </a:moveTo>
                <a:lnTo>
                  <a:pt x="10502" y="3746"/>
                </a:lnTo>
                <a:lnTo>
                  <a:pt x="10617" y="2501"/>
                </a:lnTo>
                <a:lnTo>
                  <a:pt x="0" y="0"/>
                </a:lnTo>
                <a:lnTo>
                  <a:pt x="3124" y="288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585083" y="8744565"/>
            <a:ext cx="2870" cy="13614"/>
          </a:xfrm>
          <a:custGeom>
            <a:avLst/>
            <a:gdLst/>
            <a:ahLst/>
            <a:cxnLst/>
            <a:rect l="l" t="t" r="r" b="b"/>
            <a:pathLst>
              <a:path w="2870" h="13614">
                <a:moveTo>
                  <a:pt x="507" y="622"/>
                </a:moveTo>
                <a:lnTo>
                  <a:pt x="0" y="13373"/>
                </a:lnTo>
                <a:lnTo>
                  <a:pt x="2870" y="13614"/>
                </a:lnTo>
                <a:lnTo>
                  <a:pt x="2120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1479652" y="8840901"/>
            <a:ext cx="5257" cy="5499"/>
          </a:xfrm>
          <a:custGeom>
            <a:avLst/>
            <a:gdLst/>
            <a:ahLst/>
            <a:cxnLst/>
            <a:rect l="l" t="t" r="r" b="b"/>
            <a:pathLst>
              <a:path w="5257" h="5499">
                <a:moveTo>
                  <a:pt x="3378" y="126"/>
                </a:moveTo>
                <a:lnTo>
                  <a:pt x="0" y="3873"/>
                </a:lnTo>
                <a:lnTo>
                  <a:pt x="4000" y="5499"/>
                </a:lnTo>
                <a:lnTo>
                  <a:pt x="5257" y="3746"/>
                </a:lnTo>
                <a:lnTo>
                  <a:pt x="4876" y="0"/>
                </a:lnTo>
                <a:lnTo>
                  <a:pt x="3378" y="12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1684077" y="8940615"/>
            <a:ext cx="26365" cy="12738"/>
          </a:xfrm>
          <a:custGeom>
            <a:avLst/>
            <a:gdLst/>
            <a:ahLst/>
            <a:cxnLst/>
            <a:rect l="l" t="t" r="r" b="b"/>
            <a:pathLst>
              <a:path w="26365" h="12738">
                <a:moveTo>
                  <a:pt x="20485" y="253"/>
                </a:moveTo>
                <a:lnTo>
                  <a:pt x="3746" y="7492"/>
                </a:lnTo>
                <a:lnTo>
                  <a:pt x="0" y="11861"/>
                </a:lnTo>
                <a:lnTo>
                  <a:pt x="2501" y="12738"/>
                </a:lnTo>
                <a:lnTo>
                  <a:pt x="11620" y="6743"/>
                </a:lnTo>
                <a:lnTo>
                  <a:pt x="15366" y="6121"/>
                </a:lnTo>
                <a:lnTo>
                  <a:pt x="26365" y="1371"/>
                </a:lnTo>
                <a:lnTo>
                  <a:pt x="26111" y="0"/>
                </a:lnTo>
                <a:lnTo>
                  <a:pt x="20485" y="25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1607856" y="8952856"/>
            <a:ext cx="46101" cy="54610"/>
          </a:xfrm>
          <a:custGeom>
            <a:avLst/>
            <a:gdLst/>
            <a:ahLst/>
            <a:cxnLst/>
            <a:rect l="l" t="t" r="r" b="b"/>
            <a:pathLst>
              <a:path w="46100" h="54609">
                <a:moveTo>
                  <a:pt x="749" y="54609"/>
                </a:moveTo>
                <a:lnTo>
                  <a:pt x="7493" y="46481"/>
                </a:lnTo>
                <a:lnTo>
                  <a:pt x="19494" y="30238"/>
                </a:lnTo>
                <a:lnTo>
                  <a:pt x="22237" y="28740"/>
                </a:lnTo>
                <a:lnTo>
                  <a:pt x="23622" y="23494"/>
                </a:lnTo>
                <a:lnTo>
                  <a:pt x="26619" y="22618"/>
                </a:lnTo>
                <a:lnTo>
                  <a:pt x="33121" y="17868"/>
                </a:lnTo>
                <a:lnTo>
                  <a:pt x="35610" y="11747"/>
                </a:lnTo>
                <a:lnTo>
                  <a:pt x="46101" y="507"/>
                </a:lnTo>
                <a:lnTo>
                  <a:pt x="41732" y="0"/>
                </a:lnTo>
                <a:lnTo>
                  <a:pt x="40106" y="1003"/>
                </a:lnTo>
                <a:lnTo>
                  <a:pt x="15125" y="28117"/>
                </a:lnTo>
                <a:lnTo>
                  <a:pt x="0" y="52603"/>
                </a:lnTo>
                <a:lnTo>
                  <a:pt x="749" y="5460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1760919" y="9045568"/>
            <a:ext cx="5740" cy="10248"/>
          </a:xfrm>
          <a:custGeom>
            <a:avLst/>
            <a:gdLst/>
            <a:ahLst/>
            <a:cxnLst/>
            <a:rect l="l" t="t" r="r" b="b"/>
            <a:pathLst>
              <a:path w="5740" h="10248">
                <a:moveTo>
                  <a:pt x="2374" y="0"/>
                </a:moveTo>
                <a:lnTo>
                  <a:pt x="0" y="9880"/>
                </a:lnTo>
                <a:lnTo>
                  <a:pt x="1625" y="10248"/>
                </a:lnTo>
                <a:lnTo>
                  <a:pt x="5384" y="4864"/>
                </a:lnTo>
                <a:lnTo>
                  <a:pt x="5740" y="1244"/>
                </a:lnTo>
                <a:lnTo>
                  <a:pt x="2374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1596988" y="9079429"/>
            <a:ext cx="2755" cy="6248"/>
          </a:xfrm>
          <a:custGeom>
            <a:avLst/>
            <a:gdLst/>
            <a:ahLst/>
            <a:cxnLst/>
            <a:rect l="l" t="t" r="r" b="b"/>
            <a:pathLst>
              <a:path w="2755" h="6248">
                <a:moveTo>
                  <a:pt x="0" y="2006"/>
                </a:moveTo>
                <a:lnTo>
                  <a:pt x="622" y="6248"/>
                </a:lnTo>
                <a:lnTo>
                  <a:pt x="2755" y="5753"/>
                </a:lnTo>
                <a:lnTo>
                  <a:pt x="2247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248470" y="9469902"/>
            <a:ext cx="2997" cy="13614"/>
          </a:xfrm>
          <a:custGeom>
            <a:avLst/>
            <a:gdLst/>
            <a:ahLst/>
            <a:cxnLst/>
            <a:rect l="l" t="t" r="r" b="b"/>
            <a:pathLst>
              <a:path w="2997" h="13614">
                <a:moveTo>
                  <a:pt x="507" y="622"/>
                </a:moveTo>
                <a:lnTo>
                  <a:pt x="0" y="13360"/>
                </a:lnTo>
                <a:lnTo>
                  <a:pt x="2997" y="13614"/>
                </a:lnTo>
                <a:lnTo>
                  <a:pt x="2133" y="0"/>
                </a:lnTo>
                <a:lnTo>
                  <a:pt x="507" y="62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1680072" y="8927608"/>
            <a:ext cx="12750" cy="6629"/>
          </a:xfrm>
          <a:custGeom>
            <a:avLst/>
            <a:gdLst/>
            <a:ahLst/>
            <a:cxnLst/>
            <a:rect l="l" t="t" r="r" b="b"/>
            <a:pathLst>
              <a:path w="12750" h="6629">
                <a:moveTo>
                  <a:pt x="9372" y="139"/>
                </a:moveTo>
                <a:lnTo>
                  <a:pt x="0" y="5638"/>
                </a:lnTo>
                <a:lnTo>
                  <a:pt x="4254" y="6629"/>
                </a:lnTo>
                <a:lnTo>
                  <a:pt x="11252" y="4127"/>
                </a:lnTo>
                <a:lnTo>
                  <a:pt x="12750" y="0"/>
                </a:lnTo>
                <a:lnTo>
                  <a:pt x="9372" y="13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1649589" y="8948864"/>
            <a:ext cx="6375" cy="4495"/>
          </a:xfrm>
          <a:custGeom>
            <a:avLst/>
            <a:gdLst/>
            <a:ahLst/>
            <a:cxnLst/>
            <a:rect l="l" t="t" r="r" b="b"/>
            <a:pathLst>
              <a:path w="6375" h="4495">
                <a:moveTo>
                  <a:pt x="2628" y="749"/>
                </a:moveTo>
                <a:lnTo>
                  <a:pt x="0" y="4000"/>
                </a:lnTo>
                <a:lnTo>
                  <a:pt x="4381" y="4495"/>
                </a:lnTo>
                <a:lnTo>
                  <a:pt x="6375" y="0"/>
                </a:lnTo>
                <a:lnTo>
                  <a:pt x="2628" y="74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1764165" y="9020582"/>
            <a:ext cx="3378" cy="11125"/>
          </a:xfrm>
          <a:custGeom>
            <a:avLst/>
            <a:gdLst/>
            <a:ahLst/>
            <a:cxnLst/>
            <a:rect l="l" t="t" r="r" b="b"/>
            <a:pathLst>
              <a:path w="3378" h="11125">
                <a:moveTo>
                  <a:pt x="1003" y="0"/>
                </a:moveTo>
                <a:lnTo>
                  <a:pt x="0" y="4381"/>
                </a:lnTo>
                <a:lnTo>
                  <a:pt x="622" y="10998"/>
                </a:lnTo>
                <a:lnTo>
                  <a:pt x="2247" y="11125"/>
                </a:lnTo>
                <a:lnTo>
                  <a:pt x="3378" y="6616"/>
                </a:lnTo>
                <a:lnTo>
                  <a:pt x="2133" y="0"/>
                </a:lnTo>
                <a:lnTo>
                  <a:pt x="1003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1608109" y="8979226"/>
            <a:ext cx="39357" cy="56476"/>
          </a:xfrm>
          <a:custGeom>
            <a:avLst/>
            <a:gdLst/>
            <a:ahLst/>
            <a:cxnLst/>
            <a:rect l="l" t="t" r="r" b="b"/>
            <a:pathLst>
              <a:path w="39357" h="56476">
                <a:moveTo>
                  <a:pt x="26111" y="20116"/>
                </a:moveTo>
                <a:lnTo>
                  <a:pt x="28867" y="17360"/>
                </a:lnTo>
                <a:lnTo>
                  <a:pt x="29857" y="12242"/>
                </a:lnTo>
                <a:lnTo>
                  <a:pt x="32740" y="11493"/>
                </a:lnTo>
                <a:lnTo>
                  <a:pt x="39357" y="6743"/>
                </a:lnTo>
                <a:lnTo>
                  <a:pt x="39230" y="0"/>
                </a:lnTo>
                <a:lnTo>
                  <a:pt x="28486" y="8242"/>
                </a:lnTo>
                <a:lnTo>
                  <a:pt x="25615" y="10871"/>
                </a:lnTo>
                <a:lnTo>
                  <a:pt x="25488" y="12369"/>
                </a:lnTo>
                <a:lnTo>
                  <a:pt x="10375" y="36233"/>
                </a:lnTo>
                <a:lnTo>
                  <a:pt x="622" y="49974"/>
                </a:lnTo>
                <a:lnTo>
                  <a:pt x="0" y="56476"/>
                </a:lnTo>
                <a:lnTo>
                  <a:pt x="4749" y="54978"/>
                </a:lnTo>
                <a:lnTo>
                  <a:pt x="23241" y="22987"/>
                </a:lnTo>
                <a:lnTo>
                  <a:pt x="26111" y="2011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1605606" y="9035708"/>
            <a:ext cx="4381" cy="10871"/>
          </a:xfrm>
          <a:custGeom>
            <a:avLst/>
            <a:gdLst/>
            <a:ahLst/>
            <a:cxnLst/>
            <a:rect l="l" t="t" r="r" b="b"/>
            <a:pathLst>
              <a:path w="4381" h="10871">
                <a:moveTo>
                  <a:pt x="0" y="2362"/>
                </a:moveTo>
                <a:lnTo>
                  <a:pt x="2120" y="10871"/>
                </a:lnTo>
                <a:lnTo>
                  <a:pt x="4381" y="4483"/>
                </a:lnTo>
                <a:lnTo>
                  <a:pt x="2501" y="0"/>
                </a:lnTo>
                <a:lnTo>
                  <a:pt x="0" y="2362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1599110" y="9050813"/>
            <a:ext cx="4622" cy="11125"/>
          </a:xfrm>
          <a:custGeom>
            <a:avLst/>
            <a:gdLst/>
            <a:ahLst/>
            <a:cxnLst/>
            <a:rect l="l" t="t" r="r" b="b"/>
            <a:pathLst>
              <a:path w="4622" h="11125">
                <a:moveTo>
                  <a:pt x="495" y="126"/>
                </a:moveTo>
                <a:lnTo>
                  <a:pt x="0" y="6502"/>
                </a:lnTo>
                <a:lnTo>
                  <a:pt x="3251" y="11125"/>
                </a:lnTo>
                <a:lnTo>
                  <a:pt x="4622" y="7124"/>
                </a:lnTo>
                <a:lnTo>
                  <a:pt x="2374" y="0"/>
                </a:lnTo>
                <a:lnTo>
                  <a:pt x="495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1597365" y="9066188"/>
            <a:ext cx="3987" cy="4991"/>
          </a:xfrm>
          <a:custGeom>
            <a:avLst/>
            <a:gdLst/>
            <a:ahLst/>
            <a:cxnLst/>
            <a:rect l="l" t="t" r="r" b="b"/>
            <a:pathLst>
              <a:path w="3987" h="4991">
                <a:moveTo>
                  <a:pt x="0" y="0"/>
                </a:moveTo>
                <a:lnTo>
                  <a:pt x="736" y="4508"/>
                </a:lnTo>
                <a:lnTo>
                  <a:pt x="2374" y="4991"/>
                </a:lnTo>
                <a:lnTo>
                  <a:pt x="3987" y="212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1673706" y="9131534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0" y="3873"/>
                </a:moveTo>
                <a:lnTo>
                  <a:pt x="4000" y="4622"/>
                </a:lnTo>
                <a:lnTo>
                  <a:pt x="6248" y="3619"/>
                </a:lnTo>
                <a:lnTo>
                  <a:pt x="6362" y="0"/>
                </a:lnTo>
                <a:lnTo>
                  <a:pt x="0" y="3873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657177" y="87820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659178" y="87817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663681" y="87799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25457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669807" y="8777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84A4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672059" y="8775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674181" y="8731690"/>
            <a:ext cx="41605" cy="877023"/>
          </a:xfrm>
          <a:custGeom>
            <a:avLst/>
            <a:gdLst/>
            <a:ahLst/>
            <a:cxnLst/>
            <a:rect l="l" t="t" r="r" b="b"/>
            <a:pathLst>
              <a:path w="41605" h="877023">
                <a:moveTo>
                  <a:pt x="495" y="872655"/>
                </a:moveTo>
                <a:lnTo>
                  <a:pt x="41605" y="877023"/>
                </a:lnTo>
                <a:lnTo>
                  <a:pt x="41224" y="0"/>
                </a:lnTo>
                <a:lnTo>
                  <a:pt x="0" y="41236"/>
                </a:lnTo>
                <a:lnTo>
                  <a:pt x="495" y="872655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618075" y="8740694"/>
            <a:ext cx="2755" cy="18986"/>
          </a:xfrm>
          <a:custGeom>
            <a:avLst/>
            <a:gdLst/>
            <a:ahLst/>
            <a:cxnLst/>
            <a:rect l="l" t="t" r="r" b="b"/>
            <a:pathLst>
              <a:path w="2755" h="18986">
                <a:moveTo>
                  <a:pt x="0" y="18986"/>
                </a:moveTo>
                <a:lnTo>
                  <a:pt x="2755" y="17360"/>
                </a:lnTo>
                <a:lnTo>
                  <a:pt x="2628" y="1625"/>
                </a:lnTo>
                <a:lnTo>
                  <a:pt x="0" y="0"/>
                </a:lnTo>
                <a:lnTo>
                  <a:pt x="0" y="1898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254246" y="8816411"/>
            <a:ext cx="22491" cy="25247"/>
          </a:xfrm>
          <a:custGeom>
            <a:avLst/>
            <a:gdLst/>
            <a:ahLst/>
            <a:cxnLst/>
            <a:rect l="l" t="t" r="r" b="b"/>
            <a:pathLst>
              <a:path w="22491" h="25247">
                <a:moveTo>
                  <a:pt x="4749" y="0"/>
                </a:moveTo>
                <a:lnTo>
                  <a:pt x="0" y="12750"/>
                </a:lnTo>
                <a:lnTo>
                  <a:pt x="5994" y="16116"/>
                </a:lnTo>
                <a:lnTo>
                  <a:pt x="12369" y="18618"/>
                </a:lnTo>
                <a:lnTo>
                  <a:pt x="18999" y="25247"/>
                </a:lnTo>
                <a:lnTo>
                  <a:pt x="22491" y="15239"/>
                </a:lnTo>
                <a:lnTo>
                  <a:pt x="21120" y="9753"/>
                </a:lnTo>
                <a:lnTo>
                  <a:pt x="19126" y="9880"/>
                </a:lnTo>
                <a:lnTo>
                  <a:pt x="17373" y="7251"/>
                </a:lnTo>
                <a:lnTo>
                  <a:pt x="10998" y="4000"/>
                </a:lnTo>
                <a:lnTo>
                  <a:pt x="4749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328218" y="8859894"/>
            <a:ext cx="93472" cy="63093"/>
          </a:xfrm>
          <a:custGeom>
            <a:avLst/>
            <a:gdLst/>
            <a:ahLst/>
            <a:cxnLst/>
            <a:rect l="l" t="t" r="r" b="b"/>
            <a:pathLst>
              <a:path w="93472" h="63093">
                <a:moveTo>
                  <a:pt x="41109" y="19989"/>
                </a:moveTo>
                <a:lnTo>
                  <a:pt x="36233" y="17373"/>
                </a:lnTo>
                <a:lnTo>
                  <a:pt x="34734" y="16865"/>
                </a:lnTo>
                <a:lnTo>
                  <a:pt x="27622" y="14363"/>
                </a:lnTo>
                <a:lnTo>
                  <a:pt x="25869" y="11125"/>
                </a:lnTo>
                <a:lnTo>
                  <a:pt x="16738" y="6997"/>
                </a:lnTo>
                <a:lnTo>
                  <a:pt x="15252" y="4876"/>
                </a:lnTo>
                <a:lnTo>
                  <a:pt x="8750" y="1625"/>
                </a:lnTo>
                <a:lnTo>
                  <a:pt x="4622" y="0"/>
                </a:lnTo>
                <a:lnTo>
                  <a:pt x="0" y="12496"/>
                </a:lnTo>
                <a:lnTo>
                  <a:pt x="29616" y="28994"/>
                </a:lnTo>
                <a:lnTo>
                  <a:pt x="44856" y="37731"/>
                </a:lnTo>
                <a:lnTo>
                  <a:pt x="51231" y="40233"/>
                </a:lnTo>
                <a:lnTo>
                  <a:pt x="87337" y="63093"/>
                </a:lnTo>
                <a:lnTo>
                  <a:pt x="93471" y="50609"/>
                </a:lnTo>
                <a:lnTo>
                  <a:pt x="91465" y="49479"/>
                </a:lnTo>
                <a:lnTo>
                  <a:pt x="83972" y="46977"/>
                </a:lnTo>
                <a:lnTo>
                  <a:pt x="82346" y="43853"/>
                </a:lnTo>
                <a:lnTo>
                  <a:pt x="77469" y="41236"/>
                </a:lnTo>
                <a:lnTo>
                  <a:pt x="75971" y="40741"/>
                </a:lnTo>
                <a:lnTo>
                  <a:pt x="67475" y="35115"/>
                </a:lnTo>
                <a:lnTo>
                  <a:pt x="65227" y="34112"/>
                </a:lnTo>
                <a:lnTo>
                  <a:pt x="57226" y="31610"/>
                </a:lnTo>
                <a:lnTo>
                  <a:pt x="56222" y="28867"/>
                </a:lnTo>
                <a:lnTo>
                  <a:pt x="49987" y="25615"/>
                </a:lnTo>
                <a:lnTo>
                  <a:pt x="42735" y="23113"/>
                </a:lnTo>
                <a:lnTo>
                  <a:pt x="41109" y="1998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34182" y="9059697"/>
            <a:ext cx="4635" cy="8610"/>
          </a:xfrm>
          <a:custGeom>
            <a:avLst/>
            <a:gdLst/>
            <a:ahLst/>
            <a:cxnLst/>
            <a:rect l="l" t="t" r="r" b="b"/>
            <a:pathLst>
              <a:path w="4635" h="8610">
                <a:moveTo>
                  <a:pt x="0" y="7988"/>
                </a:moveTo>
                <a:lnTo>
                  <a:pt x="1625" y="8610"/>
                </a:lnTo>
                <a:lnTo>
                  <a:pt x="4635" y="6616"/>
                </a:lnTo>
                <a:lnTo>
                  <a:pt x="4508" y="0"/>
                </a:lnTo>
                <a:lnTo>
                  <a:pt x="0" y="798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28307" y="9072676"/>
            <a:ext cx="3619" cy="4381"/>
          </a:xfrm>
          <a:custGeom>
            <a:avLst/>
            <a:gdLst/>
            <a:ahLst/>
            <a:cxnLst/>
            <a:rect l="l" t="t" r="r" b="b"/>
            <a:pathLst>
              <a:path w="3619" h="4381">
                <a:moveTo>
                  <a:pt x="0" y="4381"/>
                </a:moveTo>
                <a:lnTo>
                  <a:pt x="3619" y="4254"/>
                </a:lnTo>
                <a:lnTo>
                  <a:pt x="32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281588" y="9467656"/>
            <a:ext cx="2616" cy="17360"/>
          </a:xfrm>
          <a:custGeom>
            <a:avLst/>
            <a:gdLst/>
            <a:ahLst/>
            <a:cxnLst/>
            <a:rect l="l" t="t" r="r" b="b"/>
            <a:pathLst>
              <a:path w="2616" h="17360">
                <a:moveTo>
                  <a:pt x="0" y="17360"/>
                </a:moveTo>
                <a:lnTo>
                  <a:pt x="2616" y="15735"/>
                </a:lnTo>
                <a:lnTo>
                  <a:pt x="2120" y="622"/>
                </a:lnTo>
                <a:lnTo>
                  <a:pt x="508" y="0"/>
                </a:lnTo>
                <a:lnTo>
                  <a:pt x="0" y="1736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742931" y="8946606"/>
            <a:ext cx="20116" cy="20116"/>
          </a:xfrm>
          <a:custGeom>
            <a:avLst/>
            <a:gdLst/>
            <a:ahLst/>
            <a:cxnLst/>
            <a:rect l="l" t="t" r="r" b="b"/>
            <a:pathLst>
              <a:path w="20116" h="20116">
                <a:moveTo>
                  <a:pt x="17487" y="8750"/>
                </a:moveTo>
                <a:lnTo>
                  <a:pt x="8864" y="126"/>
                </a:lnTo>
                <a:lnTo>
                  <a:pt x="4991" y="0"/>
                </a:lnTo>
                <a:lnTo>
                  <a:pt x="0" y="2997"/>
                </a:lnTo>
                <a:lnTo>
                  <a:pt x="5867" y="7505"/>
                </a:lnTo>
                <a:lnTo>
                  <a:pt x="11112" y="13246"/>
                </a:lnTo>
                <a:lnTo>
                  <a:pt x="12611" y="13627"/>
                </a:lnTo>
                <a:lnTo>
                  <a:pt x="14744" y="17741"/>
                </a:lnTo>
                <a:lnTo>
                  <a:pt x="17360" y="20116"/>
                </a:lnTo>
                <a:lnTo>
                  <a:pt x="20116" y="15620"/>
                </a:lnTo>
                <a:lnTo>
                  <a:pt x="17487" y="875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758551" y="9022712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2235" y="4356"/>
                </a:lnTo>
                <a:lnTo>
                  <a:pt x="1244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484528" y="8836648"/>
            <a:ext cx="6756" cy="8000"/>
          </a:xfrm>
          <a:custGeom>
            <a:avLst/>
            <a:gdLst/>
            <a:ahLst/>
            <a:cxnLst/>
            <a:rect l="l" t="t" r="r" b="b"/>
            <a:pathLst>
              <a:path w="6756" h="8000">
                <a:moveTo>
                  <a:pt x="0" y="4254"/>
                </a:moveTo>
                <a:lnTo>
                  <a:pt x="381" y="8001"/>
                </a:lnTo>
                <a:lnTo>
                  <a:pt x="6756" y="3390"/>
                </a:lnTo>
                <a:lnTo>
                  <a:pt x="6629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691318" y="8923621"/>
            <a:ext cx="56235" cy="11988"/>
          </a:xfrm>
          <a:custGeom>
            <a:avLst/>
            <a:gdLst/>
            <a:ahLst/>
            <a:cxnLst/>
            <a:rect l="l" t="t" r="r" b="b"/>
            <a:pathLst>
              <a:path w="56235" h="11988">
                <a:moveTo>
                  <a:pt x="1498" y="4000"/>
                </a:moveTo>
                <a:lnTo>
                  <a:pt x="0" y="8115"/>
                </a:lnTo>
                <a:lnTo>
                  <a:pt x="14503" y="5880"/>
                </a:lnTo>
                <a:lnTo>
                  <a:pt x="20751" y="3378"/>
                </a:lnTo>
                <a:lnTo>
                  <a:pt x="25120" y="2120"/>
                </a:lnTo>
                <a:lnTo>
                  <a:pt x="25615" y="3492"/>
                </a:lnTo>
                <a:lnTo>
                  <a:pt x="21501" y="5499"/>
                </a:lnTo>
                <a:lnTo>
                  <a:pt x="15252" y="7874"/>
                </a:lnTo>
                <a:lnTo>
                  <a:pt x="10375" y="10617"/>
                </a:lnTo>
                <a:lnTo>
                  <a:pt x="10629" y="11988"/>
                </a:lnTo>
                <a:lnTo>
                  <a:pt x="20002" y="10998"/>
                </a:lnTo>
                <a:lnTo>
                  <a:pt x="26250" y="8623"/>
                </a:lnTo>
                <a:lnTo>
                  <a:pt x="50863" y="9245"/>
                </a:lnTo>
                <a:lnTo>
                  <a:pt x="55105" y="11620"/>
                </a:lnTo>
                <a:lnTo>
                  <a:pt x="56235" y="10363"/>
                </a:lnTo>
                <a:lnTo>
                  <a:pt x="53225" y="6362"/>
                </a:lnTo>
                <a:lnTo>
                  <a:pt x="42354" y="1993"/>
                </a:lnTo>
                <a:lnTo>
                  <a:pt x="17627" y="0"/>
                </a:lnTo>
                <a:lnTo>
                  <a:pt x="1498" y="4000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679958" y="9131537"/>
            <a:ext cx="4241" cy="4127"/>
          </a:xfrm>
          <a:custGeom>
            <a:avLst/>
            <a:gdLst/>
            <a:ahLst/>
            <a:cxnLst/>
            <a:rect l="l" t="t" r="r" b="b"/>
            <a:pathLst>
              <a:path w="4241" h="4127">
                <a:moveTo>
                  <a:pt x="0" y="3619"/>
                </a:moveTo>
                <a:lnTo>
                  <a:pt x="2235" y="4127"/>
                </a:lnTo>
                <a:lnTo>
                  <a:pt x="4241" y="241"/>
                </a:lnTo>
                <a:lnTo>
                  <a:pt x="114" y="0"/>
                </a:lnTo>
                <a:lnTo>
                  <a:pt x="0" y="3619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754173" y="9005460"/>
            <a:ext cx="2235" cy="6502"/>
          </a:xfrm>
          <a:custGeom>
            <a:avLst/>
            <a:gdLst/>
            <a:ahLst/>
            <a:cxnLst/>
            <a:rect l="l" t="t" r="r" b="b"/>
            <a:pathLst>
              <a:path w="2235" h="6502">
                <a:moveTo>
                  <a:pt x="0" y="0"/>
                </a:moveTo>
                <a:lnTo>
                  <a:pt x="127" y="6502"/>
                </a:lnTo>
                <a:lnTo>
                  <a:pt x="2235" y="4254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753796" y="9044569"/>
            <a:ext cx="2247" cy="6248"/>
          </a:xfrm>
          <a:custGeom>
            <a:avLst/>
            <a:gdLst/>
            <a:ahLst/>
            <a:cxnLst/>
            <a:rect l="l" t="t" r="r" b="b"/>
            <a:pathLst>
              <a:path w="2247" h="6248">
                <a:moveTo>
                  <a:pt x="0" y="5880"/>
                </a:moveTo>
                <a:lnTo>
                  <a:pt x="2006" y="6248"/>
                </a:lnTo>
                <a:lnTo>
                  <a:pt x="2247" y="0"/>
                </a:lnTo>
                <a:lnTo>
                  <a:pt x="0" y="588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110060" y="8703336"/>
            <a:ext cx="153441" cy="202412"/>
          </a:xfrm>
          <a:custGeom>
            <a:avLst/>
            <a:gdLst/>
            <a:ahLst/>
            <a:cxnLst/>
            <a:rect l="l" t="t" r="r" b="b"/>
            <a:pathLst>
              <a:path w="153441" h="202412">
                <a:moveTo>
                  <a:pt x="622" y="148437"/>
                </a:moveTo>
                <a:lnTo>
                  <a:pt x="96583" y="202412"/>
                </a:lnTo>
                <a:lnTo>
                  <a:pt x="104457" y="186296"/>
                </a:lnTo>
                <a:lnTo>
                  <a:pt x="152311" y="62471"/>
                </a:lnTo>
                <a:lnTo>
                  <a:pt x="153441" y="56718"/>
                </a:lnTo>
                <a:lnTo>
                  <a:pt x="84962" y="16116"/>
                </a:lnTo>
                <a:lnTo>
                  <a:pt x="55600" y="0"/>
                </a:lnTo>
                <a:lnTo>
                  <a:pt x="49225" y="15493"/>
                </a:lnTo>
                <a:lnTo>
                  <a:pt x="35737" y="48348"/>
                </a:lnTo>
                <a:lnTo>
                  <a:pt x="33858" y="55232"/>
                </a:lnTo>
                <a:lnTo>
                  <a:pt x="32981" y="58102"/>
                </a:lnTo>
                <a:lnTo>
                  <a:pt x="19862" y="73469"/>
                </a:lnTo>
                <a:lnTo>
                  <a:pt x="18237" y="80467"/>
                </a:lnTo>
                <a:lnTo>
                  <a:pt x="25615" y="72466"/>
                </a:lnTo>
                <a:lnTo>
                  <a:pt x="26860" y="73596"/>
                </a:lnTo>
                <a:lnTo>
                  <a:pt x="17741" y="95453"/>
                </a:lnTo>
                <a:lnTo>
                  <a:pt x="16116" y="87083"/>
                </a:lnTo>
                <a:lnTo>
                  <a:pt x="13995" y="86969"/>
                </a:lnTo>
                <a:lnTo>
                  <a:pt x="13373" y="93713"/>
                </a:lnTo>
                <a:lnTo>
                  <a:pt x="15735" y="103835"/>
                </a:lnTo>
                <a:lnTo>
                  <a:pt x="13614" y="106705"/>
                </a:lnTo>
                <a:lnTo>
                  <a:pt x="9372" y="117703"/>
                </a:lnTo>
                <a:lnTo>
                  <a:pt x="3619" y="132816"/>
                </a:lnTo>
                <a:lnTo>
                  <a:pt x="1625" y="137198"/>
                </a:lnTo>
                <a:lnTo>
                  <a:pt x="0" y="142938"/>
                </a:lnTo>
                <a:lnTo>
                  <a:pt x="622" y="14843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471537" y="8903256"/>
            <a:ext cx="47358" cy="37477"/>
          </a:xfrm>
          <a:custGeom>
            <a:avLst/>
            <a:gdLst/>
            <a:ahLst/>
            <a:cxnLst/>
            <a:rect l="l" t="t" r="r" b="b"/>
            <a:pathLst>
              <a:path w="47358" h="37477">
                <a:moveTo>
                  <a:pt x="47358" y="17614"/>
                </a:moveTo>
                <a:lnTo>
                  <a:pt x="14617" y="0"/>
                </a:lnTo>
                <a:lnTo>
                  <a:pt x="11366" y="749"/>
                </a:lnTo>
                <a:lnTo>
                  <a:pt x="0" y="12738"/>
                </a:lnTo>
                <a:lnTo>
                  <a:pt x="3746" y="15875"/>
                </a:lnTo>
                <a:lnTo>
                  <a:pt x="41478" y="37477"/>
                </a:lnTo>
                <a:lnTo>
                  <a:pt x="47231" y="23368"/>
                </a:lnTo>
                <a:lnTo>
                  <a:pt x="47358" y="1761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754179" y="8986097"/>
            <a:ext cx="3619" cy="19367"/>
          </a:xfrm>
          <a:custGeom>
            <a:avLst/>
            <a:gdLst/>
            <a:ahLst/>
            <a:cxnLst/>
            <a:rect l="l" t="t" r="r" b="b"/>
            <a:pathLst>
              <a:path w="3619" h="19367">
                <a:moveTo>
                  <a:pt x="622" y="127"/>
                </a:moveTo>
                <a:lnTo>
                  <a:pt x="0" y="19367"/>
                </a:lnTo>
                <a:lnTo>
                  <a:pt x="2120" y="17106"/>
                </a:lnTo>
                <a:lnTo>
                  <a:pt x="3619" y="3873"/>
                </a:lnTo>
                <a:lnTo>
                  <a:pt x="3111" y="0"/>
                </a:lnTo>
                <a:lnTo>
                  <a:pt x="622" y="12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759802" y="9000968"/>
            <a:ext cx="3238" cy="26111"/>
          </a:xfrm>
          <a:custGeom>
            <a:avLst/>
            <a:gdLst/>
            <a:ahLst/>
            <a:cxnLst/>
            <a:rect l="l" t="t" r="r" b="b"/>
            <a:pathLst>
              <a:path w="3238" h="26111">
                <a:moveTo>
                  <a:pt x="863" y="0"/>
                </a:moveTo>
                <a:lnTo>
                  <a:pt x="114" y="15366"/>
                </a:lnTo>
                <a:lnTo>
                  <a:pt x="0" y="21742"/>
                </a:lnTo>
                <a:lnTo>
                  <a:pt x="990" y="26111"/>
                </a:lnTo>
                <a:lnTo>
                  <a:pt x="3111" y="23990"/>
                </a:lnTo>
                <a:lnTo>
                  <a:pt x="3238" y="4495"/>
                </a:lnTo>
                <a:lnTo>
                  <a:pt x="2120" y="0"/>
                </a:lnTo>
                <a:lnTo>
                  <a:pt x="863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172385" y="9470523"/>
            <a:ext cx="5499" cy="116319"/>
          </a:xfrm>
          <a:custGeom>
            <a:avLst/>
            <a:gdLst/>
            <a:ahLst/>
            <a:cxnLst/>
            <a:rect l="l" t="t" r="r" b="b"/>
            <a:pathLst>
              <a:path w="5499" h="116319">
                <a:moveTo>
                  <a:pt x="0" y="112712"/>
                </a:moveTo>
                <a:lnTo>
                  <a:pt x="4864" y="116319"/>
                </a:lnTo>
                <a:lnTo>
                  <a:pt x="5499" y="3873"/>
                </a:lnTo>
                <a:lnTo>
                  <a:pt x="622" y="0"/>
                </a:lnTo>
                <a:lnTo>
                  <a:pt x="0" y="11271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277188" y="9648578"/>
            <a:ext cx="7010" cy="43802"/>
          </a:xfrm>
          <a:custGeom>
            <a:avLst/>
            <a:gdLst/>
            <a:ahLst/>
            <a:cxnLst/>
            <a:rect l="l" t="t" r="r" b="b"/>
            <a:pathLst>
              <a:path w="7010" h="43802">
                <a:moveTo>
                  <a:pt x="0" y="43802"/>
                </a:moveTo>
                <a:lnTo>
                  <a:pt x="6985" y="43802"/>
                </a:lnTo>
                <a:lnTo>
                  <a:pt x="7010" y="3860"/>
                </a:lnTo>
                <a:lnTo>
                  <a:pt x="25" y="0"/>
                </a:lnTo>
                <a:lnTo>
                  <a:pt x="0" y="4380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242897" y="9630722"/>
            <a:ext cx="4203" cy="61658"/>
          </a:xfrm>
          <a:custGeom>
            <a:avLst/>
            <a:gdLst/>
            <a:ahLst/>
            <a:cxnLst/>
            <a:rect l="l" t="t" r="r" b="b"/>
            <a:pathLst>
              <a:path w="4203" h="61658">
                <a:moveTo>
                  <a:pt x="0" y="61658"/>
                </a:moveTo>
                <a:lnTo>
                  <a:pt x="4178" y="61658"/>
                </a:lnTo>
                <a:lnTo>
                  <a:pt x="4203" y="2235"/>
                </a:lnTo>
                <a:lnTo>
                  <a:pt x="76" y="0"/>
                </a:lnTo>
                <a:lnTo>
                  <a:pt x="0" y="61658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358212" y="8778057"/>
            <a:ext cx="182791" cy="94703"/>
          </a:xfrm>
          <a:custGeom>
            <a:avLst/>
            <a:gdLst/>
            <a:ahLst/>
            <a:cxnLst/>
            <a:rect l="l" t="t" r="r" b="b"/>
            <a:pathLst>
              <a:path w="182791" h="94703">
                <a:moveTo>
                  <a:pt x="87464" y="94703"/>
                </a:moveTo>
                <a:lnTo>
                  <a:pt x="91960" y="92455"/>
                </a:lnTo>
                <a:lnTo>
                  <a:pt x="98336" y="85839"/>
                </a:lnTo>
                <a:lnTo>
                  <a:pt x="108572" y="75463"/>
                </a:lnTo>
                <a:lnTo>
                  <a:pt x="111823" y="71462"/>
                </a:lnTo>
                <a:lnTo>
                  <a:pt x="115074" y="70967"/>
                </a:lnTo>
                <a:lnTo>
                  <a:pt x="118198" y="67221"/>
                </a:lnTo>
                <a:lnTo>
                  <a:pt x="121450" y="66725"/>
                </a:lnTo>
                <a:lnTo>
                  <a:pt x="124815" y="62966"/>
                </a:lnTo>
                <a:lnTo>
                  <a:pt x="126314" y="62839"/>
                </a:lnTo>
                <a:lnTo>
                  <a:pt x="132943" y="58597"/>
                </a:lnTo>
                <a:lnTo>
                  <a:pt x="145313" y="54597"/>
                </a:lnTo>
                <a:lnTo>
                  <a:pt x="146189" y="57480"/>
                </a:lnTo>
                <a:lnTo>
                  <a:pt x="158305" y="54597"/>
                </a:lnTo>
                <a:lnTo>
                  <a:pt x="182791" y="57975"/>
                </a:lnTo>
                <a:lnTo>
                  <a:pt x="175806" y="51981"/>
                </a:lnTo>
                <a:lnTo>
                  <a:pt x="148056" y="35737"/>
                </a:lnTo>
                <a:lnTo>
                  <a:pt x="139192" y="29489"/>
                </a:lnTo>
                <a:lnTo>
                  <a:pt x="132067" y="26111"/>
                </a:lnTo>
                <a:lnTo>
                  <a:pt x="103949" y="10744"/>
                </a:lnTo>
                <a:lnTo>
                  <a:pt x="102577" y="8242"/>
                </a:lnTo>
                <a:lnTo>
                  <a:pt x="88709" y="2120"/>
                </a:lnTo>
                <a:lnTo>
                  <a:pt x="66217" y="0"/>
                </a:lnTo>
                <a:lnTo>
                  <a:pt x="49479" y="4991"/>
                </a:lnTo>
                <a:lnTo>
                  <a:pt x="31610" y="15366"/>
                </a:lnTo>
                <a:lnTo>
                  <a:pt x="14109" y="28359"/>
                </a:lnTo>
                <a:lnTo>
                  <a:pt x="0" y="42849"/>
                </a:lnTo>
                <a:lnTo>
                  <a:pt x="87464" y="9470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634571" y="8298119"/>
            <a:ext cx="287007" cy="351993"/>
          </a:xfrm>
          <a:custGeom>
            <a:avLst/>
            <a:gdLst/>
            <a:ahLst/>
            <a:cxnLst/>
            <a:rect l="l" t="t" r="r" b="b"/>
            <a:pathLst>
              <a:path w="287007" h="351993">
                <a:moveTo>
                  <a:pt x="223659" y="13373"/>
                </a:moveTo>
                <a:lnTo>
                  <a:pt x="202285" y="0"/>
                </a:lnTo>
                <a:lnTo>
                  <a:pt x="190423" y="0"/>
                </a:lnTo>
                <a:lnTo>
                  <a:pt x="62598" y="74091"/>
                </a:lnTo>
                <a:lnTo>
                  <a:pt x="126" y="235153"/>
                </a:lnTo>
                <a:lnTo>
                  <a:pt x="0" y="250024"/>
                </a:lnTo>
                <a:lnTo>
                  <a:pt x="63347" y="338747"/>
                </a:lnTo>
                <a:lnTo>
                  <a:pt x="84835" y="351993"/>
                </a:lnTo>
                <a:lnTo>
                  <a:pt x="95084" y="351993"/>
                </a:lnTo>
                <a:lnTo>
                  <a:pt x="223037" y="278015"/>
                </a:lnTo>
                <a:lnTo>
                  <a:pt x="287007" y="113830"/>
                </a:lnTo>
                <a:lnTo>
                  <a:pt x="287007" y="104216"/>
                </a:lnTo>
                <a:lnTo>
                  <a:pt x="223659" y="133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281494" y="8721323"/>
            <a:ext cx="113944" cy="93472"/>
          </a:xfrm>
          <a:custGeom>
            <a:avLst/>
            <a:gdLst/>
            <a:ahLst/>
            <a:cxnLst/>
            <a:rect l="l" t="t" r="r" b="b"/>
            <a:pathLst>
              <a:path w="113944" h="93472">
                <a:moveTo>
                  <a:pt x="108204" y="127"/>
                </a:moveTo>
                <a:lnTo>
                  <a:pt x="81457" y="15367"/>
                </a:lnTo>
                <a:lnTo>
                  <a:pt x="80962" y="16370"/>
                </a:lnTo>
                <a:lnTo>
                  <a:pt x="14986" y="54724"/>
                </a:lnTo>
                <a:lnTo>
                  <a:pt x="10236" y="62725"/>
                </a:lnTo>
                <a:lnTo>
                  <a:pt x="0" y="90220"/>
                </a:lnTo>
                <a:lnTo>
                  <a:pt x="1117" y="93472"/>
                </a:lnTo>
                <a:lnTo>
                  <a:pt x="6235" y="82969"/>
                </a:lnTo>
                <a:lnTo>
                  <a:pt x="16611" y="58229"/>
                </a:lnTo>
                <a:lnTo>
                  <a:pt x="113944" y="0"/>
                </a:lnTo>
                <a:lnTo>
                  <a:pt x="108204" y="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637438" y="8300242"/>
            <a:ext cx="282016" cy="347865"/>
          </a:xfrm>
          <a:custGeom>
            <a:avLst/>
            <a:gdLst/>
            <a:ahLst/>
            <a:cxnLst/>
            <a:rect l="l" t="t" r="r" b="b"/>
            <a:pathLst>
              <a:path w="282016" h="347865">
                <a:moveTo>
                  <a:pt x="86715" y="89712"/>
                </a:moveTo>
                <a:lnTo>
                  <a:pt x="22618" y="254393"/>
                </a:lnTo>
                <a:lnTo>
                  <a:pt x="17119" y="254152"/>
                </a:lnTo>
                <a:lnTo>
                  <a:pt x="0" y="245529"/>
                </a:lnTo>
                <a:lnTo>
                  <a:pt x="1752" y="249656"/>
                </a:lnTo>
                <a:lnTo>
                  <a:pt x="62610" y="334365"/>
                </a:lnTo>
                <a:lnTo>
                  <a:pt x="84213" y="347865"/>
                </a:lnTo>
                <a:lnTo>
                  <a:pt x="89966" y="347865"/>
                </a:lnTo>
                <a:lnTo>
                  <a:pt x="218046" y="273646"/>
                </a:lnTo>
                <a:lnTo>
                  <a:pt x="282016" y="109461"/>
                </a:lnTo>
                <a:lnTo>
                  <a:pt x="282016" y="104330"/>
                </a:lnTo>
                <a:lnTo>
                  <a:pt x="218541" y="13373"/>
                </a:lnTo>
                <a:lnTo>
                  <a:pt x="197180" y="0"/>
                </a:lnTo>
                <a:lnTo>
                  <a:pt x="189801" y="0"/>
                </a:lnTo>
                <a:lnTo>
                  <a:pt x="63106" y="73596"/>
                </a:lnTo>
                <a:lnTo>
                  <a:pt x="86474" y="87096"/>
                </a:lnTo>
                <a:lnTo>
                  <a:pt x="86715" y="8971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699445" y="8940730"/>
            <a:ext cx="43611" cy="6502"/>
          </a:xfrm>
          <a:custGeom>
            <a:avLst/>
            <a:gdLst/>
            <a:ahLst/>
            <a:cxnLst/>
            <a:rect l="l" t="t" r="r" b="b"/>
            <a:pathLst>
              <a:path w="43611" h="6502">
                <a:moveTo>
                  <a:pt x="6502" y="6502"/>
                </a:moveTo>
                <a:lnTo>
                  <a:pt x="8864" y="5638"/>
                </a:lnTo>
                <a:lnTo>
                  <a:pt x="36106" y="4876"/>
                </a:lnTo>
                <a:lnTo>
                  <a:pt x="37109" y="6134"/>
                </a:lnTo>
                <a:lnTo>
                  <a:pt x="43611" y="4381"/>
                </a:lnTo>
                <a:lnTo>
                  <a:pt x="38735" y="1638"/>
                </a:lnTo>
                <a:lnTo>
                  <a:pt x="30365" y="0"/>
                </a:lnTo>
                <a:lnTo>
                  <a:pt x="17500" y="139"/>
                </a:lnTo>
                <a:lnTo>
                  <a:pt x="10998" y="1257"/>
                </a:lnTo>
                <a:lnTo>
                  <a:pt x="0" y="6007"/>
                </a:lnTo>
                <a:lnTo>
                  <a:pt x="6502" y="650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686579" y="8946739"/>
            <a:ext cx="13119" cy="6616"/>
          </a:xfrm>
          <a:custGeom>
            <a:avLst/>
            <a:gdLst/>
            <a:ahLst/>
            <a:cxnLst/>
            <a:rect l="l" t="t" r="r" b="b"/>
            <a:pathLst>
              <a:path w="13119" h="6616">
                <a:moveTo>
                  <a:pt x="9118" y="622"/>
                </a:moveTo>
                <a:lnTo>
                  <a:pt x="0" y="6616"/>
                </a:lnTo>
                <a:lnTo>
                  <a:pt x="9994" y="3746"/>
                </a:lnTo>
                <a:lnTo>
                  <a:pt x="13119" y="1739"/>
                </a:lnTo>
                <a:lnTo>
                  <a:pt x="12865" y="0"/>
                </a:lnTo>
                <a:lnTo>
                  <a:pt x="9118" y="62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638094" y="8938119"/>
            <a:ext cx="48361" cy="43357"/>
          </a:xfrm>
          <a:custGeom>
            <a:avLst/>
            <a:gdLst/>
            <a:ahLst/>
            <a:cxnLst/>
            <a:rect l="l" t="t" r="r" b="b"/>
            <a:pathLst>
              <a:path w="48361" h="43357">
                <a:moveTo>
                  <a:pt x="18249" y="25615"/>
                </a:moveTo>
                <a:lnTo>
                  <a:pt x="20612" y="22237"/>
                </a:lnTo>
                <a:lnTo>
                  <a:pt x="24612" y="21615"/>
                </a:lnTo>
                <a:lnTo>
                  <a:pt x="31241" y="14858"/>
                </a:lnTo>
                <a:lnTo>
                  <a:pt x="33731" y="11366"/>
                </a:lnTo>
                <a:lnTo>
                  <a:pt x="37604" y="10871"/>
                </a:lnTo>
                <a:lnTo>
                  <a:pt x="42608" y="5118"/>
                </a:lnTo>
                <a:lnTo>
                  <a:pt x="48361" y="368"/>
                </a:lnTo>
                <a:lnTo>
                  <a:pt x="42481" y="0"/>
                </a:lnTo>
                <a:lnTo>
                  <a:pt x="37604" y="2616"/>
                </a:lnTo>
                <a:lnTo>
                  <a:pt x="36982" y="3746"/>
                </a:lnTo>
                <a:lnTo>
                  <a:pt x="28613" y="8369"/>
                </a:lnTo>
                <a:lnTo>
                  <a:pt x="20116" y="15493"/>
                </a:lnTo>
                <a:lnTo>
                  <a:pt x="2870" y="32600"/>
                </a:lnTo>
                <a:lnTo>
                  <a:pt x="0" y="38734"/>
                </a:lnTo>
                <a:lnTo>
                  <a:pt x="0" y="43357"/>
                </a:lnTo>
                <a:lnTo>
                  <a:pt x="18249" y="2561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680573" y="9109293"/>
            <a:ext cx="35737" cy="32232"/>
          </a:xfrm>
          <a:custGeom>
            <a:avLst/>
            <a:gdLst/>
            <a:ahLst/>
            <a:cxnLst/>
            <a:rect l="l" t="t" r="r" b="b"/>
            <a:pathLst>
              <a:path w="35737" h="32232">
                <a:moveTo>
                  <a:pt x="1638" y="26365"/>
                </a:moveTo>
                <a:lnTo>
                  <a:pt x="0" y="32232"/>
                </a:lnTo>
                <a:lnTo>
                  <a:pt x="7632" y="30733"/>
                </a:lnTo>
                <a:lnTo>
                  <a:pt x="25615" y="17500"/>
                </a:lnTo>
                <a:lnTo>
                  <a:pt x="29997" y="13119"/>
                </a:lnTo>
                <a:lnTo>
                  <a:pt x="34239" y="8623"/>
                </a:lnTo>
                <a:lnTo>
                  <a:pt x="35737" y="1130"/>
                </a:lnTo>
                <a:lnTo>
                  <a:pt x="32499" y="0"/>
                </a:lnTo>
                <a:lnTo>
                  <a:pt x="29235" y="4254"/>
                </a:lnTo>
                <a:lnTo>
                  <a:pt x="18872" y="12877"/>
                </a:lnTo>
                <a:lnTo>
                  <a:pt x="8127" y="21996"/>
                </a:lnTo>
                <a:lnTo>
                  <a:pt x="6756" y="25247"/>
                </a:lnTo>
                <a:lnTo>
                  <a:pt x="1638" y="26365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636471" y="9160024"/>
            <a:ext cx="34988" cy="6616"/>
          </a:xfrm>
          <a:custGeom>
            <a:avLst/>
            <a:gdLst/>
            <a:ahLst/>
            <a:cxnLst/>
            <a:rect l="l" t="t" r="r" b="b"/>
            <a:pathLst>
              <a:path w="34988" h="6616">
                <a:moveTo>
                  <a:pt x="19621" y="1752"/>
                </a:moveTo>
                <a:lnTo>
                  <a:pt x="0" y="5499"/>
                </a:lnTo>
                <a:lnTo>
                  <a:pt x="8750" y="6616"/>
                </a:lnTo>
                <a:lnTo>
                  <a:pt x="17487" y="6616"/>
                </a:lnTo>
                <a:lnTo>
                  <a:pt x="32245" y="3251"/>
                </a:lnTo>
                <a:lnTo>
                  <a:pt x="34988" y="1244"/>
                </a:lnTo>
                <a:lnTo>
                  <a:pt x="30733" y="0"/>
                </a:lnTo>
                <a:lnTo>
                  <a:pt x="19621" y="1752"/>
                </a:lnTo>
                <a:close/>
              </a:path>
            </a:pathLst>
          </a:custGeom>
          <a:solidFill>
            <a:srgbClr val="878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122438" y="8796922"/>
            <a:ext cx="3365" cy="13119"/>
          </a:xfrm>
          <a:custGeom>
            <a:avLst/>
            <a:gdLst/>
            <a:ahLst/>
            <a:cxnLst/>
            <a:rect l="l" t="t" r="r" b="b"/>
            <a:pathLst>
              <a:path w="3365" h="13119">
                <a:moveTo>
                  <a:pt x="1244" y="13119"/>
                </a:moveTo>
                <a:lnTo>
                  <a:pt x="3365" y="10236"/>
                </a:lnTo>
                <a:lnTo>
                  <a:pt x="990" y="126"/>
                </a:lnTo>
                <a:lnTo>
                  <a:pt x="0" y="0"/>
                </a:lnTo>
                <a:lnTo>
                  <a:pt x="1244" y="1311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259003" y="8813665"/>
            <a:ext cx="6235" cy="6743"/>
          </a:xfrm>
          <a:custGeom>
            <a:avLst/>
            <a:gdLst/>
            <a:ahLst/>
            <a:cxnLst/>
            <a:rect l="l" t="t" r="r" b="b"/>
            <a:pathLst>
              <a:path w="6235" h="6743">
                <a:moveTo>
                  <a:pt x="0" y="2743"/>
                </a:moveTo>
                <a:lnTo>
                  <a:pt x="6235" y="6743"/>
                </a:lnTo>
                <a:lnTo>
                  <a:pt x="3251" y="990"/>
                </a:lnTo>
                <a:lnTo>
                  <a:pt x="1739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271617" y="8823667"/>
            <a:ext cx="7251" cy="7988"/>
          </a:xfrm>
          <a:custGeom>
            <a:avLst/>
            <a:gdLst/>
            <a:ahLst/>
            <a:cxnLst/>
            <a:rect l="l" t="t" r="r" b="b"/>
            <a:pathLst>
              <a:path w="7251" h="7988">
                <a:moveTo>
                  <a:pt x="6121" y="114"/>
                </a:moveTo>
                <a:lnTo>
                  <a:pt x="0" y="0"/>
                </a:lnTo>
                <a:lnTo>
                  <a:pt x="1752" y="2616"/>
                </a:lnTo>
                <a:lnTo>
                  <a:pt x="3746" y="2489"/>
                </a:lnTo>
                <a:lnTo>
                  <a:pt x="5130" y="7988"/>
                </a:lnTo>
                <a:lnTo>
                  <a:pt x="7251" y="1498"/>
                </a:lnTo>
                <a:lnTo>
                  <a:pt x="6121" y="11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332840" y="8857143"/>
            <a:ext cx="4127" cy="4381"/>
          </a:xfrm>
          <a:custGeom>
            <a:avLst/>
            <a:gdLst/>
            <a:ahLst/>
            <a:cxnLst/>
            <a:rect l="l" t="t" r="r" b="b"/>
            <a:pathLst>
              <a:path w="4127" h="4381">
                <a:moveTo>
                  <a:pt x="0" y="2755"/>
                </a:moveTo>
                <a:lnTo>
                  <a:pt x="4127" y="4381"/>
                </a:lnTo>
                <a:lnTo>
                  <a:pt x="1752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343454" y="8864269"/>
            <a:ext cx="10629" cy="6756"/>
          </a:xfrm>
          <a:custGeom>
            <a:avLst/>
            <a:gdLst/>
            <a:ahLst/>
            <a:cxnLst/>
            <a:rect l="l" t="t" r="r" b="b"/>
            <a:pathLst>
              <a:path w="10629" h="6756">
                <a:moveTo>
                  <a:pt x="7251" y="876"/>
                </a:moveTo>
                <a:lnTo>
                  <a:pt x="0" y="495"/>
                </a:lnTo>
                <a:lnTo>
                  <a:pt x="1498" y="2628"/>
                </a:lnTo>
                <a:lnTo>
                  <a:pt x="10629" y="6756"/>
                </a:lnTo>
                <a:lnTo>
                  <a:pt x="8635" y="0"/>
                </a:lnTo>
                <a:lnTo>
                  <a:pt x="7251" y="87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354072" y="8871016"/>
            <a:ext cx="8890" cy="5740"/>
          </a:xfrm>
          <a:custGeom>
            <a:avLst/>
            <a:gdLst/>
            <a:ahLst/>
            <a:cxnLst/>
            <a:rect l="l" t="t" r="r" b="b"/>
            <a:pathLst>
              <a:path w="8890" h="5740">
                <a:moveTo>
                  <a:pt x="1765" y="3251"/>
                </a:moveTo>
                <a:lnTo>
                  <a:pt x="8889" y="5740"/>
                </a:lnTo>
                <a:lnTo>
                  <a:pt x="6261" y="127"/>
                </a:lnTo>
                <a:lnTo>
                  <a:pt x="0" y="0"/>
                </a:lnTo>
                <a:lnTo>
                  <a:pt x="1765" y="3251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364456" y="8872893"/>
            <a:ext cx="4864" cy="6997"/>
          </a:xfrm>
          <a:custGeom>
            <a:avLst/>
            <a:gdLst/>
            <a:ahLst/>
            <a:cxnLst/>
            <a:rect l="l" t="t" r="r" b="b"/>
            <a:pathLst>
              <a:path w="4864" h="6997">
                <a:moveTo>
                  <a:pt x="0" y="4368"/>
                </a:moveTo>
                <a:lnTo>
                  <a:pt x="4864" y="6997"/>
                </a:lnTo>
                <a:lnTo>
                  <a:pt x="2870" y="0"/>
                </a:lnTo>
                <a:lnTo>
                  <a:pt x="0" y="436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369325" y="8879890"/>
            <a:ext cx="8864" cy="5626"/>
          </a:xfrm>
          <a:custGeom>
            <a:avLst/>
            <a:gdLst/>
            <a:ahLst/>
            <a:cxnLst/>
            <a:rect l="l" t="t" r="r" b="b"/>
            <a:pathLst>
              <a:path w="8864" h="5626">
                <a:moveTo>
                  <a:pt x="0" y="0"/>
                </a:moveTo>
                <a:lnTo>
                  <a:pt x="1625" y="3124"/>
                </a:lnTo>
                <a:lnTo>
                  <a:pt x="8864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239377" y="8883388"/>
            <a:ext cx="8496" cy="4495"/>
          </a:xfrm>
          <a:custGeom>
            <a:avLst/>
            <a:gdLst/>
            <a:ahLst/>
            <a:cxnLst/>
            <a:rect l="l" t="t" r="r" b="b"/>
            <a:pathLst>
              <a:path w="8496" h="4495">
                <a:moveTo>
                  <a:pt x="0" y="2743"/>
                </a:moveTo>
                <a:lnTo>
                  <a:pt x="8496" y="4495"/>
                </a:lnTo>
                <a:lnTo>
                  <a:pt x="1752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384447" y="8888506"/>
            <a:ext cx="8991" cy="5499"/>
          </a:xfrm>
          <a:custGeom>
            <a:avLst/>
            <a:gdLst/>
            <a:ahLst/>
            <a:cxnLst/>
            <a:rect l="l" t="t" r="r" b="b"/>
            <a:pathLst>
              <a:path w="8991" h="5499">
                <a:moveTo>
                  <a:pt x="0" y="254"/>
                </a:moveTo>
                <a:lnTo>
                  <a:pt x="1003" y="2997"/>
                </a:lnTo>
                <a:lnTo>
                  <a:pt x="8991" y="5499"/>
                </a:lnTo>
                <a:lnTo>
                  <a:pt x="6248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395690" y="8894998"/>
            <a:ext cx="8496" cy="5626"/>
          </a:xfrm>
          <a:custGeom>
            <a:avLst/>
            <a:gdLst/>
            <a:ahLst/>
            <a:cxnLst/>
            <a:rect l="l" t="t" r="r" b="b"/>
            <a:pathLst>
              <a:path w="8496" h="5626">
                <a:moveTo>
                  <a:pt x="8496" y="5626"/>
                </a:moveTo>
                <a:lnTo>
                  <a:pt x="5867" y="126"/>
                </a:lnTo>
                <a:lnTo>
                  <a:pt x="0" y="0"/>
                </a:lnTo>
                <a:lnTo>
                  <a:pt x="8496" y="5626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405684" y="8896631"/>
            <a:ext cx="4876" cy="7124"/>
          </a:xfrm>
          <a:custGeom>
            <a:avLst/>
            <a:gdLst/>
            <a:ahLst/>
            <a:cxnLst/>
            <a:rect l="l" t="t" r="r" b="b"/>
            <a:pathLst>
              <a:path w="4876" h="7124">
                <a:moveTo>
                  <a:pt x="0" y="4495"/>
                </a:moveTo>
                <a:lnTo>
                  <a:pt x="4876" y="7124"/>
                </a:lnTo>
                <a:lnTo>
                  <a:pt x="2755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410564" y="8903756"/>
            <a:ext cx="9118" cy="5626"/>
          </a:xfrm>
          <a:custGeom>
            <a:avLst/>
            <a:gdLst/>
            <a:ahLst/>
            <a:cxnLst/>
            <a:rect l="l" t="t" r="r" b="b"/>
            <a:pathLst>
              <a:path w="9118" h="5626">
                <a:moveTo>
                  <a:pt x="0" y="0"/>
                </a:moveTo>
                <a:lnTo>
                  <a:pt x="1625" y="3124"/>
                </a:lnTo>
                <a:lnTo>
                  <a:pt x="9118" y="5626"/>
                </a:lnTo>
                <a:lnTo>
                  <a:pt x="6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320101" y="8929244"/>
            <a:ext cx="14363" cy="8496"/>
          </a:xfrm>
          <a:custGeom>
            <a:avLst/>
            <a:gdLst/>
            <a:ahLst/>
            <a:cxnLst/>
            <a:rect l="l" t="t" r="r" b="b"/>
            <a:pathLst>
              <a:path w="14363" h="8496">
                <a:moveTo>
                  <a:pt x="863" y="2870"/>
                </a:moveTo>
                <a:lnTo>
                  <a:pt x="7238" y="7619"/>
                </a:lnTo>
                <a:lnTo>
                  <a:pt x="14363" y="8496"/>
                </a:lnTo>
                <a:lnTo>
                  <a:pt x="0" y="0"/>
                </a:lnTo>
                <a:lnTo>
                  <a:pt x="863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337463" y="8940239"/>
            <a:ext cx="8115" cy="4368"/>
          </a:xfrm>
          <a:custGeom>
            <a:avLst/>
            <a:gdLst/>
            <a:ahLst/>
            <a:cxnLst/>
            <a:rect l="l" t="t" r="r" b="b"/>
            <a:pathLst>
              <a:path w="8115" h="4368">
                <a:moveTo>
                  <a:pt x="749" y="2870"/>
                </a:moveTo>
                <a:lnTo>
                  <a:pt x="8115" y="4368"/>
                </a:lnTo>
                <a:lnTo>
                  <a:pt x="2997" y="635"/>
                </a:lnTo>
                <a:lnTo>
                  <a:pt x="0" y="0"/>
                </a:lnTo>
                <a:lnTo>
                  <a:pt x="749" y="2870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345582" y="8944604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511" y="2882"/>
                </a:moveTo>
                <a:lnTo>
                  <a:pt x="6502" y="4381"/>
                </a:lnTo>
                <a:lnTo>
                  <a:pt x="3873" y="508"/>
                </a:lnTo>
                <a:lnTo>
                  <a:pt x="0" y="0"/>
                </a:lnTo>
                <a:lnTo>
                  <a:pt x="1511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352087" y="8948982"/>
            <a:ext cx="8750" cy="4254"/>
          </a:xfrm>
          <a:custGeom>
            <a:avLst/>
            <a:gdLst/>
            <a:ahLst/>
            <a:cxnLst/>
            <a:rect l="l" t="t" r="r" b="b"/>
            <a:pathLst>
              <a:path w="8750" h="4254">
                <a:moveTo>
                  <a:pt x="1498" y="2882"/>
                </a:moveTo>
                <a:lnTo>
                  <a:pt x="8750" y="4254"/>
                </a:lnTo>
                <a:lnTo>
                  <a:pt x="3746" y="635"/>
                </a:lnTo>
                <a:lnTo>
                  <a:pt x="0" y="0"/>
                </a:lnTo>
                <a:lnTo>
                  <a:pt x="1498" y="288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360831" y="8953237"/>
            <a:ext cx="15252" cy="8750"/>
          </a:xfrm>
          <a:custGeom>
            <a:avLst/>
            <a:gdLst/>
            <a:ahLst/>
            <a:cxnLst/>
            <a:rect l="l" t="t" r="r" b="b"/>
            <a:pathLst>
              <a:path w="15252" h="8750">
                <a:moveTo>
                  <a:pt x="1498" y="2743"/>
                </a:moveTo>
                <a:lnTo>
                  <a:pt x="7746" y="7493"/>
                </a:lnTo>
                <a:lnTo>
                  <a:pt x="15252" y="8750"/>
                </a:lnTo>
                <a:lnTo>
                  <a:pt x="3619" y="749"/>
                </a:lnTo>
                <a:lnTo>
                  <a:pt x="0" y="0"/>
                </a:lnTo>
                <a:lnTo>
                  <a:pt x="1498" y="2743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376072" y="8961983"/>
            <a:ext cx="10756" cy="6121"/>
          </a:xfrm>
          <a:custGeom>
            <a:avLst/>
            <a:gdLst/>
            <a:ahLst/>
            <a:cxnLst/>
            <a:rect l="l" t="t" r="r" b="b"/>
            <a:pathLst>
              <a:path w="10756" h="6121">
                <a:moveTo>
                  <a:pt x="3505" y="5118"/>
                </a:moveTo>
                <a:lnTo>
                  <a:pt x="10756" y="6121"/>
                </a:lnTo>
                <a:lnTo>
                  <a:pt x="3632" y="609"/>
                </a:lnTo>
                <a:lnTo>
                  <a:pt x="0" y="0"/>
                </a:lnTo>
                <a:lnTo>
                  <a:pt x="3505" y="5118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393825" y="8972722"/>
            <a:ext cx="8229" cy="4749"/>
          </a:xfrm>
          <a:custGeom>
            <a:avLst/>
            <a:gdLst/>
            <a:ahLst/>
            <a:cxnLst/>
            <a:rect l="l" t="t" r="r" b="b"/>
            <a:pathLst>
              <a:path w="8229" h="4749">
                <a:moveTo>
                  <a:pt x="863" y="2997"/>
                </a:moveTo>
                <a:lnTo>
                  <a:pt x="7746" y="4749"/>
                </a:lnTo>
                <a:lnTo>
                  <a:pt x="8229" y="2870"/>
                </a:lnTo>
                <a:lnTo>
                  <a:pt x="0" y="0"/>
                </a:lnTo>
                <a:lnTo>
                  <a:pt x="863" y="2997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758052" y="8977231"/>
            <a:ext cx="2362" cy="6489"/>
          </a:xfrm>
          <a:custGeom>
            <a:avLst/>
            <a:gdLst/>
            <a:ahLst/>
            <a:cxnLst/>
            <a:rect l="l" t="t" r="r" b="b"/>
            <a:pathLst>
              <a:path w="2362" h="6489">
                <a:moveTo>
                  <a:pt x="2362" y="6489"/>
                </a:moveTo>
                <a:lnTo>
                  <a:pt x="1371" y="863"/>
                </a:lnTo>
                <a:lnTo>
                  <a:pt x="0" y="0"/>
                </a:lnTo>
                <a:lnTo>
                  <a:pt x="2362" y="648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760410" y="8983723"/>
            <a:ext cx="1638" cy="6375"/>
          </a:xfrm>
          <a:custGeom>
            <a:avLst/>
            <a:gdLst/>
            <a:ahLst/>
            <a:cxnLst/>
            <a:rect l="l" t="t" r="r" b="b"/>
            <a:pathLst>
              <a:path w="1638" h="6375">
                <a:moveTo>
                  <a:pt x="1638" y="6375"/>
                </a:moveTo>
                <a:lnTo>
                  <a:pt x="1257" y="876"/>
                </a:lnTo>
                <a:lnTo>
                  <a:pt x="0" y="0"/>
                </a:lnTo>
                <a:lnTo>
                  <a:pt x="1638" y="6375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761923" y="8996714"/>
            <a:ext cx="2743" cy="6007"/>
          </a:xfrm>
          <a:custGeom>
            <a:avLst/>
            <a:gdLst/>
            <a:ahLst/>
            <a:cxnLst/>
            <a:rect l="l" t="t" r="r" b="b"/>
            <a:pathLst>
              <a:path w="2743" h="6007">
                <a:moveTo>
                  <a:pt x="0" y="4254"/>
                </a:moveTo>
                <a:lnTo>
                  <a:pt x="2743" y="6007"/>
                </a:lnTo>
                <a:lnTo>
                  <a:pt x="2362" y="127"/>
                </a:lnTo>
                <a:lnTo>
                  <a:pt x="1117" y="0"/>
                </a:lnTo>
                <a:lnTo>
                  <a:pt x="0" y="4254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595856" y="9135036"/>
            <a:ext cx="3746" cy="7112"/>
          </a:xfrm>
          <a:custGeom>
            <a:avLst/>
            <a:gdLst/>
            <a:ahLst/>
            <a:cxnLst/>
            <a:rect l="l" t="t" r="r" b="b"/>
            <a:pathLst>
              <a:path w="3746" h="7111">
                <a:moveTo>
                  <a:pt x="0" y="749"/>
                </a:moveTo>
                <a:lnTo>
                  <a:pt x="1003" y="7111"/>
                </a:lnTo>
                <a:lnTo>
                  <a:pt x="3746" y="2984"/>
                </a:lnTo>
                <a:lnTo>
                  <a:pt x="1625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231604" y="9624588"/>
            <a:ext cx="2628" cy="67792"/>
          </a:xfrm>
          <a:custGeom>
            <a:avLst/>
            <a:gdLst/>
            <a:ahLst/>
            <a:cxnLst/>
            <a:rect l="l" t="t" r="r" b="b"/>
            <a:pathLst>
              <a:path w="2628" h="67792">
                <a:moveTo>
                  <a:pt x="0" y="67792"/>
                </a:moveTo>
                <a:lnTo>
                  <a:pt x="2590" y="67792"/>
                </a:lnTo>
                <a:lnTo>
                  <a:pt x="2628" y="1752"/>
                </a:lnTo>
                <a:lnTo>
                  <a:pt x="0" y="0"/>
                </a:lnTo>
                <a:lnTo>
                  <a:pt x="0" y="67792"/>
                </a:lnTo>
                <a:close/>
              </a:path>
            </a:pathLst>
          </a:custGeom>
          <a:solidFill>
            <a:srgbClr val="3938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620703" y="8742323"/>
            <a:ext cx="2120" cy="15874"/>
          </a:xfrm>
          <a:custGeom>
            <a:avLst/>
            <a:gdLst/>
            <a:ahLst/>
            <a:cxnLst/>
            <a:rect l="l" t="t" r="r" b="b"/>
            <a:pathLst>
              <a:path w="2120" h="15875">
                <a:moveTo>
                  <a:pt x="126" y="15735"/>
                </a:moveTo>
                <a:lnTo>
                  <a:pt x="1498" y="15875"/>
                </a:lnTo>
                <a:lnTo>
                  <a:pt x="2120" y="2374"/>
                </a:lnTo>
                <a:lnTo>
                  <a:pt x="0" y="0"/>
                </a:lnTo>
                <a:lnTo>
                  <a:pt x="126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139040" y="8751688"/>
            <a:ext cx="6756" cy="7988"/>
          </a:xfrm>
          <a:custGeom>
            <a:avLst/>
            <a:gdLst/>
            <a:ahLst/>
            <a:cxnLst/>
            <a:rect l="l" t="t" r="r" b="b"/>
            <a:pathLst>
              <a:path w="6756" h="7988">
                <a:moveTo>
                  <a:pt x="3251" y="381"/>
                </a:moveTo>
                <a:lnTo>
                  <a:pt x="0" y="7988"/>
                </a:lnTo>
                <a:lnTo>
                  <a:pt x="4876" y="6870"/>
                </a:lnTo>
                <a:lnTo>
                  <a:pt x="6756" y="0"/>
                </a:lnTo>
                <a:lnTo>
                  <a:pt x="3251" y="38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1132558" y="8759682"/>
            <a:ext cx="6489" cy="6629"/>
          </a:xfrm>
          <a:custGeom>
            <a:avLst/>
            <a:gdLst/>
            <a:ahLst/>
            <a:cxnLst/>
            <a:rect l="l" t="t" r="r" b="b"/>
            <a:pathLst>
              <a:path w="6489" h="6629">
                <a:moveTo>
                  <a:pt x="863" y="1130"/>
                </a:moveTo>
                <a:lnTo>
                  <a:pt x="0" y="6629"/>
                </a:lnTo>
                <a:lnTo>
                  <a:pt x="5981" y="1752"/>
                </a:lnTo>
                <a:lnTo>
                  <a:pt x="6489" y="0"/>
                </a:lnTo>
                <a:lnTo>
                  <a:pt x="863" y="113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126173" y="8766308"/>
            <a:ext cx="6375" cy="8877"/>
          </a:xfrm>
          <a:custGeom>
            <a:avLst/>
            <a:gdLst/>
            <a:ahLst/>
            <a:cxnLst/>
            <a:rect l="l" t="t" r="r" b="b"/>
            <a:pathLst>
              <a:path w="6375" h="8877">
                <a:moveTo>
                  <a:pt x="1498" y="1625"/>
                </a:moveTo>
                <a:lnTo>
                  <a:pt x="0" y="8877"/>
                </a:lnTo>
                <a:lnTo>
                  <a:pt x="6375" y="0"/>
                </a:lnTo>
                <a:lnTo>
                  <a:pt x="1498" y="16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121791" y="8775184"/>
            <a:ext cx="4508" cy="15240"/>
          </a:xfrm>
          <a:custGeom>
            <a:avLst/>
            <a:gdLst/>
            <a:ahLst/>
            <a:cxnLst/>
            <a:rect l="l" t="t" r="r" b="b"/>
            <a:pathLst>
              <a:path w="4508" h="15240">
                <a:moveTo>
                  <a:pt x="3263" y="990"/>
                </a:moveTo>
                <a:lnTo>
                  <a:pt x="0" y="15240"/>
                </a:lnTo>
                <a:lnTo>
                  <a:pt x="2260" y="15113"/>
                </a:lnTo>
                <a:lnTo>
                  <a:pt x="4508" y="8737"/>
                </a:lnTo>
                <a:lnTo>
                  <a:pt x="4381" y="0"/>
                </a:lnTo>
                <a:lnTo>
                  <a:pt x="3263" y="990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334589" y="8852649"/>
            <a:ext cx="17500" cy="12496"/>
          </a:xfrm>
          <a:custGeom>
            <a:avLst/>
            <a:gdLst/>
            <a:ahLst/>
            <a:cxnLst/>
            <a:rect l="l" t="t" r="r" b="b"/>
            <a:pathLst>
              <a:path w="17500" h="12496">
                <a:moveTo>
                  <a:pt x="0" y="4495"/>
                </a:moveTo>
                <a:lnTo>
                  <a:pt x="2374" y="8877"/>
                </a:lnTo>
                <a:lnTo>
                  <a:pt x="8864" y="12115"/>
                </a:lnTo>
                <a:lnTo>
                  <a:pt x="16116" y="12496"/>
                </a:lnTo>
                <a:lnTo>
                  <a:pt x="17500" y="11620"/>
                </a:lnTo>
                <a:lnTo>
                  <a:pt x="14744" y="7861"/>
                </a:lnTo>
                <a:lnTo>
                  <a:pt x="2247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1352091" y="8863016"/>
            <a:ext cx="15239" cy="14249"/>
          </a:xfrm>
          <a:custGeom>
            <a:avLst/>
            <a:gdLst/>
            <a:ahLst/>
            <a:cxnLst/>
            <a:rect l="l" t="t" r="r" b="b"/>
            <a:pathLst>
              <a:path w="15240" h="14249">
                <a:moveTo>
                  <a:pt x="12484" y="6121"/>
                </a:moveTo>
                <a:lnTo>
                  <a:pt x="4368" y="1003"/>
                </a:lnTo>
                <a:lnTo>
                  <a:pt x="3619" y="0"/>
                </a:lnTo>
                <a:lnTo>
                  <a:pt x="0" y="1257"/>
                </a:lnTo>
                <a:lnTo>
                  <a:pt x="1993" y="8001"/>
                </a:lnTo>
                <a:lnTo>
                  <a:pt x="8242" y="8128"/>
                </a:lnTo>
                <a:lnTo>
                  <a:pt x="10871" y="13741"/>
                </a:lnTo>
                <a:lnTo>
                  <a:pt x="12357" y="14249"/>
                </a:lnTo>
                <a:lnTo>
                  <a:pt x="15239" y="9880"/>
                </a:lnTo>
                <a:lnTo>
                  <a:pt x="12484" y="612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1367331" y="8872890"/>
            <a:ext cx="41109" cy="28244"/>
          </a:xfrm>
          <a:custGeom>
            <a:avLst/>
            <a:gdLst/>
            <a:ahLst/>
            <a:cxnLst/>
            <a:rect l="l" t="t" r="r" b="b"/>
            <a:pathLst>
              <a:path w="41109" h="28244">
                <a:moveTo>
                  <a:pt x="38481" y="20243"/>
                </a:moveTo>
                <a:lnTo>
                  <a:pt x="3619" y="622"/>
                </a:lnTo>
                <a:lnTo>
                  <a:pt x="0" y="0"/>
                </a:lnTo>
                <a:lnTo>
                  <a:pt x="1993" y="6997"/>
                </a:lnTo>
                <a:lnTo>
                  <a:pt x="8242" y="6997"/>
                </a:lnTo>
                <a:lnTo>
                  <a:pt x="10871" y="12623"/>
                </a:lnTo>
                <a:lnTo>
                  <a:pt x="17119" y="15875"/>
                </a:lnTo>
                <a:lnTo>
                  <a:pt x="23355" y="15621"/>
                </a:lnTo>
                <a:lnTo>
                  <a:pt x="26111" y="21120"/>
                </a:lnTo>
                <a:lnTo>
                  <a:pt x="28359" y="22123"/>
                </a:lnTo>
                <a:lnTo>
                  <a:pt x="34226" y="22237"/>
                </a:lnTo>
                <a:lnTo>
                  <a:pt x="36855" y="27736"/>
                </a:lnTo>
                <a:lnTo>
                  <a:pt x="38354" y="28244"/>
                </a:lnTo>
                <a:lnTo>
                  <a:pt x="41109" y="23736"/>
                </a:lnTo>
                <a:lnTo>
                  <a:pt x="38481" y="2024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1239375" y="8886135"/>
            <a:ext cx="12496" cy="11239"/>
          </a:xfrm>
          <a:custGeom>
            <a:avLst/>
            <a:gdLst/>
            <a:ahLst/>
            <a:cxnLst/>
            <a:rect l="l" t="t" r="r" b="b"/>
            <a:pathLst>
              <a:path w="12496" h="11239">
                <a:moveTo>
                  <a:pt x="139" y="6248"/>
                </a:moveTo>
                <a:lnTo>
                  <a:pt x="8623" y="11239"/>
                </a:lnTo>
                <a:lnTo>
                  <a:pt x="12496" y="1993"/>
                </a:lnTo>
                <a:lnTo>
                  <a:pt x="8496" y="1739"/>
                </a:lnTo>
                <a:lnTo>
                  <a:pt x="0" y="0"/>
                </a:lnTo>
                <a:lnTo>
                  <a:pt x="139" y="6248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408445" y="8895633"/>
            <a:ext cx="14986" cy="13741"/>
          </a:xfrm>
          <a:custGeom>
            <a:avLst/>
            <a:gdLst/>
            <a:ahLst/>
            <a:cxnLst/>
            <a:rect l="l" t="t" r="r" b="b"/>
            <a:pathLst>
              <a:path w="14986" h="13741">
                <a:moveTo>
                  <a:pt x="0" y="1003"/>
                </a:moveTo>
                <a:lnTo>
                  <a:pt x="2120" y="8115"/>
                </a:lnTo>
                <a:lnTo>
                  <a:pt x="8369" y="8115"/>
                </a:lnTo>
                <a:lnTo>
                  <a:pt x="11239" y="13741"/>
                </a:lnTo>
                <a:lnTo>
                  <a:pt x="14732" y="13614"/>
                </a:lnTo>
                <a:lnTo>
                  <a:pt x="14986" y="8369"/>
                </a:lnTo>
                <a:lnTo>
                  <a:pt x="3746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488779" y="8898388"/>
            <a:ext cx="30365" cy="20104"/>
          </a:xfrm>
          <a:custGeom>
            <a:avLst/>
            <a:gdLst/>
            <a:ahLst/>
            <a:cxnLst/>
            <a:rect l="l" t="t" r="r" b="b"/>
            <a:pathLst>
              <a:path w="30365" h="20104">
                <a:moveTo>
                  <a:pt x="30365" y="15735"/>
                </a:moveTo>
                <a:lnTo>
                  <a:pt x="4127" y="0"/>
                </a:lnTo>
                <a:lnTo>
                  <a:pt x="0" y="2489"/>
                </a:lnTo>
                <a:lnTo>
                  <a:pt x="30238" y="20104"/>
                </a:lnTo>
                <a:lnTo>
                  <a:pt x="30365" y="1573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1469044" y="8923623"/>
            <a:ext cx="26111" cy="14744"/>
          </a:xfrm>
          <a:custGeom>
            <a:avLst/>
            <a:gdLst/>
            <a:ahLst/>
            <a:cxnLst/>
            <a:rect l="l" t="t" r="r" b="b"/>
            <a:pathLst>
              <a:path w="26111" h="14744">
                <a:moveTo>
                  <a:pt x="8242" y="2247"/>
                </a:moveTo>
                <a:lnTo>
                  <a:pt x="0" y="0"/>
                </a:lnTo>
                <a:lnTo>
                  <a:pt x="368" y="1244"/>
                </a:lnTo>
                <a:lnTo>
                  <a:pt x="14744" y="10871"/>
                </a:lnTo>
                <a:lnTo>
                  <a:pt x="26111" y="14744"/>
                </a:lnTo>
                <a:lnTo>
                  <a:pt x="8242" y="224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1495148" y="8938370"/>
            <a:ext cx="15621" cy="11112"/>
          </a:xfrm>
          <a:custGeom>
            <a:avLst/>
            <a:gdLst/>
            <a:ahLst/>
            <a:cxnLst/>
            <a:rect l="l" t="t" r="r" b="b"/>
            <a:pathLst>
              <a:path w="15621" h="11112">
                <a:moveTo>
                  <a:pt x="3759" y="4991"/>
                </a:moveTo>
                <a:lnTo>
                  <a:pt x="13500" y="11112"/>
                </a:lnTo>
                <a:lnTo>
                  <a:pt x="15621" y="6870"/>
                </a:lnTo>
                <a:lnTo>
                  <a:pt x="0" y="0"/>
                </a:lnTo>
                <a:lnTo>
                  <a:pt x="3759" y="4991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763168" y="9002701"/>
            <a:ext cx="4254" cy="17881"/>
          </a:xfrm>
          <a:custGeom>
            <a:avLst/>
            <a:gdLst/>
            <a:ahLst/>
            <a:cxnLst/>
            <a:rect l="l" t="t" r="r" b="b"/>
            <a:pathLst>
              <a:path w="4254" h="17881">
                <a:moveTo>
                  <a:pt x="0" y="393"/>
                </a:moveTo>
                <a:lnTo>
                  <a:pt x="622" y="3517"/>
                </a:lnTo>
                <a:lnTo>
                  <a:pt x="2006" y="17881"/>
                </a:lnTo>
                <a:lnTo>
                  <a:pt x="3124" y="17881"/>
                </a:lnTo>
                <a:lnTo>
                  <a:pt x="4254" y="13500"/>
                </a:lnTo>
                <a:lnTo>
                  <a:pt x="4254" y="2755"/>
                </a:lnTo>
                <a:lnTo>
                  <a:pt x="1498" y="0"/>
                </a:lnTo>
                <a:lnTo>
                  <a:pt x="0" y="393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601480" y="9049570"/>
            <a:ext cx="4876" cy="8369"/>
          </a:xfrm>
          <a:custGeom>
            <a:avLst/>
            <a:gdLst/>
            <a:ahLst/>
            <a:cxnLst/>
            <a:rect l="l" t="t" r="r" b="b"/>
            <a:pathLst>
              <a:path w="4876" h="8369">
                <a:moveTo>
                  <a:pt x="0" y="1244"/>
                </a:moveTo>
                <a:lnTo>
                  <a:pt x="2247" y="8369"/>
                </a:lnTo>
                <a:lnTo>
                  <a:pt x="4876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596862" y="9138036"/>
            <a:ext cx="4495" cy="7746"/>
          </a:xfrm>
          <a:custGeom>
            <a:avLst/>
            <a:gdLst/>
            <a:ahLst/>
            <a:cxnLst/>
            <a:rect l="l" t="t" r="r" b="b"/>
            <a:pathLst>
              <a:path w="4495" h="7747">
                <a:moveTo>
                  <a:pt x="0" y="4127"/>
                </a:moveTo>
                <a:lnTo>
                  <a:pt x="4495" y="7747"/>
                </a:lnTo>
                <a:lnTo>
                  <a:pt x="2755" y="0"/>
                </a:lnTo>
                <a:lnTo>
                  <a:pt x="0" y="4127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283697" y="9468269"/>
            <a:ext cx="2628" cy="15252"/>
          </a:xfrm>
          <a:custGeom>
            <a:avLst/>
            <a:gdLst/>
            <a:ahLst/>
            <a:cxnLst/>
            <a:rect l="l" t="t" r="r" b="b"/>
            <a:pathLst>
              <a:path w="2628" h="15252">
                <a:moveTo>
                  <a:pt x="507" y="15125"/>
                </a:moveTo>
                <a:lnTo>
                  <a:pt x="1892" y="15252"/>
                </a:lnTo>
                <a:lnTo>
                  <a:pt x="2628" y="1765"/>
                </a:lnTo>
                <a:lnTo>
                  <a:pt x="0" y="0"/>
                </a:lnTo>
                <a:lnTo>
                  <a:pt x="507" y="15125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715408" y="8730070"/>
            <a:ext cx="15621" cy="878649"/>
          </a:xfrm>
          <a:custGeom>
            <a:avLst/>
            <a:gdLst/>
            <a:ahLst/>
            <a:cxnLst/>
            <a:rect l="l" t="t" r="r" b="b"/>
            <a:pathLst>
              <a:path w="15620" h="878649">
                <a:moveTo>
                  <a:pt x="15620" y="878649"/>
                </a:moveTo>
                <a:lnTo>
                  <a:pt x="15620" y="0"/>
                </a:lnTo>
                <a:lnTo>
                  <a:pt x="1130" y="126"/>
                </a:lnTo>
                <a:lnTo>
                  <a:pt x="0" y="1625"/>
                </a:lnTo>
                <a:lnTo>
                  <a:pt x="380" y="878649"/>
                </a:lnTo>
                <a:lnTo>
                  <a:pt x="15620" y="878649"/>
                </a:lnTo>
                <a:close/>
              </a:path>
            </a:pathLst>
          </a:custGeom>
          <a:solidFill>
            <a:srgbClr val="3535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587214" y="8742323"/>
            <a:ext cx="2247" cy="15875"/>
          </a:xfrm>
          <a:custGeom>
            <a:avLst/>
            <a:gdLst/>
            <a:ahLst/>
            <a:cxnLst/>
            <a:rect l="l" t="t" r="r" b="b"/>
            <a:pathLst>
              <a:path w="2247" h="15875">
                <a:moveTo>
                  <a:pt x="0" y="2247"/>
                </a:moveTo>
                <a:lnTo>
                  <a:pt x="749" y="15874"/>
                </a:lnTo>
                <a:lnTo>
                  <a:pt x="2247" y="15735"/>
                </a:lnTo>
                <a:lnTo>
                  <a:pt x="2247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1705824" y="8926995"/>
            <a:ext cx="6997" cy="4508"/>
          </a:xfrm>
          <a:custGeom>
            <a:avLst/>
            <a:gdLst/>
            <a:ahLst/>
            <a:cxnLst/>
            <a:rect l="l" t="t" r="r" b="b"/>
            <a:pathLst>
              <a:path w="6997" h="4508">
                <a:moveTo>
                  <a:pt x="0" y="2501"/>
                </a:moveTo>
                <a:lnTo>
                  <a:pt x="749" y="4508"/>
                </a:lnTo>
                <a:lnTo>
                  <a:pt x="6997" y="2120"/>
                </a:lnTo>
                <a:lnTo>
                  <a:pt x="6235" y="0"/>
                </a:lnTo>
                <a:lnTo>
                  <a:pt x="0" y="250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695194" y="8934114"/>
            <a:ext cx="6756" cy="4000"/>
          </a:xfrm>
          <a:custGeom>
            <a:avLst/>
            <a:gdLst/>
            <a:ahLst/>
            <a:cxnLst/>
            <a:rect l="l" t="t" r="r" b="b"/>
            <a:pathLst>
              <a:path w="6756" h="4000">
                <a:moveTo>
                  <a:pt x="0" y="4000"/>
                </a:moveTo>
                <a:lnTo>
                  <a:pt x="6756" y="1498"/>
                </a:lnTo>
                <a:lnTo>
                  <a:pt x="6502" y="126"/>
                </a:lnTo>
                <a:lnTo>
                  <a:pt x="2755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1699444" y="8946729"/>
            <a:ext cx="6502" cy="1752"/>
          </a:xfrm>
          <a:custGeom>
            <a:avLst/>
            <a:gdLst/>
            <a:ahLst/>
            <a:cxnLst/>
            <a:rect l="l" t="t" r="r" b="b"/>
            <a:pathLst>
              <a:path w="6502" h="1752">
                <a:moveTo>
                  <a:pt x="254" y="1752"/>
                </a:moveTo>
                <a:lnTo>
                  <a:pt x="6502" y="507"/>
                </a:lnTo>
                <a:lnTo>
                  <a:pt x="0" y="0"/>
                </a:lnTo>
                <a:lnTo>
                  <a:pt x="254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1675706" y="8938111"/>
            <a:ext cx="19481" cy="10871"/>
          </a:xfrm>
          <a:custGeom>
            <a:avLst/>
            <a:gdLst/>
            <a:ahLst/>
            <a:cxnLst/>
            <a:rect l="l" t="t" r="r" b="b"/>
            <a:pathLst>
              <a:path w="19481" h="10871">
                <a:moveTo>
                  <a:pt x="10744" y="381"/>
                </a:moveTo>
                <a:lnTo>
                  <a:pt x="4991" y="5130"/>
                </a:lnTo>
                <a:lnTo>
                  <a:pt x="0" y="10871"/>
                </a:lnTo>
                <a:lnTo>
                  <a:pt x="18618" y="1244"/>
                </a:lnTo>
                <a:lnTo>
                  <a:pt x="19481" y="0"/>
                </a:lnTo>
                <a:lnTo>
                  <a:pt x="10744" y="38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653960" y="8946484"/>
            <a:ext cx="12750" cy="7124"/>
          </a:xfrm>
          <a:custGeom>
            <a:avLst/>
            <a:gdLst/>
            <a:ahLst/>
            <a:cxnLst/>
            <a:rect l="l" t="t" r="r" b="b"/>
            <a:pathLst>
              <a:path w="12750" h="7124">
                <a:moveTo>
                  <a:pt x="2006" y="2374"/>
                </a:moveTo>
                <a:lnTo>
                  <a:pt x="0" y="6870"/>
                </a:lnTo>
                <a:lnTo>
                  <a:pt x="4241" y="7124"/>
                </a:lnTo>
                <a:lnTo>
                  <a:pt x="12750" y="0"/>
                </a:lnTo>
                <a:lnTo>
                  <a:pt x="2006" y="237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662710" y="8952985"/>
            <a:ext cx="8369" cy="6743"/>
          </a:xfrm>
          <a:custGeom>
            <a:avLst/>
            <a:gdLst/>
            <a:ahLst/>
            <a:cxnLst/>
            <a:rect l="l" t="t" r="r" b="b"/>
            <a:pathLst>
              <a:path w="8369" h="6743">
                <a:moveTo>
                  <a:pt x="0" y="6743"/>
                </a:moveTo>
                <a:lnTo>
                  <a:pt x="6121" y="4254"/>
                </a:lnTo>
                <a:lnTo>
                  <a:pt x="8369" y="622"/>
                </a:lnTo>
                <a:lnTo>
                  <a:pt x="6616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768920" y="8972853"/>
            <a:ext cx="2374" cy="6375"/>
          </a:xfrm>
          <a:custGeom>
            <a:avLst/>
            <a:gdLst/>
            <a:ahLst/>
            <a:cxnLst/>
            <a:rect l="l" t="t" r="r" b="b"/>
            <a:pathLst>
              <a:path w="2374" h="6375">
                <a:moveTo>
                  <a:pt x="2374" y="6375"/>
                </a:moveTo>
                <a:lnTo>
                  <a:pt x="1371" y="990"/>
                </a:lnTo>
                <a:lnTo>
                  <a:pt x="0" y="0"/>
                </a:lnTo>
                <a:lnTo>
                  <a:pt x="2374" y="637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1630100" y="8975484"/>
            <a:ext cx="4368" cy="6108"/>
          </a:xfrm>
          <a:custGeom>
            <a:avLst/>
            <a:gdLst/>
            <a:ahLst/>
            <a:cxnLst/>
            <a:rect l="l" t="t" r="r" b="b"/>
            <a:pathLst>
              <a:path w="4368" h="6108">
                <a:moveTo>
                  <a:pt x="1371" y="863"/>
                </a:moveTo>
                <a:lnTo>
                  <a:pt x="0" y="6108"/>
                </a:lnTo>
                <a:lnTo>
                  <a:pt x="4254" y="1612"/>
                </a:lnTo>
                <a:lnTo>
                  <a:pt x="4368" y="0"/>
                </a:lnTo>
                <a:lnTo>
                  <a:pt x="1371" y="86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380919" y="8784177"/>
            <a:ext cx="48107" cy="770813"/>
          </a:xfrm>
          <a:custGeom>
            <a:avLst/>
            <a:gdLst/>
            <a:ahLst/>
            <a:cxnLst/>
            <a:rect l="l" t="t" r="r" b="b"/>
            <a:pathLst>
              <a:path w="48107" h="770813">
                <a:moveTo>
                  <a:pt x="42481" y="380"/>
                </a:moveTo>
                <a:lnTo>
                  <a:pt x="0" y="16992"/>
                </a:lnTo>
                <a:lnTo>
                  <a:pt x="3124" y="327621"/>
                </a:lnTo>
                <a:lnTo>
                  <a:pt x="8991" y="327990"/>
                </a:lnTo>
                <a:lnTo>
                  <a:pt x="16624" y="323621"/>
                </a:lnTo>
                <a:lnTo>
                  <a:pt x="19240" y="323875"/>
                </a:lnTo>
                <a:lnTo>
                  <a:pt x="20243" y="761314"/>
                </a:lnTo>
                <a:lnTo>
                  <a:pt x="47726" y="770813"/>
                </a:lnTo>
                <a:lnTo>
                  <a:pt x="48107" y="0"/>
                </a:lnTo>
                <a:lnTo>
                  <a:pt x="42481" y="38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647336" y="8979216"/>
            <a:ext cx="4762" cy="6756"/>
          </a:xfrm>
          <a:custGeom>
            <a:avLst/>
            <a:gdLst/>
            <a:ahLst/>
            <a:cxnLst/>
            <a:rect l="l" t="t" r="r" b="b"/>
            <a:pathLst>
              <a:path w="4762" h="6756">
                <a:moveTo>
                  <a:pt x="126" y="6756"/>
                </a:moveTo>
                <a:lnTo>
                  <a:pt x="4762" y="2120"/>
                </a:lnTo>
                <a:lnTo>
                  <a:pt x="4000" y="253"/>
                </a:lnTo>
                <a:lnTo>
                  <a:pt x="0" y="0"/>
                </a:lnTo>
                <a:lnTo>
                  <a:pt x="126" y="675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771295" y="8979228"/>
            <a:ext cx="2616" cy="15367"/>
          </a:xfrm>
          <a:custGeom>
            <a:avLst/>
            <a:gdLst/>
            <a:ahLst/>
            <a:cxnLst/>
            <a:rect l="l" t="t" r="r" b="b"/>
            <a:pathLst>
              <a:path w="2616" h="15367">
                <a:moveTo>
                  <a:pt x="0" y="0"/>
                </a:moveTo>
                <a:lnTo>
                  <a:pt x="1625" y="15367"/>
                </a:lnTo>
                <a:lnTo>
                  <a:pt x="2616" y="2235"/>
                </a:lnTo>
                <a:lnTo>
                  <a:pt x="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636974" y="8990721"/>
            <a:ext cx="4368" cy="6629"/>
          </a:xfrm>
          <a:custGeom>
            <a:avLst/>
            <a:gdLst/>
            <a:ahLst/>
            <a:cxnLst/>
            <a:rect l="l" t="t" r="r" b="b"/>
            <a:pathLst>
              <a:path w="4368" h="6629">
                <a:moveTo>
                  <a:pt x="990" y="749"/>
                </a:moveTo>
                <a:lnTo>
                  <a:pt x="0" y="5867"/>
                </a:lnTo>
                <a:lnTo>
                  <a:pt x="1739" y="6629"/>
                </a:lnTo>
                <a:lnTo>
                  <a:pt x="4368" y="3619"/>
                </a:lnTo>
                <a:lnTo>
                  <a:pt x="3873" y="0"/>
                </a:lnTo>
                <a:lnTo>
                  <a:pt x="990" y="749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764158" y="8996837"/>
            <a:ext cx="9753" cy="49987"/>
          </a:xfrm>
          <a:custGeom>
            <a:avLst/>
            <a:gdLst/>
            <a:ahLst/>
            <a:cxnLst/>
            <a:rect l="l" t="t" r="r" b="b"/>
            <a:pathLst>
              <a:path w="9753" h="49987">
                <a:moveTo>
                  <a:pt x="2501" y="49987"/>
                </a:moveTo>
                <a:lnTo>
                  <a:pt x="8508" y="29489"/>
                </a:lnTo>
                <a:lnTo>
                  <a:pt x="9258" y="17373"/>
                </a:lnTo>
                <a:lnTo>
                  <a:pt x="7886" y="16624"/>
                </a:lnTo>
                <a:lnTo>
                  <a:pt x="8762" y="8496"/>
                </a:lnTo>
                <a:lnTo>
                  <a:pt x="9753" y="6261"/>
                </a:lnTo>
                <a:lnTo>
                  <a:pt x="8889" y="2006"/>
                </a:lnTo>
                <a:lnTo>
                  <a:pt x="4889" y="0"/>
                </a:lnTo>
                <a:lnTo>
                  <a:pt x="4508" y="8623"/>
                </a:lnTo>
                <a:lnTo>
                  <a:pt x="4381" y="19367"/>
                </a:lnTo>
                <a:lnTo>
                  <a:pt x="3390" y="30365"/>
                </a:lnTo>
                <a:lnTo>
                  <a:pt x="2260" y="34861"/>
                </a:lnTo>
                <a:lnTo>
                  <a:pt x="1142" y="41236"/>
                </a:lnTo>
                <a:lnTo>
                  <a:pt x="0" y="47612"/>
                </a:lnTo>
                <a:lnTo>
                  <a:pt x="2501" y="4998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750173" y="9061936"/>
            <a:ext cx="9753" cy="17741"/>
          </a:xfrm>
          <a:custGeom>
            <a:avLst/>
            <a:gdLst/>
            <a:ahLst/>
            <a:cxnLst/>
            <a:rect l="l" t="t" r="r" b="b"/>
            <a:pathLst>
              <a:path w="9753" h="17741">
                <a:moveTo>
                  <a:pt x="0" y="17373"/>
                </a:moveTo>
                <a:lnTo>
                  <a:pt x="1498" y="17741"/>
                </a:lnTo>
                <a:lnTo>
                  <a:pt x="9753" y="2006"/>
                </a:lnTo>
                <a:lnTo>
                  <a:pt x="7747" y="0"/>
                </a:lnTo>
                <a:lnTo>
                  <a:pt x="0" y="1737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747429" y="9055449"/>
            <a:ext cx="4864" cy="9245"/>
          </a:xfrm>
          <a:custGeom>
            <a:avLst/>
            <a:gdLst/>
            <a:ahLst/>
            <a:cxnLst/>
            <a:rect l="l" t="t" r="r" b="b"/>
            <a:pathLst>
              <a:path w="4864" h="9245">
                <a:moveTo>
                  <a:pt x="0" y="8864"/>
                </a:moveTo>
                <a:lnTo>
                  <a:pt x="2120" y="9245"/>
                </a:lnTo>
                <a:lnTo>
                  <a:pt x="4864" y="4241"/>
                </a:lnTo>
                <a:lnTo>
                  <a:pt x="3619" y="0"/>
                </a:lnTo>
                <a:lnTo>
                  <a:pt x="0" y="886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738684" y="9059697"/>
            <a:ext cx="1739" cy="6616"/>
          </a:xfrm>
          <a:custGeom>
            <a:avLst/>
            <a:gdLst/>
            <a:ahLst/>
            <a:cxnLst/>
            <a:rect l="l" t="t" r="r" b="b"/>
            <a:pathLst>
              <a:path w="1739" h="6616">
                <a:moveTo>
                  <a:pt x="126" y="6616"/>
                </a:moveTo>
                <a:lnTo>
                  <a:pt x="1739" y="241"/>
                </a:lnTo>
                <a:lnTo>
                  <a:pt x="0" y="0"/>
                </a:lnTo>
                <a:lnTo>
                  <a:pt x="126" y="6616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599740" y="8999340"/>
            <a:ext cx="35229" cy="78346"/>
          </a:xfrm>
          <a:custGeom>
            <a:avLst/>
            <a:gdLst/>
            <a:ahLst/>
            <a:cxnLst/>
            <a:rect l="l" t="t" r="r" b="b"/>
            <a:pathLst>
              <a:path w="35229" h="78346">
                <a:moveTo>
                  <a:pt x="0" y="71843"/>
                </a:moveTo>
                <a:lnTo>
                  <a:pt x="0" y="77596"/>
                </a:lnTo>
                <a:lnTo>
                  <a:pt x="2120" y="78346"/>
                </a:lnTo>
                <a:lnTo>
                  <a:pt x="4749" y="75349"/>
                </a:lnTo>
                <a:lnTo>
                  <a:pt x="8242" y="60604"/>
                </a:lnTo>
                <a:lnTo>
                  <a:pt x="22364" y="26365"/>
                </a:lnTo>
                <a:lnTo>
                  <a:pt x="35229" y="3873"/>
                </a:lnTo>
                <a:lnTo>
                  <a:pt x="34480" y="0"/>
                </a:lnTo>
                <a:lnTo>
                  <a:pt x="31610" y="2870"/>
                </a:lnTo>
                <a:lnTo>
                  <a:pt x="13119" y="34861"/>
                </a:lnTo>
                <a:lnTo>
                  <a:pt x="10236" y="40855"/>
                </a:lnTo>
                <a:lnTo>
                  <a:pt x="7988" y="47231"/>
                </a:lnTo>
                <a:lnTo>
                  <a:pt x="6616" y="50228"/>
                </a:lnTo>
                <a:lnTo>
                  <a:pt x="4000" y="58597"/>
                </a:lnTo>
                <a:lnTo>
                  <a:pt x="2616" y="62598"/>
                </a:lnTo>
                <a:lnTo>
                  <a:pt x="1625" y="68973"/>
                </a:lnTo>
                <a:lnTo>
                  <a:pt x="0" y="71843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727803" y="9072805"/>
            <a:ext cx="8763" cy="15125"/>
          </a:xfrm>
          <a:custGeom>
            <a:avLst/>
            <a:gdLst/>
            <a:ahLst/>
            <a:cxnLst/>
            <a:rect l="l" t="t" r="r" b="b"/>
            <a:pathLst>
              <a:path w="8762" h="15125">
                <a:moveTo>
                  <a:pt x="4127" y="4127"/>
                </a:moveTo>
                <a:lnTo>
                  <a:pt x="0" y="15125"/>
                </a:lnTo>
                <a:lnTo>
                  <a:pt x="8000" y="5753"/>
                </a:lnTo>
                <a:lnTo>
                  <a:pt x="8762" y="0"/>
                </a:lnTo>
                <a:lnTo>
                  <a:pt x="4127" y="4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723438" y="9087928"/>
            <a:ext cx="4368" cy="6629"/>
          </a:xfrm>
          <a:custGeom>
            <a:avLst/>
            <a:gdLst/>
            <a:ahLst/>
            <a:cxnLst/>
            <a:rect l="l" t="t" r="r" b="b"/>
            <a:pathLst>
              <a:path w="4368" h="6629">
                <a:moveTo>
                  <a:pt x="1371" y="1371"/>
                </a:moveTo>
                <a:lnTo>
                  <a:pt x="0" y="6629"/>
                </a:lnTo>
                <a:lnTo>
                  <a:pt x="3746" y="3746"/>
                </a:lnTo>
                <a:lnTo>
                  <a:pt x="4368" y="0"/>
                </a:lnTo>
                <a:lnTo>
                  <a:pt x="1371" y="1371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719694" y="9095174"/>
            <a:ext cx="3619" cy="3746"/>
          </a:xfrm>
          <a:custGeom>
            <a:avLst/>
            <a:gdLst/>
            <a:ahLst/>
            <a:cxnLst/>
            <a:rect l="l" t="t" r="r" b="b"/>
            <a:pathLst>
              <a:path w="3619" h="3746">
                <a:moveTo>
                  <a:pt x="2120" y="0"/>
                </a:moveTo>
                <a:lnTo>
                  <a:pt x="0" y="3746"/>
                </a:lnTo>
                <a:lnTo>
                  <a:pt x="3619" y="1371"/>
                </a:lnTo>
                <a:lnTo>
                  <a:pt x="2120" y="0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727804" y="9081555"/>
            <a:ext cx="11379" cy="21615"/>
          </a:xfrm>
          <a:custGeom>
            <a:avLst/>
            <a:gdLst/>
            <a:ahLst/>
            <a:cxnLst/>
            <a:rect l="l" t="t" r="r" b="b"/>
            <a:pathLst>
              <a:path w="11379" h="21615">
                <a:moveTo>
                  <a:pt x="9372" y="635"/>
                </a:moveTo>
                <a:lnTo>
                  <a:pt x="0" y="21615"/>
                </a:lnTo>
                <a:lnTo>
                  <a:pt x="7873" y="12115"/>
                </a:lnTo>
                <a:lnTo>
                  <a:pt x="11379" y="4114"/>
                </a:lnTo>
                <a:lnTo>
                  <a:pt x="10502" y="0"/>
                </a:lnTo>
                <a:lnTo>
                  <a:pt x="9372" y="63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723311" y="9103170"/>
            <a:ext cx="4495" cy="5994"/>
          </a:xfrm>
          <a:custGeom>
            <a:avLst/>
            <a:gdLst/>
            <a:ahLst/>
            <a:cxnLst/>
            <a:rect l="l" t="t" r="r" b="b"/>
            <a:pathLst>
              <a:path w="4495" h="5994">
                <a:moveTo>
                  <a:pt x="2870" y="622"/>
                </a:moveTo>
                <a:lnTo>
                  <a:pt x="0" y="5994"/>
                </a:lnTo>
                <a:lnTo>
                  <a:pt x="3873" y="3886"/>
                </a:lnTo>
                <a:lnTo>
                  <a:pt x="4495" y="0"/>
                </a:lnTo>
                <a:lnTo>
                  <a:pt x="2870" y="62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1600108" y="9103048"/>
            <a:ext cx="1244" cy="8877"/>
          </a:xfrm>
          <a:custGeom>
            <a:avLst/>
            <a:gdLst/>
            <a:ahLst/>
            <a:cxnLst/>
            <a:rect l="l" t="t" r="r" b="b"/>
            <a:pathLst>
              <a:path w="1244" h="8877">
                <a:moveTo>
                  <a:pt x="0" y="127"/>
                </a:moveTo>
                <a:lnTo>
                  <a:pt x="1244" y="8877"/>
                </a:lnTo>
                <a:lnTo>
                  <a:pt x="1244" y="0"/>
                </a:lnTo>
                <a:lnTo>
                  <a:pt x="0" y="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1597983" y="9113926"/>
            <a:ext cx="1130" cy="8737"/>
          </a:xfrm>
          <a:custGeom>
            <a:avLst/>
            <a:gdLst/>
            <a:ahLst/>
            <a:cxnLst/>
            <a:rect l="l" t="t" r="r" b="b"/>
            <a:pathLst>
              <a:path w="1130" h="8737">
                <a:moveTo>
                  <a:pt x="1130" y="8737"/>
                </a:moveTo>
                <a:lnTo>
                  <a:pt x="876" y="736"/>
                </a:lnTo>
                <a:lnTo>
                  <a:pt x="0" y="0"/>
                </a:lnTo>
                <a:lnTo>
                  <a:pt x="1130" y="873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1638592" y="9160027"/>
            <a:ext cx="10998" cy="1371"/>
          </a:xfrm>
          <a:custGeom>
            <a:avLst/>
            <a:gdLst/>
            <a:ahLst/>
            <a:cxnLst/>
            <a:rect l="l" t="t" r="r" b="b"/>
            <a:pathLst>
              <a:path w="10998" h="1371">
                <a:moveTo>
                  <a:pt x="126" y="127"/>
                </a:moveTo>
                <a:lnTo>
                  <a:pt x="0" y="1371"/>
                </a:lnTo>
                <a:lnTo>
                  <a:pt x="10998" y="1244"/>
                </a:lnTo>
                <a:lnTo>
                  <a:pt x="10998" y="0"/>
                </a:lnTo>
                <a:lnTo>
                  <a:pt x="126" y="127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237599" y="9352441"/>
            <a:ext cx="30988" cy="41363"/>
          </a:xfrm>
          <a:custGeom>
            <a:avLst/>
            <a:gdLst/>
            <a:ahLst/>
            <a:cxnLst/>
            <a:rect l="l" t="t" r="r" b="b"/>
            <a:pathLst>
              <a:path w="30987" h="41363">
                <a:moveTo>
                  <a:pt x="21869" y="3505"/>
                </a:moveTo>
                <a:lnTo>
                  <a:pt x="17741" y="0"/>
                </a:lnTo>
                <a:lnTo>
                  <a:pt x="0" y="30746"/>
                </a:lnTo>
                <a:lnTo>
                  <a:pt x="17373" y="41363"/>
                </a:lnTo>
                <a:lnTo>
                  <a:pt x="30988" y="5511"/>
                </a:lnTo>
                <a:lnTo>
                  <a:pt x="28117" y="6261"/>
                </a:lnTo>
                <a:lnTo>
                  <a:pt x="25869" y="1384"/>
                </a:lnTo>
                <a:lnTo>
                  <a:pt x="21869" y="3505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290588" y="9393682"/>
            <a:ext cx="40855" cy="33604"/>
          </a:xfrm>
          <a:custGeom>
            <a:avLst/>
            <a:gdLst/>
            <a:ahLst/>
            <a:cxnLst/>
            <a:rect l="l" t="t" r="r" b="b"/>
            <a:pathLst>
              <a:path w="40855" h="33604">
                <a:moveTo>
                  <a:pt x="36601" y="33604"/>
                </a:moveTo>
                <a:lnTo>
                  <a:pt x="40855" y="24866"/>
                </a:lnTo>
                <a:lnTo>
                  <a:pt x="37845" y="18986"/>
                </a:lnTo>
                <a:lnTo>
                  <a:pt x="33350" y="16611"/>
                </a:lnTo>
                <a:lnTo>
                  <a:pt x="29476" y="16992"/>
                </a:lnTo>
                <a:lnTo>
                  <a:pt x="27114" y="12242"/>
                </a:lnTo>
                <a:lnTo>
                  <a:pt x="24853" y="14617"/>
                </a:lnTo>
                <a:lnTo>
                  <a:pt x="22732" y="10375"/>
                </a:lnTo>
                <a:lnTo>
                  <a:pt x="20853" y="10248"/>
                </a:lnTo>
                <a:lnTo>
                  <a:pt x="16484" y="5372"/>
                </a:lnTo>
                <a:lnTo>
                  <a:pt x="13982" y="8128"/>
                </a:lnTo>
                <a:lnTo>
                  <a:pt x="11861" y="3873"/>
                </a:lnTo>
                <a:lnTo>
                  <a:pt x="7238" y="1371"/>
                </a:lnTo>
                <a:lnTo>
                  <a:pt x="6108" y="0"/>
                </a:lnTo>
                <a:lnTo>
                  <a:pt x="3124" y="4368"/>
                </a:lnTo>
                <a:lnTo>
                  <a:pt x="0" y="13614"/>
                </a:lnTo>
                <a:lnTo>
                  <a:pt x="36601" y="33604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250601" y="9468143"/>
            <a:ext cx="2755" cy="15379"/>
          </a:xfrm>
          <a:custGeom>
            <a:avLst/>
            <a:gdLst/>
            <a:ahLst/>
            <a:cxnLst/>
            <a:rect l="l" t="t" r="r" b="b"/>
            <a:pathLst>
              <a:path w="2755" h="15379">
                <a:moveTo>
                  <a:pt x="0" y="1752"/>
                </a:moveTo>
                <a:lnTo>
                  <a:pt x="863" y="15379"/>
                </a:lnTo>
                <a:lnTo>
                  <a:pt x="2247" y="15252"/>
                </a:lnTo>
                <a:lnTo>
                  <a:pt x="2755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84A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622202" y="8744696"/>
            <a:ext cx="5994" cy="15367"/>
          </a:xfrm>
          <a:custGeom>
            <a:avLst/>
            <a:gdLst/>
            <a:ahLst/>
            <a:cxnLst/>
            <a:rect l="l" t="t" r="r" b="b"/>
            <a:pathLst>
              <a:path w="5994" h="15367">
                <a:moveTo>
                  <a:pt x="0" y="13487"/>
                </a:moveTo>
                <a:lnTo>
                  <a:pt x="749" y="15366"/>
                </a:lnTo>
                <a:lnTo>
                  <a:pt x="5994" y="8369"/>
                </a:lnTo>
                <a:lnTo>
                  <a:pt x="1866" y="495"/>
                </a:lnTo>
                <a:lnTo>
                  <a:pt x="622" y="0"/>
                </a:lnTo>
                <a:lnTo>
                  <a:pt x="0" y="13487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582334" y="8745185"/>
            <a:ext cx="3263" cy="12763"/>
          </a:xfrm>
          <a:custGeom>
            <a:avLst/>
            <a:gdLst/>
            <a:ahLst/>
            <a:cxnLst/>
            <a:rect l="l" t="t" r="r" b="b"/>
            <a:pathLst>
              <a:path w="3263" h="12763">
                <a:moveTo>
                  <a:pt x="0" y="2882"/>
                </a:moveTo>
                <a:lnTo>
                  <a:pt x="254" y="11379"/>
                </a:lnTo>
                <a:lnTo>
                  <a:pt x="2755" y="12763"/>
                </a:lnTo>
                <a:lnTo>
                  <a:pt x="3263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239506" y="8892381"/>
            <a:ext cx="8483" cy="17741"/>
          </a:xfrm>
          <a:custGeom>
            <a:avLst/>
            <a:gdLst/>
            <a:ahLst/>
            <a:cxnLst/>
            <a:rect l="l" t="t" r="r" b="b"/>
            <a:pathLst>
              <a:path w="8483" h="17741">
                <a:moveTo>
                  <a:pt x="3746" y="17741"/>
                </a:moveTo>
                <a:lnTo>
                  <a:pt x="8483" y="5003"/>
                </a:lnTo>
                <a:lnTo>
                  <a:pt x="0" y="0"/>
                </a:lnTo>
                <a:lnTo>
                  <a:pt x="3746" y="1774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492897" y="8894626"/>
            <a:ext cx="26250" cy="19494"/>
          </a:xfrm>
          <a:custGeom>
            <a:avLst/>
            <a:gdLst/>
            <a:ahLst/>
            <a:cxnLst/>
            <a:rect l="l" t="t" r="r" b="b"/>
            <a:pathLst>
              <a:path w="26250" h="19494">
                <a:moveTo>
                  <a:pt x="21374" y="5003"/>
                </a:moveTo>
                <a:lnTo>
                  <a:pt x="17119" y="635"/>
                </a:lnTo>
                <a:lnTo>
                  <a:pt x="9626" y="0"/>
                </a:lnTo>
                <a:lnTo>
                  <a:pt x="0" y="3759"/>
                </a:lnTo>
                <a:lnTo>
                  <a:pt x="26250" y="19494"/>
                </a:lnTo>
                <a:lnTo>
                  <a:pt x="21374" y="5003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764300" y="8996588"/>
            <a:ext cx="3124" cy="6616"/>
          </a:xfrm>
          <a:custGeom>
            <a:avLst/>
            <a:gdLst/>
            <a:ahLst/>
            <a:cxnLst/>
            <a:rect l="l" t="t" r="r" b="b"/>
            <a:pathLst>
              <a:path w="3124" h="6616">
                <a:moveTo>
                  <a:pt x="0" y="254"/>
                </a:moveTo>
                <a:lnTo>
                  <a:pt x="368" y="6134"/>
                </a:lnTo>
                <a:lnTo>
                  <a:pt x="2006" y="6616"/>
                </a:lnTo>
                <a:lnTo>
                  <a:pt x="3124" y="0"/>
                </a:lnTo>
                <a:lnTo>
                  <a:pt x="0" y="254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430430" y="9035446"/>
            <a:ext cx="23863" cy="4241"/>
          </a:xfrm>
          <a:custGeom>
            <a:avLst/>
            <a:gdLst/>
            <a:ahLst/>
            <a:cxnLst/>
            <a:rect l="l" t="t" r="r" b="b"/>
            <a:pathLst>
              <a:path w="23863" h="4241">
                <a:moveTo>
                  <a:pt x="0" y="749"/>
                </a:moveTo>
                <a:lnTo>
                  <a:pt x="3124" y="3505"/>
                </a:lnTo>
                <a:lnTo>
                  <a:pt x="23863" y="4241"/>
                </a:lnTo>
                <a:lnTo>
                  <a:pt x="1879" y="0"/>
                </a:lnTo>
                <a:lnTo>
                  <a:pt x="0" y="749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608109" y="9034193"/>
            <a:ext cx="4749" cy="6007"/>
          </a:xfrm>
          <a:custGeom>
            <a:avLst/>
            <a:gdLst/>
            <a:ahLst/>
            <a:cxnLst/>
            <a:rect l="l" t="t" r="r" b="b"/>
            <a:pathLst>
              <a:path w="4749" h="6007">
                <a:moveTo>
                  <a:pt x="0" y="1511"/>
                </a:moveTo>
                <a:lnTo>
                  <a:pt x="1879" y="6007"/>
                </a:lnTo>
                <a:lnTo>
                  <a:pt x="474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1599239" y="9059825"/>
            <a:ext cx="3111" cy="8483"/>
          </a:xfrm>
          <a:custGeom>
            <a:avLst/>
            <a:gdLst/>
            <a:ahLst/>
            <a:cxnLst/>
            <a:rect l="l" t="t" r="r" b="b"/>
            <a:pathLst>
              <a:path w="3111" h="8483">
                <a:moveTo>
                  <a:pt x="0" y="6362"/>
                </a:moveTo>
                <a:lnTo>
                  <a:pt x="2108" y="8483"/>
                </a:lnTo>
                <a:lnTo>
                  <a:pt x="3111" y="2108"/>
                </a:lnTo>
                <a:lnTo>
                  <a:pt x="863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285588" y="9470020"/>
            <a:ext cx="4114" cy="15252"/>
          </a:xfrm>
          <a:custGeom>
            <a:avLst/>
            <a:gdLst/>
            <a:ahLst/>
            <a:cxnLst/>
            <a:rect l="l" t="t" r="r" b="b"/>
            <a:pathLst>
              <a:path w="4114" h="15252">
                <a:moveTo>
                  <a:pt x="0" y="13500"/>
                </a:moveTo>
                <a:lnTo>
                  <a:pt x="749" y="15252"/>
                </a:lnTo>
                <a:lnTo>
                  <a:pt x="4114" y="12750"/>
                </a:lnTo>
                <a:lnTo>
                  <a:pt x="4114" y="2755"/>
                </a:lnTo>
                <a:lnTo>
                  <a:pt x="749" y="0"/>
                </a:lnTo>
                <a:lnTo>
                  <a:pt x="0" y="13500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245720" y="9470522"/>
            <a:ext cx="3263" cy="12750"/>
          </a:xfrm>
          <a:custGeom>
            <a:avLst/>
            <a:gdLst/>
            <a:ahLst/>
            <a:cxnLst/>
            <a:rect l="l" t="t" r="r" b="b"/>
            <a:pathLst>
              <a:path w="3263" h="12750">
                <a:moveTo>
                  <a:pt x="0" y="2882"/>
                </a:moveTo>
                <a:lnTo>
                  <a:pt x="254" y="11379"/>
                </a:lnTo>
                <a:lnTo>
                  <a:pt x="2755" y="12750"/>
                </a:lnTo>
                <a:lnTo>
                  <a:pt x="3263" y="0"/>
                </a:lnTo>
                <a:lnTo>
                  <a:pt x="0" y="2882"/>
                </a:lnTo>
                <a:close/>
              </a:path>
            </a:pathLst>
          </a:custGeom>
          <a:solidFill>
            <a:srgbClr val="333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1466783" y="8849024"/>
            <a:ext cx="6743" cy="6248"/>
          </a:xfrm>
          <a:custGeom>
            <a:avLst/>
            <a:gdLst/>
            <a:ahLst/>
            <a:cxnLst/>
            <a:rect l="l" t="t" r="r" b="b"/>
            <a:pathLst>
              <a:path w="6743" h="6248">
                <a:moveTo>
                  <a:pt x="3251" y="507"/>
                </a:moveTo>
                <a:lnTo>
                  <a:pt x="0" y="4495"/>
                </a:lnTo>
                <a:lnTo>
                  <a:pt x="4127" y="6248"/>
                </a:lnTo>
                <a:lnTo>
                  <a:pt x="6743" y="2006"/>
                </a:lnTo>
                <a:lnTo>
                  <a:pt x="6502" y="0"/>
                </a:lnTo>
                <a:lnTo>
                  <a:pt x="3251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1729804" y="8940237"/>
            <a:ext cx="8877" cy="2133"/>
          </a:xfrm>
          <a:custGeom>
            <a:avLst/>
            <a:gdLst/>
            <a:ahLst/>
            <a:cxnLst/>
            <a:rect l="l" t="t" r="r" b="b"/>
            <a:pathLst>
              <a:path w="8877" h="2133">
                <a:moveTo>
                  <a:pt x="0" y="495"/>
                </a:moveTo>
                <a:lnTo>
                  <a:pt x="8382" y="2133"/>
                </a:lnTo>
                <a:lnTo>
                  <a:pt x="8877" y="0"/>
                </a:lnTo>
                <a:lnTo>
                  <a:pt x="0" y="49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710190" y="8939742"/>
            <a:ext cx="6756" cy="2247"/>
          </a:xfrm>
          <a:custGeom>
            <a:avLst/>
            <a:gdLst/>
            <a:ahLst/>
            <a:cxnLst/>
            <a:rect l="l" t="t" r="r" b="b"/>
            <a:pathLst>
              <a:path w="6756" h="2247">
                <a:moveTo>
                  <a:pt x="0" y="876"/>
                </a:moveTo>
                <a:lnTo>
                  <a:pt x="254" y="2247"/>
                </a:lnTo>
                <a:lnTo>
                  <a:pt x="6756" y="1130"/>
                </a:lnTo>
                <a:lnTo>
                  <a:pt x="2374" y="0"/>
                </a:lnTo>
                <a:lnTo>
                  <a:pt x="0" y="876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666714" y="8940739"/>
            <a:ext cx="8991" cy="5740"/>
          </a:xfrm>
          <a:custGeom>
            <a:avLst/>
            <a:gdLst/>
            <a:ahLst/>
            <a:cxnLst/>
            <a:rect l="l" t="t" r="r" b="b"/>
            <a:pathLst>
              <a:path w="8991" h="5740">
                <a:moveTo>
                  <a:pt x="3619" y="622"/>
                </a:moveTo>
                <a:lnTo>
                  <a:pt x="0" y="5740"/>
                </a:lnTo>
                <a:lnTo>
                  <a:pt x="8356" y="1130"/>
                </a:lnTo>
                <a:lnTo>
                  <a:pt x="8991" y="0"/>
                </a:lnTo>
                <a:lnTo>
                  <a:pt x="3619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736559" y="8945106"/>
            <a:ext cx="11366" cy="4508"/>
          </a:xfrm>
          <a:custGeom>
            <a:avLst/>
            <a:gdLst/>
            <a:ahLst/>
            <a:cxnLst/>
            <a:rect l="l" t="t" r="r" b="b"/>
            <a:pathLst>
              <a:path w="11366" h="4508">
                <a:moveTo>
                  <a:pt x="0" y="1752"/>
                </a:moveTo>
                <a:lnTo>
                  <a:pt x="6362" y="4508"/>
                </a:lnTo>
                <a:lnTo>
                  <a:pt x="11366" y="1498"/>
                </a:lnTo>
                <a:lnTo>
                  <a:pt x="6489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669342" y="8948980"/>
            <a:ext cx="6362" cy="4622"/>
          </a:xfrm>
          <a:custGeom>
            <a:avLst/>
            <a:gdLst/>
            <a:ahLst/>
            <a:cxnLst/>
            <a:rect l="l" t="t" r="r" b="b"/>
            <a:pathLst>
              <a:path w="6362" h="4622">
                <a:moveTo>
                  <a:pt x="2489" y="507"/>
                </a:moveTo>
                <a:lnTo>
                  <a:pt x="0" y="4000"/>
                </a:lnTo>
                <a:lnTo>
                  <a:pt x="1739" y="4622"/>
                </a:lnTo>
                <a:lnTo>
                  <a:pt x="6362" y="0"/>
                </a:lnTo>
                <a:lnTo>
                  <a:pt x="2489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656347" y="8959735"/>
            <a:ext cx="6362" cy="4495"/>
          </a:xfrm>
          <a:custGeom>
            <a:avLst/>
            <a:gdLst/>
            <a:ahLst/>
            <a:cxnLst/>
            <a:rect l="l" t="t" r="r" b="b"/>
            <a:pathLst>
              <a:path w="6362" h="4495">
                <a:moveTo>
                  <a:pt x="2362" y="622"/>
                </a:moveTo>
                <a:lnTo>
                  <a:pt x="0" y="3987"/>
                </a:lnTo>
                <a:lnTo>
                  <a:pt x="3619" y="4495"/>
                </a:lnTo>
                <a:lnTo>
                  <a:pt x="6362" y="0"/>
                </a:lnTo>
                <a:lnTo>
                  <a:pt x="2362" y="62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640970" y="8953352"/>
            <a:ext cx="17233" cy="17373"/>
          </a:xfrm>
          <a:custGeom>
            <a:avLst/>
            <a:gdLst/>
            <a:ahLst/>
            <a:cxnLst/>
            <a:rect l="l" t="t" r="r" b="b"/>
            <a:pathLst>
              <a:path w="17233" h="17373">
                <a:moveTo>
                  <a:pt x="0" y="17373"/>
                </a:moveTo>
                <a:lnTo>
                  <a:pt x="17233" y="254"/>
                </a:lnTo>
                <a:lnTo>
                  <a:pt x="12992" y="0"/>
                </a:lnTo>
                <a:lnTo>
                  <a:pt x="2489" y="11252"/>
                </a:lnTo>
                <a:lnTo>
                  <a:pt x="0" y="17373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651344" y="8952482"/>
            <a:ext cx="34480" cy="28867"/>
          </a:xfrm>
          <a:custGeom>
            <a:avLst/>
            <a:gdLst/>
            <a:ahLst/>
            <a:cxnLst/>
            <a:rect l="l" t="t" r="r" b="b"/>
            <a:pathLst>
              <a:path w="34480" h="28867">
                <a:moveTo>
                  <a:pt x="22860" y="10248"/>
                </a:moveTo>
                <a:lnTo>
                  <a:pt x="34480" y="2374"/>
                </a:lnTo>
                <a:lnTo>
                  <a:pt x="32740" y="0"/>
                </a:lnTo>
                <a:lnTo>
                  <a:pt x="20980" y="6121"/>
                </a:lnTo>
                <a:lnTo>
                  <a:pt x="18364" y="9994"/>
                </a:lnTo>
                <a:lnTo>
                  <a:pt x="6870" y="18491"/>
                </a:lnTo>
                <a:lnTo>
                  <a:pt x="0" y="26987"/>
                </a:lnTo>
                <a:lnTo>
                  <a:pt x="749" y="28867"/>
                </a:lnTo>
                <a:lnTo>
                  <a:pt x="22860" y="10248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640845" y="8985966"/>
            <a:ext cx="6616" cy="8369"/>
          </a:xfrm>
          <a:custGeom>
            <a:avLst/>
            <a:gdLst/>
            <a:ahLst/>
            <a:cxnLst/>
            <a:rect l="l" t="t" r="r" b="b"/>
            <a:pathLst>
              <a:path w="6616" h="8369">
                <a:moveTo>
                  <a:pt x="0" y="4749"/>
                </a:moveTo>
                <a:lnTo>
                  <a:pt x="508" y="8369"/>
                </a:lnTo>
                <a:lnTo>
                  <a:pt x="6007" y="3632"/>
                </a:lnTo>
                <a:lnTo>
                  <a:pt x="6616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634215" y="8996589"/>
            <a:ext cx="4508" cy="6629"/>
          </a:xfrm>
          <a:custGeom>
            <a:avLst/>
            <a:gdLst/>
            <a:ahLst/>
            <a:cxnLst/>
            <a:rect l="l" t="t" r="r" b="b"/>
            <a:pathLst>
              <a:path w="4508" h="6629">
                <a:moveTo>
                  <a:pt x="0" y="2755"/>
                </a:moveTo>
                <a:lnTo>
                  <a:pt x="749" y="6629"/>
                </a:lnTo>
                <a:lnTo>
                  <a:pt x="4508" y="2501"/>
                </a:lnTo>
                <a:lnTo>
                  <a:pt x="2755" y="0"/>
                </a:lnTo>
                <a:lnTo>
                  <a:pt x="0" y="2755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1772038" y="9005333"/>
            <a:ext cx="1371" cy="8877"/>
          </a:xfrm>
          <a:custGeom>
            <a:avLst/>
            <a:gdLst/>
            <a:ahLst/>
            <a:cxnLst/>
            <a:rect l="l" t="t" r="r" b="b"/>
            <a:pathLst>
              <a:path w="1371" h="8877">
                <a:moveTo>
                  <a:pt x="0" y="8127"/>
                </a:moveTo>
                <a:lnTo>
                  <a:pt x="1371" y="8877"/>
                </a:lnTo>
                <a:lnTo>
                  <a:pt x="876" y="0"/>
                </a:lnTo>
                <a:lnTo>
                  <a:pt x="0" y="812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1609984" y="9010341"/>
            <a:ext cx="4991" cy="10363"/>
          </a:xfrm>
          <a:custGeom>
            <a:avLst/>
            <a:gdLst/>
            <a:ahLst/>
            <a:cxnLst/>
            <a:rect l="l" t="t" r="r" b="b"/>
            <a:pathLst>
              <a:path w="4991" h="10363">
                <a:moveTo>
                  <a:pt x="0" y="1371"/>
                </a:moveTo>
                <a:lnTo>
                  <a:pt x="1117" y="10363"/>
                </a:lnTo>
                <a:lnTo>
                  <a:pt x="4991" y="2997"/>
                </a:lnTo>
                <a:lnTo>
                  <a:pt x="4127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1757922" y="9055446"/>
            <a:ext cx="4749" cy="8496"/>
          </a:xfrm>
          <a:custGeom>
            <a:avLst/>
            <a:gdLst/>
            <a:ahLst/>
            <a:cxnLst/>
            <a:rect l="l" t="t" r="r" b="b"/>
            <a:pathLst>
              <a:path w="4749" h="8496">
                <a:moveTo>
                  <a:pt x="0" y="6489"/>
                </a:moveTo>
                <a:lnTo>
                  <a:pt x="2006" y="8496"/>
                </a:lnTo>
                <a:lnTo>
                  <a:pt x="4749" y="2247"/>
                </a:lnTo>
                <a:lnTo>
                  <a:pt x="2997" y="0"/>
                </a:lnTo>
                <a:lnTo>
                  <a:pt x="0" y="6489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1599239" y="9077683"/>
            <a:ext cx="2616" cy="7988"/>
          </a:xfrm>
          <a:custGeom>
            <a:avLst/>
            <a:gdLst/>
            <a:ahLst/>
            <a:cxnLst/>
            <a:rect l="l" t="t" r="r" b="b"/>
            <a:pathLst>
              <a:path w="2616" h="7988">
                <a:moveTo>
                  <a:pt x="0" y="1752"/>
                </a:moveTo>
                <a:lnTo>
                  <a:pt x="495" y="7505"/>
                </a:lnTo>
                <a:lnTo>
                  <a:pt x="2108" y="7988"/>
                </a:lnTo>
                <a:lnTo>
                  <a:pt x="2616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1682205" y="9131277"/>
            <a:ext cx="6502" cy="4381"/>
          </a:xfrm>
          <a:custGeom>
            <a:avLst/>
            <a:gdLst/>
            <a:ahLst/>
            <a:cxnLst/>
            <a:rect l="l" t="t" r="r" b="b"/>
            <a:pathLst>
              <a:path w="6502" h="4381">
                <a:moveTo>
                  <a:pt x="1993" y="507"/>
                </a:moveTo>
                <a:lnTo>
                  <a:pt x="0" y="4381"/>
                </a:lnTo>
                <a:lnTo>
                  <a:pt x="5130" y="3263"/>
                </a:lnTo>
                <a:lnTo>
                  <a:pt x="6502" y="0"/>
                </a:lnTo>
                <a:lnTo>
                  <a:pt x="1993" y="50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1697573" y="9079299"/>
            <a:ext cx="53975" cy="63233"/>
          </a:xfrm>
          <a:custGeom>
            <a:avLst/>
            <a:gdLst/>
            <a:ahLst/>
            <a:cxnLst/>
            <a:rect l="l" t="t" r="r" b="b"/>
            <a:pathLst>
              <a:path w="53975" h="63233">
                <a:moveTo>
                  <a:pt x="40233" y="25247"/>
                </a:moveTo>
                <a:lnTo>
                  <a:pt x="53975" y="2006"/>
                </a:lnTo>
                <a:lnTo>
                  <a:pt x="52603" y="0"/>
                </a:lnTo>
                <a:lnTo>
                  <a:pt x="38100" y="23126"/>
                </a:lnTo>
                <a:lnTo>
                  <a:pt x="23241" y="40741"/>
                </a:lnTo>
                <a:lnTo>
                  <a:pt x="0" y="62611"/>
                </a:lnTo>
                <a:lnTo>
                  <a:pt x="3873" y="63233"/>
                </a:lnTo>
                <a:lnTo>
                  <a:pt x="19862" y="50355"/>
                </a:lnTo>
                <a:lnTo>
                  <a:pt x="40233" y="2524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1619477" y="9151153"/>
            <a:ext cx="3619" cy="3873"/>
          </a:xfrm>
          <a:custGeom>
            <a:avLst/>
            <a:gdLst/>
            <a:ahLst/>
            <a:cxnLst/>
            <a:rect l="l" t="t" r="r" b="b"/>
            <a:pathLst>
              <a:path w="3619" h="3873">
                <a:moveTo>
                  <a:pt x="622" y="3251"/>
                </a:moveTo>
                <a:lnTo>
                  <a:pt x="3619" y="3873"/>
                </a:lnTo>
                <a:lnTo>
                  <a:pt x="0" y="0"/>
                </a:lnTo>
                <a:lnTo>
                  <a:pt x="622" y="3251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660334" y="9151038"/>
            <a:ext cx="23990" cy="10236"/>
          </a:xfrm>
          <a:custGeom>
            <a:avLst/>
            <a:gdLst/>
            <a:ahLst/>
            <a:cxnLst/>
            <a:rect l="l" t="t" r="r" b="b"/>
            <a:pathLst>
              <a:path w="23990" h="10236">
                <a:moveTo>
                  <a:pt x="14617" y="3492"/>
                </a:moveTo>
                <a:lnTo>
                  <a:pt x="0" y="7861"/>
                </a:lnTo>
                <a:lnTo>
                  <a:pt x="6870" y="8991"/>
                </a:lnTo>
                <a:lnTo>
                  <a:pt x="11125" y="10236"/>
                </a:lnTo>
                <a:lnTo>
                  <a:pt x="23990" y="3619"/>
                </a:lnTo>
                <a:lnTo>
                  <a:pt x="23495" y="0"/>
                </a:lnTo>
                <a:lnTo>
                  <a:pt x="14617" y="3492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632101" y="9165515"/>
            <a:ext cx="13614" cy="3873"/>
          </a:xfrm>
          <a:custGeom>
            <a:avLst/>
            <a:gdLst/>
            <a:ahLst/>
            <a:cxnLst/>
            <a:rect l="l" t="t" r="r" b="b"/>
            <a:pathLst>
              <a:path w="13614" h="3873">
                <a:moveTo>
                  <a:pt x="0" y="1257"/>
                </a:moveTo>
                <a:lnTo>
                  <a:pt x="0" y="2374"/>
                </a:lnTo>
                <a:lnTo>
                  <a:pt x="10363" y="3873"/>
                </a:lnTo>
                <a:lnTo>
                  <a:pt x="13614" y="3009"/>
                </a:lnTo>
                <a:lnTo>
                  <a:pt x="13119" y="1130"/>
                </a:lnTo>
                <a:lnTo>
                  <a:pt x="4368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25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589466" y="8740820"/>
            <a:ext cx="2743" cy="18859"/>
          </a:xfrm>
          <a:custGeom>
            <a:avLst/>
            <a:gdLst/>
            <a:ahLst/>
            <a:cxnLst/>
            <a:rect l="l" t="t" r="r" b="b"/>
            <a:pathLst>
              <a:path w="2743" h="18859">
                <a:moveTo>
                  <a:pt x="0" y="1498"/>
                </a:moveTo>
                <a:lnTo>
                  <a:pt x="0" y="17233"/>
                </a:lnTo>
                <a:lnTo>
                  <a:pt x="2616" y="18859"/>
                </a:lnTo>
                <a:lnTo>
                  <a:pt x="2743" y="0"/>
                </a:lnTo>
                <a:lnTo>
                  <a:pt x="0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1450169" y="8863901"/>
            <a:ext cx="7620" cy="7112"/>
          </a:xfrm>
          <a:custGeom>
            <a:avLst/>
            <a:gdLst/>
            <a:ahLst/>
            <a:cxnLst/>
            <a:rect l="l" t="t" r="r" b="b"/>
            <a:pathLst>
              <a:path w="7619" h="7111">
                <a:moveTo>
                  <a:pt x="0" y="6616"/>
                </a:moveTo>
                <a:lnTo>
                  <a:pt x="1498" y="7112"/>
                </a:lnTo>
                <a:lnTo>
                  <a:pt x="7620" y="1866"/>
                </a:lnTo>
                <a:lnTo>
                  <a:pt x="6375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1712065" y="8925749"/>
            <a:ext cx="4864" cy="3365"/>
          </a:xfrm>
          <a:custGeom>
            <a:avLst/>
            <a:gdLst/>
            <a:ahLst/>
            <a:cxnLst/>
            <a:rect l="l" t="t" r="r" b="b"/>
            <a:pathLst>
              <a:path w="4864" h="3365">
                <a:moveTo>
                  <a:pt x="0" y="1244"/>
                </a:moveTo>
                <a:lnTo>
                  <a:pt x="749" y="3365"/>
                </a:lnTo>
                <a:lnTo>
                  <a:pt x="4864" y="1371"/>
                </a:lnTo>
                <a:lnTo>
                  <a:pt x="4381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1712568" y="8938874"/>
            <a:ext cx="26111" cy="1993"/>
          </a:xfrm>
          <a:custGeom>
            <a:avLst/>
            <a:gdLst/>
            <a:ahLst/>
            <a:cxnLst/>
            <a:rect l="l" t="t" r="r" b="b"/>
            <a:pathLst>
              <a:path w="26111" h="1993">
                <a:moveTo>
                  <a:pt x="0" y="863"/>
                </a:moveTo>
                <a:lnTo>
                  <a:pt x="4381" y="1993"/>
                </a:lnTo>
                <a:lnTo>
                  <a:pt x="17233" y="1854"/>
                </a:lnTo>
                <a:lnTo>
                  <a:pt x="26111" y="1371"/>
                </a:lnTo>
                <a:lnTo>
                  <a:pt x="2536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1738182" y="8940246"/>
            <a:ext cx="13614" cy="6489"/>
          </a:xfrm>
          <a:custGeom>
            <a:avLst/>
            <a:gdLst/>
            <a:ahLst/>
            <a:cxnLst/>
            <a:rect l="l" t="t" r="r" b="b"/>
            <a:pathLst>
              <a:path w="13614" h="6489">
                <a:moveTo>
                  <a:pt x="0" y="2120"/>
                </a:moveTo>
                <a:lnTo>
                  <a:pt x="4864" y="4864"/>
                </a:lnTo>
                <a:lnTo>
                  <a:pt x="9753" y="6362"/>
                </a:lnTo>
                <a:lnTo>
                  <a:pt x="13614" y="6489"/>
                </a:lnTo>
                <a:lnTo>
                  <a:pt x="6362" y="609"/>
                </a:lnTo>
                <a:lnTo>
                  <a:pt x="495" y="0"/>
                </a:lnTo>
                <a:lnTo>
                  <a:pt x="0" y="212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1708316" y="8945606"/>
            <a:ext cx="28232" cy="1625"/>
          </a:xfrm>
          <a:custGeom>
            <a:avLst/>
            <a:gdLst/>
            <a:ahLst/>
            <a:cxnLst/>
            <a:rect l="l" t="t" r="r" b="b"/>
            <a:pathLst>
              <a:path w="28232" h="1625">
                <a:moveTo>
                  <a:pt x="0" y="749"/>
                </a:moveTo>
                <a:lnTo>
                  <a:pt x="17246" y="1625"/>
                </a:lnTo>
                <a:lnTo>
                  <a:pt x="28232" y="1257"/>
                </a:lnTo>
                <a:lnTo>
                  <a:pt x="27241" y="0"/>
                </a:lnTo>
                <a:lnTo>
                  <a:pt x="0" y="74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1751791" y="8946739"/>
            <a:ext cx="8623" cy="8623"/>
          </a:xfrm>
          <a:custGeom>
            <a:avLst/>
            <a:gdLst/>
            <a:ahLst/>
            <a:cxnLst/>
            <a:rect l="l" t="t" r="r" b="b"/>
            <a:pathLst>
              <a:path w="8623" h="8623">
                <a:moveTo>
                  <a:pt x="8623" y="8623"/>
                </a:moveTo>
                <a:lnTo>
                  <a:pt x="6134" y="2501"/>
                </a:lnTo>
                <a:lnTo>
                  <a:pt x="0" y="0"/>
                </a:lnTo>
                <a:lnTo>
                  <a:pt x="8623" y="862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1760414" y="8955349"/>
            <a:ext cx="4254" cy="6883"/>
          </a:xfrm>
          <a:custGeom>
            <a:avLst/>
            <a:gdLst/>
            <a:ahLst/>
            <a:cxnLst/>
            <a:rect l="l" t="t" r="r" b="b"/>
            <a:pathLst>
              <a:path w="4254" h="6883">
                <a:moveTo>
                  <a:pt x="2628" y="6883"/>
                </a:moveTo>
                <a:lnTo>
                  <a:pt x="4254" y="6629"/>
                </a:lnTo>
                <a:lnTo>
                  <a:pt x="3759" y="2755"/>
                </a:lnTo>
                <a:lnTo>
                  <a:pt x="0" y="0"/>
                </a:lnTo>
                <a:lnTo>
                  <a:pt x="2628" y="6883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753293" y="8960228"/>
            <a:ext cx="4381" cy="4127"/>
          </a:xfrm>
          <a:custGeom>
            <a:avLst/>
            <a:gdLst/>
            <a:ahLst/>
            <a:cxnLst/>
            <a:rect l="l" t="t" r="r" b="b"/>
            <a:pathLst>
              <a:path w="4381" h="4127">
                <a:moveTo>
                  <a:pt x="0" y="1752"/>
                </a:moveTo>
                <a:lnTo>
                  <a:pt x="4381" y="4127"/>
                </a:lnTo>
                <a:lnTo>
                  <a:pt x="2247" y="0"/>
                </a:lnTo>
                <a:lnTo>
                  <a:pt x="0" y="175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764663" y="8961979"/>
            <a:ext cx="4508" cy="10871"/>
          </a:xfrm>
          <a:custGeom>
            <a:avLst/>
            <a:gdLst/>
            <a:ahLst/>
            <a:cxnLst/>
            <a:rect l="l" t="t" r="r" b="b"/>
            <a:pathLst>
              <a:path w="4508" h="10871">
                <a:moveTo>
                  <a:pt x="4254" y="10871"/>
                </a:moveTo>
                <a:lnTo>
                  <a:pt x="4508" y="2006"/>
                </a:lnTo>
                <a:lnTo>
                  <a:pt x="0" y="0"/>
                </a:lnTo>
                <a:lnTo>
                  <a:pt x="4254" y="1087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762786" y="8972980"/>
            <a:ext cx="1879" cy="6362"/>
          </a:xfrm>
          <a:custGeom>
            <a:avLst/>
            <a:gdLst/>
            <a:ahLst/>
            <a:cxnLst/>
            <a:rect l="l" t="t" r="r" b="b"/>
            <a:pathLst>
              <a:path w="1879" h="6362">
                <a:moveTo>
                  <a:pt x="1879" y="6362"/>
                </a:moveTo>
                <a:lnTo>
                  <a:pt x="1142" y="495"/>
                </a:lnTo>
                <a:lnTo>
                  <a:pt x="0" y="0"/>
                </a:lnTo>
                <a:lnTo>
                  <a:pt x="1879" y="6362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764670" y="8979345"/>
            <a:ext cx="2247" cy="6375"/>
          </a:xfrm>
          <a:custGeom>
            <a:avLst/>
            <a:gdLst/>
            <a:ahLst/>
            <a:cxnLst/>
            <a:rect l="l" t="t" r="r" b="b"/>
            <a:pathLst>
              <a:path w="2247" h="6375">
                <a:moveTo>
                  <a:pt x="2247" y="6375"/>
                </a:moveTo>
                <a:lnTo>
                  <a:pt x="1244" y="876"/>
                </a:lnTo>
                <a:lnTo>
                  <a:pt x="0" y="0"/>
                </a:lnTo>
                <a:lnTo>
                  <a:pt x="2247" y="637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766426" y="8985727"/>
            <a:ext cx="2616" cy="11112"/>
          </a:xfrm>
          <a:custGeom>
            <a:avLst/>
            <a:gdLst/>
            <a:ahLst/>
            <a:cxnLst/>
            <a:rect l="l" t="t" r="r" b="b"/>
            <a:pathLst>
              <a:path w="2616" h="11112">
                <a:moveTo>
                  <a:pt x="0" y="8737"/>
                </a:moveTo>
                <a:lnTo>
                  <a:pt x="2616" y="11112"/>
                </a:lnTo>
                <a:lnTo>
                  <a:pt x="1739" y="990"/>
                </a:lnTo>
                <a:lnTo>
                  <a:pt x="495" y="0"/>
                </a:lnTo>
                <a:lnTo>
                  <a:pt x="0" y="8737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773050" y="8996842"/>
            <a:ext cx="2108" cy="6362"/>
          </a:xfrm>
          <a:custGeom>
            <a:avLst/>
            <a:gdLst/>
            <a:ahLst/>
            <a:cxnLst/>
            <a:rect l="l" t="t" r="r" b="b"/>
            <a:pathLst>
              <a:path w="2108" h="6362">
                <a:moveTo>
                  <a:pt x="736" y="0"/>
                </a:moveTo>
                <a:lnTo>
                  <a:pt x="0" y="1993"/>
                </a:lnTo>
                <a:lnTo>
                  <a:pt x="863" y="6248"/>
                </a:lnTo>
                <a:lnTo>
                  <a:pt x="2108" y="6362"/>
                </a:lnTo>
                <a:lnTo>
                  <a:pt x="2108" y="0"/>
                </a:lnTo>
                <a:lnTo>
                  <a:pt x="736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766290" y="9016204"/>
            <a:ext cx="2247" cy="11010"/>
          </a:xfrm>
          <a:custGeom>
            <a:avLst/>
            <a:gdLst/>
            <a:ahLst/>
            <a:cxnLst/>
            <a:rect l="l" t="t" r="r" b="b"/>
            <a:pathLst>
              <a:path w="2247" h="11010">
                <a:moveTo>
                  <a:pt x="1130" y="0"/>
                </a:moveTo>
                <a:lnTo>
                  <a:pt x="0" y="4381"/>
                </a:lnTo>
                <a:lnTo>
                  <a:pt x="1257" y="11010"/>
                </a:lnTo>
                <a:lnTo>
                  <a:pt x="2247" y="0"/>
                </a:lnTo>
                <a:lnTo>
                  <a:pt x="113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608730" y="8990095"/>
            <a:ext cx="24993" cy="39103"/>
          </a:xfrm>
          <a:custGeom>
            <a:avLst/>
            <a:gdLst/>
            <a:ahLst/>
            <a:cxnLst/>
            <a:rect l="l" t="t" r="r" b="b"/>
            <a:pathLst>
              <a:path w="24993" h="39103">
                <a:moveTo>
                  <a:pt x="24866" y="1498"/>
                </a:moveTo>
                <a:lnTo>
                  <a:pt x="24993" y="0"/>
                </a:lnTo>
                <a:lnTo>
                  <a:pt x="22237" y="876"/>
                </a:lnTo>
                <a:lnTo>
                  <a:pt x="12115" y="15367"/>
                </a:lnTo>
                <a:lnTo>
                  <a:pt x="6248" y="23241"/>
                </a:lnTo>
                <a:lnTo>
                  <a:pt x="2374" y="30607"/>
                </a:lnTo>
                <a:lnTo>
                  <a:pt x="0" y="39103"/>
                </a:lnTo>
                <a:lnTo>
                  <a:pt x="9753" y="25361"/>
                </a:lnTo>
                <a:lnTo>
                  <a:pt x="24866" y="149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764786" y="9031580"/>
            <a:ext cx="1638" cy="6489"/>
          </a:xfrm>
          <a:custGeom>
            <a:avLst/>
            <a:gdLst/>
            <a:ahLst/>
            <a:cxnLst/>
            <a:rect l="l" t="t" r="r" b="b"/>
            <a:pathLst>
              <a:path w="1638" h="6489">
                <a:moveTo>
                  <a:pt x="507" y="6489"/>
                </a:moveTo>
                <a:lnTo>
                  <a:pt x="1638" y="126"/>
                </a:lnTo>
                <a:lnTo>
                  <a:pt x="0" y="0"/>
                </a:lnTo>
                <a:lnTo>
                  <a:pt x="507" y="648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731553" y="9067689"/>
            <a:ext cx="5003" cy="9245"/>
          </a:xfrm>
          <a:custGeom>
            <a:avLst/>
            <a:gdLst/>
            <a:ahLst/>
            <a:cxnLst/>
            <a:rect l="l" t="t" r="r" b="b"/>
            <a:pathLst>
              <a:path w="5003" h="9245">
                <a:moveTo>
                  <a:pt x="0" y="4991"/>
                </a:moveTo>
                <a:lnTo>
                  <a:pt x="381" y="9245"/>
                </a:lnTo>
                <a:lnTo>
                  <a:pt x="5003" y="5118"/>
                </a:lnTo>
                <a:lnTo>
                  <a:pt x="4254" y="622"/>
                </a:lnTo>
                <a:lnTo>
                  <a:pt x="2628" y="0"/>
                </a:lnTo>
                <a:lnTo>
                  <a:pt x="0" y="4991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738311" y="9064316"/>
            <a:ext cx="11353" cy="21361"/>
          </a:xfrm>
          <a:custGeom>
            <a:avLst/>
            <a:gdLst/>
            <a:ahLst/>
            <a:cxnLst/>
            <a:rect l="l" t="t" r="r" b="b"/>
            <a:pathLst>
              <a:path w="11353" h="21361">
                <a:moveTo>
                  <a:pt x="2489" y="13119"/>
                </a:moveTo>
                <a:lnTo>
                  <a:pt x="0" y="17246"/>
                </a:lnTo>
                <a:lnTo>
                  <a:pt x="863" y="21361"/>
                </a:lnTo>
                <a:lnTo>
                  <a:pt x="6121" y="14236"/>
                </a:lnTo>
                <a:lnTo>
                  <a:pt x="11353" y="2120"/>
                </a:lnTo>
                <a:lnTo>
                  <a:pt x="9105" y="0"/>
                </a:lnTo>
                <a:lnTo>
                  <a:pt x="2489" y="13119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601362" y="9077178"/>
            <a:ext cx="2247" cy="10871"/>
          </a:xfrm>
          <a:custGeom>
            <a:avLst/>
            <a:gdLst/>
            <a:ahLst/>
            <a:cxnLst/>
            <a:rect l="l" t="t" r="r" b="b"/>
            <a:pathLst>
              <a:path w="2247" h="10871">
                <a:moveTo>
                  <a:pt x="495" y="508"/>
                </a:moveTo>
                <a:lnTo>
                  <a:pt x="0" y="8496"/>
                </a:lnTo>
                <a:lnTo>
                  <a:pt x="2247" y="10871"/>
                </a:lnTo>
                <a:lnTo>
                  <a:pt x="2133" y="0"/>
                </a:lnTo>
                <a:lnTo>
                  <a:pt x="495" y="5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600108" y="9096546"/>
            <a:ext cx="1879" cy="6629"/>
          </a:xfrm>
          <a:custGeom>
            <a:avLst/>
            <a:gdLst/>
            <a:ahLst/>
            <a:cxnLst/>
            <a:rect l="l" t="t" r="r" b="b"/>
            <a:pathLst>
              <a:path w="1879" h="6629">
                <a:moveTo>
                  <a:pt x="0" y="0"/>
                </a:moveTo>
                <a:lnTo>
                  <a:pt x="0" y="6629"/>
                </a:lnTo>
                <a:lnTo>
                  <a:pt x="1244" y="6502"/>
                </a:lnTo>
                <a:lnTo>
                  <a:pt x="1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595616" y="9098672"/>
            <a:ext cx="1371" cy="6756"/>
          </a:xfrm>
          <a:custGeom>
            <a:avLst/>
            <a:gdLst/>
            <a:ahLst/>
            <a:cxnLst/>
            <a:rect l="l" t="t" r="r" b="b"/>
            <a:pathLst>
              <a:path w="1371" h="6756">
                <a:moveTo>
                  <a:pt x="0" y="0"/>
                </a:moveTo>
                <a:lnTo>
                  <a:pt x="254" y="6756"/>
                </a:lnTo>
                <a:lnTo>
                  <a:pt x="1371" y="6756"/>
                </a:lnTo>
                <a:lnTo>
                  <a:pt x="1371" y="0"/>
                </a:lnTo>
                <a:lnTo>
                  <a:pt x="0" y="0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710568" y="9117916"/>
            <a:ext cx="5753" cy="5118"/>
          </a:xfrm>
          <a:custGeom>
            <a:avLst/>
            <a:gdLst/>
            <a:ahLst/>
            <a:cxnLst/>
            <a:rect l="l" t="t" r="r" b="b"/>
            <a:pathLst>
              <a:path w="5753" h="5118">
                <a:moveTo>
                  <a:pt x="0" y="4495"/>
                </a:moveTo>
                <a:lnTo>
                  <a:pt x="1879" y="5118"/>
                </a:lnTo>
                <a:lnTo>
                  <a:pt x="5753" y="2006"/>
                </a:lnTo>
                <a:lnTo>
                  <a:pt x="4241" y="0"/>
                </a:lnTo>
                <a:lnTo>
                  <a:pt x="0" y="4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604232" y="9125047"/>
            <a:ext cx="1625" cy="6108"/>
          </a:xfrm>
          <a:custGeom>
            <a:avLst/>
            <a:gdLst/>
            <a:ahLst/>
            <a:cxnLst/>
            <a:rect l="l" t="t" r="r" b="b"/>
            <a:pathLst>
              <a:path w="1625" h="6108">
                <a:moveTo>
                  <a:pt x="1625" y="6108"/>
                </a:moveTo>
                <a:lnTo>
                  <a:pt x="1244" y="622"/>
                </a:lnTo>
                <a:lnTo>
                  <a:pt x="0" y="0"/>
                </a:lnTo>
                <a:lnTo>
                  <a:pt x="1625" y="6108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598988" y="9127037"/>
            <a:ext cx="4622" cy="12877"/>
          </a:xfrm>
          <a:custGeom>
            <a:avLst/>
            <a:gdLst/>
            <a:ahLst/>
            <a:cxnLst/>
            <a:rect l="l" t="t" r="r" b="b"/>
            <a:pathLst>
              <a:path w="4622" h="12877">
                <a:moveTo>
                  <a:pt x="0" y="8496"/>
                </a:moveTo>
                <a:lnTo>
                  <a:pt x="622" y="10998"/>
                </a:lnTo>
                <a:lnTo>
                  <a:pt x="4622" y="12877"/>
                </a:lnTo>
                <a:lnTo>
                  <a:pt x="1244" y="0"/>
                </a:lnTo>
                <a:lnTo>
                  <a:pt x="0" y="8496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649589" y="9160029"/>
            <a:ext cx="6489" cy="1752"/>
          </a:xfrm>
          <a:custGeom>
            <a:avLst/>
            <a:gdLst/>
            <a:ahLst/>
            <a:cxnLst/>
            <a:rect l="l" t="t" r="r" b="b"/>
            <a:pathLst>
              <a:path w="6489" h="1752">
                <a:moveTo>
                  <a:pt x="0" y="1244"/>
                </a:moveTo>
                <a:lnTo>
                  <a:pt x="6489" y="1752"/>
                </a:lnTo>
                <a:lnTo>
                  <a:pt x="6489" y="114"/>
                </a:lnTo>
                <a:lnTo>
                  <a:pt x="0" y="0"/>
                </a:lnTo>
                <a:lnTo>
                  <a:pt x="0" y="124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2273333" y="9407301"/>
            <a:ext cx="53860" cy="40601"/>
          </a:xfrm>
          <a:custGeom>
            <a:avLst/>
            <a:gdLst/>
            <a:ahLst/>
            <a:cxnLst/>
            <a:rect l="l" t="t" r="r" b="b"/>
            <a:pathLst>
              <a:path w="53860" h="40601">
                <a:moveTo>
                  <a:pt x="7505" y="24485"/>
                </a:moveTo>
                <a:lnTo>
                  <a:pt x="40614" y="40601"/>
                </a:lnTo>
                <a:lnTo>
                  <a:pt x="44615" y="34112"/>
                </a:lnTo>
                <a:lnTo>
                  <a:pt x="53238" y="23113"/>
                </a:lnTo>
                <a:lnTo>
                  <a:pt x="53860" y="19989"/>
                </a:lnTo>
                <a:lnTo>
                  <a:pt x="17246" y="0"/>
                </a:lnTo>
                <a:lnTo>
                  <a:pt x="0" y="22364"/>
                </a:lnTo>
                <a:lnTo>
                  <a:pt x="7505" y="2448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2252849" y="9467651"/>
            <a:ext cx="2616" cy="17360"/>
          </a:xfrm>
          <a:custGeom>
            <a:avLst/>
            <a:gdLst/>
            <a:ahLst/>
            <a:cxnLst/>
            <a:rect l="l" t="t" r="r" b="b"/>
            <a:pathLst>
              <a:path w="2616" h="17360">
                <a:moveTo>
                  <a:pt x="495" y="495"/>
                </a:moveTo>
                <a:lnTo>
                  <a:pt x="0" y="15748"/>
                </a:lnTo>
                <a:lnTo>
                  <a:pt x="2616" y="17360"/>
                </a:lnTo>
                <a:lnTo>
                  <a:pt x="2120" y="0"/>
                </a:lnTo>
                <a:lnTo>
                  <a:pt x="495" y="495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2467759" y="877280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428650" y="8773307"/>
            <a:ext cx="37363" cy="792683"/>
          </a:xfrm>
          <a:custGeom>
            <a:avLst/>
            <a:gdLst/>
            <a:ahLst/>
            <a:cxnLst/>
            <a:rect l="l" t="t" r="r" b="b"/>
            <a:pathLst>
              <a:path w="37363" h="792683">
                <a:moveTo>
                  <a:pt x="0" y="781684"/>
                </a:moveTo>
                <a:lnTo>
                  <a:pt x="36855" y="792683"/>
                </a:lnTo>
                <a:lnTo>
                  <a:pt x="37363" y="0"/>
                </a:lnTo>
                <a:lnTo>
                  <a:pt x="31610" y="368"/>
                </a:lnTo>
                <a:lnTo>
                  <a:pt x="381" y="10871"/>
                </a:lnTo>
                <a:lnTo>
                  <a:pt x="0" y="781684"/>
                </a:lnTo>
                <a:close/>
              </a:path>
            </a:pathLst>
          </a:custGeom>
          <a:solidFill>
            <a:srgbClr val="41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481132" y="87688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470640" y="87711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474252" y="87705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472514" y="8771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478072" y="8769054"/>
            <a:ext cx="0" cy="800684"/>
          </a:xfrm>
          <a:custGeom>
            <a:avLst/>
            <a:gdLst/>
            <a:ahLst/>
            <a:cxnLst/>
            <a:rect l="l" t="t" r="r" b="b"/>
            <a:pathLst>
              <a:path h="800684">
                <a:moveTo>
                  <a:pt x="0" y="0"/>
                </a:moveTo>
                <a:lnTo>
                  <a:pt x="0" y="800684"/>
                </a:lnTo>
              </a:path>
            </a:pathLst>
          </a:custGeom>
          <a:ln w="3149">
            <a:solidFill>
              <a:srgbClr val="414345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592082" y="8740694"/>
            <a:ext cx="2006" cy="19621"/>
          </a:xfrm>
          <a:custGeom>
            <a:avLst/>
            <a:gdLst/>
            <a:ahLst/>
            <a:cxnLst/>
            <a:rect l="l" t="t" r="r" b="b"/>
            <a:pathLst>
              <a:path w="2006" h="19621">
                <a:moveTo>
                  <a:pt x="126" y="126"/>
                </a:moveTo>
                <a:lnTo>
                  <a:pt x="0" y="18986"/>
                </a:lnTo>
                <a:lnTo>
                  <a:pt x="1625" y="19621"/>
                </a:lnTo>
                <a:lnTo>
                  <a:pt x="2006" y="0"/>
                </a:lnTo>
                <a:lnTo>
                  <a:pt x="126" y="126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491157" y="8832663"/>
            <a:ext cx="13233" cy="7366"/>
          </a:xfrm>
          <a:custGeom>
            <a:avLst/>
            <a:gdLst/>
            <a:ahLst/>
            <a:cxnLst/>
            <a:rect l="l" t="t" r="r" b="b"/>
            <a:pathLst>
              <a:path w="13233" h="7366">
                <a:moveTo>
                  <a:pt x="0" y="3987"/>
                </a:moveTo>
                <a:lnTo>
                  <a:pt x="127" y="7365"/>
                </a:lnTo>
                <a:lnTo>
                  <a:pt x="13233" y="2870"/>
                </a:lnTo>
                <a:lnTo>
                  <a:pt x="12369" y="0"/>
                </a:lnTo>
                <a:lnTo>
                  <a:pt x="0" y="398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437176" y="8877129"/>
            <a:ext cx="7874" cy="13131"/>
          </a:xfrm>
          <a:custGeom>
            <a:avLst/>
            <a:gdLst/>
            <a:ahLst/>
            <a:cxnLst/>
            <a:rect l="l" t="t" r="r" b="b"/>
            <a:pathLst>
              <a:path w="7874" h="13131">
                <a:moveTo>
                  <a:pt x="1117" y="6007"/>
                </a:moveTo>
                <a:lnTo>
                  <a:pt x="0" y="13131"/>
                </a:lnTo>
                <a:lnTo>
                  <a:pt x="7873" y="3886"/>
                </a:lnTo>
                <a:lnTo>
                  <a:pt x="6248" y="0"/>
                </a:lnTo>
                <a:lnTo>
                  <a:pt x="1117" y="6007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768918" y="8963986"/>
            <a:ext cx="4000" cy="15227"/>
          </a:xfrm>
          <a:custGeom>
            <a:avLst/>
            <a:gdLst/>
            <a:ahLst/>
            <a:cxnLst/>
            <a:rect l="l" t="t" r="r" b="b"/>
            <a:pathLst>
              <a:path w="4000" h="15227">
                <a:moveTo>
                  <a:pt x="2120" y="2489"/>
                </a:moveTo>
                <a:lnTo>
                  <a:pt x="254" y="0"/>
                </a:lnTo>
                <a:lnTo>
                  <a:pt x="0" y="8864"/>
                </a:lnTo>
                <a:lnTo>
                  <a:pt x="1371" y="9867"/>
                </a:lnTo>
                <a:lnTo>
                  <a:pt x="2374" y="15227"/>
                </a:lnTo>
                <a:lnTo>
                  <a:pt x="4000" y="15227"/>
                </a:lnTo>
                <a:lnTo>
                  <a:pt x="2120" y="248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772918" y="8981471"/>
            <a:ext cx="2235" cy="15367"/>
          </a:xfrm>
          <a:custGeom>
            <a:avLst/>
            <a:gdLst/>
            <a:ahLst/>
            <a:cxnLst/>
            <a:rect l="l" t="t" r="r" b="b"/>
            <a:pathLst>
              <a:path w="2235" h="15367">
                <a:moveTo>
                  <a:pt x="0" y="13119"/>
                </a:moveTo>
                <a:lnTo>
                  <a:pt x="2235" y="15366"/>
                </a:lnTo>
                <a:lnTo>
                  <a:pt x="2006" y="749"/>
                </a:lnTo>
                <a:lnTo>
                  <a:pt x="990" y="0"/>
                </a:lnTo>
                <a:lnTo>
                  <a:pt x="0" y="13119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772918" y="9005335"/>
            <a:ext cx="2743" cy="8864"/>
          </a:xfrm>
          <a:custGeom>
            <a:avLst/>
            <a:gdLst/>
            <a:ahLst/>
            <a:cxnLst/>
            <a:rect l="l" t="t" r="r" b="b"/>
            <a:pathLst>
              <a:path w="2743" h="8864">
                <a:moveTo>
                  <a:pt x="0" y="0"/>
                </a:moveTo>
                <a:lnTo>
                  <a:pt x="495" y="8864"/>
                </a:lnTo>
                <a:lnTo>
                  <a:pt x="2743" y="126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767420" y="9005460"/>
            <a:ext cx="1244" cy="10744"/>
          </a:xfrm>
          <a:custGeom>
            <a:avLst/>
            <a:gdLst/>
            <a:ahLst/>
            <a:cxnLst/>
            <a:rect l="l" t="t" r="r" b="b"/>
            <a:pathLst>
              <a:path w="1244" h="10744">
                <a:moveTo>
                  <a:pt x="0" y="0"/>
                </a:moveTo>
                <a:lnTo>
                  <a:pt x="0" y="10744"/>
                </a:lnTo>
                <a:lnTo>
                  <a:pt x="1117" y="10744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602360" y="9088053"/>
            <a:ext cx="1244" cy="6248"/>
          </a:xfrm>
          <a:custGeom>
            <a:avLst/>
            <a:gdLst/>
            <a:ahLst/>
            <a:cxnLst/>
            <a:rect l="l" t="t" r="r" b="b"/>
            <a:pathLst>
              <a:path w="1244" h="6248">
                <a:moveTo>
                  <a:pt x="0" y="0"/>
                </a:moveTo>
                <a:lnTo>
                  <a:pt x="0" y="6248"/>
                </a:lnTo>
                <a:lnTo>
                  <a:pt x="1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2254967" y="9466144"/>
            <a:ext cx="2882" cy="19380"/>
          </a:xfrm>
          <a:custGeom>
            <a:avLst/>
            <a:gdLst/>
            <a:ahLst/>
            <a:cxnLst/>
            <a:rect l="l" t="t" r="r" b="b"/>
            <a:pathLst>
              <a:path w="2882" h="19380">
                <a:moveTo>
                  <a:pt x="0" y="1511"/>
                </a:moveTo>
                <a:lnTo>
                  <a:pt x="508" y="18872"/>
                </a:lnTo>
                <a:lnTo>
                  <a:pt x="2120" y="19380"/>
                </a:lnTo>
                <a:lnTo>
                  <a:pt x="2882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393B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126178" y="8758565"/>
            <a:ext cx="17741" cy="25361"/>
          </a:xfrm>
          <a:custGeom>
            <a:avLst/>
            <a:gdLst/>
            <a:ahLst/>
            <a:cxnLst/>
            <a:rect l="l" t="t" r="r" b="b"/>
            <a:pathLst>
              <a:path w="17741" h="25361">
                <a:moveTo>
                  <a:pt x="16865" y="2870"/>
                </a:moveTo>
                <a:lnTo>
                  <a:pt x="17741" y="0"/>
                </a:lnTo>
                <a:lnTo>
                  <a:pt x="12865" y="1117"/>
                </a:lnTo>
                <a:lnTo>
                  <a:pt x="12369" y="2870"/>
                </a:lnTo>
                <a:lnTo>
                  <a:pt x="6375" y="7746"/>
                </a:lnTo>
                <a:lnTo>
                  <a:pt x="0" y="16611"/>
                </a:lnTo>
                <a:lnTo>
                  <a:pt x="114" y="25361"/>
                </a:lnTo>
                <a:lnTo>
                  <a:pt x="2120" y="25234"/>
                </a:lnTo>
                <a:lnTo>
                  <a:pt x="3746" y="18237"/>
                </a:lnTo>
                <a:lnTo>
                  <a:pt x="16865" y="287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124049" y="8783927"/>
            <a:ext cx="2247" cy="6502"/>
          </a:xfrm>
          <a:custGeom>
            <a:avLst/>
            <a:gdLst/>
            <a:ahLst/>
            <a:cxnLst/>
            <a:rect l="l" t="t" r="r" b="b"/>
            <a:pathLst>
              <a:path w="2247" h="6502">
                <a:moveTo>
                  <a:pt x="0" y="6375"/>
                </a:moveTo>
                <a:lnTo>
                  <a:pt x="2120" y="6502"/>
                </a:lnTo>
                <a:lnTo>
                  <a:pt x="2247" y="0"/>
                </a:lnTo>
                <a:lnTo>
                  <a:pt x="0" y="637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121808" y="8790301"/>
            <a:ext cx="2235" cy="6743"/>
          </a:xfrm>
          <a:custGeom>
            <a:avLst/>
            <a:gdLst/>
            <a:ahLst/>
            <a:cxnLst/>
            <a:rect l="l" t="t" r="r" b="b"/>
            <a:pathLst>
              <a:path w="2235" h="6743">
                <a:moveTo>
                  <a:pt x="0" y="127"/>
                </a:moveTo>
                <a:lnTo>
                  <a:pt x="622" y="6616"/>
                </a:lnTo>
                <a:lnTo>
                  <a:pt x="1625" y="6743"/>
                </a:lnTo>
                <a:lnTo>
                  <a:pt x="2235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241126" y="8877266"/>
            <a:ext cx="12992" cy="10871"/>
          </a:xfrm>
          <a:custGeom>
            <a:avLst/>
            <a:gdLst/>
            <a:ahLst/>
            <a:cxnLst/>
            <a:rect l="l" t="t" r="r" b="b"/>
            <a:pathLst>
              <a:path w="12992" h="10871">
                <a:moveTo>
                  <a:pt x="0" y="6121"/>
                </a:moveTo>
                <a:lnTo>
                  <a:pt x="6743" y="10617"/>
                </a:lnTo>
                <a:lnTo>
                  <a:pt x="10744" y="10871"/>
                </a:lnTo>
                <a:lnTo>
                  <a:pt x="12992" y="4622"/>
                </a:lnTo>
                <a:lnTo>
                  <a:pt x="749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486165" y="8900881"/>
            <a:ext cx="32854" cy="19989"/>
          </a:xfrm>
          <a:custGeom>
            <a:avLst/>
            <a:gdLst/>
            <a:ahLst/>
            <a:cxnLst/>
            <a:rect l="l" t="t" r="r" b="b"/>
            <a:pathLst>
              <a:path w="32854" h="19989">
                <a:moveTo>
                  <a:pt x="32854" y="17614"/>
                </a:moveTo>
                <a:lnTo>
                  <a:pt x="2616" y="0"/>
                </a:lnTo>
                <a:lnTo>
                  <a:pt x="0" y="2374"/>
                </a:lnTo>
                <a:lnTo>
                  <a:pt x="32727" y="19989"/>
                </a:lnTo>
                <a:lnTo>
                  <a:pt x="32854" y="1761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467665" y="8915998"/>
            <a:ext cx="45351" cy="29235"/>
          </a:xfrm>
          <a:custGeom>
            <a:avLst/>
            <a:gdLst/>
            <a:ahLst/>
            <a:cxnLst/>
            <a:rect l="l" t="t" r="r" b="b"/>
            <a:pathLst>
              <a:path w="45351" h="29235">
                <a:moveTo>
                  <a:pt x="7619" y="3124"/>
                </a:moveTo>
                <a:lnTo>
                  <a:pt x="3873" y="0"/>
                </a:lnTo>
                <a:lnTo>
                  <a:pt x="0" y="6870"/>
                </a:lnTo>
                <a:lnTo>
                  <a:pt x="1371" y="7619"/>
                </a:lnTo>
                <a:lnTo>
                  <a:pt x="9626" y="9867"/>
                </a:lnTo>
                <a:lnTo>
                  <a:pt x="27482" y="22364"/>
                </a:lnTo>
                <a:lnTo>
                  <a:pt x="43103" y="29235"/>
                </a:lnTo>
                <a:lnTo>
                  <a:pt x="45351" y="24739"/>
                </a:lnTo>
                <a:lnTo>
                  <a:pt x="7619" y="312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315351" y="8918743"/>
            <a:ext cx="88582" cy="56857"/>
          </a:xfrm>
          <a:custGeom>
            <a:avLst/>
            <a:gdLst/>
            <a:ahLst/>
            <a:cxnLst/>
            <a:rect l="l" t="t" r="r" b="b"/>
            <a:pathLst>
              <a:path w="88582" h="56857">
                <a:moveTo>
                  <a:pt x="51473" y="28498"/>
                </a:moveTo>
                <a:lnTo>
                  <a:pt x="12242" y="6870"/>
                </a:lnTo>
                <a:lnTo>
                  <a:pt x="7746" y="2628"/>
                </a:lnTo>
                <a:lnTo>
                  <a:pt x="0" y="0"/>
                </a:lnTo>
                <a:lnTo>
                  <a:pt x="126" y="8255"/>
                </a:lnTo>
                <a:lnTo>
                  <a:pt x="4749" y="10502"/>
                </a:lnTo>
                <a:lnTo>
                  <a:pt x="19113" y="18999"/>
                </a:lnTo>
                <a:lnTo>
                  <a:pt x="22110" y="21501"/>
                </a:lnTo>
                <a:lnTo>
                  <a:pt x="25107" y="22123"/>
                </a:lnTo>
                <a:lnTo>
                  <a:pt x="30238" y="25869"/>
                </a:lnTo>
                <a:lnTo>
                  <a:pt x="34112" y="26365"/>
                </a:lnTo>
                <a:lnTo>
                  <a:pt x="36728" y="30238"/>
                </a:lnTo>
                <a:lnTo>
                  <a:pt x="40487" y="30861"/>
                </a:lnTo>
                <a:lnTo>
                  <a:pt x="45478" y="34493"/>
                </a:lnTo>
                <a:lnTo>
                  <a:pt x="49098" y="35242"/>
                </a:lnTo>
                <a:lnTo>
                  <a:pt x="60731" y="43230"/>
                </a:lnTo>
                <a:lnTo>
                  <a:pt x="64350" y="43865"/>
                </a:lnTo>
                <a:lnTo>
                  <a:pt x="71462" y="49364"/>
                </a:lnTo>
                <a:lnTo>
                  <a:pt x="75349" y="50355"/>
                </a:lnTo>
                <a:lnTo>
                  <a:pt x="78473" y="53987"/>
                </a:lnTo>
                <a:lnTo>
                  <a:pt x="86715" y="56857"/>
                </a:lnTo>
                <a:lnTo>
                  <a:pt x="88214" y="55613"/>
                </a:lnTo>
                <a:lnTo>
                  <a:pt x="88582" y="49987"/>
                </a:lnTo>
                <a:lnTo>
                  <a:pt x="68846" y="39357"/>
                </a:lnTo>
                <a:lnTo>
                  <a:pt x="51473" y="2849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766289" y="8996592"/>
            <a:ext cx="2755" cy="8864"/>
          </a:xfrm>
          <a:custGeom>
            <a:avLst/>
            <a:gdLst/>
            <a:ahLst/>
            <a:cxnLst/>
            <a:rect l="l" t="t" r="r" b="b"/>
            <a:pathLst>
              <a:path w="2755" h="8864">
                <a:moveTo>
                  <a:pt x="0" y="6616"/>
                </a:moveTo>
                <a:lnTo>
                  <a:pt x="2374" y="8864"/>
                </a:lnTo>
                <a:lnTo>
                  <a:pt x="2755" y="253"/>
                </a:lnTo>
                <a:lnTo>
                  <a:pt x="1130" y="0"/>
                </a:lnTo>
                <a:lnTo>
                  <a:pt x="0" y="6616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762917" y="9005465"/>
            <a:ext cx="2247" cy="19494"/>
          </a:xfrm>
          <a:custGeom>
            <a:avLst/>
            <a:gdLst/>
            <a:ahLst/>
            <a:cxnLst/>
            <a:rect l="l" t="t" r="r" b="b"/>
            <a:pathLst>
              <a:path w="2247" h="19494">
                <a:moveTo>
                  <a:pt x="0" y="19494"/>
                </a:moveTo>
                <a:lnTo>
                  <a:pt x="1257" y="19494"/>
                </a:lnTo>
                <a:lnTo>
                  <a:pt x="2247" y="15113"/>
                </a:lnTo>
                <a:lnTo>
                  <a:pt x="876" y="749"/>
                </a:lnTo>
                <a:lnTo>
                  <a:pt x="127" y="0"/>
                </a:lnTo>
                <a:lnTo>
                  <a:pt x="0" y="19494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588735" y="9042071"/>
            <a:ext cx="2120" cy="6743"/>
          </a:xfrm>
          <a:custGeom>
            <a:avLst/>
            <a:gdLst/>
            <a:ahLst/>
            <a:cxnLst/>
            <a:rect l="l" t="t" r="r" b="b"/>
            <a:pathLst>
              <a:path w="2120" h="6743">
                <a:moveTo>
                  <a:pt x="0" y="6743"/>
                </a:moveTo>
                <a:lnTo>
                  <a:pt x="2120" y="6743"/>
                </a:lnTo>
                <a:lnTo>
                  <a:pt x="2120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755794" y="9044574"/>
            <a:ext cx="1879" cy="6235"/>
          </a:xfrm>
          <a:custGeom>
            <a:avLst/>
            <a:gdLst/>
            <a:ahLst/>
            <a:cxnLst/>
            <a:rect l="l" t="t" r="r" b="b"/>
            <a:pathLst>
              <a:path w="1879" h="6235">
                <a:moveTo>
                  <a:pt x="254" y="0"/>
                </a:moveTo>
                <a:lnTo>
                  <a:pt x="0" y="6235"/>
                </a:lnTo>
                <a:lnTo>
                  <a:pt x="1752" y="5753"/>
                </a:lnTo>
                <a:lnTo>
                  <a:pt x="1879" y="0"/>
                </a:lnTo>
                <a:lnTo>
                  <a:pt x="254" y="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582375" y="9048810"/>
            <a:ext cx="6984" cy="28244"/>
          </a:xfrm>
          <a:custGeom>
            <a:avLst/>
            <a:gdLst/>
            <a:ahLst/>
            <a:cxnLst/>
            <a:rect l="l" t="t" r="r" b="b"/>
            <a:pathLst>
              <a:path w="6984" h="28244">
                <a:moveTo>
                  <a:pt x="3365" y="5638"/>
                </a:moveTo>
                <a:lnTo>
                  <a:pt x="0" y="28244"/>
                </a:lnTo>
                <a:lnTo>
                  <a:pt x="1993" y="28117"/>
                </a:lnTo>
                <a:lnTo>
                  <a:pt x="3987" y="21996"/>
                </a:lnTo>
                <a:lnTo>
                  <a:pt x="4610" y="19507"/>
                </a:lnTo>
                <a:lnTo>
                  <a:pt x="5854" y="10871"/>
                </a:lnTo>
                <a:lnTo>
                  <a:pt x="6985" y="6502"/>
                </a:lnTo>
                <a:lnTo>
                  <a:pt x="6362" y="0"/>
                </a:lnTo>
                <a:lnTo>
                  <a:pt x="3365" y="5638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591110" y="9083800"/>
            <a:ext cx="4762" cy="14998"/>
          </a:xfrm>
          <a:custGeom>
            <a:avLst/>
            <a:gdLst/>
            <a:ahLst/>
            <a:cxnLst/>
            <a:rect l="l" t="t" r="r" b="b"/>
            <a:pathLst>
              <a:path w="4762" h="14998">
                <a:moveTo>
                  <a:pt x="253" y="4127"/>
                </a:moveTo>
                <a:lnTo>
                  <a:pt x="0" y="14998"/>
                </a:lnTo>
                <a:lnTo>
                  <a:pt x="4762" y="2120"/>
                </a:lnTo>
                <a:lnTo>
                  <a:pt x="2501" y="0"/>
                </a:lnTo>
                <a:lnTo>
                  <a:pt x="253" y="4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985711" y="9311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992632" y="9235485"/>
            <a:ext cx="180365" cy="456895"/>
          </a:xfrm>
          <a:custGeom>
            <a:avLst/>
            <a:gdLst/>
            <a:ahLst/>
            <a:cxnLst/>
            <a:rect l="l" t="t" r="r" b="b"/>
            <a:pathLst>
              <a:path w="180365" h="456895">
                <a:moveTo>
                  <a:pt x="0" y="456895"/>
                </a:moveTo>
                <a:lnTo>
                  <a:pt x="166204" y="456895"/>
                </a:lnTo>
                <a:lnTo>
                  <a:pt x="166509" y="339369"/>
                </a:lnTo>
                <a:lnTo>
                  <a:pt x="179755" y="347751"/>
                </a:lnTo>
                <a:lnTo>
                  <a:pt x="180365" y="235038"/>
                </a:lnTo>
                <a:lnTo>
                  <a:pt x="151511" y="213550"/>
                </a:lnTo>
                <a:lnTo>
                  <a:pt x="108140" y="176568"/>
                </a:lnTo>
                <a:lnTo>
                  <a:pt x="97269" y="163563"/>
                </a:lnTo>
                <a:lnTo>
                  <a:pt x="73291" y="139700"/>
                </a:lnTo>
                <a:lnTo>
                  <a:pt x="38430" y="89966"/>
                </a:lnTo>
                <a:lnTo>
                  <a:pt x="12319" y="37871"/>
                </a:lnTo>
                <a:lnTo>
                  <a:pt x="558" y="0"/>
                </a:lnTo>
                <a:lnTo>
                  <a:pt x="0" y="45689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310081" y="9285972"/>
            <a:ext cx="42722" cy="43865"/>
          </a:xfrm>
          <a:custGeom>
            <a:avLst/>
            <a:gdLst/>
            <a:ahLst/>
            <a:cxnLst/>
            <a:rect l="l" t="t" r="r" b="b"/>
            <a:pathLst>
              <a:path w="42722" h="43865">
                <a:moveTo>
                  <a:pt x="27482" y="8750"/>
                </a:moveTo>
                <a:lnTo>
                  <a:pt x="16611" y="126"/>
                </a:lnTo>
                <a:lnTo>
                  <a:pt x="12865" y="0"/>
                </a:lnTo>
                <a:lnTo>
                  <a:pt x="0" y="507"/>
                </a:lnTo>
                <a:lnTo>
                  <a:pt x="6743" y="23494"/>
                </a:lnTo>
                <a:lnTo>
                  <a:pt x="7492" y="24612"/>
                </a:lnTo>
                <a:lnTo>
                  <a:pt x="11861" y="26746"/>
                </a:lnTo>
                <a:lnTo>
                  <a:pt x="14363" y="30746"/>
                </a:lnTo>
                <a:lnTo>
                  <a:pt x="20980" y="30746"/>
                </a:lnTo>
                <a:lnTo>
                  <a:pt x="25234" y="35483"/>
                </a:lnTo>
                <a:lnTo>
                  <a:pt x="27101" y="35483"/>
                </a:lnTo>
                <a:lnTo>
                  <a:pt x="33731" y="41732"/>
                </a:lnTo>
                <a:lnTo>
                  <a:pt x="41719" y="43865"/>
                </a:lnTo>
                <a:lnTo>
                  <a:pt x="42722" y="43230"/>
                </a:lnTo>
                <a:lnTo>
                  <a:pt x="40347" y="28371"/>
                </a:lnTo>
                <a:lnTo>
                  <a:pt x="27482" y="8750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2177254" y="9474401"/>
            <a:ext cx="8750" cy="117322"/>
          </a:xfrm>
          <a:custGeom>
            <a:avLst/>
            <a:gdLst/>
            <a:ahLst/>
            <a:cxnLst/>
            <a:rect l="l" t="t" r="r" b="b"/>
            <a:pathLst>
              <a:path w="8750" h="117322">
                <a:moveTo>
                  <a:pt x="0" y="112445"/>
                </a:moveTo>
                <a:lnTo>
                  <a:pt x="2374" y="115582"/>
                </a:lnTo>
                <a:lnTo>
                  <a:pt x="8242" y="117322"/>
                </a:lnTo>
                <a:lnTo>
                  <a:pt x="8750" y="4864"/>
                </a:lnTo>
                <a:lnTo>
                  <a:pt x="622" y="0"/>
                </a:lnTo>
                <a:lnTo>
                  <a:pt x="0" y="112445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964960" y="9483143"/>
            <a:ext cx="20866" cy="75971"/>
          </a:xfrm>
          <a:custGeom>
            <a:avLst/>
            <a:gdLst/>
            <a:ahLst/>
            <a:cxnLst/>
            <a:rect l="l" t="t" r="r" b="b"/>
            <a:pathLst>
              <a:path w="20866" h="75971">
                <a:moveTo>
                  <a:pt x="18745" y="8623"/>
                </a:moveTo>
                <a:lnTo>
                  <a:pt x="0" y="0"/>
                </a:lnTo>
                <a:lnTo>
                  <a:pt x="3009" y="26873"/>
                </a:lnTo>
                <a:lnTo>
                  <a:pt x="11747" y="59474"/>
                </a:lnTo>
                <a:lnTo>
                  <a:pt x="20866" y="75971"/>
                </a:lnTo>
                <a:lnTo>
                  <a:pt x="20751" y="69595"/>
                </a:lnTo>
                <a:lnTo>
                  <a:pt x="18745" y="8623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2234191" y="9626340"/>
            <a:ext cx="8788" cy="66040"/>
          </a:xfrm>
          <a:custGeom>
            <a:avLst/>
            <a:gdLst/>
            <a:ahLst/>
            <a:cxnLst/>
            <a:rect l="l" t="t" r="r" b="b"/>
            <a:pathLst>
              <a:path w="8788" h="66040">
                <a:moveTo>
                  <a:pt x="0" y="66039"/>
                </a:moveTo>
                <a:lnTo>
                  <a:pt x="8712" y="66039"/>
                </a:lnTo>
                <a:lnTo>
                  <a:pt x="8788" y="4381"/>
                </a:lnTo>
                <a:lnTo>
                  <a:pt x="38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2284180" y="9652439"/>
            <a:ext cx="11836" cy="39941"/>
          </a:xfrm>
          <a:custGeom>
            <a:avLst/>
            <a:gdLst/>
            <a:ahLst/>
            <a:cxnLst/>
            <a:rect l="l" t="t" r="r" b="b"/>
            <a:pathLst>
              <a:path w="11836" h="39941">
                <a:moveTo>
                  <a:pt x="0" y="39941"/>
                </a:moveTo>
                <a:lnTo>
                  <a:pt x="11836" y="39941"/>
                </a:lnTo>
                <a:lnTo>
                  <a:pt x="11772" y="5143"/>
                </a:lnTo>
                <a:lnTo>
                  <a:pt x="25" y="0"/>
                </a:lnTo>
                <a:lnTo>
                  <a:pt x="0" y="39941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3126242" y="9600596"/>
            <a:ext cx="2006" cy="91782"/>
          </a:xfrm>
          <a:custGeom>
            <a:avLst/>
            <a:gdLst/>
            <a:ahLst/>
            <a:cxnLst/>
            <a:rect l="l" t="t" r="r" b="b"/>
            <a:pathLst>
              <a:path w="2006" h="91782">
                <a:moveTo>
                  <a:pt x="0" y="127"/>
                </a:moveTo>
                <a:lnTo>
                  <a:pt x="444" y="91782"/>
                </a:lnTo>
                <a:lnTo>
                  <a:pt x="1854" y="91782"/>
                </a:lnTo>
                <a:lnTo>
                  <a:pt x="2006" y="0"/>
                </a:lnTo>
                <a:lnTo>
                  <a:pt x="0" y="127"/>
                </a:lnTo>
                <a:close/>
              </a:path>
            </a:pathLst>
          </a:custGeom>
          <a:solidFill>
            <a:srgbClr val="3E3D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755550" y="8999094"/>
            <a:ext cx="5118" cy="17233"/>
          </a:xfrm>
          <a:custGeom>
            <a:avLst/>
            <a:gdLst/>
            <a:ahLst/>
            <a:cxnLst/>
            <a:rect l="l" t="t" r="r" b="b"/>
            <a:pathLst>
              <a:path w="5118" h="17233">
                <a:moveTo>
                  <a:pt x="749" y="4114"/>
                </a:moveTo>
                <a:lnTo>
                  <a:pt x="0" y="6362"/>
                </a:lnTo>
                <a:lnTo>
                  <a:pt x="876" y="10617"/>
                </a:lnTo>
                <a:lnTo>
                  <a:pt x="4368" y="17233"/>
                </a:lnTo>
                <a:lnTo>
                  <a:pt x="5118" y="1879"/>
                </a:lnTo>
                <a:lnTo>
                  <a:pt x="4241" y="0"/>
                </a:lnTo>
                <a:lnTo>
                  <a:pt x="749" y="411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751670" y="9011824"/>
            <a:ext cx="3873" cy="17500"/>
          </a:xfrm>
          <a:custGeom>
            <a:avLst/>
            <a:gdLst/>
            <a:ahLst/>
            <a:cxnLst/>
            <a:rect l="l" t="t" r="r" b="b"/>
            <a:pathLst>
              <a:path w="3873" h="17500">
                <a:moveTo>
                  <a:pt x="2628" y="139"/>
                </a:moveTo>
                <a:lnTo>
                  <a:pt x="0" y="17500"/>
                </a:lnTo>
                <a:lnTo>
                  <a:pt x="3619" y="10261"/>
                </a:lnTo>
                <a:lnTo>
                  <a:pt x="3873" y="0"/>
                </a:lnTo>
                <a:lnTo>
                  <a:pt x="2628" y="139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597365" y="9050955"/>
            <a:ext cx="2235" cy="6362"/>
          </a:xfrm>
          <a:custGeom>
            <a:avLst/>
            <a:gdLst/>
            <a:ahLst/>
            <a:cxnLst/>
            <a:rect l="l" t="t" r="r" b="b"/>
            <a:pathLst>
              <a:path w="2235" h="6362">
                <a:moveTo>
                  <a:pt x="0" y="6362"/>
                </a:moveTo>
                <a:lnTo>
                  <a:pt x="1752" y="6362"/>
                </a:lnTo>
                <a:lnTo>
                  <a:pt x="2235" y="0"/>
                </a:lnTo>
                <a:lnTo>
                  <a:pt x="0" y="636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584369" y="9070811"/>
            <a:ext cx="2362" cy="6121"/>
          </a:xfrm>
          <a:custGeom>
            <a:avLst/>
            <a:gdLst/>
            <a:ahLst/>
            <a:cxnLst/>
            <a:rect l="l" t="t" r="r" b="b"/>
            <a:pathLst>
              <a:path w="2362" h="6121">
                <a:moveTo>
                  <a:pt x="0" y="6121"/>
                </a:moveTo>
                <a:lnTo>
                  <a:pt x="2362" y="2120"/>
                </a:lnTo>
                <a:lnTo>
                  <a:pt x="1993" y="0"/>
                </a:lnTo>
                <a:lnTo>
                  <a:pt x="0" y="612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683834" y="9141905"/>
            <a:ext cx="17614" cy="12750"/>
          </a:xfrm>
          <a:custGeom>
            <a:avLst/>
            <a:gdLst/>
            <a:ahLst/>
            <a:cxnLst/>
            <a:rect l="l" t="t" r="r" b="b"/>
            <a:pathLst>
              <a:path w="17614" h="12750">
                <a:moveTo>
                  <a:pt x="16484" y="3124"/>
                </a:moveTo>
                <a:lnTo>
                  <a:pt x="17614" y="622"/>
                </a:lnTo>
                <a:lnTo>
                  <a:pt x="13741" y="0"/>
                </a:lnTo>
                <a:lnTo>
                  <a:pt x="0" y="9118"/>
                </a:lnTo>
                <a:lnTo>
                  <a:pt x="495" y="12750"/>
                </a:lnTo>
                <a:lnTo>
                  <a:pt x="16484" y="3124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656092" y="9158897"/>
            <a:ext cx="11125" cy="2882"/>
          </a:xfrm>
          <a:custGeom>
            <a:avLst/>
            <a:gdLst/>
            <a:ahLst/>
            <a:cxnLst/>
            <a:rect l="l" t="t" r="r" b="b"/>
            <a:pathLst>
              <a:path w="11125" h="2882">
                <a:moveTo>
                  <a:pt x="0" y="1257"/>
                </a:moveTo>
                <a:lnTo>
                  <a:pt x="0" y="2882"/>
                </a:lnTo>
                <a:lnTo>
                  <a:pt x="11125" y="1130"/>
                </a:lnTo>
                <a:lnTo>
                  <a:pt x="4241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645222" y="9166646"/>
            <a:ext cx="8750" cy="1879"/>
          </a:xfrm>
          <a:custGeom>
            <a:avLst/>
            <a:gdLst/>
            <a:ahLst/>
            <a:cxnLst/>
            <a:rect l="l" t="t" r="r" b="b"/>
            <a:pathLst>
              <a:path w="8750" h="1879">
                <a:moveTo>
                  <a:pt x="0" y="0"/>
                </a:moveTo>
                <a:lnTo>
                  <a:pt x="495" y="1879"/>
                </a:lnTo>
                <a:lnTo>
                  <a:pt x="8750" y="0"/>
                </a:lnTo>
                <a:lnTo>
                  <a:pt x="0" y="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2246726" y="9286217"/>
            <a:ext cx="106083" cy="144449"/>
          </a:xfrm>
          <a:custGeom>
            <a:avLst/>
            <a:gdLst/>
            <a:ahLst/>
            <a:cxnLst/>
            <a:rect l="l" t="t" r="r" b="b"/>
            <a:pathLst>
              <a:path w="106083" h="144449">
                <a:moveTo>
                  <a:pt x="53098" y="2260"/>
                </a:moveTo>
                <a:lnTo>
                  <a:pt x="0" y="137706"/>
                </a:lnTo>
                <a:lnTo>
                  <a:pt x="3619" y="139077"/>
                </a:lnTo>
                <a:lnTo>
                  <a:pt x="10871" y="144449"/>
                </a:lnTo>
                <a:lnTo>
                  <a:pt x="22491" y="143319"/>
                </a:lnTo>
                <a:lnTo>
                  <a:pt x="41973" y="117335"/>
                </a:lnTo>
                <a:lnTo>
                  <a:pt x="46977" y="111836"/>
                </a:lnTo>
                <a:lnTo>
                  <a:pt x="49974" y="107467"/>
                </a:lnTo>
                <a:lnTo>
                  <a:pt x="53720" y="99847"/>
                </a:lnTo>
                <a:lnTo>
                  <a:pt x="90970" y="120840"/>
                </a:lnTo>
                <a:lnTo>
                  <a:pt x="101333" y="94094"/>
                </a:lnTo>
                <a:lnTo>
                  <a:pt x="105702" y="76720"/>
                </a:lnTo>
                <a:lnTo>
                  <a:pt x="106083" y="68859"/>
                </a:lnTo>
                <a:lnTo>
                  <a:pt x="69964" y="47231"/>
                </a:lnTo>
                <a:lnTo>
                  <a:pt x="66598" y="66103"/>
                </a:lnTo>
                <a:lnTo>
                  <a:pt x="66598" y="19621"/>
                </a:lnTo>
                <a:lnTo>
                  <a:pt x="60223" y="2006"/>
                </a:lnTo>
                <a:lnTo>
                  <a:pt x="58343" y="0"/>
                </a:lnTo>
                <a:lnTo>
                  <a:pt x="53098" y="2260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259595" y="9290472"/>
            <a:ext cx="34480" cy="58102"/>
          </a:xfrm>
          <a:custGeom>
            <a:avLst/>
            <a:gdLst/>
            <a:ahLst/>
            <a:cxnLst/>
            <a:rect l="l" t="t" r="r" b="b"/>
            <a:pathLst>
              <a:path w="34480" h="58102">
                <a:moveTo>
                  <a:pt x="20243" y="4622"/>
                </a:moveTo>
                <a:lnTo>
                  <a:pt x="17119" y="3873"/>
                </a:lnTo>
                <a:lnTo>
                  <a:pt x="15493" y="4495"/>
                </a:lnTo>
                <a:lnTo>
                  <a:pt x="12623" y="20485"/>
                </a:lnTo>
                <a:lnTo>
                  <a:pt x="0" y="51104"/>
                </a:lnTo>
                <a:lnTo>
                  <a:pt x="12750" y="58102"/>
                </a:lnTo>
                <a:lnTo>
                  <a:pt x="34480" y="5118"/>
                </a:lnTo>
                <a:lnTo>
                  <a:pt x="34366" y="127"/>
                </a:lnTo>
                <a:lnTo>
                  <a:pt x="26860" y="0"/>
                </a:lnTo>
                <a:lnTo>
                  <a:pt x="20243" y="4622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968841" y="9311589"/>
            <a:ext cx="16865" cy="75717"/>
          </a:xfrm>
          <a:custGeom>
            <a:avLst/>
            <a:gdLst/>
            <a:ahLst/>
            <a:cxnLst/>
            <a:rect l="l" t="t" r="r" b="b"/>
            <a:pathLst>
              <a:path w="16865" h="75717">
                <a:moveTo>
                  <a:pt x="16865" y="10871"/>
                </a:moveTo>
                <a:lnTo>
                  <a:pt x="16865" y="0"/>
                </a:lnTo>
                <a:lnTo>
                  <a:pt x="12242" y="14363"/>
                </a:lnTo>
                <a:lnTo>
                  <a:pt x="3619" y="47104"/>
                </a:lnTo>
                <a:lnTo>
                  <a:pt x="0" y="75590"/>
                </a:lnTo>
                <a:lnTo>
                  <a:pt x="1371" y="75717"/>
                </a:lnTo>
                <a:lnTo>
                  <a:pt x="7874" y="49110"/>
                </a:lnTo>
                <a:lnTo>
                  <a:pt x="14490" y="29743"/>
                </a:lnTo>
                <a:lnTo>
                  <a:pt x="16865" y="10871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966836" y="9351323"/>
            <a:ext cx="16865" cy="88341"/>
          </a:xfrm>
          <a:custGeom>
            <a:avLst/>
            <a:gdLst/>
            <a:ahLst/>
            <a:cxnLst/>
            <a:rect l="l" t="t" r="r" b="b"/>
            <a:pathLst>
              <a:path w="16865" h="88341">
                <a:moveTo>
                  <a:pt x="0" y="79717"/>
                </a:moveTo>
                <a:lnTo>
                  <a:pt x="16865" y="88341"/>
                </a:lnTo>
                <a:lnTo>
                  <a:pt x="16497" y="0"/>
                </a:lnTo>
                <a:lnTo>
                  <a:pt x="13614" y="6743"/>
                </a:lnTo>
                <a:lnTo>
                  <a:pt x="2501" y="49352"/>
                </a:lnTo>
                <a:lnTo>
                  <a:pt x="254" y="60223"/>
                </a:lnTo>
                <a:lnTo>
                  <a:pt x="0" y="79717"/>
                </a:lnTo>
                <a:close/>
              </a:path>
            </a:pathLst>
          </a:custGeom>
          <a:solidFill>
            <a:srgbClr val="5452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443429" y="8870522"/>
            <a:ext cx="8242" cy="8737"/>
          </a:xfrm>
          <a:custGeom>
            <a:avLst/>
            <a:gdLst/>
            <a:ahLst/>
            <a:cxnLst/>
            <a:rect l="l" t="t" r="r" b="b"/>
            <a:pathLst>
              <a:path w="8242" h="8737">
                <a:moveTo>
                  <a:pt x="2247" y="2247"/>
                </a:moveTo>
                <a:lnTo>
                  <a:pt x="0" y="6616"/>
                </a:lnTo>
                <a:lnTo>
                  <a:pt x="2247" y="8737"/>
                </a:lnTo>
                <a:lnTo>
                  <a:pt x="8242" y="495"/>
                </a:lnTo>
                <a:lnTo>
                  <a:pt x="6743" y="0"/>
                </a:lnTo>
                <a:lnTo>
                  <a:pt x="2247" y="2247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755053" y="8939858"/>
            <a:ext cx="4864" cy="4876"/>
          </a:xfrm>
          <a:custGeom>
            <a:avLst/>
            <a:gdLst/>
            <a:ahLst/>
            <a:cxnLst/>
            <a:rect l="l" t="t" r="r" b="b"/>
            <a:pathLst>
              <a:path w="4864" h="4876">
                <a:moveTo>
                  <a:pt x="0" y="3251"/>
                </a:moveTo>
                <a:lnTo>
                  <a:pt x="4864" y="4876"/>
                </a:lnTo>
                <a:lnTo>
                  <a:pt x="2489" y="749"/>
                </a:lnTo>
                <a:lnTo>
                  <a:pt x="749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706201" y="9122408"/>
            <a:ext cx="5867" cy="4381"/>
          </a:xfrm>
          <a:custGeom>
            <a:avLst/>
            <a:gdLst/>
            <a:ahLst/>
            <a:cxnLst/>
            <a:rect l="l" t="t" r="r" b="b"/>
            <a:pathLst>
              <a:path w="5867" h="4381">
                <a:moveTo>
                  <a:pt x="0" y="4381"/>
                </a:moveTo>
                <a:lnTo>
                  <a:pt x="5867" y="2006"/>
                </a:lnTo>
                <a:lnTo>
                  <a:pt x="4368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2151261" y="9111799"/>
            <a:ext cx="238658" cy="136944"/>
          </a:xfrm>
          <a:custGeom>
            <a:avLst/>
            <a:gdLst/>
            <a:ahLst/>
            <a:cxnLst/>
            <a:rect l="l" t="t" r="r" b="b"/>
            <a:pathLst>
              <a:path w="238658" h="136944">
                <a:moveTo>
                  <a:pt x="28740" y="122072"/>
                </a:moveTo>
                <a:lnTo>
                  <a:pt x="238658" y="368"/>
                </a:lnTo>
                <a:lnTo>
                  <a:pt x="232778" y="0"/>
                </a:lnTo>
                <a:lnTo>
                  <a:pt x="198297" y="13741"/>
                </a:lnTo>
                <a:lnTo>
                  <a:pt x="133946" y="44843"/>
                </a:lnTo>
                <a:lnTo>
                  <a:pt x="69469" y="82207"/>
                </a:lnTo>
                <a:lnTo>
                  <a:pt x="40741" y="103822"/>
                </a:lnTo>
                <a:lnTo>
                  <a:pt x="35242" y="106451"/>
                </a:lnTo>
                <a:lnTo>
                  <a:pt x="34112" y="108076"/>
                </a:lnTo>
                <a:lnTo>
                  <a:pt x="7251" y="128943"/>
                </a:lnTo>
                <a:lnTo>
                  <a:pt x="0" y="136944"/>
                </a:lnTo>
                <a:lnTo>
                  <a:pt x="28740" y="122072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2236359" y="9423909"/>
            <a:ext cx="21234" cy="6756"/>
          </a:xfrm>
          <a:custGeom>
            <a:avLst/>
            <a:gdLst/>
            <a:ahLst/>
            <a:cxnLst/>
            <a:rect l="l" t="t" r="r" b="b"/>
            <a:pathLst>
              <a:path w="21234" h="6756">
                <a:moveTo>
                  <a:pt x="0" y="5638"/>
                </a:moveTo>
                <a:lnTo>
                  <a:pt x="21234" y="6756"/>
                </a:lnTo>
                <a:lnTo>
                  <a:pt x="13995" y="1384"/>
                </a:lnTo>
                <a:lnTo>
                  <a:pt x="10363" y="0"/>
                </a:lnTo>
                <a:lnTo>
                  <a:pt x="0" y="5638"/>
                </a:lnTo>
                <a:close/>
              </a:path>
            </a:pathLst>
          </a:custGeom>
          <a:solidFill>
            <a:srgbClr val="3B3D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126180" y="8775810"/>
            <a:ext cx="10744" cy="22987"/>
          </a:xfrm>
          <a:custGeom>
            <a:avLst/>
            <a:gdLst/>
            <a:ahLst/>
            <a:cxnLst/>
            <a:rect l="l" t="t" r="r" b="b"/>
            <a:pathLst>
              <a:path w="10744" h="22986">
                <a:moveTo>
                  <a:pt x="2501" y="10490"/>
                </a:moveTo>
                <a:lnTo>
                  <a:pt x="0" y="14617"/>
                </a:lnTo>
                <a:lnTo>
                  <a:pt x="1612" y="22987"/>
                </a:lnTo>
                <a:lnTo>
                  <a:pt x="10744" y="1117"/>
                </a:lnTo>
                <a:lnTo>
                  <a:pt x="9486" y="0"/>
                </a:lnTo>
                <a:lnTo>
                  <a:pt x="2120" y="7988"/>
                </a:lnTo>
                <a:lnTo>
                  <a:pt x="2501" y="1049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241629" y="8846407"/>
            <a:ext cx="23241" cy="29235"/>
          </a:xfrm>
          <a:custGeom>
            <a:avLst/>
            <a:gdLst/>
            <a:ahLst/>
            <a:cxnLst/>
            <a:rect l="l" t="t" r="r" b="b"/>
            <a:pathLst>
              <a:path w="23240" h="29235">
                <a:moveTo>
                  <a:pt x="23240" y="9740"/>
                </a:moveTo>
                <a:lnTo>
                  <a:pt x="10998" y="3746"/>
                </a:lnTo>
                <a:lnTo>
                  <a:pt x="5994" y="0"/>
                </a:lnTo>
                <a:lnTo>
                  <a:pt x="4991" y="1117"/>
                </a:lnTo>
                <a:lnTo>
                  <a:pt x="0" y="22237"/>
                </a:lnTo>
                <a:lnTo>
                  <a:pt x="14998" y="29235"/>
                </a:lnTo>
                <a:lnTo>
                  <a:pt x="16624" y="28740"/>
                </a:lnTo>
                <a:lnTo>
                  <a:pt x="23113" y="14985"/>
                </a:lnTo>
                <a:lnTo>
                  <a:pt x="23240" y="974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315476" y="8890264"/>
            <a:ext cx="93586" cy="71589"/>
          </a:xfrm>
          <a:custGeom>
            <a:avLst/>
            <a:gdLst/>
            <a:ahLst/>
            <a:cxnLst/>
            <a:rect l="l" t="t" r="r" b="b"/>
            <a:pathLst>
              <a:path w="93586" h="71589">
                <a:moveTo>
                  <a:pt x="88341" y="71589"/>
                </a:moveTo>
                <a:lnTo>
                  <a:pt x="93586" y="49974"/>
                </a:lnTo>
                <a:lnTo>
                  <a:pt x="91338" y="48971"/>
                </a:lnTo>
                <a:lnTo>
                  <a:pt x="88087" y="46596"/>
                </a:lnTo>
                <a:lnTo>
                  <a:pt x="77215" y="40106"/>
                </a:lnTo>
                <a:lnTo>
                  <a:pt x="76098" y="40233"/>
                </a:lnTo>
                <a:lnTo>
                  <a:pt x="66344" y="33604"/>
                </a:lnTo>
                <a:lnTo>
                  <a:pt x="65227" y="33731"/>
                </a:lnTo>
                <a:lnTo>
                  <a:pt x="61975" y="31356"/>
                </a:lnTo>
                <a:lnTo>
                  <a:pt x="51231" y="24866"/>
                </a:lnTo>
                <a:lnTo>
                  <a:pt x="49987" y="24980"/>
                </a:lnTo>
                <a:lnTo>
                  <a:pt x="46850" y="22732"/>
                </a:lnTo>
                <a:lnTo>
                  <a:pt x="35991" y="16243"/>
                </a:lnTo>
                <a:lnTo>
                  <a:pt x="34861" y="16357"/>
                </a:lnTo>
                <a:lnTo>
                  <a:pt x="25107" y="9740"/>
                </a:lnTo>
                <a:lnTo>
                  <a:pt x="23990" y="9867"/>
                </a:lnTo>
                <a:lnTo>
                  <a:pt x="20739" y="7492"/>
                </a:lnTo>
                <a:lnTo>
                  <a:pt x="9994" y="1117"/>
                </a:lnTo>
                <a:lnTo>
                  <a:pt x="5626" y="0"/>
                </a:lnTo>
                <a:lnTo>
                  <a:pt x="2755" y="9613"/>
                </a:lnTo>
                <a:lnTo>
                  <a:pt x="0" y="21615"/>
                </a:lnTo>
                <a:lnTo>
                  <a:pt x="88341" y="715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756299" y="8989975"/>
            <a:ext cx="3492" cy="13233"/>
          </a:xfrm>
          <a:custGeom>
            <a:avLst/>
            <a:gdLst/>
            <a:ahLst/>
            <a:cxnLst/>
            <a:rect l="l" t="t" r="r" b="b"/>
            <a:pathLst>
              <a:path w="3492" h="13233">
                <a:moveTo>
                  <a:pt x="0" y="13233"/>
                </a:moveTo>
                <a:lnTo>
                  <a:pt x="3492" y="9118"/>
                </a:lnTo>
                <a:lnTo>
                  <a:pt x="1498" y="0"/>
                </a:lnTo>
                <a:lnTo>
                  <a:pt x="0" y="1323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735805" y="9066320"/>
            <a:ext cx="2997" cy="6489"/>
          </a:xfrm>
          <a:custGeom>
            <a:avLst/>
            <a:gdLst/>
            <a:ahLst/>
            <a:cxnLst/>
            <a:rect l="l" t="t" r="r" b="b"/>
            <a:pathLst>
              <a:path w="2997" h="6489">
                <a:moveTo>
                  <a:pt x="0" y="1993"/>
                </a:moveTo>
                <a:lnTo>
                  <a:pt x="749" y="6489"/>
                </a:lnTo>
                <a:lnTo>
                  <a:pt x="2120" y="6489"/>
                </a:lnTo>
                <a:lnTo>
                  <a:pt x="2997" y="0"/>
                </a:lnTo>
                <a:lnTo>
                  <a:pt x="0" y="1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2316692" y="9324710"/>
            <a:ext cx="36614" cy="30365"/>
          </a:xfrm>
          <a:custGeom>
            <a:avLst/>
            <a:gdLst/>
            <a:ahLst/>
            <a:cxnLst/>
            <a:rect l="l" t="t" r="r" b="b"/>
            <a:pathLst>
              <a:path w="36614" h="30365">
                <a:moveTo>
                  <a:pt x="36614" y="19989"/>
                </a:moveTo>
                <a:lnTo>
                  <a:pt x="127" y="0"/>
                </a:lnTo>
                <a:lnTo>
                  <a:pt x="0" y="8750"/>
                </a:lnTo>
                <a:lnTo>
                  <a:pt x="36118" y="30365"/>
                </a:lnTo>
                <a:lnTo>
                  <a:pt x="36614" y="19989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255347" y="9341577"/>
            <a:ext cx="16992" cy="17119"/>
          </a:xfrm>
          <a:custGeom>
            <a:avLst/>
            <a:gdLst/>
            <a:ahLst/>
            <a:cxnLst/>
            <a:rect l="l" t="t" r="r" b="b"/>
            <a:pathLst>
              <a:path w="16992" h="17119">
                <a:moveTo>
                  <a:pt x="16992" y="6997"/>
                </a:moveTo>
                <a:lnTo>
                  <a:pt x="4241" y="0"/>
                </a:lnTo>
                <a:lnTo>
                  <a:pt x="0" y="10871"/>
                </a:lnTo>
                <a:lnTo>
                  <a:pt x="4127" y="14363"/>
                </a:lnTo>
                <a:lnTo>
                  <a:pt x="8115" y="12242"/>
                </a:lnTo>
                <a:lnTo>
                  <a:pt x="10375" y="17119"/>
                </a:lnTo>
                <a:lnTo>
                  <a:pt x="13246" y="16370"/>
                </a:lnTo>
                <a:lnTo>
                  <a:pt x="16992" y="6997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296706" y="9386058"/>
            <a:ext cx="40982" cy="32486"/>
          </a:xfrm>
          <a:custGeom>
            <a:avLst/>
            <a:gdLst/>
            <a:ahLst/>
            <a:cxnLst/>
            <a:rect l="l" t="t" r="r" b="b"/>
            <a:pathLst>
              <a:path w="40982" h="32486">
                <a:moveTo>
                  <a:pt x="40982" y="20993"/>
                </a:moveTo>
                <a:lnTo>
                  <a:pt x="3746" y="0"/>
                </a:lnTo>
                <a:lnTo>
                  <a:pt x="0" y="7619"/>
                </a:lnTo>
                <a:lnTo>
                  <a:pt x="1117" y="9004"/>
                </a:lnTo>
                <a:lnTo>
                  <a:pt x="5740" y="11493"/>
                </a:lnTo>
                <a:lnTo>
                  <a:pt x="7874" y="15747"/>
                </a:lnTo>
                <a:lnTo>
                  <a:pt x="10375" y="12992"/>
                </a:lnTo>
                <a:lnTo>
                  <a:pt x="14744" y="17868"/>
                </a:lnTo>
                <a:lnTo>
                  <a:pt x="16624" y="17995"/>
                </a:lnTo>
                <a:lnTo>
                  <a:pt x="18745" y="22237"/>
                </a:lnTo>
                <a:lnTo>
                  <a:pt x="20993" y="19862"/>
                </a:lnTo>
                <a:lnTo>
                  <a:pt x="23368" y="24612"/>
                </a:lnTo>
                <a:lnTo>
                  <a:pt x="27241" y="24244"/>
                </a:lnTo>
                <a:lnTo>
                  <a:pt x="31737" y="26619"/>
                </a:lnTo>
                <a:lnTo>
                  <a:pt x="34734" y="32486"/>
                </a:lnTo>
                <a:lnTo>
                  <a:pt x="40982" y="2099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967087" y="9387304"/>
            <a:ext cx="3124" cy="24244"/>
          </a:xfrm>
          <a:custGeom>
            <a:avLst/>
            <a:gdLst/>
            <a:ahLst/>
            <a:cxnLst/>
            <a:rect l="l" t="t" r="r" b="b"/>
            <a:pathLst>
              <a:path w="3124" h="24244">
                <a:moveTo>
                  <a:pt x="495" y="1130"/>
                </a:moveTo>
                <a:lnTo>
                  <a:pt x="0" y="24244"/>
                </a:lnTo>
                <a:lnTo>
                  <a:pt x="2260" y="13373"/>
                </a:lnTo>
                <a:lnTo>
                  <a:pt x="3124" y="0"/>
                </a:lnTo>
                <a:lnTo>
                  <a:pt x="495" y="1130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965087" y="9431039"/>
            <a:ext cx="18618" cy="32486"/>
          </a:xfrm>
          <a:custGeom>
            <a:avLst/>
            <a:gdLst/>
            <a:ahLst/>
            <a:cxnLst/>
            <a:rect l="l" t="t" r="r" b="b"/>
            <a:pathLst>
              <a:path w="18618" h="32486">
                <a:moveTo>
                  <a:pt x="18618" y="8623"/>
                </a:moveTo>
                <a:lnTo>
                  <a:pt x="1752" y="0"/>
                </a:lnTo>
                <a:lnTo>
                  <a:pt x="749" y="1371"/>
                </a:lnTo>
                <a:lnTo>
                  <a:pt x="0" y="23863"/>
                </a:lnTo>
                <a:lnTo>
                  <a:pt x="18618" y="32486"/>
                </a:lnTo>
                <a:lnTo>
                  <a:pt x="18618" y="86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2247074" y="9632957"/>
            <a:ext cx="30137" cy="59423"/>
          </a:xfrm>
          <a:custGeom>
            <a:avLst/>
            <a:gdLst/>
            <a:ahLst/>
            <a:cxnLst/>
            <a:rect l="l" t="t" r="r" b="b"/>
            <a:pathLst>
              <a:path w="30137" h="59423">
                <a:moveTo>
                  <a:pt x="0" y="59423"/>
                </a:moveTo>
                <a:lnTo>
                  <a:pt x="30111" y="59423"/>
                </a:lnTo>
                <a:lnTo>
                  <a:pt x="30137" y="15621"/>
                </a:lnTo>
                <a:lnTo>
                  <a:pt x="25" y="0"/>
                </a:lnTo>
                <a:lnTo>
                  <a:pt x="0" y="59423"/>
                </a:lnTo>
                <a:close/>
              </a:path>
            </a:pathLst>
          </a:custGeom>
          <a:solidFill>
            <a:srgbClr val="4D4B4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241883" y="8779554"/>
            <a:ext cx="97332" cy="169557"/>
          </a:xfrm>
          <a:custGeom>
            <a:avLst/>
            <a:gdLst/>
            <a:ahLst/>
            <a:cxnLst/>
            <a:rect l="l" t="t" r="r" b="b"/>
            <a:pathLst>
              <a:path w="97332" h="169557">
                <a:moveTo>
                  <a:pt x="56222" y="0"/>
                </a:moveTo>
                <a:lnTo>
                  <a:pt x="45847" y="24739"/>
                </a:lnTo>
                <a:lnTo>
                  <a:pt x="40728" y="35229"/>
                </a:lnTo>
                <a:lnTo>
                  <a:pt x="38849" y="41859"/>
                </a:lnTo>
                <a:lnTo>
                  <a:pt x="36982" y="45605"/>
                </a:lnTo>
                <a:lnTo>
                  <a:pt x="34861" y="52108"/>
                </a:lnTo>
                <a:lnTo>
                  <a:pt x="31356" y="62102"/>
                </a:lnTo>
                <a:lnTo>
                  <a:pt x="24739" y="55473"/>
                </a:lnTo>
                <a:lnTo>
                  <a:pt x="18364" y="52971"/>
                </a:lnTo>
                <a:lnTo>
                  <a:pt x="12369" y="49606"/>
                </a:lnTo>
                <a:lnTo>
                  <a:pt x="11112" y="50723"/>
                </a:lnTo>
                <a:lnTo>
                  <a:pt x="5740" y="66852"/>
                </a:lnTo>
                <a:lnTo>
                  <a:pt x="10744" y="70599"/>
                </a:lnTo>
                <a:lnTo>
                  <a:pt x="22987" y="76593"/>
                </a:lnTo>
                <a:lnTo>
                  <a:pt x="22860" y="81838"/>
                </a:lnTo>
                <a:lnTo>
                  <a:pt x="16370" y="95580"/>
                </a:lnTo>
                <a:lnTo>
                  <a:pt x="16865" y="97713"/>
                </a:lnTo>
                <a:lnTo>
                  <a:pt x="749" y="140322"/>
                </a:lnTo>
                <a:lnTo>
                  <a:pt x="0" y="147434"/>
                </a:lnTo>
                <a:lnTo>
                  <a:pt x="40106" y="169557"/>
                </a:lnTo>
                <a:lnTo>
                  <a:pt x="97332" y="22364"/>
                </a:lnTo>
                <a:lnTo>
                  <a:pt x="56222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126173" y="8783924"/>
            <a:ext cx="2501" cy="6502"/>
          </a:xfrm>
          <a:custGeom>
            <a:avLst/>
            <a:gdLst/>
            <a:ahLst/>
            <a:cxnLst/>
            <a:rect l="l" t="t" r="r" b="b"/>
            <a:pathLst>
              <a:path w="2501" h="6502">
                <a:moveTo>
                  <a:pt x="127" y="0"/>
                </a:moveTo>
                <a:lnTo>
                  <a:pt x="0" y="6502"/>
                </a:lnTo>
                <a:lnTo>
                  <a:pt x="2501" y="2374"/>
                </a:lnTo>
                <a:lnTo>
                  <a:pt x="127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241637" y="8868642"/>
            <a:ext cx="14986" cy="13246"/>
          </a:xfrm>
          <a:custGeom>
            <a:avLst/>
            <a:gdLst/>
            <a:ahLst/>
            <a:cxnLst/>
            <a:rect l="l" t="t" r="r" b="b"/>
            <a:pathLst>
              <a:path w="14986" h="13246">
                <a:moveTo>
                  <a:pt x="14986" y="6997"/>
                </a:moveTo>
                <a:lnTo>
                  <a:pt x="0" y="0"/>
                </a:lnTo>
                <a:lnTo>
                  <a:pt x="241" y="8623"/>
                </a:lnTo>
                <a:lnTo>
                  <a:pt x="12496" y="13246"/>
                </a:lnTo>
                <a:lnTo>
                  <a:pt x="14986" y="699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321092" y="8872387"/>
            <a:ext cx="94462" cy="67856"/>
          </a:xfrm>
          <a:custGeom>
            <a:avLst/>
            <a:gdLst/>
            <a:ahLst/>
            <a:cxnLst/>
            <a:rect l="l" t="t" r="r" b="b"/>
            <a:pathLst>
              <a:path w="94462" h="67856">
                <a:moveTo>
                  <a:pt x="5753" y="1257"/>
                </a:moveTo>
                <a:lnTo>
                  <a:pt x="0" y="17868"/>
                </a:lnTo>
                <a:lnTo>
                  <a:pt x="4381" y="18999"/>
                </a:lnTo>
                <a:lnTo>
                  <a:pt x="15125" y="25374"/>
                </a:lnTo>
                <a:lnTo>
                  <a:pt x="18376" y="27736"/>
                </a:lnTo>
                <a:lnTo>
                  <a:pt x="19494" y="27609"/>
                </a:lnTo>
                <a:lnTo>
                  <a:pt x="29248" y="34239"/>
                </a:lnTo>
                <a:lnTo>
                  <a:pt x="30365" y="34112"/>
                </a:lnTo>
                <a:lnTo>
                  <a:pt x="41236" y="40614"/>
                </a:lnTo>
                <a:lnTo>
                  <a:pt x="44361" y="42862"/>
                </a:lnTo>
                <a:lnTo>
                  <a:pt x="45618" y="42735"/>
                </a:lnTo>
                <a:lnTo>
                  <a:pt x="56362" y="49237"/>
                </a:lnTo>
                <a:lnTo>
                  <a:pt x="59613" y="51612"/>
                </a:lnTo>
                <a:lnTo>
                  <a:pt x="60731" y="51485"/>
                </a:lnTo>
                <a:lnTo>
                  <a:pt x="70472" y="58102"/>
                </a:lnTo>
                <a:lnTo>
                  <a:pt x="71602" y="57975"/>
                </a:lnTo>
                <a:lnTo>
                  <a:pt x="82473" y="64477"/>
                </a:lnTo>
                <a:lnTo>
                  <a:pt x="85712" y="66852"/>
                </a:lnTo>
                <a:lnTo>
                  <a:pt x="87972" y="67856"/>
                </a:lnTo>
                <a:lnTo>
                  <a:pt x="94462" y="50609"/>
                </a:lnTo>
                <a:lnTo>
                  <a:pt x="58356" y="27736"/>
                </a:lnTo>
                <a:lnTo>
                  <a:pt x="51981" y="25247"/>
                </a:lnTo>
                <a:lnTo>
                  <a:pt x="36741" y="16497"/>
                </a:lnTo>
                <a:lnTo>
                  <a:pt x="7124" y="0"/>
                </a:lnTo>
                <a:lnTo>
                  <a:pt x="5753" y="1257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315346" y="8911880"/>
            <a:ext cx="88595" cy="56845"/>
          </a:xfrm>
          <a:custGeom>
            <a:avLst/>
            <a:gdLst/>
            <a:ahLst/>
            <a:cxnLst/>
            <a:rect l="l" t="t" r="r" b="b"/>
            <a:pathLst>
              <a:path w="88595" h="56845">
                <a:moveTo>
                  <a:pt x="88468" y="49974"/>
                </a:moveTo>
                <a:lnTo>
                  <a:pt x="126" y="0"/>
                </a:lnTo>
                <a:lnTo>
                  <a:pt x="0" y="6870"/>
                </a:lnTo>
                <a:lnTo>
                  <a:pt x="7746" y="9486"/>
                </a:lnTo>
                <a:lnTo>
                  <a:pt x="12255" y="13741"/>
                </a:lnTo>
                <a:lnTo>
                  <a:pt x="51485" y="35356"/>
                </a:lnTo>
                <a:lnTo>
                  <a:pt x="68846" y="46228"/>
                </a:lnTo>
                <a:lnTo>
                  <a:pt x="88595" y="56845"/>
                </a:lnTo>
                <a:lnTo>
                  <a:pt x="88468" y="49974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590861" y="9040445"/>
            <a:ext cx="4254" cy="8369"/>
          </a:xfrm>
          <a:custGeom>
            <a:avLst/>
            <a:gdLst/>
            <a:ahLst/>
            <a:cxnLst/>
            <a:rect l="l" t="t" r="r" b="b"/>
            <a:pathLst>
              <a:path w="4254" h="8369">
                <a:moveTo>
                  <a:pt x="0" y="1625"/>
                </a:moveTo>
                <a:lnTo>
                  <a:pt x="0" y="8369"/>
                </a:lnTo>
                <a:lnTo>
                  <a:pt x="4254" y="1625"/>
                </a:lnTo>
                <a:lnTo>
                  <a:pt x="4254" y="0"/>
                </a:lnTo>
                <a:lnTo>
                  <a:pt x="0" y="1625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588735" y="9048814"/>
            <a:ext cx="2120" cy="6502"/>
          </a:xfrm>
          <a:custGeom>
            <a:avLst/>
            <a:gdLst/>
            <a:ahLst/>
            <a:cxnLst/>
            <a:rect l="l" t="t" r="r" b="b"/>
            <a:pathLst>
              <a:path w="2120" h="6502">
                <a:moveTo>
                  <a:pt x="0" y="0"/>
                </a:moveTo>
                <a:lnTo>
                  <a:pt x="622" y="6502"/>
                </a:lnTo>
                <a:lnTo>
                  <a:pt x="2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751053" y="9050440"/>
            <a:ext cx="4749" cy="9258"/>
          </a:xfrm>
          <a:custGeom>
            <a:avLst/>
            <a:gdLst/>
            <a:ahLst/>
            <a:cxnLst/>
            <a:rect l="l" t="t" r="r" b="b"/>
            <a:pathLst>
              <a:path w="4749" h="9258">
                <a:moveTo>
                  <a:pt x="0" y="5003"/>
                </a:moveTo>
                <a:lnTo>
                  <a:pt x="1244" y="9258"/>
                </a:lnTo>
                <a:lnTo>
                  <a:pt x="4749" y="368"/>
                </a:lnTo>
                <a:lnTo>
                  <a:pt x="2743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582620" y="9103178"/>
            <a:ext cx="1371" cy="6489"/>
          </a:xfrm>
          <a:custGeom>
            <a:avLst/>
            <a:gdLst/>
            <a:ahLst/>
            <a:cxnLst/>
            <a:rect l="l" t="t" r="r" b="b"/>
            <a:pathLst>
              <a:path w="1371" h="6489">
                <a:moveTo>
                  <a:pt x="1371" y="6489"/>
                </a:moveTo>
                <a:lnTo>
                  <a:pt x="1117" y="736"/>
                </a:lnTo>
                <a:lnTo>
                  <a:pt x="0" y="0"/>
                </a:lnTo>
                <a:lnTo>
                  <a:pt x="1371" y="648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584751" y="9098799"/>
            <a:ext cx="6362" cy="20866"/>
          </a:xfrm>
          <a:custGeom>
            <a:avLst/>
            <a:gdLst/>
            <a:ahLst/>
            <a:cxnLst/>
            <a:rect l="l" t="t" r="r" b="b"/>
            <a:pathLst>
              <a:path w="6362" h="20866">
                <a:moveTo>
                  <a:pt x="1244" y="20739"/>
                </a:moveTo>
                <a:lnTo>
                  <a:pt x="3238" y="20866"/>
                </a:lnTo>
                <a:lnTo>
                  <a:pt x="5854" y="14998"/>
                </a:lnTo>
                <a:lnTo>
                  <a:pt x="6362" y="0"/>
                </a:lnTo>
                <a:lnTo>
                  <a:pt x="3492" y="2501"/>
                </a:lnTo>
                <a:lnTo>
                  <a:pt x="3492" y="10248"/>
                </a:lnTo>
                <a:lnTo>
                  <a:pt x="0" y="15367"/>
                </a:lnTo>
                <a:lnTo>
                  <a:pt x="1244" y="20739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2316816" y="9309461"/>
            <a:ext cx="38112" cy="35242"/>
          </a:xfrm>
          <a:custGeom>
            <a:avLst/>
            <a:gdLst/>
            <a:ahLst/>
            <a:cxnLst/>
            <a:rect l="l" t="t" r="r" b="b"/>
            <a:pathLst>
              <a:path w="38112" h="35242">
                <a:moveTo>
                  <a:pt x="36487" y="35242"/>
                </a:moveTo>
                <a:lnTo>
                  <a:pt x="38112" y="31241"/>
                </a:lnTo>
                <a:lnTo>
                  <a:pt x="35991" y="19748"/>
                </a:lnTo>
                <a:lnTo>
                  <a:pt x="34988" y="20370"/>
                </a:lnTo>
                <a:lnTo>
                  <a:pt x="27000" y="18249"/>
                </a:lnTo>
                <a:lnTo>
                  <a:pt x="20370" y="12001"/>
                </a:lnTo>
                <a:lnTo>
                  <a:pt x="18491" y="12001"/>
                </a:lnTo>
                <a:lnTo>
                  <a:pt x="14249" y="7251"/>
                </a:lnTo>
                <a:lnTo>
                  <a:pt x="7619" y="7251"/>
                </a:lnTo>
                <a:lnTo>
                  <a:pt x="5130" y="3251"/>
                </a:lnTo>
                <a:lnTo>
                  <a:pt x="761" y="1130"/>
                </a:lnTo>
                <a:lnTo>
                  <a:pt x="0" y="0"/>
                </a:lnTo>
                <a:lnTo>
                  <a:pt x="0" y="15239"/>
                </a:lnTo>
                <a:lnTo>
                  <a:pt x="36487" y="35242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962217" y="9454904"/>
            <a:ext cx="21488" cy="36855"/>
          </a:xfrm>
          <a:custGeom>
            <a:avLst/>
            <a:gdLst/>
            <a:ahLst/>
            <a:cxnLst/>
            <a:rect l="l" t="t" r="r" b="b"/>
            <a:pathLst>
              <a:path w="21488" h="36855">
                <a:moveTo>
                  <a:pt x="21488" y="8623"/>
                </a:moveTo>
                <a:lnTo>
                  <a:pt x="2870" y="0"/>
                </a:lnTo>
                <a:lnTo>
                  <a:pt x="0" y="6870"/>
                </a:lnTo>
                <a:lnTo>
                  <a:pt x="1244" y="9372"/>
                </a:lnTo>
                <a:lnTo>
                  <a:pt x="2743" y="28244"/>
                </a:lnTo>
                <a:lnTo>
                  <a:pt x="21488" y="36855"/>
                </a:lnTo>
                <a:lnTo>
                  <a:pt x="21488" y="8623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967343" y="9488023"/>
            <a:ext cx="5372" cy="2235"/>
          </a:xfrm>
          <a:custGeom>
            <a:avLst/>
            <a:gdLst/>
            <a:ahLst/>
            <a:cxnLst/>
            <a:rect l="l" t="t" r="r" b="b"/>
            <a:pathLst>
              <a:path w="5372" h="2235">
                <a:moveTo>
                  <a:pt x="0" y="0"/>
                </a:moveTo>
                <a:lnTo>
                  <a:pt x="622" y="2235"/>
                </a:lnTo>
                <a:lnTo>
                  <a:pt x="5372" y="2235"/>
                </a:lnTo>
                <a:lnTo>
                  <a:pt x="2997" y="0"/>
                </a:lnTo>
                <a:lnTo>
                  <a:pt x="0" y="0"/>
                </a:lnTo>
                <a:close/>
              </a:path>
            </a:pathLst>
          </a:custGeom>
          <a:solidFill>
            <a:srgbClr val="454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158914" y="8635991"/>
            <a:ext cx="219290" cy="124066"/>
          </a:xfrm>
          <a:custGeom>
            <a:avLst/>
            <a:gdLst/>
            <a:ahLst/>
            <a:cxnLst/>
            <a:rect l="l" t="t" r="r" b="b"/>
            <a:pathLst>
              <a:path w="219290" h="124066">
                <a:moveTo>
                  <a:pt x="87337" y="20358"/>
                </a:moveTo>
                <a:lnTo>
                  <a:pt x="61353" y="22606"/>
                </a:lnTo>
                <a:lnTo>
                  <a:pt x="46227" y="27114"/>
                </a:lnTo>
                <a:lnTo>
                  <a:pt x="30987" y="33604"/>
                </a:lnTo>
                <a:lnTo>
                  <a:pt x="13614" y="44475"/>
                </a:lnTo>
                <a:lnTo>
                  <a:pt x="0" y="58597"/>
                </a:lnTo>
                <a:lnTo>
                  <a:pt x="7124" y="57467"/>
                </a:lnTo>
                <a:lnTo>
                  <a:pt x="12115" y="50977"/>
                </a:lnTo>
                <a:lnTo>
                  <a:pt x="17487" y="57226"/>
                </a:lnTo>
                <a:lnTo>
                  <a:pt x="19494" y="58851"/>
                </a:lnTo>
                <a:lnTo>
                  <a:pt x="6743" y="67335"/>
                </a:lnTo>
                <a:lnTo>
                  <a:pt x="36106" y="83464"/>
                </a:lnTo>
                <a:lnTo>
                  <a:pt x="104584" y="124066"/>
                </a:lnTo>
                <a:lnTo>
                  <a:pt x="219290" y="58597"/>
                </a:lnTo>
                <a:lnTo>
                  <a:pt x="212039" y="53098"/>
                </a:lnTo>
                <a:lnTo>
                  <a:pt x="121196" y="0"/>
                </a:lnTo>
                <a:lnTo>
                  <a:pt x="118833" y="1498"/>
                </a:lnTo>
                <a:lnTo>
                  <a:pt x="87337" y="20358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298110" y="8712076"/>
            <a:ext cx="153936" cy="89839"/>
          </a:xfrm>
          <a:custGeom>
            <a:avLst/>
            <a:gdLst/>
            <a:ahLst/>
            <a:cxnLst/>
            <a:rect l="l" t="t" r="r" b="b"/>
            <a:pathLst>
              <a:path w="153936" h="89839">
                <a:moveTo>
                  <a:pt x="118325" y="3251"/>
                </a:moveTo>
                <a:lnTo>
                  <a:pt x="114452" y="0"/>
                </a:lnTo>
                <a:lnTo>
                  <a:pt x="112953" y="0"/>
                </a:lnTo>
                <a:lnTo>
                  <a:pt x="99453" y="8382"/>
                </a:lnTo>
                <a:lnTo>
                  <a:pt x="97332" y="9245"/>
                </a:lnTo>
                <a:lnTo>
                  <a:pt x="0" y="67475"/>
                </a:lnTo>
                <a:lnTo>
                  <a:pt x="41097" y="89839"/>
                </a:lnTo>
                <a:lnTo>
                  <a:pt x="153936" y="24371"/>
                </a:lnTo>
                <a:lnTo>
                  <a:pt x="118325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141550" y="8701582"/>
            <a:ext cx="10490" cy="12865"/>
          </a:xfrm>
          <a:custGeom>
            <a:avLst/>
            <a:gdLst/>
            <a:ahLst/>
            <a:cxnLst/>
            <a:rect l="l" t="t" r="r" b="b"/>
            <a:pathLst>
              <a:path w="10490" h="12865">
                <a:moveTo>
                  <a:pt x="2489" y="6743"/>
                </a:moveTo>
                <a:lnTo>
                  <a:pt x="0" y="12865"/>
                </a:lnTo>
                <a:lnTo>
                  <a:pt x="10109" y="3365"/>
                </a:lnTo>
                <a:lnTo>
                  <a:pt x="10490" y="0"/>
                </a:lnTo>
                <a:lnTo>
                  <a:pt x="2489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137296" y="8714452"/>
            <a:ext cx="4254" cy="4000"/>
          </a:xfrm>
          <a:custGeom>
            <a:avLst/>
            <a:gdLst/>
            <a:ahLst/>
            <a:cxnLst/>
            <a:rect l="l" t="t" r="r" b="b"/>
            <a:pathLst>
              <a:path w="4254" h="4000">
                <a:moveTo>
                  <a:pt x="0" y="4000"/>
                </a:moveTo>
                <a:lnTo>
                  <a:pt x="4000" y="2120"/>
                </a:lnTo>
                <a:lnTo>
                  <a:pt x="4254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132301" y="8720830"/>
            <a:ext cx="4495" cy="7988"/>
          </a:xfrm>
          <a:custGeom>
            <a:avLst/>
            <a:gdLst/>
            <a:ahLst/>
            <a:cxnLst/>
            <a:rect l="l" t="t" r="r" b="b"/>
            <a:pathLst>
              <a:path w="4495" h="7988">
                <a:moveTo>
                  <a:pt x="0" y="6743"/>
                </a:moveTo>
                <a:lnTo>
                  <a:pt x="1879" y="7988"/>
                </a:lnTo>
                <a:lnTo>
                  <a:pt x="4495" y="2120"/>
                </a:lnTo>
                <a:lnTo>
                  <a:pt x="2997" y="0"/>
                </a:lnTo>
                <a:lnTo>
                  <a:pt x="0" y="6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284737" y="8734954"/>
            <a:ext cx="78219" cy="49098"/>
          </a:xfrm>
          <a:custGeom>
            <a:avLst/>
            <a:gdLst/>
            <a:ahLst/>
            <a:cxnLst/>
            <a:rect l="l" t="t" r="r" b="b"/>
            <a:pathLst>
              <a:path w="78219" h="49098">
                <a:moveTo>
                  <a:pt x="77724" y="2743"/>
                </a:moveTo>
                <a:lnTo>
                  <a:pt x="78219" y="1739"/>
                </a:lnTo>
                <a:lnTo>
                  <a:pt x="68973" y="0"/>
                </a:lnTo>
                <a:lnTo>
                  <a:pt x="46355" y="6235"/>
                </a:lnTo>
                <a:lnTo>
                  <a:pt x="24612" y="19354"/>
                </a:lnTo>
                <a:lnTo>
                  <a:pt x="0" y="44348"/>
                </a:lnTo>
                <a:lnTo>
                  <a:pt x="6997" y="49098"/>
                </a:lnTo>
                <a:lnTo>
                  <a:pt x="11747" y="41097"/>
                </a:lnTo>
                <a:lnTo>
                  <a:pt x="77724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124049" y="8731703"/>
            <a:ext cx="5753" cy="10490"/>
          </a:xfrm>
          <a:custGeom>
            <a:avLst/>
            <a:gdLst/>
            <a:ahLst/>
            <a:cxnLst/>
            <a:rect l="l" t="t" r="r" b="b"/>
            <a:pathLst>
              <a:path w="5753" h="10490">
                <a:moveTo>
                  <a:pt x="0" y="10490"/>
                </a:moveTo>
                <a:lnTo>
                  <a:pt x="3746" y="8242"/>
                </a:lnTo>
                <a:lnTo>
                  <a:pt x="5753" y="863"/>
                </a:lnTo>
                <a:lnTo>
                  <a:pt x="4876" y="0"/>
                </a:lnTo>
                <a:lnTo>
                  <a:pt x="0" y="1049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541000" y="8836033"/>
            <a:ext cx="12877" cy="10617"/>
          </a:xfrm>
          <a:custGeom>
            <a:avLst/>
            <a:gdLst/>
            <a:ahLst/>
            <a:cxnLst/>
            <a:rect l="l" t="t" r="r" b="b"/>
            <a:pathLst>
              <a:path w="12877" h="10617">
                <a:moveTo>
                  <a:pt x="1638" y="2743"/>
                </a:moveTo>
                <a:lnTo>
                  <a:pt x="12877" y="10617"/>
                </a:lnTo>
                <a:lnTo>
                  <a:pt x="10502" y="4622"/>
                </a:lnTo>
                <a:lnTo>
                  <a:pt x="0" y="0"/>
                </a:lnTo>
                <a:lnTo>
                  <a:pt x="1638" y="2743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457661" y="8942368"/>
            <a:ext cx="39865" cy="33477"/>
          </a:xfrm>
          <a:custGeom>
            <a:avLst/>
            <a:gdLst/>
            <a:ahLst/>
            <a:cxnLst/>
            <a:rect l="l" t="t" r="r" b="b"/>
            <a:pathLst>
              <a:path w="39865" h="33477">
                <a:moveTo>
                  <a:pt x="39865" y="22110"/>
                </a:moveTo>
                <a:lnTo>
                  <a:pt x="1003" y="0"/>
                </a:lnTo>
                <a:lnTo>
                  <a:pt x="0" y="1371"/>
                </a:lnTo>
                <a:lnTo>
                  <a:pt x="507" y="28232"/>
                </a:lnTo>
                <a:lnTo>
                  <a:pt x="6502" y="33477"/>
                </a:lnTo>
                <a:lnTo>
                  <a:pt x="23367" y="33477"/>
                </a:lnTo>
                <a:lnTo>
                  <a:pt x="38493" y="24612"/>
                </a:lnTo>
                <a:lnTo>
                  <a:pt x="39865" y="2211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411685" y="9017955"/>
            <a:ext cx="5372" cy="3365"/>
          </a:xfrm>
          <a:custGeom>
            <a:avLst/>
            <a:gdLst/>
            <a:ahLst/>
            <a:cxnLst/>
            <a:rect l="l" t="t" r="r" b="b"/>
            <a:pathLst>
              <a:path w="5372" h="3365">
                <a:moveTo>
                  <a:pt x="0" y="1130"/>
                </a:moveTo>
                <a:lnTo>
                  <a:pt x="127" y="3365"/>
                </a:lnTo>
                <a:lnTo>
                  <a:pt x="5372" y="2755"/>
                </a:lnTo>
                <a:lnTo>
                  <a:pt x="3124" y="0"/>
                </a:lnTo>
                <a:lnTo>
                  <a:pt x="0" y="1130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423686" y="9029950"/>
            <a:ext cx="8623" cy="6248"/>
          </a:xfrm>
          <a:custGeom>
            <a:avLst/>
            <a:gdLst/>
            <a:ahLst/>
            <a:cxnLst/>
            <a:rect l="l" t="t" r="r" b="b"/>
            <a:pathLst>
              <a:path w="8623" h="6248">
                <a:moveTo>
                  <a:pt x="0" y="3251"/>
                </a:moveTo>
                <a:lnTo>
                  <a:pt x="6743" y="6248"/>
                </a:lnTo>
                <a:lnTo>
                  <a:pt x="8623" y="5499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E2F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710668" y="8376221"/>
            <a:ext cx="134696" cy="195668"/>
          </a:xfrm>
          <a:custGeom>
            <a:avLst/>
            <a:gdLst/>
            <a:ahLst/>
            <a:cxnLst/>
            <a:rect l="l" t="t" r="r" b="b"/>
            <a:pathLst>
              <a:path w="134696" h="195668">
                <a:moveTo>
                  <a:pt x="128320" y="6616"/>
                </a:moveTo>
                <a:lnTo>
                  <a:pt x="121818" y="0"/>
                </a:lnTo>
                <a:lnTo>
                  <a:pt x="101333" y="0"/>
                </a:lnTo>
                <a:lnTo>
                  <a:pt x="86207" y="6743"/>
                </a:lnTo>
                <a:lnTo>
                  <a:pt x="62344" y="21856"/>
                </a:lnTo>
                <a:lnTo>
                  <a:pt x="41478" y="42227"/>
                </a:lnTo>
                <a:lnTo>
                  <a:pt x="19608" y="74587"/>
                </a:lnTo>
                <a:lnTo>
                  <a:pt x="6616" y="102946"/>
                </a:lnTo>
                <a:lnTo>
                  <a:pt x="114" y="128943"/>
                </a:lnTo>
                <a:lnTo>
                  <a:pt x="0" y="174053"/>
                </a:lnTo>
                <a:lnTo>
                  <a:pt x="4368" y="187045"/>
                </a:lnTo>
                <a:lnTo>
                  <a:pt x="11112" y="195668"/>
                </a:lnTo>
                <a:lnTo>
                  <a:pt x="18859" y="195668"/>
                </a:lnTo>
                <a:lnTo>
                  <a:pt x="36360" y="193535"/>
                </a:lnTo>
                <a:lnTo>
                  <a:pt x="60845" y="181051"/>
                </a:lnTo>
                <a:lnTo>
                  <a:pt x="80467" y="165925"/>
                </a:lnTo>
                <a:lnTo>
                  <a:pt x="92583" y="151930"/>
                </a:lnTo>
                <a:lnTo>
                  <a:pt x="112318" y="123939"/>
                </a:lnTo>
                <a:lnTo>
                  <a:pt x="125323" y="97205"/>
                </a:lnTo>
                <a:lnTo>
                  <a:pt x="131318" y="81838"/>
                </a:lnTo>
                <a:lnTo>
                  <a:pt x="134696" y="63842"/>
                </a:lnTo>
                <a:lnTo>
                  <a:pt x="134696" y="26238"/>
                </a:lnTo>
                <a:lnTo>
                  <a:pt x="128320" y="66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280118" y="8634741"/>
            <a:ext cx="130936" cy="85712"/>
          </a:xfrm>
          <a:custGeom>
            <a:avLst/>
            <a:gdLst/>
            <a:ahLst/>
            <a:cxnLst/>
            <a:rect l="l" t="t" r="r" b="b"/>
            <a:pathLst>
              <a:path w="130937" h="85712">
                <a:moveTo>
                  <a:pt x="90830" y="54343"/>
                </a:moveTo>
                <a:lnTo>
                  <a:pt x="98082" y="59842"/>
                </a:lnTo>
                <a:lnTo>
                  <a:pt x="99707" y="60591"/>
                </a:lnTo>
                <a:lnTo>
                  <a:pt x="117449" y="85712"/>
                </a:lnTo>
                <a:lnTo>
                  <a:pt x="130936" y="77343"/>
                </a:lnTo>
                <a:lnTo>
                  <a:pt x="129070" y="76085"/>
                </a:lnTo>
                <a:lnTo>
                  <a:pt x="122453" y="80467"/>
                </a:lnTo>
                <a:lnTo>
                  <a:pt x="116941" y="80467"/>
                </a:lnTo>
                <a:lnTo>
                  <a:pt x="99707" y="56222"/>
                </a:lnTo>
                <a:lnTo>
                  <a:pt x="1879" y="0"/>
                </a:lnTo>
                <a:lnTo>
                  <a:pt x="0" y="1244"/>
                </a:lnTo>
                <a:lnTo>
                  <a:pt x="90830" y="5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159281" y="8693213"/>
            <a:ext cx="19126" cy="25615"/>
          </a:xfrm>
          <a:custGeom>
            <a:avLst/>
            <a:gdLst/>
            <a:ahLst/>
            <a:cxnLst/>
            <a:rect l="l" t="t" r="r" b="b"/>
            <a:pathLst>
              <a:path w="19126" h="25615">
                <a:moveTo>
                  <a:pt x="6375" y="10121"/>
                </a:moveTo>
                <a:lnTo>
                  <a:pt x="19126" y="1625"/>
                </a:lnTo>
                <a:lnTo>
                  <a:pt x="17119" y="0"/>
                </a:lnTo>
                <a:lnTo>
                  <a:pt x="4749" y="6870"/>
                </a:lnTo>
                <a:lnTo>
                  <a:pt x="876" y="15989"/>
                </a:lnTo>
                <a:lnTo>
                  <a:pt x="0" y="25615"/>
                </a:lnTo>
                <a:lnTo>
                  <a:pt x="6375" y="101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460792" y="8786298"/>
            <a:ext cx="36614" cy="21247"/>
          </a:xfrm>
          <a:custGeom>
            <a:avLst/>
            <a:gdLst/>
            <a:ahLst/>
            <a:cxnLst/>
            <a:rect l="l" t="t" r="r" b="b"/>
            <a:pathLst>
              <a:path w="36614" h="21247">
                <a:moveTo>
                  <a:pt x="31737" y="15621"/>
                </a:moveTo>
                <a:lnTo>
                  <a:pt x="3378" y="381"/>
                </a:lnTo>
                <a:lnTo>
                  <a:pt x="0" y="0"/>
                </a:lnTo>
                <a:lnTo>
                  <a:pt x="1371" y="2501"/>
                </a:lnTo>
                <a:lnTo>
                  <a:pt x="29489" y="17868"/>
                </a:lnTo>
                <a:lnTo>
                  <a:pt x="36614" y="21247"/>
                </a:lnTo>
                <a:lnTo>
                  <a:pt x="31737" y="156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113687" y="8820782"/>
            <a:ext cx="5740" cy="15379"/>
          </a:xfrm>
          <a:custGeom>
            <a:avLst/>
            <a:gdLst/>
            <a:ahLst/>
            <a:cxnLst/>
            <a:rect l="l" t="t" r="r" b="b"/>
            <a:pathLst>
              <a:path w="5740" h="15379">
                <a:moveTo>
                  <a:pt x="863" y="5753"/>
                </a:moveTo>
                <a:lnTo>
                  <a:pt x="0" y="15379"/>
                </a:lnTo>
                <a:lnTo>
                  <a:pt x="5740" y="253"/>
                </a:lnTo>
                <a:lnTo>
                  <a:pt x="4368" y="0"/>
                </a:lnTo>
                <a:lnTo>
                  <a:pt x="863" y="57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343463" y="8988347"/>
            <a:ext cx="32613" cy="18110"/>
          </a:xfrm>
          <a:custGeom>
            <a:avLst/>
            <a:gdLst/>
            <a:ahLst/>
            <a:cxnLst/>
            <a:rect l="l" t="t" r="r" b="b"/>
            <a:pathLst>
              <a:path w="32613" h="18110">
                <a:moveTo>
                  <a:pt x="32613" y="17614"/>
                </a:moveTo>
                <a:lnTo>
                  <a:pt x="3505" y="254"/>
                </a:lnTo>
                <a:lnTo>
                  <a:pt x="0" y="0"/>
                </a:lnTo>
                <a:lnTo>
                  <a:pt x="1371" y="2374"/>
                </a:lnTo>
                <a:lnTo>
                  <a:pt x="27495" y="18110"/>
                </a:lnTo>
                <a:lnTo>
                  <a:pt x="32613" y="17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969343" y="9322460"/>
            <a:ext cx="16357" cy="230289"/>
          </a:xfrm>
          <a:custGeom>
            <a:avLst/>
            <a:gdLst/>
            <a:ahLst/>
            <a:cxnLst/>
            <a:rect l="l" t="t" r="r" b="b"/>
            <a:pathLst>
              <a:path w="16357" h="230289">
                <a:moveTo>
                  <a:pt x="14363" y="117195"/>
                </a:moveTo>
                <a:lnTo>
                  <a:pt x="14363" y="169303"/>
                </a:lnTo>
                <a:lnTo>
                  <a:pt x="16357" y="230289"/>
                </a:lnTo>
                <a:lnTo>
                  <a:pt x="16357" y="0"/>
                </a:lnTo>
                <a:lnTo>
                  <a:pt x="13982" y="18872"/>
                </a:lnTo>
                <a:lnTo>
                  <a:pt x="7366" y="38239"/>
                </a:lnTo>
                <a:lnTo>
                  <a:pt x="863" y="64846"/>
                </a:lnTo>
                <a:lnTo>
                  <a:pt x="0" y="78219"/>
                </a:lnTo>
                <a:lnTo>
                  <a:pt x="11112" y="35610"/>
                </a:lnTo>
                <a:lnTo>
                  <a:pt x="13982" y="28867"/>
                </a:lnTo>
                <a:lnTo>
                  <a:pt x="14363" y="1171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2636189" y="8373836"/>
            <a:ext cx="87972" cy="180809"/>
          </a:xfrm>
          <a:custGeom>
            <a:avLst/>
            <a:gdLst/>
            <a:ahLst/>
            <a:cxnLst/>
            <a:rect l="l" t="t" r="r" b="b"/>
            <a:pathLst>
              <a:path w="87972" h="180809">
                <a:moveTo>
                  <a:pt x="87718" y="13500"/>
                </a:moveTo>
                <a:lnTo>
                  <a:pt x="64350" y="0"/>
                </a:lnTo>
                <a:lnTo>
                  <a:pt x="63106" y="634"/>
                </a:lnTo>
                <a:lnTo>
                  <a:pt x="0" y="163309"/>
                </a:lnTo>
                <a:lnTo>
                  <a:pt x="1257" y="171932"/>
                </a:lnTo>
                <a:lnTo>
                  <a:pt x="18376" y="180555"/>
                </a:lnTo>
                <a:lnTo>
                  <a:pt x="23876" y="180809"/>
                </a:lnTo>
                <a:lnTo>
                  <a:pt x="87972" y="16128"/>
                </a:lnTo>
                <a:lnTo>
                  <a:pt x="87718" y="1350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712786" y="8378460"/>
            <a:ext cx="130454" cy="191300"/>
          </a:xfrm>
          <a:custGeom>
            <a:avLst/>
            <a:gdLst/>
            <a:ahLst/>
            <a:cxnLst/>
            <a:rect l="l" t="t" r="r" b="b"/>
            <a:pathLst>
              <a:path w="130454" h="191300">
                <a:moveTo>
                  <a:pt x="123951" y="6502"/>
                </a:moveTo>
                <a:lnTo>
                  <a:pt x="117576" y="0"/>
                </a:lnTo>
                <a:lnTo>
                  <a:pt x="101460" y="0"/>
                </a:lnTo>
                <a:lnTo>
                  <a:pt x="86347" y="6629"/>
                </a:lnTo>
                <a:lnTo>
                  <a:pt x="62483" y="21869"/>
                </a:lnTo>
                <a:lnTo>
                  <a:pt x="41605" y="42240"/>
                </a:lnTo>
                <a:lnTo>
                  <a:pt x="19621" y="74599"/>
                </a:lnTo>
                <a:lnTo>
                  <a:pt x="6629" y="102844"/>
                </a:lnTo>
                <a:lnTo>
                  <a:pt x="126" y="128955"/>
                </a:lnTo>
                <a:lnTo>
                  <a:pt x="0" y="169557"/>
                </a:lnTo>
                <a:lnTo>
                  <a:pt x="4381" y="182549"/>
                </a:lnTo>
                <a:lnTo>
                  <a:pt x="11125" y="191300"/>
                </a:lnTo>
                <a:lnTo>
                  <a:pt x="32118" y="189179"/>
                </a:lnTo>
                <a:lnTo>
                  <a:pt x="56603" y="176682"/>
                </a:lnTo>
                <a:lnTo>
                  <a:pt x="76225" y="161569"/>
                </a:lnTo>
                <a:lnTo>
                  <a:pt x="88341" y="147574"/>
                </a:lnTo>
                <a:lnTo>
                  <a:pt x="108089" y="119583"/>
                </a:lnTo>
                <a:lnTo>
                  <a:pt x="119583" y="96342"/>
                </a:lnTo>
                <a:lnTo>
                  <a:pt x="126199" y="78968"/>
                </a:lnTo>
                <a:lnTo>
                  <a:pt x="130454" y="59486"/>
                </a:lnTo>
                <a:lnTo>
                  <a:pt x="130454" y="26123"/>
                </a:lnTo>
                <a:lnTo>
                  <a:pt x="123951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2835995" y="8458055"/>
            <a:ext cx="29235" cy="27736"/>
          </a:xfrm>
          <a:custGeom>
            <a:avLst/>
            <a:gdLst/>
            <a:ahLst/>
            <a:cxnLst/>
            <a:rect l="l" t="t" r="r" b="b"/>
            <a:pathLst>
              <a:path w="29235" h="27736">
                <a:moveTo>
                  <a:pt x="28981" y="14122"/>
                </a:moveTo>
                <a:lnTo>
                  <a:pt x="5994" y="0"/>
                </a:lnTo>
                <a:lnTo>
                  <a:pt x="0" y="15379"/>
                </a:lnTo>
                <a:lnTo>
                  <a:pt x="20612" y="26987"/>
                </a:lnTo>
                <a:lnTo>
                  <a:pt x="24485" y="27736"/>
                </a:lnTo>
                <a:lnTo>
                  <a:pt x="29235" y="18872"/>
                </a:lnTo>
                <a:lnTo>
                  <a:pt x="28981" y="141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607484" y="8949603"/>
            <a:ext cx="141312" cy="193433"/>
          </a:xfrm>
          <a:custGeom>
            <a:avLst/>
            <a:gdLst/>
            <a:ahLst/>
            <a:cxnLst/>
            <a:rect l="l" t="t" r="r" b="b"/>
            <a:pathLst>
              <a:path w="141312" h="193433">
                <a:moveTo>
                  <a:pt x="128320" y="6502"/>
                </a:moveTo>
                <a:lnTo>
                  <a:pt x="115201" y="0"/>
                </a:lnTo>
                <a:lnTo>
                  <a:pt x="101460" y="127"/>
                </a:lnTo>
                <a:lnTo>
                  <a:pt x="92709" y="2260"/>
                </a:lnTo>
                <a:lnTo>
                  <a:pt x="75463" y="10998"/>
                </a:lnTo>
                <a:lnTo>
                  <a:pt x="52476" y="29248"/>
                </a:lnTo>
                <a:lnTo>
                  <a:pt x="39484" y="44488"/>
                </a:lnTo>
                <a:lnTo>
                  <a:pt x="27355" y="60604"/>
                </a:lnTo>
                <a:lnTo>
                  <a:pt x="10871" y="89725"/>
                </a:lnTo>
                <a:lnTo>
                  <a:pt x="0" y="126707"/>
                </a:lnTo>
                <a:lnTo>
                  <a:pt x="0" y="163068"/>
                </a:lnTo>
                <a:lnTo>
                  <a:pt x="2120" y="171691"/>
                </a:lnTo>
                <a:lnTo>
                  <a:pt x="8623" y="182689"/>
                </a:lnTo>
                <a:lnTo>
                  <a:pt x="23863" y="193433"/>
                </a:lnTo>
                <a:lnTo>
                  <a:pt x="38607" y="193433"/>
                </a:lnTo>
                <a:lnTo>
                  <a:pt x="60972" y="185305"/>
                </a:lnTo>
                <a:lnTo>
                  <a:pt x="79590" y="171437"/>
                </a:lnTo>
                <a:lnTo>
                  <a:pt x="95707" y="157187"/>
                </a:lnTo>
                <a:lnTo>
                  <a:pt x="115201" y="131076"/>
                </a:lnTo>
                <a:lnTo>
                  <a:pt x="129692" y="102082"/>
                </a:lnTo>
                <a:lnTo>
                  <a:pt x="139065" y="74599"/>
                </a:lnTo>
                <a:lnTo>
                  <a:pt x="141312" y="65976"/>
                </a:lnTo>
                <a:lnTo>
                  <a:pt x="141312" y="32613"/>
                </a:lnTo>
                <a:lnTo>
                  <a:pt x="136944" y="19621"/>
                </a:lnTo>
                <a:lnTo>
                  <a:pt x="128320" y="65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193126" y="9301093"/>
            <a:ext cx="76962" cy="129324"/>
          </a:xfrm>
          <a:custGeom>
            <a:avLst/>
            <a:gdLst/>
            <a:ahLst/>
            <a:cxnLst/>
            <a:rect l="l" t="t" r="r" b="b"/>
            <a:pathLst>
              <a:path w="76962" h="129324">
                <a:moveTo>
                  <a:pt x="76962" y="7746"/>
                </a:moveTo>
                <a:lnTo>
                  <a:pt x="76835" y="253"/>
                </a:lnTo>
                <a:lnTo>
                  <a:pt x="74091" y="0"/>
                </a:lnTo>
                <a:lnTo>
                  <a:pt x="70218" y="3251"/>
                </a:lnTo>
                <a:lnTo>
                  <a:pt x="48729" y="22986"/>
                </a:lnTo>
                <a:lnTo>
                  <a:pt x="31483" y="44729"/>
                </a:lnTo>
                <a:lnTo>
                  <a:pt x="17487" y="67716"/>
                </a:lnTo>
                <a:lnTo>
                  <a:pt x="2870" y="107327"/>
                </a:lnTo>
                <a:lnTo>
                  <a:pt x="0" y="129324"/>
                </a:lnTo>
                <a:lnTo>
                  <a:pt x="6616" y="128574"/>
                </a:lnTo>
                <a:lnTo>
                  <a:pt x="42100" y="79336"/>
                </a:lnTo>
                <a:lnTo>
                  <a:pt x="61595" y="44475"/>
                </a:lnTo>
                <a:lnTo>
                  <a:pt x="76962" y="774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574596" y="87929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652434" y="878367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5353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731027" y="873007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33334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655189" y="87821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534853" y="8233153"/>
            <a:ext cx="215303" cy="565264"/>
          </a:xfrm>
          <a:custGeom>
            <a:avLst/>
            <a:gdLst/>
            <a:ahLst/>
            <a:cxnLst/>
            <a:rect l="l" t="t" r="r" b="b"/>
            <a:pathLst>
              <a:path w="215303" h="565264">
                <a:moveTo>
                  <a:pt x="4254" y="445185"/>
                </a:moveTo>
                <a:lnTo>
                  <a:pt x="8508" y="462559"/>
                </a:lnTo>
                <a:lnTo>
                  <a:pt x="17373" y="488543"/>
                </a:lnTo>
                <a:lnTo>
                  <a:pt x="30619" y="512165"/>
                </a:lnTo>
                <a:lnTo>
                  <a:pt x="45491" y="529907"/>
                </a:lnTo>
                <a:lnTo>
                  <a:pt x="62979" y="545020"/>
                </a:lnTo>
                <a:lnTo>
                  <a:pt x="93344" y="560273"/>
                </a:lnTo>
                <a:lnTo>
                  <a:pt x="110705" y="564514"/>
                </a:lnTo>
                <a:lnTo>
                  <a:pt x="145567" y="565264"/>
                </a:lnTo>
                <a:lnTo>
                  <a:pt x="167436" y="495045"/>
                </a:lnTo>
                <a:lnTo>
                  <a:pt x="136702" y="490791"/>
                </a:lnTo>
                <a:lnTo>
                  <a:pt x="117335" y="484174"/>
                </a:lnTo>
                <a:lnTo>
                  <a:pt x="91338" y="466686"/>
                </a:lnTo>
                <a:lnTo>
                  <a:pt x="73850" y="440689"/>
                </a:lnTo>
                <a:lnTo>
                  <a:pt x="64973" y="421322"/>
                </a:lnTo>
                <a:lnTo>
                  <a:pt x="58610" y="390842"/>
                </a:lnTo>
                <a:lnTo>
                  <a:pt x="56362" y="352475"/>
                </a:lnTo>
                <a:lnTo>
                  <a:pt x="60109" y="310502"/>
                </a:lnTo>
                <a:lnTo>
                  <a:pt x="71602" y="263270"/>
                </a:lnTo>
                <a:lnTo>
                  <a:pt x="91224" y="213410"/>
                </a:lnTo>
                <a:lnTo>
                  <a:pt x="104216" y="187413"/>
                </a:lnTo>
                <a:lnTo>
                  <a:pt x="124955" y="151688"/>
                </a:lnTo>
                <a:lnTo>
                  <a:pt x="153200" y="112699"/>
                </a:lnTo>
                <a:lnTo>
                  <a:pt x="167309" y="133070"/>
                </a:lnTo>
                <a:lnTo>
                  <a:pt x="215176" y="2501"/>
                </a:lnTo>
                <a:lnTo>
                  <a:pt x="215303" y="0"/>
                </a:lnTo>
                <a:lnTo>
                  <a:pt x="114211" y="49974"/>
                </a:lnTo>
                <a:lnTo>
                  <a:pt x="115087" y="53847"/>
                </a:lnTo>
                <a:lnTo>
                  <a:pt x="126072" y="71335"/>
                </a:lnTo>
                <a:lnTo>
                  <a:pt x="113080" y="87579"/>
                </a:lnTo>
                <a:lnTo>
                  <a:pt x="76225" y="142062"/>
                </a:lnTo>
                <a:lnTo>
                  <a:pt x="47853" y="196037"/>
                </a:lnTo>
                <a:lnTo>
                  <a:pt x="27622" y="245275"/>
                </a:lnTo>
                <a:lnTo>
                  <a:pt x="12877" y="291503"/>
                </a:lnTo>
                <a:lnTo>
                  <a:pt x="4381" y="334987"/>
                </a:lnTo>
                <a:lnTo>
                  <a:pt x="0" y="380593"/>
                </a:lnTo>
                <a:lnTo>
                  <a:pt x="0" y="405955"/>
                </a:lnTo>
                <a:lnTo>
                  <a:pt x="4254" y="4451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533982" y="8305622"/>
            <a:ext cx="127203" cy="375970"/>
          </a:xfrm>
          <a:custGeom>
            <a:avLst/>
            <a:gdLst/>
            <a:ahLst/>
            <a:cxnLst/>
            <a:rect l="l" t="t" r="r" b="b"/>
            <a:pathLst>
              <a:path w="127203" h="375970">
                <a:moveTo>
                  <a:pt x="5499" y="375970"/>
                </a:moveTo>
                <a:lnTo>
                  <a:pt x="5003" y="374345"/>
                </a:lnTo>
                <a:lnTo>
                  <a:pt x="4749" y="372719"/>
                </a:lnTo>
                <a:lnTo>
                  <a:pt x="3124" y="363105"/>
                </a:lnTo>
                <a:lnTo>
                  <a:pt x="2870" y="363105"/>
                </a:lnTo>
                <a:lnTo>
                  <a:pt x="1879" y="353606"/>
                </a:lnTo>
                <a:lnTo>
                  <a:pt x="749" y="343611"/>
                </a:lnTo>
                <a:lnTo>
                  <a:pt x="380" y="333489"/>
                </a:lnTo>
                <a:lnTo>
                  <a:pt x="0" y="323113"/>
                </a:lnTo>
                <a:lnTo>
                  <a:pt x="253" y="312623"/>
                </a:lnTo>
                <a:lnTo>
                  <a:pt x="495" y="301878"/>
                </a:lnTo>
                <a:lnTo>
                  <a:pt x="495" y="301751"/>
                </a:lnTo>
                <a:lnTo>
                  <a:pt x="1498" y="291007"/>
                </a:lnTo>
                <a:lnTo>
                  <a:pt x="2501" y="279882"/>
                </a:lnTo>
                <a:lnTo>
                  <a:pt x="4000" y="268770"/>
                </a:lnTo>
                <a:lnTo>
                  <a:pt x="5626" y="257390"/>
                </a:lnTo>
                <a:lnTo>
                  <a:pt x="7873" y="246024"/>
                </a:lnTo>
                <a:lnTo>
                  <a:pt x="10248" y="234530"/>
                </a:lnTo>
                <a:lnTo>
                  <a:pt x="13119" y="223037"/>
                </a:lnTo>
                <a:lnTo>
                  <a:pt x="15989" y="211289"/>
                </a:lnTo>
                <a:lnTo>
                  <a:pt x="16116" y="211162"/>
                </a:lnTo>
                <a:lnTo>
                  <a:pt x="19621" y="199669"/>
                </a:lnTo>
                <a:lnTo>
                  <a:pt x="23113" y="187794"/>
                </a:lnTo>
                <a:lnTo>
                  <a:pt x="23240" y="187794"/>
                </a:lnTo>
                <a:lnTo>
                  <a:pt x="27241" y="176174"/>
                </a:lnTo>
                <a:lnTo>
                  <a:pt x="30492" y="167182"/>
                </a:lnTo>
                <a:lnTo>
                  <a:pt x="30746" y="167182"/>
                </a:lnTo>
                <a:lnTo>
                  <a:pt x="34112" y="158178"/>
                </a:lnTo>
                <a:lnTo>
                  <a:pt x="35115" y="155435"/>
                </a:lnTo>
                <a:lnTo>
                  <a:pt x="36106" y="152806"/>
                </a:lnTo>
                <a:lnTo>
                  <a:pt x="41068" y="141108"/>
                </a:lnTo>
                <a:lnTo>
                  <a:pt x="46227" y="129565"/>
                </a:lnTo>
                <a:lnTo>
                  <a:pt x="51582" y="117975"/>
                </a:lnTo>
                <a:lnTo>
                  <a:pt x="57260" y="106759"/>
                </a:lnTo>
                <a:lnTo>
                  <a:pt x="63236" y="95236"/>
                </a:lnTo>
                <a:lnTo>
                  <a:pt x="69361" y="84369"/>
                </a:lnTo>
                <a:lnTo>
                  <a:pt x="69595" y="83959"/>
                </a:lnTo>
                <a:lnTo>
                  <a:pt x="74968" y="74345"/>
                </a:lnTo>
                <a:lnTo>
                  <a:pt x="75222" y="74472"/>
                </a:lnTo>
                <a:lnTo>
                  <a:pt x="80848" y="64846"/>
                </a:lnTo>
                <a:lnTo>
                  <a:pt x="81838" y="63347"/>
                </a:lnTo>
                <a:lnTo>
                  <a:pt x="82727" y="61848"/>
                </a:lnTo>
                <a:lnTo>
                  <a:pt x="89524" y="51153"/>
                </a:lnTo>
                <a:lnTo>
                  <a:pt x="96495" y="40799"/>
                </a:lnTo>
                <a:lnTo>
                  <a:pt x="96710" y="40487"/>
                </a:lnTo>
                <a:lnTo>
                  <a:pt x="104002" y="30040"/>
                </a:lnTo>
                <a:lnTo>
                  <a:pt x="111582" y="19862"/>
                </a:lnTo>
                <a:lnTo>
                  <a:pt x="119087" y="9740"/>
                </a:lnTo>
                <a:lnTo>
                  <a:pt x="127203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590594" y="8347228"/>
            <a:ext cx="112826" cy="381215"/>
          </a:xfrm>
          <a:custGeom>
            <a:avLst/>
            <a:gdLst/>
            <a:ahLst/>
            <a:cxnLst/>
            <a:rect l="l" t="t" r="r" b="b"/>
            <a:pathLst>
              <a:path w="112826" h="381215">
                <a:moveTo>
                  <a:pt x="97828" y="0"/>
                </a:moveTo>
                <a:lnTo>
                  <a:pt x="91706" y="7493"/>
                </a:lnTo>
                <a:lnTo>
                  <a:pt x="85839" y="15240"/>
                </a:lnTo>
                <a:lnTo>
                  <a:pt x="81711" y="20612"/>
                </a:lnTo>
                <a:lnTo>
                  <a:pt x="81838" y="20739"/>
                </a:lnTo>
                <a:lnTo>
                  <a:pt x="77838" y="26365"/>
                </a:lnTo>
                <a:lnTo>
                  <a:pt x="76085" y="28740"/>
                </a:lnTo>
                <a:lnTo>
                  <a:pt x="74333" y="31115"/>
                </a:lnTo>
                <a:lnTo>
                  <a:pt x="68846" y="39230"/>
                </a:lnTo>
                <a:lnTo>
                  <a:pt x="63588" y="47472"/>
                </a:lnTo>
                <a:lnTo>
                  <a:pt x="58343" y="55854"/>
                </a:lnTo>
                <a:lnTo>
                  <a:pt x="58343" y="55981"/>
                </a:lnTo>
                <a:lnTo>
                  <a:pt x="53467" y="64465"/>
                </a:lnTo>
                <a:lnTo>
                  <a:pt x="48602" y="73101"/>
                </a:lnTo>
                <a:lnTo>
                  <a:pt x="44107" y="81838"/>
                </a:lnTo>
                <a:lnTo>
                  <a:pt x="39598" y="90589"/>
                </a:lnTo>
                <a:lnTo>
                  <a:pt x="35610" y="99580"/>
                </a:lnTo>
                <a:lnTo>
                  <a:pt x="31483" y="108331"/>
                </a:lnTo>
                <a:lnTo>
                  <a:pt x="27851" y="117449"/>
                </a:lnTo>
                <a:lnTo>
                  <a:pt x="24231" y="126326"/>
                </a:lnTo>
                <a:lnTo>
                  <a:pt x="20980" y="135445"/>
                </a:lnTo>
                <a:lnTo>
                  <a:pt x="17983" y="143814"/>
                </a:lnTo>
                <a:lnTo>
                  <a:pt x="15481" y="152311"/>
                </a:lnTo>
                <a:lnTo>
                  <a:pt x="12611" y="161810"/>
                </a:lnTo>
                <a:lnTo>
                  <a:pt x="10109" y="171424"/>
                </a:lnTo>
                <a:lnTo>
                  <a:pt x="7861" y="180174"/>
                </a:lnTo>
                <a:lnTo>
                  <a:pt x="6108" y="189179"/>
                </a:lnTo>
                <a:lnTo>
                  <a:pt x="4368" y="197789"/>
                </a:lnTo>
                <a:lnTo>
                  <a:pt x="3124" y="206667"/>
                </a:lnTo>
                <a:lnTo>
                  <a:pt x="1866" y="215163"/>
                </a:lnTo>
                <a:lnTo>
                  <a:pt x="1117" y="223659"/>
                </a:lnTo>
                <a:lnTo>
                  <a:pt x="495" y="232029"/>
                </a:lnTo>
                <a:lnTo>
                  <a:pt x="241" y="240271"/>
                </a:lnTo>
                <a:lnTo>
                  <a:pt x="0" y="248272"/>
                </a:lnTo>
                <a:lnTo>
                  <a:pt x="0" y="248399"/>
                </a:lnTo>
                <a:lnTo>
                  <a:pt x="368" y="256400"/>
                </a:lnTo>
                <a:lnTo>
                  <a:pt x="609" y="264147"/>
                </a:lnTo>
                <a:lnTo>
                  <a:pt x="736" y="264147"/>
                </a:lnTo>
                <a:lnTo>
                  <a:pt x="1498" y="271767"/>
                </a:lnTo>
                <a:lnTo>
                  <a:pt x="1993" y="276644"/>
                </a:lnTo>
                <a:lnTo>
                  <a:pt x="2247" y="276644"/>
                </a:lnTo>
                <a:lnTo>
                  <a:pt x="2870" y="281381"/>
                </a:lnTo>
                <a:lnTo>
                  <a:pt x="3238" y="283883"/>
                </a:lnTo>
                <a:lnTo>
                  <a:pt x="3619" y="286512"/>
                </a:lnTo>
                <a:lnTo>
                  <a:pt x="5118" y="293382"/>
                </a:lnTo>
                <a:lnTo>
                  <a:pt x="6870" y="300380"/>
                </a:lnTo>
                <a:lnTo>
                  <a:pt x="8610" y="306882"/>
                </a:lnTo>
                <a:lnTo>
                  <a:pt x="10985" y="313245"/>
                </a:lnTo>
                <a:lnTo>
                  <a:pt x="13233" y="319366"/>
                </a:lnTo>
                <a:lnTo>
                  <a:pt x="13360" y="319493"/>
                </a:lnTo>
                <a:lnTo>
                  <a:pt x="16116" y="325247"/>
                </a:lnTo>
                <a:lnTo>
                  <a:pt x="18859" y="330860"/>
                </a:lnTo>
                <a:lnTo>
                  <a:pt x="18986" y="330987"/>
                </a:lnTo>
                <a:lnTo>
                  <a:pt x="22237" y="336232"/>
                </a:lnTo>
                <a:lnTo>
                  <a:pt x="25488" y="341363"/>
                </a:lnTo>
                <a:lnTo>
                  <a:pt x="29222" y="346113"/>
                </a:lnTo>
                <a:lnTo>
                  <a:pt x="32981" y="350735"/>
                </a:lnTo>
                <a:lnTo>
                  <a:pt x="37223" y="354863"/>
                </a:lnTo>
                <a:lnTo>
                  <a:pt x="41224" y="358851"/>
                </a:lnTo>
                <a:lnTo>
                  <a:pt x="45974" y="362483"/>
                </a:lnTo>
                <a:lnTo>
                  <a:pt x="50469" y="365848"/>
                </a:lnTo>
                <a:lnTo>
                  <a:pt x="50469" y="365975"/>
                </a:lnTo>
                <a:lnTo>
                  <a:pt x="55473" y="368719"/>
                </a:lnTo>
                <a:lnTo>
                  <a:pt x="60337" y="371602"/>
                </a:lnTo>
                <a:lnTo>
                  <a:pt x="65709" y="373849"/>
                </a:lnTo>
                <a:lnTo>
                  <a:pt x="70967" y="375970"/>
                </a:lnTo>
                <a:lnTo>
                  <a:pt x="76593" y="377469"/>
                </a:lnTo>
                <a:lnTo>
                  <a:pt x="82207" y="379095"/>
                </a:lnTo>
                <a:lnTo>
                  <a:pt x="82334" y="379095"/>
                </a:lnTo>
                <a:lnTo>
                  <a:pt x="88087" y="379971"/>
                </a:lnTo>
                <a:lnTo>
                  <a:pt x="94081" y="380847"/>
                </a:lnTo>
                <a:lnTo>
                  <a:pt x="100203" y="381101"/>
                </a:lnTo>
                <a:lnTo>
                  <a:pt x="106451" y="381215"/>
                </a:lnTo>
                <a:lnTo>
                  <a:pt x="112826" y="380847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539479" y="8681587"/>
            <a:ext cx="141198" cy="120078"/>
          </a:xfrm>
          <a:custGeom>
            <a:avLst/>
            <a:gdLst/>
            <a:ahLst/>
            <a:cxnLst/>
            <a:rect l="l" t="t" r="r" b="b"/>
            <a:pathLst>
              <a:path w="141198" h="120078">
                <a:moveTo>
                  <a:pt x="141198" y="119456"/>
                </a:moveTo>
                <a:lnTo>
                  <a:pt x="133070" y="119951"/>
                </a:lnTo>
                <a:lnTo>
                  <a:pt x="124828" y="119710"/>
                </a:lnTo>
                <a:lnTo>
                  <a:pt x="116954" y="119456"/>
                </a:lnTo>
                <a:lnTo>
                  <a:pt x="109092" y="118325"/>
                </a:lnTo>
                <a:lnTo>
                  <a:pt x="101587" y="117208"/>
                </a:lnTo>
                <a:lnTo>
                  <a:pt x="94081" y="115201"/>
                </a:lnTo>
                <a:lnTo>
                  <a:pt x="86969" y="113207"/>
                </a:lnTo>
                <a:lnTo>
                  <a:pt x="86715" y="113080"/>
                </a:lnTo>
                <a:lnTo>
                  <a:pt x="79844" y="110337"/>
                </a:lnTo>
                <a:lnTo>
                  <a:pt x="73101" y="107467"/>
                </a:lnTo>
                <a:lnTo>
                  <a:pt x="72974" y="107340"/>
                </a:lnTo>
                <a:lnTo>
                  <a:pt x="66598" y="103708"/>
                </a:lnTo>
                <a:lnTo>
                  <a:pt x="60223" y="100088"/>
                </a:lnTo>
                <a:lnTo>
                  <a:pt x="54228" y="95592"/>
                </a:lnTo>
                <a:lnTo>
                  <a:pt x="48234" y="91097"/>
                </a:lnTo>
                <a:lnTo>
                  <a:pt x="48234" y="90843"/>
                </a:lnTo>
                <a:lnTo>
                  <a:pt x="42862" y="85724"/>
                </a:lnTo>
                <a:lnTo>
                  <a:pt x="38239" y="81216"/>
                </a:lnTo>
                <a:lnTo>
                  <a:pt x="38480" y="80848"/>
                </a:lnTo>
                <a:lnTo>
                  <a:pt x="34112" y="76098"/>
                </a:lnTo>
                <a:lnTo>
                  <a:pt x="33362" y="75222"/>
                </a:lnTo>
                <a:lnTo>
                  <a:pt x="32613" y="74345"/>
                </a:lnTo>
                <a:lnTo>
                  <a:pt x="27863" y="67970"/>
                </a:lnTo>
                <a:lnTo>
                  <a:pt x="27609" y="68097"/>
                </a:lnTo>
                <a:lnTo>
                  <a:pt x="23494" y="61480"/>
                </a:lnTo>
                <a:lnTo>
                  <a:pt x="19126" y="54609"/>
                </a:lnTo>
                <a:lnTo>
                  <a:pt x="15493" y="47231"/>
                </a:lnTo>
                <a:lnTo>
                  <a:pt x="11747" y="39611"/>
                </a:lnTo>
                <a:lnTo>
                  <a:pt x="8750" y="31610"/>
                </a:lnTo>
                <a:lnTo>
                  <a:pt x="5753" y="23367"/>
                </a:lnTo>
                <a:lnTo>
                  <a:pt x="3378" y="14744"/>
                </a:lnTo>
                <a:lnTo>
                  <a:pt x="1371" y="7505"/>
                </a:lnTo>
                <a:lnTo>
                  <a:pt x="0" y="0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647555" y="8233648"/>
            <a:ext cx="103847" cy="134315"/>
          </a:xfrm>
          <a:custGeom>
            <a:avLst/>
            <a:gdLst/>
            <a:ahLst/>
            <a:cxnLst/>
            <a:rect l="l" t="t" r="r" b="b"/>
            <a:pathLst>
              <a:path w="103847" h="134315">
                <a:moveTo>
                  <a:pt x="13627" y="71970"/>
                </a:moveTo>
                <a:lnTo>
                  <a:pt x="0" y="51231"/>
                </a:lnTo>
                <a:lnTo>
                  <a:pt x="103847" y="0"/>
                </a:lnTo>
                <a:lnTo>
                  <a:pt x="54483" y="134315"/>
                </a:lnTo>
                <a:lnTo>
                  <a:pt x="40868" y="113576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680674" y="8728075"/>
            <a:ext cx="22745" cy="72974"/>
          </a:xfrm>
          <a:custGeom>
            <a:avLst/>
            <a:gdLst/>
            <a:ahLst/>
            <a:cxnLst/>
            <a:rect l="l" t="t" r="r" b="b"/>
            <a:pathLst>
              <a:path w="22745" h="72974">
                <a:moveTo>
                  <a:pt x="22745" y="0"/>
                </a:moveTo>
                <a:lnTo>
                  <a:pt x="0" y="72974"/>
                </a:lnTo>
              </a:path>
            </a:pathLst>
          </a:custGeom>
          <a:ln w="220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963218" y="9343821"/>
            <a:ext cx="22110" cy="216293"/>
          </a:xfrm>
          <a:custGeom>
            <a:avLst/>
            <a:gdLst/>
            <a:ahLst/>
            <a:cxnLst/>
            <a:rect l="l" t="t" r="r" b="b"/>
            <a:pathLst>
              <a:path w="22110" h="216293">
                <a:moveTo>
                  <a:pt x="22110" y="216293"/>
                </a:moveTo>
                <a:lnTo>
                  <a:pt x="17106" y="210045"/>
                </a:lnTo>
                <a:lnTo>
                  <a:pt x="13868" y="201422"/>
                </a:lnTo>
                <a:lnTo>
                  <a:pt x="9139" y="188087"/>
                </a:lnTo>
                <a:lnTo>
                  <a:pt x="6311" y="178418"/>
                </a:lnTo>
                <a:lnTo>
                  <a:pt x="3687" y="165060"/>
                </a:lnTo>
                <a:lnTo>
                  <a:pt x="1171" y="149686"/>
                </a:lnTo>
                <a:lnTo>
                  <a:pt x="205" y="139644"/>
                </a:lnTo>
                <a:lnTo>
                  <a:pt x="0" y="127644"/>
                </a:lnTo>
                <a:lnTo>
                  <a:pt x="0" y="120954"/>
                </a:lnTo>
                <a:lnTo>
                  <a:pt x="106" y="106185"/>
                </a:lnTo>
                <a:lnTo>
                  <a:pt x="644" y="95965"/>
                </a:lnTo>
                <a:lnTo>
                  <a:pt x="1938" y="85036"/>
                </a:lnTo>
                <a:lnTo>
                  <a:pt x="3492" y="73977"/>
                </a:lnTo>
                <a:lnTo>
                  <a:pt x="5788" y="59151"/>
                </a:lnTo>
                <a:lnTo>
                  <a:pt x="7752" y="48987"/>
                </a:lnTo>
                <a:lnTo>
                  <a:pt x="10191" y="38872"/>
                </a:lnTo>
                <a:lnTo>
                  <a:pt x="13868" y="24371"/>
                </a:lnTo>
                <a:lnTo>
                  <a:pt x="17244" y="12071"/>
                </a:lnTo>
                <a:lnTo>
                  <a:pt x="21922" y="438"/>
                </a:lnTo>
                <a:lnTo>
                  <a:pt x="2211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965338" y="9312837"/>
            <a:ext cx="19989" cy="112826"/>
          </a:xfrm>
          <a:custGeom>
            <a:avLst/>
            <a:gdLst/>
            <a:ahLst/>
            <a:cxnLst/>
            <a:rect l="l" t="t" r="r" b="b"/>
            <a:pathLst>
              <a:path w="19989" h="112826">
                <a:moveTo>
                  <a:pt x="19989" y="0"/>
                </a:moveTo>
                <a:lnTo>
                  <a:pt x="14934" y="13278"/>
                </a:lnTo>
                <a:lnTo>
                  <a:pt x="11967" y="22829"/>
                </a:lnTo>
                <a:lnTo>
                  <a:pt x="8884" y="35732"/>
                </a:lnTo>
                <a:lnTo>
                  <a:pt x="5330" y="52158"/>
                </a:lnTo>
                <a:lnTo>
                  <a:pt x="3697" y="62037"/>
                </a:lnTo>
                <a:lnTo>
                  <a:pt x="2297" y="73430"/>
                </a:lnTo>
                <a:lnTo>
                  <a:pt x="1244" y="82092"/>
                </a:lnTo>
                <a:lnTo>
                  <a:pt x="0" y="92341"/>
                </a:lnTo>
                <a:lnTo>
                  <a:pt x="495" y="92468"/>
                </a:lnTo>
                <a:lnTo>
                  <a:pt x="368" y="102958"/>
                </a:lnTo>
                <a:lnTo>
                  <a:pt x="241" y="107835"/>
                </a:lnTo>
                <a:lnTo>
                  <a:pt x="749" y="1128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157130" y="9575238"/>
            <a:ext cx="141071" cy="81584"/>
          </a:xfrm>
          <a:custGeom>
            <a:avLst/>
            <a:gdLst/>
            <a:ahLst/>
            <a:cxnLst/>
            <a:rect l="l" t="t" r="r" b="b"/>
            <a:pathLst>
              <a:path w="141071" h="81584">
                <a:moveTo>
                  <a:pt x="141071" y="81584"/>
                </a:moveTo>
                <a:lnTo>
                  <a:pt x="126157" y="74779"/>
                </a:lnTo>
                <a:lnTo>
                  <a:pt x="114878" y="69537"/>
                </a:lnTo>
                <a:lnTo>
                  <a:pt x="105700" y="65075"/>
                </a:lnTo>
                <a:lnTo>
                  <a:pt x="97093" y="60609"/>
                </a:lnTo>
                <a:lnTo>
                  <a:pt x="87524" y="55355"/>
                </a:lnTo>
                <a:lnTo>
                  <a:pt x="75461" y="48529"/>
                </a:lnTo>
                <a:lnTo>
                  <a:pt x="66598" y="43472"/>
                </a:lnTo>
                <a:lnTo>
                  <a:pt x="52974" y="35503"/>
                </a:lnTo>
                <a:lnTo>
                  <a:pt x="43113" y="29375"/>
                </a:lnTo>
                <a:lnTo>
                  <a:pt x="35075" y="24032"/>
                </a:lnTo>
                <a:lnTo>
                  <a:pt x="26920" y="18416"/>
                </a:lnTo>
                <a:lnTo>
                  <a:pt x="16708" y="11468"/>
                </a:lnTo>
                <a:lnTo>
                  <a:pt x="5753" y="4241"/>
                </a:lnTo>
                <a:lnTo>
                  <a:pt x="2755" y="224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983563" y="9173517"/>
            <a:ext cx="173570" cy="1200518"/>
          </a:xfrm>
          <a:custGeom>
            <a:avLst/>
            <a:gdLst/>
            <a:ahLst/>
            <a:cxnLst/>
            <a:rect l="l" t="t" r="r" b="b"/>
            <a:pathLst>
              <a:path w="173570" h="1200518">
                <a:moveTo>
                  <a:pt x="1892" y="0"/>
                </a:moveTo>
                <a:lnTo>
                  <a:pt x="1535" y="65086"/>
                </a:lnTo>
                <a:lnTo>
                  <a:pt x="1216" y="124019"/>
                </a:lnTo>
                <a:lnTo>
                  <a:pt x="934" y="177482"/>
                </a:lnTo>
                <a:lnTo>
                  <a:pt x="690" y="226158"/>
                </a:lnTo>
                <a:lnTo>
                  <a:pt x="482" y="270731"/>
                </a:lnTo>
                <a:lnTo>
                  <a:pt x="312" y="311885"/>
                </a:lnTo>
                <a:lnTo>
                  <a:pt x="179" y="350302"/>
                </a:lnTo>
                <a:lnTo>
                  <a:pt x="82" y="386667"/>
                </a:lnTo>
                <a:lnTo>
                  <a:pt x="23" y="421663"/>
                </a:lnTo>
                <a:lnTo>
                  <a:pt x="0" y="455974"/>
                </a:lnTo>
                <a:lnTo>
                  <a:pt x="13" y="490283"/>
                </a:lnTo>
                <a:lnTo>
                  <a:pt x="54" y="51886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955192" y="960072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454446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578962" y="95916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83A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985453" y="9173519"/>
            <a:ext cx="1627593" cy="468680"/>
          </a:xfrm>
          <a:custGeom>
            <a:avLst/>
            <a:gdLst/>
            <a:ahLst/>
            <a:cxnLst/>
            <a:rect l="l" t="t" r="r" b="b"/>
            <a:pathLst>
              <a:path w="1627593" h="468680">
                <a:moveTo>
                  <a:pt x="830426" y="468673"/>
                </a:moveTo>
                <a:lnTo>
                  <a:pt x="843246" y="468618"/>
                </a:lnTo>
                <a:lnTo>
                  <a:pt x="853730" y="468471"/>
                </a:lnTo>
                <a:lnTo>
                  <a:pt x="863345" y="468183"/>
                </a:lnTo>
                <a:lnTo>
                  <a:pt x="873556" y="467709"/>
                </a:lnTo>
                <a:lnTo>
                  <a:pt x="885832" y="467002"/>
                </a:lnTo>
                <a:lnTo>
                  <a:pt x="901638" y="466016"/>
                </a:lnTo>
                <a:lnTo>
                  <a:pt x="921444" y="464700"/>
                </a:lnTo>
                <a:lnTo>
                  <a:pt x="934189" y="463797"/>
                </a:lnTo>
                <a:lnTo>
                  <a:pt x="944605" y="462954"/>
                </a:lnTo>
                <a:lnTo>
                  <a:pt x="954176" y="462024"/>
                </a:lnTo>
                <a:lnTo>
                  <a:pt x="964387" y="460858"/>
                </a:lnTo>
                <a:lnTo>
                  <a:pt x="976720" y="459311"/>
                </a:lnTo>
                <a:lnTo>
                  <a:pt x="992660" y="457233"/>
                </a:lnTo>
                <a:lnTo>
                  <a:pt x="1011274" y="454783"/>
                </a:lnTo>
                <a:lnTo>
                  <a:pt x="1023862" y="453061"/>
                </a:lnTo>
                <a:lnTo>
                  <a:pt x="1034138" y="451530"/>
                </a:lnTo>
                <a:lnTo>
                  <a:pt x="1043622" y="449940"/>
                </a:lnTo>
                <a:lnTo>
                  <a:pt x="1053836" y="448044"/>
                </a:lnTo>
              </a:path>
              <a:path w="1627593" h="468680">
                <a:moveTo>
                  <a:pt x="1066299" y="445592"/>
                </a:moveTo>
                <a:lnTo>
                  <a:pt x="1082573" y="442328"/>
                </a:lnTo>
                <a:lnTo>
                  <a:pt x="1098743" y="439071"/>
                </a:lnTo>
                <a:lnTo>
                  <a:pt x="1111078" y="436519"/>
                </a:lnTo>
                <a:lnTo>
                  <a:pt x="1121147" y="434300"/>
                </a:lnTo>
                <a:lnTo>
                  <a:pt x="1130519" y="432041"/>
                </a:lnTo>
                <a:lnTo>
                  <a:pt x="1140764" y="429371"/>
                </a:lnTo>
                <a:lnTo>
                  <a:pt x="1148830" y="427174"/>
                </a:lnTo>
              </a:path>
              <a:path w="1627593" h="468680">
                <a:moveTo>
                  <a:pt x="0" y="0"/>
                </a:moveTo>
                <a:lnTo>
                  <a:pt x="91" y="14974"/>
                </a:lnTo>
                <a:lnTo>
                  <a:pt x="639" y="25525"/>
                </a:lnTo>
                <a:lnTo>
                  <a:pt x="2053" y="35855"/>
                </a:lnTo>
                <a:lnTo>
                  <a:pt x="4745" y="50169"/>
                </a:lnTo>
                <a:lnTo>
                  <a:pt x="7963" y="66331"/>
                </a:lnTo>
                <a:lnTo>
                  <a:pt x="10500" y="76725"/>
                </a:lnTo>
                <a:lnTo>
                  <a:pt x="13685" y="86415"/>
                </a:lnTo>
                <a:lnTo>
                  <a:pt x="18590" y="99147"/>
                </a:lnTo>
                <a:lnTo>
                  <a:pt x="25947" y="117511"/>
                </a:lnTo>
                <a:lnTo>
                  <a:pt x="30327" y="127424"/>
                </a:lnTo>
                <a:lnTo>
                  <a:pt x="34963" y="136291"/>
                </a:lnTo>
                <a:lnTo>
                  <a:pt x="41434" y="147335"/>
                </a:lnTo>
                <a:lnTo>
                  <a:pt x="53588" y="167256"/>
                </a:lnTo>
                <a:lnTo>
                  <a:pt x="59610" y="176495"/>
                </a:lnTo>
                <a:lnTo>
                  <a:pt x="65442" y="184431"/>
                </a:lnTo>
                <a:lnTo>
                  <a:pt x="72977" y="193719"/>
                </a:lnTo>
                <a:lnTo>
                  <a:pt x="80467" y="202666"/>
                </a:lnTo>
                <a:lnTo>
                  <a:pt x="90555" y="214671"/>
                </a:lnTo>
                <a:lnTo>
                  <a:pt x="97978" y="223143"/>
                </a:lnTo>
                <a:lnTo>
                  <a:pt x="104734" y="230193"/>
                </a:lnTo>
                <a:lnTo>
                  <a:pt x="112820" y="237931"/>
                </a:lnTo>
                <a:lnTo>
                  <a:pt x="124235" y="248468"/>
                </a:lnTo>
                <a:lnTo>
                  <a:pt x="136284" y="259491"/>
                </a:lnTo>
                <a:lnTo>
                  <a:pt x="144920" y="267140"/>
                </a:lnTo>
                <a:lnTo>
                  <a:pt x="152465" y="273354"/>
                </a:lnTo>
                <a:lnTo>
                  <a:pt x="160902" y="279762"/>
                </a:lnTo>
                <a:lnTo>
                  <a:pt x="172212" y="287990"/>
                </a:lnTo>
                <a:lnTo>
                  <a:pt x="177431" y="291757"/>
                </a:lnTo>
                <a:lnTo>
                  <a:pt x="190418" y="301144"/>
                </a:lnTo>
                <a:lnTo>
                  <a:pt x="200051" y="307932"/>
                </a:lnTo>
                <a:lnTo>
                  <a:pt x="208246" y="313367"/>
                </a:lnTo>
                <a:lnTo>
                  <a:pt x="216918" y="318698"/>
                </a:lnTo>
                <a:lnTo>
                  <a:pt x="227984" y="325171"/>
                </a:lnTo>
                <a:lnTo>
                  <a:pt x="238290" y="331114"/>
                </a:lnTo>
                <a:lnTo>
                  <a:pt x="252324" y="339173"/>
                </a:lnTo>
                <a:lnTo>
                  <a:pt x="262802" y="345065"/>
                </a:lnTo>
                <a:lnTo>
                  <a:pt x="271558" y="349743"/>
                </a:lnTo>
                <a:lnTo>
                  <a:pt x="280427" y="354161"/>
                </a:lnTo>
              </a:path>
              <a:path w="1627593" h="468680">
                <a:moveTo>
                  <a:pt x="291245" y="359275"/>
                </a:moveTo>
                <a:lnTo>
                  <a:pt x="305847" y="366039"/>
                </a:lnTo>
              </a:path>
              <a:path w="1627593" h="468680">
                <a:moveTo>
                  <a:pt x="306260" y="366229"/>
                </a:moveTo>
                <a:lnTo>
                  <a:pt x="321084" y="373025"/>
                </a:lnTo>
                <a:lnTo>
                  <a:pt x="332269" y="378037"/>
                </a:lnTo>
                <a:lnTo>
                  <a:pt x="341536" y="381985"/>
                </a:lnTo>
                <a:lnTo>
                  <a:pt x="350608" y="385589"/>
                </a:lnTo>
              </a:path>
              <a:path w="1627593" h="468680">
                <a:moveTo>
                  <a:pt x="361205" y="389567"/>
                </a:moveTo>
                <a:lnTo>
                  <a:pt x="375052" y="394639"/>
                </a:lnTo>
                <a:lnTo>
                  <a:pt x="380720" y="396709"/>
                </a:lnTo>
                <a:lnTo>
                  <a:pt x="396151" y="402294"/>
                </a:lnTo>
              </a:path>
              <a:path w="1627593" h="468680">
                <a:moveTo>
                  <a:pt x="407873" y="406448"/>
                </a:moveTo>
                <a:lnTo>
                  <a:pt x="426761" y="412590"/>
                </a:lnTo>
                <a:lnTo>
                  <a:pt x="437213" y="415644"/>
                </a:lnTo>
                <a:lnTo>
                  <a:pt x="450527" y="419394"/>
                </a:lnTo>
                <a:lnTo>
                  <a:pt x="476495" y="426584"/>
                </a:lnTo>
                <a:lnTo>
                  <a:pt x="488662" y="429877"/>
                </a:lnTo>
                <a:lnTo>
                  <a:pt x="508009" y="434675"/>
                </a:lnTo>
                <a:lnTo>
                  <a:pt x="518341" y="436925"/>
                </a:lnTo>
                <a:lnTo>
                  <a:pt x="531212" y="439572"/>
                </a:lnTo>
                <a:lnTo>
                  <a:pt x="544906" y="442328"/>
                </a:lnTo>
                <a:lnTo>
                  <a:pt x="561144" y="445586"/>
                </a:lnTo>
                <a:lnTo>
                  <a:pt x="573612" y="448039"/>
                </a:lnTo>
                <a:lnTo>
                  <a:pt x="593315" y="451526"/>
                </a:lnTo>
                <a:lnTo>
                  <a:pt x="616172" y="454779"/>
                </a:lnTo>
                <a:lnTo>
                  <a:pt x="632625" y="456946"/>
                </a:lnTo>
                <a:lnTo>
                  <a:pt x="649090" y="459095"/>
                </a:lnTo>
                <a:lnTo>
                  <a:pt x="661773" y="460698"/>
                </a:lnTo>
                <a:lnTo>
                  <a:pt x="681726" y="462851"/>
                </a:lnTo>
                <a:lnTo>
                  <a:pt x="704356" y="464585"/>
                </a:lnTo>
                <a:lnTo>
                  <a:pt x="720385" y="465663"/>
                </a:lnTo>
                <a:lnTo>
                  <a:pt x="722591" y="465810"/>
                </a:lnTo>
                <a:lnTo>
                  <a:pt x="739155" y="466849"/>
                </a:lnTo>
              </a:path>
              <a:path w="1627593" h="468680">
                <a:moveTo>
                  <a:pt x="751949" y="467602"/>
                </a:moveTo>
                <a:lnTo>
                  <a:pt x="762429" y="468113"/>
                </a:lnTo>
                <a:lnTo>
                  <a:pt x="772054" y="468430"/>
                </a:lnTo>
                <a:lnTo>
                  <a:pt x="782281" y="468600"/>
                </a:lnTo>
                <a:lnTo>
                  <a:pt x="794566" y="468667"/>
                </a:lnTo>
                <a:lnTo>
                  <a:pt x="810367" y="468680"/>
                </a:lnTo>
                <a:lnTo>
                  <a:pt x="813803" y="468680"/>
                </a:lnTo>
                <a:lnTo>
                  <a:pt x="830426" y="46867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485750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487876" y="8766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93B3D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479132" y="87690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E3D3F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985453" y="8724955"/>
            <a:ext cx="567893" cy="448564"/>
          </a:xfrm>
          <a:custGeom>
            <a:avLst/>
            <a:gdLst/>
            <a:ahLst/>
            <a:cxnLst/>
            <a:rect l="l" t="t" r="r" b="b"/>
            <a:pathLst>
              <a:path w="567893" h="448564">
                <a:moveTo>
                  <a:pt x="0" y="448563"/>
                </a:moveTo>
                <a:lnTo>
                  <a:pt x="12" y="433469"/>
                </a:lnTo>
                <a:lnTo>
                  <a:pt x="467" y="422766"/>
                </a:lnTo>
                <a:lnTo>
                  <a:pt x="1723" y="412624"/>
                </a:lnTo>
                <a:lnTo>
                  <a:pt x="4140" y="399213"/>
                </a:lnTo>
                <a:lnTo>
                  <a:pt x="7962" y="379865"/>
                </a:lnTo>
                <a:lnTo>
                  <a:pt x="10498" y="369469"/>
                </a:lnTo>
                <a:lnTo>
                  <a:pt x="13682" y="359781"/>
                </a:lnTo>
                <a:lnTo>
                  <a:pt x="18585" y="347055"/>
                </a:lnTo>
                <a:lnTo>
                  <a:pt x="25947" y="328677"/>
                </a:lnTo>
                <a:lnTo>
                  <a:pt x="30327" y="318764"/>
                </a:lnTo>
                <a:lnTo>
                  <a:pt x="34963" y="309897"/>
                </a:lnTo>
                <a:lnTo>
                  <a:pt x="41434" y="298853"/>
                </a:lnTo>
                <a:lnTo>
                  <a:pt x="53588" y="278932"/>
                </a:lnTo>
                <a:lnTo>
                  <a:pt x="59610" y="269693"/>
                </a:lnTo>
                <a:lnTo>
                  <a:pt x="65442" y="261757"/>
                </a:lnTo>
                <a:lnTo>
                  <a:pt x="72977" y="252469"/>
                </a:lnTo>
                <a:lnTo>
                  <a:pt x="80467" y="243522"/>
                </a:lnTo>
                <a:lnTo>
                  <a:pt x="90555" y="231517"/>
                </a:lnTo>
                <a:lnTo>
                  <a:pt x="97978" y="223045"/>
                </a:lnTo>
                <a:lnTo>
                  <a:pt x="112820" y="208257"/>
                </a:lnTo>
                <a:lnTo>
                  <a:pt x="124235" y="197720"/>
                </a:lnTo>
                <a:lnTo>
                  <a:pt x="136284" y="186696"/>
                </a:lnTo>
                <a:lnTo>
                  <a:pt x="144920" y="179045"/>
                </a:lnTo>
                <a:lnTo>
                  <a:pt x="160902" y="166421"/>
                </a:lnTo>
                <a:lnTo>
                  <a:pt x="172212" y="158196"/>
                </a:lnTo>
                <a:lnTo>
                  <a:pt x="177431" y="154431"/>
                </a:lnTo>
                <a:lnTo>
                  <a:pt x="190418" y="145044"/>
                </a:lnTo>
                <a:lnTo>
                  <a:pt x="200051" y="138256"/>
                </a:lnTo>
                <a:lnTo>
                  <a:pt x="216918" y="127490"/>
                </a:lnTo>
                <a:lnTo>
                  <a:pt x="227984" y="121017"/>
                </a:lnTo>
                <a:lnTo>
                  <a:pt x="238290" y="115074"/>
                </a:lnTo>
                <a:lnTo>
                  <a:pt x="252324" y="107019"/>
                </a:lnTo>
                <a:lnTo>
                  <a:pt x="262802" y="101129"/>
                </a:lnTo>
                <a:lnTo>
                  <a:pt x="280427" y="92029"/>
                </a:lnTo>
                <a:lnTo>
                  <a:pt x="291245" y="86914"/>
                </a:lnTo>
                <a:lnTo>
                  <a:pt x="305847" y="80150"/>
                </a:lnTo>
                <a:lnTo>
                  <a:pt x="321123" y="73156"/>
                </a:lnTo>
                <a:lnTo>
                  <a:pt x="332320" y="68125"/>
                </a:lnTo>
                <a:lnTo>
                  <a:pt x="350637" y="60544"/>
                </a:lnTo>
                <a:lnTo>
                  <a:pt x="375053" y="51531"/>
                </a:lnTo>
                <a:lnTo>
                  <a:pt x="396151" y="43894"/>
                </a:lnTo>
                <a:lnTo>
                  <a:pt x="407873" y="39740"/>
                </a:lnTo>
                <a:lnTo>
                  <a:pt x="426761" y="33598"/>
                </a:lnTo>
                <a:lnTo>
                  <a:pt x="450527" y="26794"/>
                </a:lnTo>
                <a:lnTo>
                  <a:pt x="476446" y="19672"/>
                </a:lnTo>
                <a:lnTo>
                  <a:pt x="488597" y="16501"/>
                </a:lnTo>
                <a:lnTo>
                  <a:pt x="507906" y="11933"/>
                </a:lnTo>
                <a:lnTo>
                  <a:pt x="530889" y="6953"/>
                </a:lnTo>
                <a:lnTo>
                  <a:pt x="544906" y="3873"/>
                </a:lnTo>
                <a:lnTo>
                  <a:pt x="556158" y="1371"/>
                </a:lnTo>
                <a:lnTo>
                  <a:pt x="556412" y="1244"/>
                </a:lnTo>
                <a:lnTo>
                  <a:pt x="56789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031470" y="8766807"/>
            <a:ext cx="458908" cy="667600"/>
          </a:xfrm>
          <a:custGeom>
            <a:avLst/>
            <a:gdLst/>
            <a:ahLst/>
            <a:cxnLst/>
            <a:rect l="l" t="t" r="r" b="b"/>
            <a:pathLst>
              <a:path w="458908" h="667600">
                <a:moveTo>
                  <a:pt x="458908" y="0"/>
                </a:moveTo>
                <a:lnTo>
                  <a:pt x="443115" y="4005"/>
                </a:lnTo>
                <a:lnTo>
                  <a:pt x="431309" y="7070"/>
                </a:lnTo>
                <a:lnTo>
                  <a:pt x="421651" y="9736"/>
                </a:lnTo>
                <a:lnTo>
                  <a:pt x="412301" y="12548"/>
                </a:lnTo>
                <a:lnTo>
                  <a:pt x="401420" y="16048"/>
                </a:lnTo>
                <a:lnTo>
                  <a:pt x="387169" y="20780"/>
                </a:lnTo>
                <a:lnTo>
                  <a:pt x="367095" y="27529"/>
                </a:lnTo>
                <a:lnTo>
                  <a:pt x="355729" y="31447"/>
                </a:lnTo>
                <a:lnTo>
                  <a:pt x="346402" y="34855"/>
                </a:lnTo>
                <a:lnTo>
                  <a:pt x="337187" y="38489"/>
                </a:lnTo>
                <a:lnTo>
                  <a:pt x="326157" y="43083"/>
                </a:lnTo>
                <a:lnTo>
                  <a:pt x="311383" y="49373"/>
                </a:lnTo>
                <a:lnTo>
                  <a:pt x="296052" y="55964"/>
                </a:lnTo>
                <a:lnTo>
                  <a:pt x="285203" y="60730"/>
                </a:lnTo>
                <a:lnTo>
                  <a:pt x="276272" y="64887"/>
                </a:lnTo>
                <a:lnTo>
                  <a:pt x="267238" y="69420"/>
                </a:lnTo>
                <a:lnTo>
                  <a:pt x="256082" y="75310"/>
                </a:lnTo>
                <a:lnTo>
                  <a:pt x="244862" y="81343"/>
                </a:lnTo>
                <a:lnTo>
                  <a:pt x="230839" y="88869"/>
                </a:lnTo>
                <a:lnTo>
                  <a:pt x="212263" y="99423"/>
                </a:lnTo>
                <a:lnTo>
                  <a:pt x="192098" y="112570"/>
                </a:lnTo>
                <a:lnTo>
                  <a:pt x="172321" y="125870"/>
                </a:lnTo>
                <a:lnTo>
                  <a:pt x="155215" y="138174"/>
                </a:lnTo>
                <a:lnTo>
                  <a:pt x="135195" y="154707"/>
                </a:lnTo>
                <a:lnTo>
                  <a:pt x="113134" y="173761"/>
                </a:lnTo>
                <a:lnTo>
                  <a:pt x="98069" y="189000"/>
                </a:lnTo>
                <a:lnTo>
                  <a:pt x="78721" y="210194"/>
                </a:lnTo>
                <a:lnTo>
                  <a:pt x="65542" y="226257"/>
                </a:lnTo>
                <a:lnTo>
                  <a:pt x="53321" y="243776"/>
                </a:lnTo>
                <a:lnTo>
                  <a:pt x="39234" y="265459"/>
                </a:lnTo>
                <a:lnTo>
                  <a:pt x="28556" y="286641"/>
                </a:lnTo>
                <a:lnTo>
                  <a:pt x="20331" y="304500"/>
                </a:lnTo>
                <a:lnTo>
                  <a:pt x="13159" y="324169"/>
                </a:lnTo>
                <a:lnTo>
                  <a:pt x="5361" y="353820"/>
                </a:lnTo>
                <a:lnTo>
                  <a:pt x="1989" y="374643"/>
                </a:lnTo>
                <a:lnTo>
                  <a:pt x="88" y="403426"/>
                </a:lnTo>
                <a:lnTo>
                  <a:pt x="0" y="413863"/>
                </a:lnTo>
                <a:lnTo>
                  <a:pt x="816" y="424423"/>
                </a:lnTo>
                <a:lnTo>
                  <a:pt x="4469" y="452953"/>
                </a:lnTo>
                <a:lnTo>
                  <a:pt x="9166" y="473460"/>
                </a:lnTo>
                <a:lnTo>
                  <a:pt x="18356" y="501566"/>
                </a:lnTo>
                <a:lnTo>
                  <a:pt x="26471" y="520797"/>
                </a:lnTo>
                <a:lnTo>
                  <a:pt x="41292" y="548765"/>
                </a:lnTo>
                <a:lnTo>
                  <a:pt x="52316" y="566397"/>
                </a:lnTo>
                <a:lnTo>
                  <a:pt x="63811" y="581888"/>
                </a:lnTo>
                <a:lnTo>
                  <a:pt x="79935" y="602671"/>
                </a:lnTo>
                <a:lnTo>
                  <a:pt x="95063" y="618832"/>
                </a:lnTo>
                <a:lnTo>
                  <a:pt x="113371" y="637145"/>
                </a:lnTo>
                <a:lnTo>
                  <a:pt x="128727" y="651355"/>
                </a:lnTo>
                <a:lnTo>
                  <a:pt x="137575" y="658573"/>
                </a:lnTo>
                <a:lnTo>
                  <a:pt x="149028" y="6676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181753" y="9433475"/>
            <a:ext cx="162801" cy="41298"/>
          </a:xfrm>
          <a:custGeom>
            <a:avLst/>
            <a:gdLst/>
            <a:ahLst/>
            <a:cxnLst/>
            <a:rect l="l" t="t" r="r" b="b"/>
            <a:pathLst>
              <a:path w="162801" h="41298">
                <a:moveTo>
                  <a:pt x="0" y="188"/>
                </a:moveTo>
                <a:lnTo>
                  <a:pt x="16438" y="90"/>
                </a:lnTo>
                <a:lnTo>
                  <a:pt x="28872" y="28"/>
                </a:lnTo>
                <a:lnTo>
                  <a:pt x="39042" y="0"/>
                </a:lnTo>
                <a:lnTo>
                  <a:pt x="48689" y="6"/>
                </a:lnTo>
                <a:lnTo>
                  <a:pt x="59551" y="48"/>
                </a:lnTo>
                <a:lnTo>
                  <a:pt x="73370" y="125"/>
                </a:lnTo>
                <a:lnTo>
                  <a:pt x="83845" y="188"/>
                </a:lnTo>
                <a:lnTo>
                  <a:pt x="88341" y="188"/>
                </a:lnTo>
                <a:lnTo>
                  <a:pt x="92837" y="938"/>
                </a:lnTo>
                <a:lnTo>
                  <a:pt x="97078" y="1560"/>
                </a:lnTo>
                <a:lnTo>
                  <a:pt x="101333" y="2944"/>
                </a:lnTo>
                <a:lnTo>
                  <a:pt x="104952" y="4189"/>
                </a:lnTo>
                <a:lnTo>
                  <a:pt x="105079" y="4189"/>
                </a:lnTo>
                <a:lnTo>
                  <a:pt x="108457" y="6183"/>
                </a:lnTo>
                <a:lnTo>
                  <a:pt x="121710" y="13586"/>
                </a:lnTo>
                <a:lnTo>
                  <a:pt x="130774" y="18723"/>
                </a:lnTo>
                <a:lnTo>
                  <a:pt x="139538" y="23833"/>
                </a:lnTo>
                <a:lnTo>
                  <a:pt x="151891" y="31155"/>
                </a:lnTo>
                <a:lnTo>
                  <a:pt x="153809" y="32294"/>
                </a:lnTo>
                <a:lnTo>
                  <a:pt x="156679" y="34047"/>
                </a:lnTo>
                <a:lnTo>
                  <a:pt x="157060" y="34174"/>
                </a:lnTo>
                <a:lnTo>
                  <a:pt x="159308" y="36422"/>
                </a:lnTo>
                <a:lnTo>
                  <a:pt x="161302" y="38428"/>
                </a:lnTo>
                <a:lnTo>
                  <a:pt x="161556" y="38796"/>
                </a:lnTo>
                <a:lnTo>
                  <a:pt x="162801" y="412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2345811" y="9350579"/>
            <a:ext cx="1155788" cy="265056"/>
          </a:xfrm>
          <a:custGeom>
            <a:avLst/>
            <a:gdLst/>
            <a:ahLst/>
            <a:cxnLst/>
            <a:rect l="l" t="t" r="r" b="b"/>
            <a:pathLst>
              <a:path w="1155788" h="265056">
                <a:moveTo>
                  <a:pt x="0" y="179171"/>
                </a:moveTo>
                <a:lnTo>
                  <a:pt x="14935" y="185448"/>
                </a:lnTo>
                <a:lnTo>
                  <a:pt x="26051" y="190020"/>
                </a:lnTo>
                <a:lnTo>
                  <a:pt x="35300" y="193620"/>
                </a:lnTo>
                <a:lnTo>
                  <a:pt x="44633" y="196980"/>
                </a:lnTo>
                <a:lnTo>
                  <a:pt x="56002" y="200832"/>
                </a:lnTo>
                <a:lnTo>
                  <a:pt x="71348" y="205905"/>
                </a:lnTo>
              </a:path>
              <a:path w="1155788" h="265056">
                <a:moveTo>
                  <a:pt x="71348" y="205905"/>
                </a:moveTo>
                <a:lnTo>
                  <a:pt x="86815" y="211015"/>
                </a:lnTo>
                <a:lnTo>
                  <a:pt x="98439" y="214777"/>
                </a:lnTo>
                <a:lnTo>
                  <a:pt x="108042" y="217717"/>
                </a:lnTo>
                <a:lnTo>
                  <a:pt x="117449" y="220363"/>
                </a:lnTo>
                <a:lnTo>
                  <a:pt x="128482" y="223242"/>
                </a:lnTo>
                <a:lnTo>
                  <a:pt x="142965" y="226882"/>
                </a:lnTo>
                <a:lnTo>
                  <a:pt x="148069" y="228155"/>
                </a:lnTo>
                <a:lnTo>
                  <a:pt x="163938" y="232132"/>
                </a:lnTo>
                <a:lnTo>
                  <a:pt x="175923" y="235058"/>
                </a:lnTo>
                <a:lnTo>
                  <a:pt x="185782" y="237310"/>
                </a:lnTo>
                <a:lnTo>
                  <a:pt x="195276" y="239265"/>
                </a:lnTo>
                <a:lnTo>
                  <a:pt x="206164" y="241302"/>
                </a:lnTo>
                <a:lnTo>
                  <a:pt x="220205" y="243798"/>
                </a:lnTo>
                <a:lnTo>
                  <a:pt x="228536" y="245262"/>
                </a:lnTo>
              </a:path>
              <a:path w="1155788" h="265056">
                <a:moveTo>
                  <a:pt x="228536" y="245262"/>
                </a:moveTo>
                <a:lnTo>
                  <a:pt x="244708" y="248142"/>
                </a:lnTo>
                <a:lnTo>
                  <a:pt x="256984" y="250257"/>
                </a:lnTo>
                <a:lnTo>
                  <a:pt x="267062" y="251854"/>
                </a:lnTo>
                <a:lnTo>
                  <a:pt x="276642" y="253176"/>
                </a:lnTo>
                <a:lnTo>
                  <a:pt x="287420" y="254471"/>
                </a:lnTo>
                <a:lnTo>
                  <a:pt x="301097" y="255984"/>
                </a:lnTo>
                <a:lnTo>
                  <a:pt x="311746" y="257136"/>
                </a:lnTo>
              </a:path>
              <a:path w="1155788" h="265056">
                <a:moveTo>
                  <a:pt x="456343" y="264953"/>
                </a:moveTo>
                <a:lnTo>
                  <a:pt x="469680" y="264688"/>
                </a:lnTo>
                <a:lnTo>
                  <a:pt x="482676" y="264388"/>
                </a:lnTo>
                <a:lnTo>
                  <a:pt x="499142" y="264040"/>
                </a:lnTo>
                <a:lnTo>
                  <a:pt x="511661" y="263718"/>
                </a:lnTo>
                <a:lnTo>
                  <a:pt x="521900" y="263329"/>
                </a:lnTo>
                <a:lnTo>
                  <a:pt x="531523" y="262784"/>
                </a:lnTo>
                <a:lnTo>
                  <a:pt x="542195" y="261990"/>
                </a:lnTo>
                <a:lnTo>
                  <a:pt x="555580" y="260858"/>
                </a:lnTo>
                <a:lnTo>
                  <a:pt x="568020" y="259765"/>
                </a:lnTo>
                <a:lnTo>
                  <a:pt x="584391" y="258345"/>
                </a:lnTo>
                <a:lnTo>
                  <a:pt x="596806" y="257210"/>
                </a:lnTo>
                <a:lnTo>
                  <a:pt x="606956" y="256152"/>
                </a:lnTo>
                <a:lnTo>
                  <a:pt x="616532" y="254968"/>
                </a:lnTo>
                <a:lnTo>
                  <a:pt x="627225" y="253450"/>
                </a:lnTo>
                <a:lnTo>
                  <a:pt x="640725" y="251395"/>
                </a:lnTo>
                <a:lnTo>
                  <a:pt x="651992" y="249643"/>
                </a:lnTo>
                <a:lnTo>
                  <a:pt x="668197" y="247107"/>
                </a:lnTo>
                <a:lnTo>
                  <a:pt x="680425" y="245134"/>
                </a:lnTo>
                <a:lnTo>
                  <a:pt x="690418" y="243390"/>
                </a:lnTo>
                <a:lnTo>
                  <a:pt x="699915" y="241542"/>
                </a:lnTo>
              </a:path>
              <a:path w="1155788" h="265056">
                <a:moveTo>
                  <a:pt x="710658" y="239254"/>
                </a:moveTo>
                <a:lnTo>
                  <a:pt x="724387" y="236194"/>
                </a:lnTo>
                <a:lnTo>
                  <a:pt x="733450" y="234149"/>
                </a:lnTo>
                <a:lnTo>
                  <a:pt x="749392" y="230536"/>
                </a:lnTo>
                <a:lnTo>
                  <a:pt x="761354" y="227760"/>
                </a:lnTo>
                <a:lnTo>
                  <a:pt x="771137" y="225339"/>
                </a:lnTo>
                <a:lnTo>
                  <a:pt x="780539" y="222790"/>
                </a:lnTo>
                <a:lnTo>
                  <a:pt x="788471" y="220475"/>
                </a:lnTo>
              </a:path>
              <a:path w="1155788" h="265056">
                <a:moveTo>
                  <a:pt x="311746" y="257136"/>
                </a:moveTo>
                <a:lnTo>
                  <a:pt x="328142" y="258914"/>
                </a:lnTo>
                <a:lnTo>
                  <a:pt x="340608" y="260204"/>
                </a:lnTo>
                <a:lnTo>
                  <a:pt x="350813" y="261131"/>
                </a:lnTo>
                <a:lnTo>
                  <a:pt x="360425" y="261823"/>
                </a:lnTo>
                <a:lnTo>
                  <a:pt x="371114" y="262404"/>
                </a:lnTo>
                <a:lnTo>
                  <a:pt x="384549" y="263002"/>
                </a:lnTo>
              </a:path>
              <a:path w="1155788" h="265056">
                <a:moveTo>
                  <a:pt x="425806" y="264709"/>
                </a:moveTo>
                <a:lnTo>
                  <a:pt x="436057" y="264980"/>
                </a:lnTo>
                <a:lnTo>
                  <a:pt x="445686" y="265056"/>
                </a:lnTo>
                <a:lnTo>
                  <a:pt x="456343" y="26495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2143511" y="9107671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257149" y="0"/>
                </a:moveTo>
                <a:lnTo>
                  <a:pt x="242283" y="5087"/>
                </a:lnTo>
                <a:lnTo>
                  <a:pt x="231758" y="8836"/>
                </a:lnTo>
                <a:lnTo>
                  <a:pt x="222720" y="12348"/>
                </a:lnTo>
                <a:lnTo>
                  <a:pt x="212319" y="16722"/>
                </a:lnTo>
                <a:lnTo>
                  <a:pt x="198424" y="22745"/>
                </a:lnTo>
                <a:lnTo>
                  <a:pt x="183719" y="29192"/>
                </a:lnTo>
                <a:lnTo>
                  <a:pt x="172932" y="33962"/>
                </a:lnTo>
                <a:lnTo>
                  <a:pt x="164039" y="38076"/>
                </a:lnTo>
                <a:lnTo>
                  <a:pt x="155019" y="42556"/>
                </a:lnTo>
                <a:lnTo>
                  <a:pt x="143849" y="48423"/>
                </a:lnTo>
                <a:lnTo>
                  <a:pt x="132829" y="54355"/>
                </a:lnTo>
                <a:lnTo>
                  <a:pt x="118790" y="61886"/>
                </a:lnTo>
                <a:lnTo>
                  <a:pt x="108628" y="67482"/>
                </a:lnTo>
                <a:lnTo>
                  <a:pt x="100202" y="72429"/>
                </a:lnTo>
                <a:lnTo>
                  <a:pt x="91373" y="78015"/>
                </a:lnTo>
                <a:lnTo>
                  <a:pt x="80002" y="85527"/>
                </a:lnTo>
                <a:lnTo>
                  <a:pt x="73355" y="89966"/>
                </a:lnTo>
                <a:lnTo>
                  <a:pt x="60431" y="98813"/>
                </a:lnTo>
                <a:lnTo>
                  <a:pt x="51297" y="105399"/>
                </a:lnTo>
                <a:lnTo>
                  <a:pt x="43663" y="111301"/>
                </a:lnTo>
                <a:lnTo>
                  <a:pt x="35237" y="118092"/>
                </a:lnTo>
                <a:lnTo>
                  <a:pt x="23730" y="127347"/>
                </a:lnTo>
                <a:lnTo>
                  <a:pt x="21247" y="129324"/>
                </a:lnTo>
                <a:lnTo>
                  <a:pt x="11130" y="137617"/>
                </a:lnTo>
                <a:lnTo>
                  <a:pt x="2937" y="145379"/>
                </a:lnTo>
                <a:lnTo>
                  <a:pt x="0" y="1483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2190245" y="9284845"/>
            <a:ext cx="116078" cy="148818"/>
          </a:xfrm>
          <a:custGeom>
            <a:avLst/>
            <a:gdLst/>
            <a:ahLst/>
            <a:cxnLst/>
            <a:rect l="l" t="t" r="r" b="b"/>
            <a:pathLst>
              <a:path w="116078" h="148818">
                <a:moveTo>
                  <a:pt x="0" y="148818"/>
                </a:moveTo>
                <a:lnTo>
                  <a:pt x="127" y="137198"/>
                </a:lnTo>
                <a:lnTo>
                  <a:pt x="127" y="136321"/>
                </a:lnTo>
                <a:lnTo>
                  <a:pt x="2755" y="125082"/>
                </a:lnTo>
                <a:lnTo>
                  <a:pt x="6020" y="111991"/>
                </a:lnTo>
                <a:lnTo>
                  <a:pt x="9523" y="102054"/>
                </a:lnTo>
                <a:lnTo>
                  <a:pt x="12496" y="94843"/>
                </a:lnTo>
                <a:lnTo>
                  <a:pt x="17982" y="82386"/>
                </a:lnTo>
                <a:lnTo>
                  <a:pt x="22990" y="73313"/>
                </a:lnTo>
                <a:lnTo>
                  <a:pt x="27863" y="65481"/>
                </a:lnTo>
                <a:lnTo>
                  <a:pt x="35277" y="54152"/>
                </a:lnTo>
                <a:lnTo>
                  <a:pt x="41780" y="45992"/>
                </a:lnTo>
                <a:lnTo>
                  <a:pt x="47612" y="39484"/>
                </a:lnTo>
                <a:lnTo>
                  <a:pt x="56711" y="29701"/>
                </a:lnTo>
                <a:lnTo>
                  <a:pt x="64988" y="22715"/>
                </a:lnTo>
                <a:lnTo>
                  <a:pt x="70091" y="18872"/>
                </a:lnTo>
                <a:lnTo>
                  <a:pt x="80707" y="11337"/>
                </a:lnTo>
                <a:lnTo>
                  <a:pt x="91457" y="6242"/>
                </a:lnTo>
                <a:lnTo>
                  <a:pt x="93586" y="5372"/>
                </a:lnTo>
                <a:lnTo>
                  <a:pt x="103581" y="1130"/>
                </a:lnTo>
                <a:lnTo>
                  <a:pt x="105206" y="749"/>
                </a:lnTo>
                <a:lnTo>
                  <a:pt x="11607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2311077" y="9318586"/>
            <a:ext cx="43357" cy="133070"/>
          </a:xfrm>
          <a:custGeom>
            <a:avLst/>
            <a:gdLst/>
            <a:ahLst/>
            <a:cxnLst/>
            <a:rect l="l" t="t" r="r" b="b"/>
            <a:pathLst>
              <a:path w="43357" h="133070">
                <a:moveTo>
                  <a:pt x="40106" y="0"/>
                </a:moveTo>
                <a:lnTo>
                  <a:pt x="43230" y="11620"/>
                </a:lnTo>
                <a:lnTo>
                  <a:pt x="43357" y="12865"/>
                </a:lnTo>
                <a:lnTo>
                  <a:pt x="43357" y="24993"/>
                </a:lnTo>
                <a:lnTo>
                  <a:pt x="42996" y="38027"/>
                </a:lnTo>
                <a:lnTo>
                  <a:pt x="41056" y="49229"/>
                </a:lnTo>
                <a:lnTo>
                  <a:pt x="40106" y="53606"/>
                </a:lnTo>
                <a:lnTo>
                  <a:pt x="36946" y="66688"/>
                </a:lnTo>
                <a:lnTo>
                  <a:pt x="33362" y="76628"/>
                </a:lnTo>
                <a:lnTo>
                  <a:pt x="30365" y="83845"/>
                </a:lnTo>
                <a:lnTo>
                  <a:pt x="24842" y="96260"/>
                </a:lnTo>
                <a:lnTo>
                  <a:pt x="19810" y="105318"/>
                </a:lnTo>
                <a:lnTo>
                  <a:pt x="14985" y="113207"/>
                </a:lnTo>
                <a:lnTo>
                  <a:pt x="8610" y="123571"/>
                </a:lnTo>
                <a:lnTo>
                  <a:pt x="8115" y="124079"/>
                </a:lnTo>
                <a:lnTo>
                  <a:pt x="0" y="1330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2199874" y="9294596"/>
            <a:ext cx="76339" cy="139065"/>
          </a:xfrm>
          <a:custGeom>
            <a:avLst/>
            <a:gdLst/>
            <a:ahLst/>
            <a:cxnLst/>
            <a:rect l="l" t="t" r="r" b="b"/>
            <a:pathLst>
              <a:path w="76339" h="139065">
                <a:moveTo>
                  <a:pt x="76339" y="0"/>
                </a:moveTo>
                <a:lnTo>
                  <a:pt x="74955" y="8750"/>
                </a:lnTo>
                <a:lnTo>
                  <a:pt x="71843" y="17614"/>
                </a:lnTo>
                <a:lnTo>
                  <a:pt x="66794" y="31328"/>
                </a:lnTo>
                <a:lnTo>
                  <a:pt x="63184" y="40712"/>
                </a:lnTo>
                <a:lnTo>
                  <a:pt x="58638" y="50924"/>
                </a:lnTo>
                <a:lnTo>
                  <a:pt x="54470" y="59601"/>
                </a:lnTo>
                <a:lnTo>
                  <a:pt x="47862" y="72720"/>
                </a:lnTo>
                <a:lnTo>
                  <a:pt x="42934" y="81599"/>
                </a:lnTo>
                <a:lnTo>
                  <a:pt x="36921" y="91061"/>
                </a:lnTo>
                <a:lnTo>
                  <a:pt x="31356" y="99453"/>
                </a:lnTo>
                <a:lnTo>
                  <a:pt x="23133" y="111321"/>
                </a:lnTo>
                <a:lnTo>
                  <a:pt x="17046" y="119156"/>
                </a:lnTo>
                <a:lnTo>
                  <a:pt x="10080" y="127628"/>
                </a:lnTo>
                <a:lnTo>
                  <a:pt x="3746" y="135572"/>
                </a:lnTo>
                <a:lnTo>
                  <a:pt x="2120" y="137439"/>
                </a:lnTo>
                <a:lnTo>
                  <a:pt x="1993" y="137566"/>
                </a:lnTo>
                <a:lnTo>
                  <a:pt x="0" y="1390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2233982" y="9456902"/>
            <a:ext cx="62852" cy="12496"/>
          </a:xfrm>
          <a:custGeom>
            <a:avLst/>
            <a:gdLst/>
            <a:ahLst/>
            <a:cxnLst/>
            <a:rect l="l" t="t" r="r" b="b"/>
            <a:pathLst>
              <a:path w="62852" h="12496">
                <a:moveTo>
                  <a:pt x="0" y="12496"/>
                </a:moveTo>
                <a:lnTo>
                  <a:pt x="2870" y="9245"/>
                </a:lnTo>
                <a:lnTo>
                  <a:pt x="3378" y="8877"/>
                </a:lnTo>
                <a:lnTo>
                  <a:pt x="7251" y="6629"/>
                </a:lnTo>
                <a:lnTo>
                  <a:pt x="11747" y="4000"/>
                </a:lnTo>
                <a:lnTo>
                  <a:pt x="12242" y="4000"/>
                </a:lnTo>
                <a:lnTo>
                  <a:pt x="17360" y="2501"/>
                </a:lnTo>
                <a:lnTo>
                  <a:pt x="22987" y="876"/>
                </a:lnTo>
                <a:lnTo>
                  <a:pt x="23368" y="876"/>
                </a:lnTo>
                <a:lnTo>
                  <a:pt x="29362" y="507"/>
                </a:lnTo>
                <a:lnTo>
                  <a:pt x="35356" y="0"/>
                </a:lnTo>
                <a:lnTo>
                  <a:pt x="35725" y="0"/>
                </a:lnTo>
                <a:lnTo>
                  <a:pt x="41732" y="749"/>
                </a:lnTo>
                <a:lnTo>
                  <a:pt x="47472" y="1498"/>
                </a:lnTo>
                <a:lnTo>
                  <a:pt x="47853" y="1498"/>
                </a:lnTo>
                <a:lnTo>
                  <a:pt x="53352" y="3378"/>
                </a:lnTo>
                <a:lnTo>
                  <a:pt x="58229" y="5003"/>
                </a:lnTo>
                <a:lnTo>
                  <a:pt x="58597" y="5245"/>
                </a:lnTo>
                <a:lnTo>
                  <a:pt x="62852" y="800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2235483" y="9490268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63347" y="1498"/>
                </a:moveTo>
                <a:lnTo>
                  <a:pt x="59474" y="4495"/>
                </a:lnTo>
                <a:lnTo>
                  <a:pt x="58978" y="4749"/>
                </a:lnTo>
                <a:lnTo>
                  <a:pt x="54470" y="6616"/>
                </a:lnTo>
                <a:lnTo>
                  <a:pt x="49352" y="8750"/>
                </a:lnTo>
                <a:lnTo>
                  <a:pt x="48856" y="8750"/>
                </a:lnTo>
                <a:lnTo>
                  <a:pt x="43357" y="9740"/>
                </a:lnTo>
                <a:lnTo>
                  <a:pt x="37363" y="10744"/>
                </a:lnTo>
                <a:lnTo>
                  <a:pt x="36982" y="10744"/>
                </a:lnTo>
                <a:lnTo>
                  <a:pt x="30860" y="10617"/>
                </a:lnTo>
                <a:lnTo>
                  <a:pt x="24866" y="10490"/>
                </a:lnTo>
                <a:lnTo>
                  <a:pt x="24612" y="10490"/>
                </a:lnTo>
                <a:lnTo>
                  <a:pt x="18745" y="9118"/>
                </a:lnTo>
                <a:lnTo>
                  <a:pt x="13360" y="7873"/>
                </a:lnTo>
                <a:lnTo>
                  <a:pt x="12865" y="7873"/>
                </a:lnTo>
                <a:lnTo>
                  <a:pt x="7988" y="5499"/>
                </a:lnTo>
                <a:lnTo>
                  <a:pt x="3873" y="3378"/>
                </a:lnTo>
                <a:lnTo>
                  <a:pt x="3378" y="312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270967" y="9297220"/>
            <a:ext cx="46355" cy="136944"/>
          </a:xfrm>
          <a:custGeom>
            <a:avLst/>
            <a:gdLst/>
            <a:ahLst/>
            <a:cxnLst/>
            <a:rect l="l" t="t" r="r" b="b"/>
            <a:pathLst>
              <a:path w="46355" h="136944">
                <a:moveTo>
                  <a:pt x="0" y="136944"/>
                </a:moveTo>
                <a:lnTo>
                  <a:pt x="8754" y="126970"/>
                </a:lnTo>
                <a:lnTo>
                  <a:pt x="14994" y="117965"/>
                </a:lnTo>
                <a:lnTo>
                  <a:pt x="17983" y="113207"/>
                </a:lnTo>
                <a:lnTo>
                  <a:pt x="25066" y="101585"/>
                </a:lnTo>
                <a:lnTo>
                  <a:pt x="29693" y="92335"/>
                </a:lnTo>
                <a:lnTo>
                  <a:pt x="33362" y="83845"/>
                </a:lnTo>
                <a:lnTo>
                  <a:pt x="38409" y="71349"/>
                </a:lnTo>
                <a:lnTo>
                  <a:pt x="41370" y="61189"/>
                </a:lnTo>
                <a:lnTo>
                  <a:pt x="43103" y="53606"/>
                </a:lnTo>
                <a:lnTo>
                  <a:pt x="45675" y="40695"/>
                </a:lnTo>
                <a:lnTo>
                  <a:pt x="46339" y="29449"/>
                </a:lnTo>
                <a:lnTo>
                  <a:pt x="46355" y="24866"/>
                </a:lnTo>
                <a:lnTo>
                  <a:pt x="46355" y="12865"/>
                </a:lnTo>
                <a:lnTo>
                  <a:pt x="46228" y="11620"/>
                </a:lnTo>
                <a:lnTo>
                  <a:pt x="4310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2564343" y="8791790"/>
            <a:ext cx="26492" cy="2628"/>
          </a:xfrm>
          <a:custGeom>
            <a:avLst/>
            <a:gdLst/>
            <a:ahLst/>
            <a:cxnLst/>
            <a:rect l="l" t="t" r="r" b="b"/>
            <a:pathLst>
              <a:path w="26492" h="2628">
                <a:moveTo>
                  <a:pt x="26492" y="2006"/>
                </a:moveTo>
                <a:lnTo>
                  <a:pt x="22123" y="2628"/>
                </a:lnTo>
                <a:lnTo>
                  <a:pt x="21996" y="2628"/>
                </a:lnTo>
                <a:lnTo>
                  <a:pt x="17500" y="2628"/>
                </a:lnTo>
                <a:lnTo>
                  <a:pt x="12992" y="2628"/>
                </a:lnTo>
                <a:lnTo>
                  <a:pt x="8496" y="2006"/>
                </a:lnTo>
                <a:lnTo>
                  <a:pt x="4254" y="1384"/>
                </a:lnTo>
                <a:lnTo>
                  <a:pt x="4127" y="1257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2640064" y="8702464"/>
            <a:ext cx="972985" cy="471055"/>
          </a:xfrm>
          <a:custGeom>
            <a:avLst/>
            <a:gdLst/>
            <a:ahLst/>
            <a:cxnLst/>
            <a:rect l="l" t="t" r="r" b="b"/>
            <a:pathLst>
              <a:path w="972985" h="471055">
                <a:moveTo>
                  <a:pt x="494219" y="41461"/>
                </a:moveTo>
                <a:lnTo>
                  <a:pt x="484249" y="38746"/>
                </a:lnTo>
                <a:lnTo>
                  <a:pt x="474268" y="36177"/>
                </a:lnTo>
                <a:lnTo>
                  <a:pt x="464887" y="33967"/>
                </a:lnTo>
                <a:lnTo>
                  <a:pt x="454537" y="31737"/>
                </a:lnTo>
                <a:lnTo>
                  <a:pt x="441647" y="29108"/>
                </a:lnTo>
                <a:lnTo>
                  <a:pt x="427964" y="26365"/>
                </a:lnTo>
                <a:lnTo>
                  <a:pt x="411722" y="23062"/>
                </a:lnTo>
                <a:lnTo>
                  <a:pt x="399252" y="20590"/>
                </a:lnTo>
                <a:lnTo>
                  <a:pt x="389036" y="18693"/>
                </a:lnTo>
                <a:lnTo>
                  <a:pt x="379551" y="17115"/>
                </a:lnTo>
                <a:lnTo>
                  <a:pt x="369279" y="15601"/>
                </a:lnTo>
                <a:lnTo>
                  <a:pt x="356699" y="13894"/>
                </a:lnTo>
                <a:lnTo>
                  <a:pt x="340245" y="11734"/>
                </a:lnTo>
                <a:lnTo>
                  <a:pt x="323776" y="9584"/>
                </a:lnTo>
                <a:lnTo>
                  <a:pt x="311092" y="7982"/>
                </a:lnTo>
                <a:lnTo>
                  <a:pt x="300708" y="6779"/>
                </a:lnTo>
                <a:lnTo>
                  <a:pt x="291140" y="5828"/>
                </a:lnTo>
                <a:lnTo>
                  <a:pt x="280903" y="4983"/>
                </a:lnTo>
                <a:lnTo>
                  <a:pt x="268513" y="4095"/>
                </a:lnTo>
                <a:lnTo>
                  <a:pt x="252485" y="3017"/>
                </a:lnTo>
                <a:lnTo>
                  <a:pt x="250278" y="2870"/>
                </a:lnTo>
                <a:lnTo>
                  <a:pt x="233701" y="1829"/>
                </a:lnTo>
              </a:path>
              <a:path w="972985" h="471055">
                <a:moveTo>
                  <a:pt x="220911" y="1077"/>
                </a:moveTo>
                <a:lnTo>
                  <a:pt x="210444" y="565"/>
                </a:lnTo>
                <a:lnTo>
                  <a:pt x="200831" y="248"/>
                </a:lnTo>
                <a:lnTo>
                  <a:pt x="190606" y="79"/>
                </a:lnTo>
                <a:lnTo>
                  <a:pt x="178302" y="12"/>
                </a:lnTo>
                <a:lnTo>
                  <a:pt x="162452" y="0"/>
                </a:lnTo>
              </a:path>
              <a:path w="972985" h="471055">
                <a:moveTo>
                  <a:pt x="162452" y="0"/>
                </a:moveTo>
                <a:lnTo>
                  <a:pt x="159194" y="0"/>
                </a:lnTo>
                <a:lnTo>
                  <a:pt x="142588" y="13"/>
                </a:lnTo>
                <a:lnTo>
                  <a:pt x="129777" y="81"/>
                </a:lnTo>
                <a:lnTo>
                  <a:pt x="119296" y="243"/>
                </a:lnTo>
                <a:lnTo>
                  <a:pt x="109683" y="542"/>
                </a:lnTo>
              </a:path>
              <a:path w="972985" h="471055">
                <a:moveTo>
                  <a:pt x="99475" y="1017"/>
                </a:moveTo>
                <a:lnTo>
                  <a:pt x="87210" y="1709"/>
                </a:lnTo>
                <a:lnTo>
                  <a:pt x="71423" y="2660"/>
                </a:lnTo>
              </a:path>
              <a:path w="972985" h="471055">
                <a:moveTo>
                  <a:pt x="71423" y="2660"/>
                </a:moveTo>
                <a:lnTo>
                  <a:pt x="67970" y="2870"/>
                </a:lnTo>
                <a:lnTo>
                  <a:pt x="52080" y="3876"/>
                </a:lnTo>
              </a:path>
              <a:path w="972985" h="471055">
                <a:moveTo>
                  <a:pt x="40597" y="4703"/>
                </a:moveTo>
                <a:lnTo>
                  <a:pt x="30925" y="5610"/>
                </a:lnTo>
                <a:lnTo>
                  <a:pt x="20473" y="6857"/>
                </a:lnTo>
                <a:lnTo>
                  <a:pt x="6646" y="8704"/>
                </a:lnTo>
              </a:path>
              <a:path w="972985" h="471055">
                <a:moveTo>
                  <a:pt x="6646" y="8704"/>
                </a:moveTo>
                <a:lnTo>
                  <a:pt x="0" y="9613"/>
                </a:lnTo>
                <a:lnTo>
                  <a:pt x="6646" y="870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2715417" y="8729324"/>
            <a:ext cx="851154" cy="491426"/>
          </a:xfrm>
          <a:custGeom>
            <a:avLst/>
            <a:gdLst/>
            <a:ahLst/>
            <a:cxnLst/>
            <a:rect l="l" t="t" r="r" b="b"/>
            <a:pathLst>
              <a:path w="851154" h="491426">
                <a:moveTo>
                  <a:pt x="418866" y="44499"/>
                </a:moveTo>
                <a:lnTo>
                  <a:pt x="417449" y="44107"/>
                </a:lnTo>
                <a:lnTo>
                  <a:pt x="401686" y="39692"/>
                </a:lnTo>
                <a:lnTo>
                  <a:pt x="389796" y="36450"/>
                </a:lnTo>
                <a:lnTo>
                  <a:pt x="380004" y="33949"/>
                </a:lnTo>
                <a:lnTo>
                  <a:pt x="370533" y="31757"/>
                </a:lnTo>
                <a:lnTo>
                  <a:pt x="359609" y="29441"/>
                </a:lnTo>
              </a:path>
              <a:path w="851154" h="491426">
                <a:moveTo>
                  <a:pt x="338239" y="25120"/>
                </a:moveTo>
                <a:lnTo>
                  <a:pt x="322125" y="21829"/>
                </a:lnTo>
              </a:path>
              <a:path w="851154" h="491426">
                <a:moveTo>
                  <a:pt x="309926" y="19407"/>
                </a:moveTo>
                <a:lnTo>
                  <a:pt x="299920" y="17563"/>
                </a:lnTo>
                <a:lnTo>
                  <a:pt x="290384" y="16004"/>
                </a:lnTo>
              </a:path>
              <a:path w="851154" h="491426">
                <a:moveTo>
                  <a:pt x="265832" y="12566"/>
                </a:moveTo>
                <a:lnTo>
                  <a:pt x="255892" y="11239"/>
                </a:lnTo>
                <a:lnTo>
                  <a:pt x="239582" y="9108"/>
                </a:lnTo>
                <a:lnTo>
                  <a:pt x="227175" y="7538"/>
                </a:lnTo>
                <a:lnTo>
                  <a:pt x="217001" y="6367"/>
                </a:lnTo>
                <a:lnTo>
                  <a:pt x="207390" y="5436"/>
                </a:lnTo>
                <a:lnTo>
                  <a:pt x="196670" y="4584"/>
                </a:lnTo>
                <a:lnTo>
                  <a:pt x="183171" y="3650"/>
                </a:lnTo>
                <a:lnTo>
                  <a:pt x="171297" y="2870"/>
                </a:lnTo>
                <a:lnTo>
                  <a:pt x="154858" y="1773"/>
                </a:lnTo>
                <a:lnTo>
                  <a:pt x="142350" y="998"/>
                </a:lnTo>
                <a:lnTo>
                  <a:pt x="132111" y="490"/>
                </a:lnTo>
                <a:lnTo>
                  <a:pt x="122481" y="193"/>
                </a:lnTo>
                <a:lnTo>
                  <a:pt x="111798" y="49"/>
                </a:lnTo>
                <a:lnTo>
                  <a:pt x="98401" y="3"/>
                </a:lnTo>
                <a:lnTo>
                  <a:pt x="85712" y="0"/>
                </a:lnTo>
              </a:path>
              <a:path w="851154" h="491426">
                <a:moveTo>
                  <a:pt x="85712" y="0"/>
                </a:moveTo>
                <a:lnTo>
                  <a:pt x="69237" y="8"/>
                </a:lnTo>
                <a:lnTo>
                  <a:pt x="56687" y="67"/>
                </a:lnTo>
                <a:lnTo>
                  <a:pt x="46415" y="229"/>
                </a:lnTo>
                <a:lnTo>
                  <a:pt x="36772" y="543"/>
                </a:lnTo>
                <a:lnTo>
                  <a:pt x="26109" y="1062"/>
                </a:lnTo>
                <a:lnTo>
                  <a:pt x="12780" y="1835"/>
                </a:lnTo>
                <a:lnTo>
                  <a:pt x="0" y="261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2298202" y="9656826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355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2157134" y="9575233"/>
            <a:ext cx="0" cy="798804"/>
          </a:xfrm>
          <a:custGeom>
            <a:avLst/>
            <a:gdLst/>
            <a:ahLst/>
            <a:cxnLst/>
            <a:rect l="l" t="t" r="r" b="b"/>
            <a:pathLst>
              <a:path h="798804">
                <a:moveTo>
                  <a:pt x="0" y="0"/>
                </a:moveTo>
                <a:lnTo>
                  <a:pt x="0" y="1171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2490374" y="8766810"/>
            <a:ext cx="254" cy="810920"/>
          </a:xfrm>
          <a:custGeom>
            <a:avLst/>
            <a:gdLst/>
            <a:ahLst/>
            <a:cxnLst/>
            <a:rect l="l" t="t" r="r" b="b"/>
            <a:pathLst>
              <a:path w="254" h="810920">
                <a:moveTo>
                  <a:pt x="254" y="8109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2180501" y="9433664"/>
            <a:ext cx="1257" cy="749"/>
          </a:xfrm>
          <a:custGeom>
            <a:avLst/>
            <a:gdLst/>
            <a:ahLst/>
            <a:cxnLst/>
            <a:rect l="l" t="t" r="r" b="b"/>
            <a:pathLst>
              <a:path w="1257" h="749">
                <a:moveTo>
                  <a:pt x="0" y="749"/>
                </a:moveTo>
                <a:lnTo>
                  <a:pt x="1257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2344558" y="9474774"/>
            <a:ext cx="1257" cy="54978"/>
          </a:xfrm>
          <a:custGeom>
            <a:avLst/>
            <a:gdLst/>
            <a:ahLst/>
            <a:cxnLst/>
            <a:rect l="l" t="t" r="r" b="b"/>
            <a:pathLst>
              <a:path w="1257" h="54978">
                <a:moveTo>
                  <a:pt x="0" y="0"/>
                </a:moveTo>
                <a:lnTo>
                  <a:pt x="1257" y="5245"/>
                </a:lnTo>
                <a:lnTo>
                  <a:pt x="1257" y="5497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2110529" y="9575727"/>
            <a:ext cx="47358" cy="863282"/>
          </a:xfrm>
          <a:custGeom>
            <a:avLst/>
            <a:gdLst/>
            <a:ahLst/>
            <a:cxnLst/>
            <a:rect l="l" t="t" r="r" b="b"/>
            <a:pathLst>
              <a:path w="47358" h="863282">
                <a:moveTo>
                  <a:pt x="47358" y="116658"/>
                </a:moveTo>
                <a:lnTo>
                  <a:pt x="4735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2400660" y="9107675"/>
            <a:ext cx="0" cy="442569"/>
          </a:xfrm>
          <a:custGeom>
            <a:avLst/>
            <a:gdLst/>
            <a:ahLst/>
            <a:cxnLst/>
            <a:rect l="l" t="t" r="r" b="b"/>
            <a:pathLst>
              <a:path h="442569">
                <a:moveTo>
                  <a:pt x="0" y="4425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2143514" y="9255986"/>
            <a:ext cx="0" cy="145567"/>
          </a:xfrm>
          <a:custGeom>
            <a:avLst/>
            <a:gdLst/>
            <a:ahLst/>
            <a:cxnLst/>
            <a:rect l="l" t="t" r="r" b="b"/>
            <a:pathLst>
              <a:path h="145567">
                <a:moveTo>
                  <a:pt x="0" y="0"/>
                </a:moveTo>
                <a:lnTo>
                  <a:pt x="0" y="14556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2143514" y="9107675"/>
            <a:ext cx="257149" cy="148310"/>
          </a:xfrm>
          <a:custGeom>
            <a:avLst/>
            <a:gdLst/>
            <a:ahLst/>
            <a:cxnLst/>
            <a:rect l="l" t="t" r="r" b="b"/>
            <a:pathLst>
              <a:path w="257149" h="148310">
                <a:moveTo>
                  <a:pt x="0" y="148310"/>
                </a:moveTo>
                <a:lnTo>
                  <a:pt x="25714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2157883" y="9621591"/>
            <a:ext cx="71475" cy="790054"/>
          </a:xfrm>
          <a:custGeom>
            <a:avLst/>
            <a:gdLst/>
            <a:ahLst/>
            <a:cxnLst/>
            <a:rect l="l" t="t" r="r" b="b"/>
            <a:pathLst>
              <a:path w="71475" h="790054">
                <a:moveTo>
                  <a:pt x="71475" y="70794"/>
                </a:moveTo>
                <a:lnTo>
                  <a:pt x="7147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2306325" y="9284849"/>
            <a:ext cx="44856" cy="33743"/>
          </a:xfrm>
          <a:custGeom>
            <a:avLst/>
            <a:gdLst/>
            <a:ahLst/>
            <a:cxnLst/>
            <a:rect l="l" t="t" r="r" b="b"/>
            <a:pathLst>
              <a:path w="44856" h="33743">
                <a:moveTo>
                  <a:pt x="0" y="0"/>
                </a:moveTo>
                <a:lnTo>
                  <a:pt x="19862" y="3378"/>
                </a:lnTo>
                <a:lnTo>
                  <a:pt x="35115" y="14744"/>
                </a:lnTo>
                <a:lnTo>
                  <a:pt x="44856" y="3374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2230361" y="9469400"/>
            <a:ext cx="5118" cy="20866"/>
          </a:xfrm>
          <a:custGeom>
            <a:avLst/>
            <a:gdLst/>
            <a:ahLst/>
            <a:cxnLst/>
            <a:rect l="l" t="t" r="r" b="b"/>
            <a:pathLst>
              <a:path w="5118" h="20866">
                <a:moveTo>
                  <a:pt x="5118" y="20866"/>
                </a:moveTo>
                <a:lnTo>
                  <a:pt x="622" y="14122"/>
                </a:lnTo>
                <a:lnTo>
                  <a:pt x="0" y="6997"/>
                </a:lnTo>
                <a:lnTo>
                  <a:pt x="361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2296829" y="9464901"/>
            <a:ext cx="8991" cy="26860"/>
          </a:xfrm>
          <a:custGeom>
            <a:avLst/>
            <a:gdLst/>
            <a:ahLst/>
            <a:cxnLst/>
            <a:rect l="l" t="t" r="r" b="b"/>
            <a:pathLst>
              <a:path w="8991" h="26860">
                <a:moveTo>
                  <a:pt x="0" y="0"/>
                </a:moveTo>
                <a:lnTo>
                  <a:pt x="6375" y="6121"/>
                </a:lnTo>
                <a:lnTo>
                  <a:pt x="8991" y="13246"/>
                </a:lnTo>
                <a:lnTo>
                  <a:pt x="7378" y="20370"/>
                </a:lnTo>
                <a:lnTo>
                  <a:pt x="2006" y="26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2231236" y="9286224"/>
            <a:ext cx="69342" cy="147447"/>
          </a:xfrm>
          <a:custGeom>
            <a:avLst/>
            <a:gdLst/>
            <a:ahLst/>
            <a:cxnLst/>
            <a:rect l="l" t="t" r="r" b="b"/>
            <a:pathLst>
              <a:path w="69342" h="147447">
                <a:moveTo>
                  <a:pt x="69342" y="0"/>
                </a:moveTo>
                <a:lnTo>
                  <a:pt x="15481" y="138442"/>
                </a:lnTo>
                <a:lnTo>
                  <a:pt x="0" y="14744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2246722" y="9424668"/>
            <a:ext cx="15621" cy="8991"/>
          </a:xfrm>
          <a:custGeom>
            <a:avLst/>
            <a:gdLst/>
            <a:ahLst/>
            <a:cxnLst/>
            <a:rect l="l" t="t" r="r" b="b"/>
            <a:pathLst>
              <a:path w="15620" h="8991">
                <a:moveTo>
                  <a:pt x="0" y="0"/>
                </a:moveTo>
                <a:lnTo>
                  <a:pt x="15621" y="899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2307824" y="9285104"/>
            <a:ext cx="6248" cy="12115"/>
          </a:xfrm>
          <a:custGeom>
            <a:avLst/>
            <a:gdLst/>
            <a:ahLst/>
            <a:cxnLst/>
            <a:rect l="l" t="t" r="r" b="b"/>
            <a:pathLst>
              <a:path w="6248" h="12115">
                <a:moveTo>
                  <a:pt x="6248" y="1211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2345312" y="9529246"/>
            <a:ext cx="495" cy="508"/>
          </a:xfrm>
          <a:custGeom>
            <a:avLst/>
            <a:gdLst/>
            <a:ahLst/>
            <a:cxnLst/>
            <a:rect l="l" t="t" r="r" b="b"/>
            <a:pathLst>
              <a:path w="495" h="507">
                <a:moveTo>
                  <a:pt x="0" y="254"/>
                </a:moveTo>
                <a:lnTo>
                  <a:pt x="495" y="508"/>
                </a:lnTo>
                <a:lnTo>
                  <a:pt x="495" y="0"/>
                </a:lnTo>
                <a:lnTo>
                  <a:pt x="0" y="2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2345811" y="9517630"/>
            <a:ext cx="0" cy="11620"/>
          </a:xfrm>
          <a:custGeom>
            <a:avLst/>
            <a:gdLst/>
            <a:ahLst/>
            <a:cxnLst/>
            <a:rect l="l" t="t" r="r" b="b"/>
            <a:pathLst>
              <a:path h="11620">
                <a:moveTo>
                  <a:pt x="0" y="1162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2490628" y="8767184"/>
            <a:ext cx="73723" cy="826541"/>
          </a:xfrm>
          <a:custGeom>
            <a:avLst/>
            <a:gdLst/>
            <a:ahLst/>
            <a:cxnLst/>
            <a:rect l="l" t="t" r="r" b="b"/>
            <a:pathLst>
              <a:path w="73723" h="826541">
                <a:moveTo>
                  <a:pt x="0" y="0"/>
                </a:moveTo>
                <a:lnTo>
                  <a:pt x="73723" y="24612"/>
                </a:lnTo>
                <a:lnTo>
                  <a:pt x="73723" y="82654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2490378" y="8766807"/>
            <a:ext cx="254" cy="5130"/>
          </a:xfrm>
          <a:custGeom>
            <a:avLst/>
            <a:gdLst/>
            <a:ahLst/>
            <a:cxnLst/>
            <a:rect l="l" t="t" r="r" b="b"/>
            <a:pathLst>
              <a:path w="254" h="5130">
                <a:moveTo>
                  <a:pt x="0" y="0"/>
                </a:moveTo>
                <a:lnTo>
                  <a:pt x="254" y="513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2590835" y="8793793"/>
            <a:ext cx="0" cy="804430"/>
          </a:xfrm>
          <a:custGeom>
            <a:avLst/>
            <a:gdLst/>
            <a:ahLst/>
            <a:cxnLst/>
            <a:rect l="l" t="t" r="r" b="b"/>
            <a:pathLst>
              <a:path h="804430">
                <a:moveTo>
                  <a:pt x="0" y="80443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2567221" y="8749817"/>
            <a:ext cx="21742" cy="23113"/>
          </a:xfrm>
          <a:custGeom>
            <a:avLst/>
            <a:gdLst/>
            <a:ahLst/>
            <a:cxnLst/>
            <a:rect l="l" t="t" r="r" b="b"/>
            <a:pathLst>
              <a:path w="21742" h="23114">
                <a:moveTo>
                  <a:pt x="21742" y="23113"/>
                </a:moveTo>
                <a:lnTo>
                  <a:pt x="13119" y="20243"/>
                </a:lnTo>
                <a:lnTo>
                  <a:pt x="4991" y="14744"/>
                </a:lnTo>
                <a:lnTo>
                  <a:pt x="495" y="8000"/>
                </a:lnTo>
                <a:lnTo>
                  <a:pt x="0" y="876"/>
                </a:lnTo>
                <a:lnTo>
                  <a:pt x="36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2590835" y="8789924"/>
            <a:ext cx="24612" cy="3873"/>
          </a:xfrm>
          <a:custGeom>
            <a:avLst/>
            <a:gdLst/>
            <a:ahLst/>
            <a:cxnLst/>
            <a:rect l="l" t="t" r="r" b="b"/>
            <a:pathLst>
              <a:path w="24612" h="3873">
                <a:moveTo>
                  <a:pt x="0" y="3873"/>
                </a:moveTo>
                <a:lnTo>
                  <a:pt x="2461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2652810" y="8800296"/>
            <a:ext cx="0" cy="806805"/>
          </a:xfrm>
          <a:custGeom>
            <a:avLst/>
            <a:gdLst/>
            <a:ahLst/>
            <a:cxnLst/>
            <a:rect l="l" t="t" r="r" b="b"/>
            <a:pathLst>
              <a:path h="806805">
                <a:moveTo>
                  <a:pt x="0" y="0"/>
                </a:moveTo>
                <a:lnTo>
                  <a:pt x="0" y="80680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2673927" y="8801172"/>
            <a:ext cx="0" cy="807796"/>
          </a:xfrm>
          <a:custGeom>
            <a:avLst/>
            <a:gdLst/>
            <a:ahLst/>
            <a:cxnLst/>
            <a:rect l="l" t="t" r="r" b="b"/>
            <a:pathLst>
              <a:path h="807796">
                <a:moveTo>
                  <a:pt x="0" y="807796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2695545" y="8732944"/>
            <a:ext cx="20370" cy="879144"/>
          </a:xfrm>
          <a:custGeom>
            <a:avLst/>
            <a:gdLst/>
            <a:ahLst/>
            <a:cxnLst/>
            <a:rect l="l" t="t" r="r" b="b"/>
            <a:pathLst>
              <a:path w="20370" h="879144">
                <a:moveTo>
                  <a:pt x="0" y="20370"/>
                </a:moveTo>
                <a:lnTo>
                  <a:pt x="20370" y="0"/>
                </a:lnTo>
                <a:lnTo>
                  <a:pt x="20370" y="87914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2715412" y="8731947"/>
            <a:ext cx="495" cy="1003"/>
          </a:xfrm>
          <a:custGeom>
            <a:avLst/>
            <a:gdLst/>
            <a:ahLst/>
            <a:cxnLst/>
            <a:rect l="l" t="t" r="r" b="b"/>
            <a:pathLst>
              <a:path w="495" h="1003">
                <a:moveTo>
                  <a:pt x="0" y="0"/>
                </a:moveTo>
                <a:lnTo>
                  <a:pt x="495" y="100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2567094" y="8749941"/>
            <a:ext cx="21869" cy="23113"/>
          </a:xfrm>
          <a:custGeom>
            <a:avLst/>
            <a:gdLst/>
            <a:ahLst/>
            <a:cxnLst/>
            <a:rect l="l" t="t" r="r" b="b"/>
            <a:pathLst>
              <a:path w="21869" h="23114">
                <a:moveTo>
                  <a:pt x="21869" y="23113"/>
                </a:moveTo>
                <a:lnTo>
                  <a:pt x="20116" y="22745"/>
                </a:lnTo>
                <a:lnTo>
                  <a:pt x="10121" y="18491"/>
                </a:lnTo>
                <a:lnTo>
                  <a:pt x="3251" y="12496"/>
                </a:lnTo>
                <a:lnTo>
                  <a:pt x="0" y="5499"/>
                </a:lnTo>
                <a:lnTo>
                  <a:pt x="62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2235479" y="9490266"/>
            <a:ext cx="63347" cy="10744"/>
          </a:xfrm>
          <a:custGeom>
            <a:avLst/>
            <a:gdLst/>
            <a:ahLst/>
            <a:cxnLst/>
            <a:rect l="l" t="t" r="r" b="b"/>
            <a:pathLst>
              <a:path w="63347" h="10744">
                <a:moveTo>
                  <a:pt x="0" y="0"/>
                </a:moveTo>
                <a:lnTo>
                  <a:pt x="3378" y="3124"/>
                </a:lnTo>
                <a:lnTo>
                  <a:pt x="3873" y="3378"/>
                </a:lnTo>
                <a:lnTo>
                  <a:pt x="8001" y="5499"/>
                </a:lnTo>
                <a:lnTo>
                  <a:pt x="12865" y="7874"/>
                </a:lnTo>
                <a:lnTo>
                  <a:pt x="13373" y="7874"/>
                </a:lnTo>
                <a:lnTo>
                  <a:pt x="18745" y="9118"/>
                </a:lnTo>
                <a:lnTo>
                  <a:pt x="24612" y="10490"/>
                </a:lnTo>
                <a:lnTo>
                  <a:pt x="24866" y="10490"/>
                </a:lnTo>
                <a:lnTo>
                  <a:pt x="30861" y="10617"/>
                </a:lnTo>
                <a:lnTo>
                  <a:pt x="36982" y="10744"/>
                </a:lnTo>
                <a:lnTo>
                  <a:pt x="37363" y="10744"/>
                </a:lnTo>
                <a:lnTo>
                  <a:pt x="43230" y="9740"/>
                </a:lnTo>
                <a:lnTo>
                  <a:pt x="48856" y="8750"/>
                </a:lnTo>
                <a:lnTo>
                  <a:pt x="49237" y="8750"/>
                </a:lnTo>
                <a:lnTo>
                  <a:pt x="54483" y="6502"/>
                </a:lnTo>
                <a:lnTo>
                  <a:pt x="58978" y="4749"/>
                </a:lnTo>
                <a:lnTo>
                  <a:pt x="59474" y="4495"/>
                </a:lnTo>
                <a:lnTo>
                  <a:pt x="63347" y="149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2251350" y="9456900"/>
            <a:ext cx="45478" cy="8001"/>
          </a:xfrm>
          <a:custGeom>
            <a:avLst/>
            <a:gdLst/>
            <a:ahLst/>
            <a:cxnLst/>
            <a:rect l="l" t="t" r="r" b="b"/>
            <a:pathLst>
              <a:path w="45478" h="8000">
                <a:moveTo>
                  <a:pt x="45478" y="8001"/>
                </a:moveTo>
                <a:lnTo>
                  <a:pt x="41224" y="5245"/>
                </a:lnTo>
                <a:lnTo>
                  <a:pt x="40855" y="5003"/>
                </a:lnTo>
                <a:lnTo>
                  <a:pt x="35979" y="3378"/>
                </a:lnTo>
                <a:lnTo>
                  <a:pt x="30492" y="1498"/>
                </a:lnTo>
                <a:lnTo>
                  <a:pt x="30111" y="1498"/>
                </a:lnTo>
                <a:lnTo>
                  <a:pt x="24358" y="749"/>
                </a:lnTo>
                <a:lnTo>
                  <a:pt x="18364" y="0"/>
                </a:lnTo>
                <a:lnTo>
                  <a:pt x="17995" y="0"/>
                </a:lnTo>
                <a:lnTo>
                  <a:pt x="11988" y="508"/>
                </a:lnTo>
                <a:lnTo>
                  <a:pt x="5994" y="876"/>
                </a:lnTo>
                <a:lnTo>
                  <a:pt x="5740" y="876"/>
                </a:lnTo>
                <a:lnTo>
                  <a:pt x="0" y="250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2252973" y="9486892"/>
            <a:ext cx="33985" cy="5626"/>
          </a:xfrm>
          <a:custGeom>
            <a:avLst/>
            <a:gdLst/>
            <a:ahLst/>
            <a:cxnLst/>
            <a:rect l="l" t="t" r="r" b="b"/>
            <a:pathLst>
              <a:path w="33985" h="5626">
                <a:moveTo>
                  <a:pt x="0" y="2374"/>
                </a:moveTo>
                <a:lnTo>
                  <a:pt x="2997" y="3873"/>
                </a:lnTo>
                <a:lnTo>
                  <a:pt x="3238" y="3873"/>
                </a:lnTo>
                <a:lnTo>
                  <a:pt x="6502" y="4622"/>
                </a:lnTo>
                <a:lnTo>
                  <a:pt x="10121" y="5499"/>
                </a:lnTo>
                <a:lnTo>
                  <a:pt x="10375" y="5499"/>
                </a:lnTo>
                <a:lnTo>
                  <a:pt x="13995" y="5626"/>
                </a:lnTo>
                <a:lnTo>
                  <a:pt x="17741" y="5626"/>
                </a:lnTo>
                <a:lnTo>
                  <a:pt x="17995" y="5626"/>
                </a:lnTo>
                <a:lnTo>
                  <a:pt x="21615" y="5003"/>
                </a:lnTo>
                <a:lnTo>
                  <a:pt x="25107" y="4495"/>
                </a:lnTo>
                <a:lnTo>
                  <a:pt x="25361" y="4381"/>
                </a:lnTo>
                <a:lnTo>
                  <a:pt x="28486" y="3124"/>
                </a:lnTo>
                <a:lnTo>
                  <a:pt x="31356" y="2006"/>
                </a:lnTo>
                <a:lnTo>
                  <a:pt x="31610" y="1752"/>
                </a:lnTo>
                <a:lnTo>
                  <a:pt x="3398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2247102" y="9465396"/>
            <a:ext cx="38608" cy="7759"/>
          </a:xfrm>
          <a:custGeom>
            <a:avLst/>
            <a:gdLst/>
            <a:ahLst/>
            <a:cxnLst/>
            <a:rect l="l" t="t" r="r" b="b"/>
            <a:pathLst>
              <a:path w="38607" h="7759">
                <a:moveTo>
                  <a:pt x="38607" y="5003"/>
                </a:moveTo>
                <a:lnTo>
                  <a:pt x="35979" y="3251"/>
                </a:lnTo>
                <a:lnTo>
                  <a:pt x="35737" y="3124"/>
                </a:lnTo>
                <a:lnTo>
                  <a:pt x="32740" y="2133"/>
                </a:lnTo>
                <a:lnTo>
                  <a:pt x="29489" y="876"/>
                </a:lnTo>
                <a:lnTo>
                  <a:pt x="29235" y="876"/>
                </a:lnTo>
                <a:lnTo>
                  <a:pt x="25615" y="508"/>
                </a:lnTo>
                <a:lnTo>
                  <a:pt x="21983" y="0"/>
                </a:lnTo>
                <a:lnTo>
                  <a:pt x="21742" y="0"/>
                </a:lnTo>
                <a:lnTo>
                  <a:pt x="17983" y="254"/>
                </a:lnTo>
                <a:lnTo>
                  <a:pt x="14363" y="508"/>
                </a:lnTo>
                <a:lnTo>
                  <a:pt x="14122" y="635"/>
                </a:lnTo>
                <a:lnTo>
                  <a:pt x="10617" y="1498"/>
                </a:lnTo>
                <a:lnTo>
                  <a:pt x="7492" y="2501"/>
                </a:lnTo>
                <a:lnTo>
                  <a:pt x="7251" y="2501"/>
                </a:lnTo>
                <a:lnTo>
                  <a:pt x="4368" y="4127"/>
                </a:lnTo>
                <a:lnTo>
                  <a:pt x="1993" y="5499"/>
                </a:lnTo>
                <a:lnTo>
                  <a:pt x="1752" y="5753"/>
                </a:lnTo>
                <a:lnTo>
                  <a:pt x="0" y="775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2296824" y="9464906"/>
            <a:ext cx="9004" cy="26860"/>
          </a:xfrm>
          <a:custGeom>
            <a:avLst/>
            <a:gdLst/>
            <a:ahLst/>
            <a:cxnLst/>
            <a:rect l="l" t="t" r="r" b="b"/>
            <a:pathLst>
              <a:path w="9004" h="26860">
                <a:moveTo>
                  <a:pt x="2006" y="26860"/>
                </a:moveTo>
                <a:lnTo>
                  <a:pt x="7378" y="20358"/>
                </a:lnTo>
                <a:lnTo>
                  <a:pt x="9004" y="13246"/>
                </a:lnTo>
                <a:lnTo>
                  <a:pt x="6375" y="6248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2230353" y="9459404"/>
            <a:ext cx="20993" cy="30861"/>
          </a:xfrm>
          <a:custGeom>
            <a:avLst/>
            <a:gdLst/>
            <a:ahLst/>
            <a:cxnLst/>
            <a:rect l="l" t="t" r="r" b="b"/>
            <a:pathLst>
              <a:path w="20993" h="30860">
                <a:moveTo>
                  <a:pt x="20993" y="0"/>
                </a:moveTo>
                <a:lnTo>
                  <a:pt x="18999" y="876"/>
                </a:lnTo>
                <a:lnTo>
                  <a:pt x="10871" y="4127"/>
                </a:lnTo>
                <a:lnTo>
                  <a:pt x="3632" y="9994"/>
                </a:lnTo>
                <a:lnTo>
                  <a:pt x="0" y="16992"/>
                </a:lnTo>
                <a:lnTo>
                  <a:pt x="507" y="24117"/>
                </a:lnTo>
                <a:lnTo>
                  <a:pt x="5118" y="3086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2252348" y="9488893"/>
            <a:ext cx="622" cy="381"/>
          </a:xfrm>
          <a:custGeom>
            <a:avLst/>
            <a:gdLst/>
            <a:ahLst/>
            <a:cxnLst/>
            <a:rect l="l" t="t" r="r" b="b"/>
            <a:pathLst>
              <a:path w="622" h="380">
                <a:moveTo>
                  <a:pt x="0" y="0"/>
                </a:moveTo>
                <a:lnTo>
                  <a:pt x="622" y="38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2285714" y="9470396"/>
            <a:ext cx="5499" cy="16497"/>
          </a:xfrm>
          <a:custGeom>
            <a:avLst/>
            <a:gdLst/>
            <a:ahLst/>
            <a:cxnLst/>
            <a:rect l="l" t="t" r="r" b="b"/>
            <a:pathLst>
              <a:path w="5499" h="16497">
                <a:moveTo>
                  <a:pt x="1244" y="16497"/>
                </a:moveTo>
                <a:lnTo>
                  <a:pt x="4622" y="12496"/>
                </a:lnTo>
                <a:lnTo>
                  <a:pt x="5499" y="8128"/>
                </a:lnTo>
                <a:lnTo>
                  <a:pt x="4000" y="37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2230357" y="947639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2244854" y="9473148"/>
            <a:ext cx="7493" cy="15748"/>
          </a:xfrm>
          <a:custGeom>
            <a:avLst/>
            <a:gdLst/>
            <a:ahLst/>
            <a:cxnLst/>
            <a:rect l="l" t="t" r="r" b="b"/>
            <a:pathLst>
              <a:path w="7493" h="15748">
                <a:moveTo>
                  <a:pt x="2247" y="0"/>
                </a:moveTo>
                <a:lnTo>
                  <a:pt x="0" y="4254"/>
                </a:lnTo>
                <a:lnTo>
                  <a:pt x="368" y="8623"/>
                </a:lnTo>
                <a:lnTo>
                  <a:pt x="3124" y="12750"/>
                </a:lnTo>
                <a:lnTo>
                  <a:pt x="7492" y="157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106562" y="8658477"/>
            <a:ext cx="136944" cy="183807"/>
          </a:xfrm>
          <a:custGeom>
            <a:avLst/>
            <a:gdLst/>
            <a:ahLst/>
            <a:cxnLst/>
            <a:rect l="l" t="t" r="r" b="b"/>
            <a:pathLst>
              <a:path w="136944" h="183807">
                <a:moveTo>
                  <a:pt x="136944" y="749"/>
                </a:moveTo>
                <a:lnTo>
                  <a:pt x="133565" y="495"/>
                </a:lnTo>
                <a:lnTo>
                  <a:pt x="130073" y="495"/>
                </a:lnTo>
                <a:lnTo>
                  <a:pt x="122440" y="749"/>
                </a:lnTo>
                <a:lnTo>
                  <a:pt x="121945" y="0"/>
                </a:lnTo>
                <a:lnTo>
                  <a:pt x="114820" y="1371"/>
                </a:lnTo>
                <a:lnTo>
                  <a:pt x="106705" y="2870"/>
                </a:lnTo>
                <a:lnTo>
                  <a:pt x="106705" y="3746"/>
                </a:lnTo>
                <a:lnTo>
                  <a:pt x="98577" y="6375"/>
                </a:lnTo>
                <a:lnTo>
                  <a:pt x="93840" y="7873"/>
                </a:lnTo>
                <a:lnTo>
                  <a:pt x="93586" y="7365"/>
                </a:lnTo>
                <a:lnTo>
                  <a:pt x="89204" y="9372"/>
                </a:lnTo>
                <a:lnTo>
                  <a:pt x="81343" y="12992"/>
                </a:lnTo>
                <a:lnTo>
                  <a:pt x="80962" y="12992"/>
                </a:lnTo>
                <a:lnTo>
                  <a:pt x="73850" y="17741"/>
                </a:lnTo>
                <a:lnTo>
                  <a:pt x="65963" y="22872"/>
                </a:lnTo>
                <a:lnTo>
                  <a:pt x="58597" y="29362"/>
                </a:lnTo>
                <a:lnTo>
                  <a:pt x="49606" y="37490"/>
                </a:lnTo>
                <a:lnTo>
                  <a:pt x="49479" y="37731"/>
                </a:lnTo>
                <a:lnTo>
                  <a:pt x="41478" y="46850"/>
                </a:lnTo>
                <a:lnTo>
                  <a:pt x="35229" y="53847"/>
                </a:lnTo>
                <a:lnTo>
                  <a:pt x="35102" y="54101"/>
                </a:lnTo>
                <a:lnTo>
                  <a:pt x="29743" y="61975"/>
                </a:lnTo>
                <a:lnTo>
                  <a:pt x="24358" y="69849"/>
                </a:lnTo>
                <a:lnTo>
                  <a:pt x="24231" y="70091"/>
                </a:lnTo>
                <a:lnTo>
                  <a:pt x="19735" y="78587"/>
                </a:lnTo>
                <a:lnTo>
                  <a:pt x="15367" y="86969"/>
                </a:lnTo>
                <a:lnTo>
                  <a:pt x="15240" y="87210"/>
                </a:lnTo>
                <a:lnTo>
                  <a:pt x="11747" y="96088"/>
                </a:lnTo>
                <a:lnTo>
                  <a:pt x="8496" y="104711"/>
                </a:lnTo>
                <a:lnTo>
                  <a:pt x="8864" y="104952"/>
                </a:lnTo>
                <a:lnTo>
                  <a:pt x="6121" y="113703"/>
                </a:lnTo>
                <a:lnTo>
                  <a:pt x="5245" y="116331"/>
                </a:lnTo>
                <a:lnTo>
                  <a:pt x="5118" y="116331"/>
                </a:lnTo>
                <a:lnTo>
                  <a:pt x="4622" y="119075"/>
                </a:lnTo>
                <a:lnTo>
                  <a:pt x="2616" y="128701"/>
                </a:lnTo>
                <a:lnTo>
                  <a:pt x="2120" y="128701"/>
                </a:lnTo>
                <a:lnTo>
                  <a:pt x="1117" y="138315"/>
                </a:lnTo>
                <a:lnTo>
                  <a:pt x="127" y="147192"/>
                </a:lnTo>
                <a:lnTo>
                  <a:pt x="0" y="147561"/>
                </a:lnTo>
                <a:lnTo>
                  <a:pt x="622" y="156438"/>
                </a:lnTo>
                <a:lnTo>
                  <a:pt x="990" y="164439"/>
                </a:lnTo>
                <a:lnTo>
                  <a:pt x="1625" y="164566"/>
                </a:lnTo>
                <a:lnTo>
                  <a:pt x="3124" y="172554"/>
                </a:lnTo>
                <a:lnTo>
                  <a:pt x="4000" y="177799"/>
                </a:lnTo>
                <a:lnTo>
                  <a:pt x="5245" y="183045"/>
                </a:lnTo>
                <a:lnTo>
                  <a:pt x="5372" y="183426"/>
                </a:lnTo>
                <a:lnTo>
                  <a:pt x="5613" y="18380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127801" y="8745569"/>
            <a:ext cx="21869" cy="56349"/>
          </a:xfrm>
          <a:custGeom>
            <a:avLst/>
            <a:gdLst/>
            <a:ahLst/>
            <a:cxnLst/>
            <a:rect l="l" t="t" r="r" b="b"/>
            <a:pathLst>
              <a:path w="21869" h="56349">
                <a:moveTo>
                  <a:pt x="0" y="56349"/>
                </a:moveTo>
                <a:lnTo>
                  <a:pt x="254" y="53721"/>
                </a:lnTo>
                <a:lnTo>
                  <a:pt x="254" y="53479"/>
                </a:lnTo>
                <a:lnTo>
                  <a:pt x="1003" y="50850"/>
                </a:lnTo>
                <a:lnTo>
                  <a:pt x="4368" y="39357"/>
                </a:lnTo>
                <a:lnTo>
                  <a:pt x="4000" y="39103"/>
                </a:lnTo>
                <a:lnTo>
                  <a:pt x="8369" y="27990"/>
                </a:lnTo>
                <a:lnTo>
                  <a:pt x="12865" y="16497"/>
                </a:lnTo>
                <a:lnTo>
                  <a:pt x="13246" y="16497"/>
                </a:lnTo>
                <a:lnTo>
                  <a:pt x="18745" y="5372"/>
                </a:lnTo>
                <a:lnTo>
                  <a:pt x="19989" y="2616"/>
                </a:lnTo>
                <a:lnTo>
                  <a:pt x="20116" y="2501"/>
                </a:lnTo>
                <a:lnTo>
                  <a:pt x="2186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239293" y="8736441"/>
            <a:ext cx="113045" cy="182054"/>
          </a:xfrm>
          <a:custGeom>
            <a:avLst/>
            <a:gdLst/>
            <a:ahLst/>
            <a:cxnLst/>
            <a:rect l="l" t="t" r="r" b="b"/>
            <a:pathLst>
              <a:path w="113045" h="182054">
                <a:moveTo>
                  <a:pt x="4587" y="182054"/>
                </a:moveTo>
                <a:lnTo>
                  <a:pt x="841" y="170942"/>
                </a:lnTo>
                <a:lnTo>
                  <a:pt x="587" y="169557"/>
                </a:lnTo>
                <a:lnTo>
                  <a:pt x="91" y="157937"/>
                </a:lnTo>
                <a:lnTo>
                  <a:pt x="0" y="144947"/>
                </a:lnTo>
                <a:lnTo>
                  <a:pt x="1616" y="133616"/>
                </a:lnTo>
                <a:lnTo>
                  <a:pt x="5070" y="116587"/>
                </a:lnTo>
                <a:lnTo>
                  <a:pt x="8410" y="106485"/>
                </a:lnTo>
                <a:lnTo>
                  <a:pt x="11090" y="99593"/>
                </a:lnTo>
                <a:lnTo>
                  <a:pt x="16138" y="87009"/>
                </a:lnTo>
                <a:lnTo>
                  <a:pt x="20884" y="77787"/>
                </a:lnTo>
                <a:lnTo>
                  <a:pt x="25580" y="69850"/>
                </a:lnTo>
                <a:lnTo>
                  <a:pt x="32651" y="58306"/>
                </a:lnTo>
                <a:lnTo>
                  <a:pt x="38900" y="50002"/>
                </a:lnTo>
                <a:lnTo>
                  <a:pt x="44694" y="43116"/>
                </a:lnTo>
                <a:lnTo>
                  <a:pt x="53539" y="33078"/>
                </a:lnTo>
                <a:lnTo>
                  <a:pt x="61471" y="25847"/>
                </a:lnTo>
                <a:lnTo>
                  <a:pt x="66805" y="21501"/>
                </a:lnTo>
                <a:lnTo>
                  <a:pt x="77200" y="13567"/>
                </a:lnTo>
                <a:lnTo>
                  <a:pt x="87475" y="8027"/>
                </a:lnTo>
                <a:lnTo>
                  <a:pt x="100421" y="2006"/>
                </a:lnTo>
                <a:lnTo>
                  <a:pt x="101920" y="1511"/>
                </a:lnTo>
                <a:lnTo>
                  <a:pt x="11304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401973" y="8830280"/>
            <a:ext cx="113046" cy="182054"/>
          </a:xfrm>
          <a:custGeom>
            <a:avLst/>
            <a:gdLst/>
            <a:ahLst/>
            <a:cxnLst/>
            <a:rect l="l" t="t" r="r" b="b"/>
            <a:pathLst>
              <a:path w="113046" h="182054">
                <a:moveTo>
                  <a:pt x="4588" y="182054"/>
                </a:moveTo>
                <a:lnTo>
                  <a:pt x="841" y="171056"/>
                </a:lnTo>
                <a:lnTo>
                  <a:pt x="600" y="169684"/>
                </a:lnTo>
                <a:lnTo>
                  <a:pt x="92" y="158064"/>
                </a:lnTo>
                <a:lnTo>
                  <a:pt x="0" y="145072"/>
                </a:lnTo>
                <a:lnTo>
                  <a:pt x="1614" y="133746"/>
                </a:lnTo>
                <a:lnTo>
                  <a:pt x="2340" y="129819"/>
                </a:lnTo>
                <a:lnTo>
                  <a:pt x="5066" y="116703"/>
                </a:lnTo>
                <a:lnTo>
                  <a:pt x="8375" y="106586"/>
                </a:lnTo>
                <a:lnTo>
                  <a:pt x="11090" y="99580"/>
                </a:lnTo>
                <a:lnTo>
                  <a:pt x="16320" y="87511"/>
                </a:lnTo>
                <a:lnTo>
                  <a:pt x="21239" y="78462"/>
                </a:lnTo>
                <a:lnTo>
                  <a:pt x="25212" y="70726"/>
                </a:lnTo>
                <a:lnTo>
                  <a:pt x="25327" y="70345"/>
                </a:lnTo>
                <a:lnTo>
                  <a:pt x="25581" y="69977"/>
                </a:lnTo>
                <a:lnTo>
                  <a:pt x="33028" y="58882"/>
                </a:lnTo>
                <a:lnTo>
                  <a:pt x="38595" y="50729"/>
                </a:lnTo>
                <a:lnTo>
                  <a:pt x="44694" y="43230"/>
                </a:lnTo>
                <a:lnTo>
                  <a:pt x="53492" y="33166"/>
                </a:lnTo>
                <a:lnTo>
                  <a:pt x="61468" y="25926"/>
                </a:lnTo>
                <a:lnTo>
                  <a:pt x="66818" y="21615"/>
                </a:lnTo>
                <a:lnTo>
                  <a:pt x="77185" y="13648"/>
                </a:lnTo>
                <a:lnTo>
                  <a:pt x="87422" y="8059"/>
                </a:lnTo>
                <a:lnTo>
                  <a:pt x="90186" y="6756"/>
                </a:lnTo>
                <a:lnTo>
                  <a:pt x="100422" y="1993"/>
                </a:lnTo>
                <a:lnTo>
                  <a:pt x="101806" y="1625"/>
                </a:lnTo>
                <a:lnTo>
                  <a:pt x="11304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313433" y="8779179"/>
            <a:ext cx="112998" cy="182054"/>
          </a:xfrm>
          <a:custGeom>
            <a:avLst/>
            <a:gdLst/>
            <a:ahLst/>
            <a:cxnLst/>
            <a:rect l="l" t="t" r="r" b="b"/>
            <a:pathLst>
              <a:path w="112998" h="182054">
                <a:moveTo>
                  <a:pt x="112998" y="0"/>
                </a:moveTo>
                <a:lnTo>
                  <a:pt x="101873" y="1625"/>
                </a:lnTo>
                <a:lnTo>
                  <a:pt x="90252" y="6743"/>
                </a:lnTo>
                <a:lnTo>
                  <a:pt x="78695" y="12648"/>
                </a:lnTo>
                <a:lnTo>
                  <a:pt x="69281" y="19610"/>
                </a:lnTo>
                <a:lnTo>
                  <a:pt x="56558" y="30139"/>
                </a:lnTo>
                <a:lnTo>
                  <a:pt x="49160" y="37985"/>
                </a:lnTo>
                <a:lnTo>
                  <a:pt x="44647" y="43230"/>
                </a:lnTo>
                <a:lnTo>
                  <a:pt x="35979" y="53654"/>
                </a:lnTo>
                <a:lnTo>
                  <a:pt x="30147" y="62278"/>
                </a:lnTo>
                <a:lnTo>
                  <a:pt x="25533" y="69976"/>
                </a:lnTo>
                <a:lnTo>
                  <a:pt x="18738" y="81695"/>
                </a:lnTo>
                <a:lnTo>
                  <a:pt x="14373" y="91133"/>
                </a:lnTo>
                <a:lnTo>
                  <a:pt x="11043" y="99580"/>
                </a:lnTo>
                <a:lnTo>
                  <a:pt x="6386" y="112164"/>
                </a:lnTo>
                <a:lnTo>
                  <a:pt x="3731" y="122469"/>
                </a:lnTo>
                <a:lnTo>
                  <a:pt x="2292" y="129819"/>
                </a:lnTo>
                <a:lnTo>
                  <a:pt x="165" y="142715"/>
                </a:lnTo>
                <a:lnTo>
                  <a:pt x="0" y="154087"/>
                </a:lnTo>
                <a:lnTo>
                  <a:pt x="171" y="158064"/>
                </a:lnTo>
                <a:lnTo>
                  <a:pt x="667" y="169684"/>
                </a:lnTo>
                <a:lnTo>
                  <a:pt x="921" y="170929"/>
                </a:lnTo>
                <a:lnTo>
                  <a:pt x="4540" y="18205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406114" y="8834153"/>
            <a:ext cx="110148" cy="177431"/>
          </a:xfrm>
          <a:custGeom>
            <a:avLst/>
            <a:gdLst/>
            <a:ahLst/>
            <a:cxnLst/>
            <a:rect l="l" t="t" r="r" b="b"/>
            <a:pathLst>
              <a:path w="110148" h="177431">
                <a:moveTo>
                  <a:pt x="4446" y="177431"/>
                </a:moveTo>
                <a:lnTo>
                  <a:pt x="826" y="166687"/>
                </a:lnTo>
                <a:lnTo>
                  <a:pt x="572" y="165315"/>
                </a:lnTo>
                <a:lnTo>
                  <a:pt x="77" y="154063"/>
                </a:lnTo>
                <a:lnTo>
                  <a:pt x="0" y="141145"/>
                </a:lnTo>
                <a:lnTo>
                  <a:pt x="1726" y="129628"/>
                </a:lnTo>
                <a:lnTo>
                  <a:pt x="5010" y="113471"/>
                </a:lnTo>
                <a:lnTo>
                  <a:pt x="8445" y="103184"/>
                </a:lnTo>
                <a:lnTo>
                  <a:pt x="10821" y="97091"/>
                </a:lnTo>
                <a:lnTo>
                  <a:pt x="15831" y="84560"/>
                </a:lnTo>
                <a:lnTo>
                  <a:pt x="20735" y="75265"/>
                </a:lnTo>
                <a:lnTo>
                  <a:pt x="24944" y="68224"/>
                </a:lnTo>
                <a:lnTo>
                  <a:pt x="31940" y="56744"/>
                </a:lnTo>
                <a:lnTo>
                  <a:pt x="38291" y="48337"/>
                </a:lnTo>
                <a:lnTo>
                  <a:pt x="43562" y="42113"/>
                </a:lnTo>
                <a:lnTo>
                  <a:pt x="52257" y="32133"/>
                </a:lnTo>
                <a:lnTo>
                  <a:pt x="60382" y="24832"/>
                </a:lnTo>
                <a:lnTo>
                  <a:pt x="65165" y="20993"/>
                </a:lnTo>
                <a:lnTo>
                  <a:pt x="75435" y="13149"/>
                </a:lnTo>
                <a:lnTo>
                  <a:pt x="86041" y="7507"/>
                </a:lnTo>
                <a:lnTo>
                  <a:pt x="97905" y="2006"/>
                </a:lnTo>
                <a:lnTo>
                  <a:pt x="99289" y="1498"/>
                </a:lnTo>
                <a:lnTo>
                  <a:pt x="110148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478786" y="8863270"/>
            <a:ext cx="88014" cy="170929"/>
          </a:xfrm>
          <a:custGeom>
            <a:avLst/>
            <a:gdLst/>
            <a:ahLst/>
            <a:cxnLst/>
            <a:rect l="l" t="t" r="r" b="b"/>
            <a:pathLst>
              <a:path w="88014" h="170929">
                <a:moveTo>
                  <a:pt x="83464" y="0"/>
                </a:moveTo>
                <a:lnTo>
                  <a:pt x="87083" y="10871"/>
                </a:lnTo>
                <a:lnTo>
                  <a:pt x="87337" y="12115"/>
                </a:lnTo>
                <a:lnTo>
                  <a:pt x="87833" y="23494"/>
                </a:lnTo>
                <a:lnTo>
                  <a:pt x="88014" y="36389"/>
                </a:lnTo>
                <a:lnTo>
                  <a:pt x="86287" y="47953"/>
                </a:lnTo>
                <a:lnTo>
                  <a:pt x="82988" y="64053"/>
                </a:lnTo>
                <a:lnTo>
                  <a:pt x="79547" y="74301"/>
                </a:lnTo>
                <a:lnTo>
                  <a:pt x="77216" y="80340"/>
                </a:lnTo>
                <a:lnTo>
                  <a:pt x="72129" y="92845"/>
                </a:lnTo>
                <a:lnTo>
                  <a:pt x="67283" y="102150"/>
                </a:lnTo>
                <a:lnTo>
                  <a:pt x="63093" y="109334"/>
                </a:lnTo>
                <a:lnTo>
                  <a:pt x="55987" y="120830"/>
                </a:lnTo>
                <a:lnTo>
                  <a:pt x="49631" y="129216"/>
                </a:lnTo>
                <a:lnTo>
                  <a:pt x="44475" y="135318"/>
                </a:lnTo>
                <a:lnTo>
                  <a:pt x="35688" y="145335"/>
                </a:lnTo>
                <a:lnTo>
                  <a:pt x="27603" y="152636"/>
                </a:lnTo>
                <a:lnTo>
                  <a:pt x="22860" y="156438"/>
                </a:lnTo>
                <a:lnTo>
                  <a:pt x="12543" y="164272"/>
                </a:lnTo>
                <a:lnTo>
                  <a:pt x="2050" y="169925"/>
                </a:lnTo>
                <a:lnTo>
                  <a:pt x="0" y="17092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453421" y="8897508"/>
            <a:ext cx="36614" cy="69469"/>
          </a:xfrm>
          <a:custGeom>
            <a:avLst/>
            <a:gdLst/>
            <a:ahLst/>
            <a:cxnLst/>
            <a:rect l="l" t="t" r="r" b="b"/>
            <a:pathLst>
              <a:path w="36614" h="69469">
                <a:moveTo>
                  <a:pt x="1498" y="69469"/>
                </a:moveTo>
                <a:lnTo>
                  <a:pt x="0" y="64223"/>
                </a:lnTo>
                <a:lnTo>
                  <a:pt x="0" y="63474"/>
                </a:lnTo>
                <a:lnTo>
                  <a:pt x="126" y="57975"/>
                </a:lnTo>
                <a:lnTo>
                  <a:pt x="253" y="51358"/>
                </a:lnTo>
                <a:lnTo>
                  <a:pt x="2120" y="44475"/>
                </a:lnTo>
                <a:lnTo>
                  <a:pt x="4127" y="37363"/>
                </a:lnTo>
                <a:lnTo>
                  <a:pt x="7619" y="30480"/>
                </a:lnTo>
                <a:lnTo>
                  <a:pt x="10998" y="23736"/>
                </a:lnTo>
                <a:lnTo>
                  <a:pt x="11125" y="23368"/>
                </a:lnTo>
                <a:lnTo>
                  <a:pt x="15735" y="17487"/>
                </a:lnTo>
                <a:lnTo>
                  <a:pt x="20116" y="11861"/>
                </a:lnTo>
                <a:lnTo>
                  <a:pt x="20370" y="11493"/>
                </a:lnTo>
                <a:lnTo>
                  <a:pt x="25742" y="6997"/>
                </a:lnTo>
                <a:lnTo>
                  <a:pt x="30479" y="2997"/>
                </a:lnTo>
                <a:lnTo>
                  <a:pt x="30987" y="2743"/>
                </a:lnTo>
                <a:lnTo>
                  <a:pt x="36614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477415" y="8913374"/>
            <a:ext cx="42227" cy="65849"/>
          </a:xfrm>
          <a:custGeom>
            <a:avLst/>
            <a:gdLst/>
            <a:ahLst/>
            <a:cxnLst/>
            <a:rect l="l" t="t" r="r" b="b"/>
            <a:pathLst>
              <a:path w="42227" h="65849">
                <a:moveTo>
                  <a:pt x="41605" y="0"/>
                </a:moveTo>
                <a:lnTo>
                  <a:pt x="42227" y="6121"/>
                </a:lnTo>
                <a:lnTo>
                  <a:pt x="42227" y="6743"/>
                </a:lnTo>
                <a:lnTo>
                  <a:pt x="41351" y="12750"/>
                </a:lnTo>
                <a:lnTo>
                  <a:pt x="40220" y="19621"/>
                </a:lnTo>
                <a:lnTo>
                  <a:pt x="40106" y="20116"/>
                </a:lnTo>
                <a:lnTo>
                  <a:pt x="37477" y="26619"/>
                </a:lnTo>
                <a:lnTo>
                  <a:pt x="34861" y="33604"/>
                </a:lnTo>
                <a:lnTo>
                  <a:pt x="34607" y="33985"/>
                </a:lnTo>
                <a:lnTo>
                  <a:pt x="30606" y="40233"/>
                </a:lnTo>
                <a:lnTo>
                  <a:pt x="26733" y="46481"/>
                </a:lnTo>
                <a:lnTo>
                  <a:pt x="26479" y="46850"/>
                </a:lnTo>
                <a:lnTo>
                  <a:pt x="21361" y="52235"/>
                </a:lnTo>
                <a:lnTo>
                  <a:pt x="16738" y="56972"/>
                </a:lnTo>
                <a:lnTo>
                  <a:pt x="16357" y="57353"/>
                </a:lnTo>
                <a:lnTo>
                  <a:pt x="10858" y="60972"/>
                </a:lnTo>
                <a:lnTo>
                  <a:pt x="6870" y="63601"/>
                </a:lnTo>
                <a:lnTo>
                  <a:pt x="6248" y="63093"/>
                </a:lnTo>
                <a:lnTo>
                  <a:pt x="1739" y="65100"/>
                </a:lnTo>
                <a:lnTo>
                  <a:pt x="0" y="6584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108690" y="8851150"/>
            <a:ext cx="155930" cy="138315"/>
          </a:xfrm>
          <a:custGeom>
            <a:avLst/>
            <a:gdLst/>
            <a:ahLst/>
            <a:cxnLst/>
            <a:rect l="l" t="t" r="r" b="b"/>
            <a:pathLst>
              <a:path w="155930" h="138315">
                <a:moveTo>
                  <a:pt x="11861" y="6870"/>
                </a:moveTo>
                <a:lnTo>
                  <a:pt x="98831" y="57099"/>
                </a:lnTo>
                <a:lnTo>
                  <a:pt x="155930" y="138315"/>
                </a:lnTo>
                <a:lnTo>
                  <a:pt x="57099" y="81216"/>
                </a:lnTo>
                <a:lnTo>
                  <a:pt x="0" y="0"/>
                </a:lnTo>
                <a:lnTo>
                  <a:pt x="11861" y="687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108684" y="8638235"/>
            <a:ext cx="270014" cy="270014"/>
          </a:xfrm>
          <a:custGeom>
            <a:avLst/>
            <a:gdLst/>
            <a:ahLst/>
            <a:cxnLst/>
            <a:rect l="l" t="t" r="r" b="b"/>
            <a:pathLst>
              <a:path w="270014" h="270014">
                <a:moveTo>
                  <a:pt x="0" y="212915"/>
                </a:moveTo>
                <a:lnTo>
                  <a:pt x="57099" y="65849"/>
                </a:lnTo>
                <a:lnTo>
                  <a:pt x="169799" y="749"/>
                </a:lnTo>
                <a:lnTo>
                  <a:pt x="171183" y="0"/>
                </a:lnTo>
                <a:lnTo>
                  <a:pt x="270014" y="57099"/>
                </a:lnTo>
                <a:lnTo>
                  <a:pt x="155930" y="122948"/>
                </a:lnTo>
                <a:lnTo>
                  <a:pt x="98831" y="27001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165786" y="8704082"/>
            <a:ext cx="98831" cy="57099"/>
          </a:xfrm>
          <a:custGeom>
            <a:avLst/>
            <a:gdLst/>
            <a:ahLst/>
            <a:cxnLst/>
            <a:rect l="l" t="t" r="r" b="b"/>
            <a:pathLst>
              <a:path w="98831" h="57099">
                <a:moveTo>
                  <a:pt x="0" y="0"/>
                </a:moveTo>
                <a:lnTo>
                  <a:pt x="98831" y="5709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240505" y="8714328"/>
            <a:ext cx="212407" cy="275145"/>
          </a:xfrm>
          <a:custGeom>
            <a:avLst/>
            <a:gdLst/>
            <a:ahLst/>
            <a:cxnLst/>
            <a:rect l="l" t="t" r="r" b="b"/>
            <a:pathLst>
              <a:path w="212407" h="275145">
                <a:moveTo>
                  <a:pt x="0" y="212915"/>
                </a:moveTo>
                <a:lnTo>
                  <a:pt x="41236" y="236651"/>
                </a:lnTo>
                <a:lnTo>
                  <a:pt x="98209" y="89585"/>
                </a:lnTo>
                <a:lnTo>
                  <a:pt x="212407" y="23736"/>
                </a:lnTo>
                <a:lnTo>
                  <a:pt x="171183" y="0"/>
                </a:lnTo>
                <a:lnTo>
                  <a:pt x="57099" y="65849"/>
                </a:lnTo>
                <a:lnTo>
                  <a:pt x="0" y="212915"/>
                </a:lnTo>
                <a:lnTo>
                  <a:pt x="37985" y="267017"/>
                </a:lnTo>
                <a:lnTo>
                  <a:pt x="24117" y="27514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352336" y="8736445"/>
            <a:ext cx="18249" cy="1625"/>
          </a:xfrm>
          <a:custGeom>
            <a:avLst/>
            <a:gdLst/>
            <a:ahLst/>
            <a:cxnLst/>
            <a:rect l="l" t="t" r="r" b="b"/>
            <a:pathLst>
              <a:path w="18249" h="1625">
                <a:moveTo>
                  <a:pt x="0" y="0"/>
                </a:moveTo>
                <a:lnTo>
                  <a:pt x="18249" y="162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278488" y="8950984"/>
            <a:ext cx="60223" cy="81216"/>
          </a:xfrm>
          <a:custGeom>
            <a:avLst/>
            <a:gdLst/>
            <a:ahLst/>
            <a:cxnLst/>
            <a:rect l="l" t="t" r="r" b="b"/>
            <a:pathLst>
              <a:path w="60223" h="81216">
                <a:moveTo>
                  <a:pt x="3251" y="0"/>
                </a:moveTo>
                <a:lnTo>
                  <a:pt x="60223" y="81216"/>
                </a:lnTo>
                <a:lnTo>
                  <a:pt x="19113" y="57480"/>
                </a:lnTo>
                <a:lnTo>
                  <a:pt x="0" y="3036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297607" y="8780178"/>
            <a:ext cx="41109" cy="23736"/>
          </a:xfrm>
          <a:custGeom>
            <a:avLst/>
            <a:gdLst/>
            <a:ahLst/>
            <a:cxnLst/>
            <a:rect l="l" t="t" r="r" b="b"/>
            <a:pathLst>
              <a:path w="41109" h="23736">
                <a:moveTo>
                  <a:pt x="0" y="0"/>
                </a:moveTo>
                <a:lnTo>
                  <a:pt x="41109" y="237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406566" y="9012331"/>
            <a:ext cx="26860" cy="28117"/>
          </a:xfrm>
          <a:custGeom>
            <a:avLst/>
            <a:gdLst/>
            <a:ahLst/>
            <a:cxnLst/>
            <a:rect l="l" t="t" r="r" b="b"/>
            <a:pathLst>
              <a:path w="26860" h="28117">
                <a:moveTo>
                  <a:pt x="26860" y="28117"/>
                </a:moveTo>
                <a:lnTo>
                  <a:pt x="10617" y="17741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426425" y="8779178"/>
            <a:ext cx="108839" cy="52984"/>
          </a:xfrm>
          <a:custGeom>
            <a:avLst/>
            <a:gdLst/>
            <a:ahLst/>
            <a:cxnLst/>
            <a:rect l="l" t="t" r="r" b="b"/>
            <a:pathLst>
              <a:path w="108838" h="52984">
                <a:moveTo>
                  <a:pt x="88595" y="51104"/>
                </a:moveTo>
                <a:lnTo>
                  <a:pt x="108838" y="52984"/>
                </a:lnTo>
                <a:lnTo>
                  <a:pt x="20370" y="1879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317971" y="8961231"/>
            <a:ext cx="160807" cy="80962"/>
          </a:xfrm>
          <a:custGeom>
            <a:avLst/>
            <a:gdLst/>
            <a:ahLst/>
            <a:cxnLst/>
            <a:rect l="l" t="t" r="r" b="b"/>
            <a:pathLst>
              <a:path w="160807" h="80962">
                <a:moveTo>
                  <a:pt x="0" y="0"/>
                </a:moveTo>
                <a:lnTo>
                  <a:pt x="10744" y="17868"/>
                </a:lnTo>
                <a:lnTo>
                  <a:pt x="26987" y="28117"/>
                </a:lnTo>
                <a:lnTo>
                  <a:pt x="115455" y="79222"/>
                </a:lnTo>
                <a:lnTo>
                  <a:pt x="135826" y="80962"/>
                </a:lnTo>
                <a:lnTo>
                  <a:pt x="158559" y="74218"/>
                </a:lnTo>
                <a:lnTo>
                  <a:pt x="160807" y="72974"/>
                </a:lnTo>
                <a:lnTo>
                  <a:pt x="138569" y="79590"/>
                </a:lnTo>
                <a:lnTo>
                  <a:pt x="118833" y="77838"/>
                </a:lnTo>
                <a:lnTo>
                  <a:pt x="103085" y="67843"/>
                </a:lnTo>
                <a:lnTo>
                  <a:pt x="92583" y="50355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516269" y="8834155"/>
            <a:ext cx="45986" cy="29108"/>
          </a:xfrm>
          <a:custGeom>
            <a:avLst/>
            <a:gdLst/>
            <a:ahLst/>
            <a:cxnLst/>
            <a:rect l="l" t="t" r="r" b="b"/>
            <a:pathLst>
              <a:path w="45986" h="29108">
                <a:moveTo>
                  <a:pt x="0" y="0"/>
                </a:moveTo>
                <a:lnTo>
                  <a:pt x="19748" y="1752"/>
                </a:lnTo>
                <a:lnTo>
                  <a:pt x="35610" y="11747"/>
                </a:lnTo>
                <a:lnTo>
                  <a:pt x="45986" y="2910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338717" y="9008960"/>
            <a:ext cx="40233" cy="23241"/>
          </a:xfrm>
          <a:custGeom>
            <a:avLst/>
            <a:gdLst/>
            <a:ahLst/>
            <a:cxnLst/>
            <a:rect l="l" t="t" r="r" b="b"/>
            <a:pathLst>
              <a:path w="40233" h="23241">
                <a:moveTo>
                  <a:pt x="0" y="23241"/>
                </a:moveTo>
                <a:lnTo>
                  <a:pt x="40233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378698" y="8695338"/>
            <a:ext cx="19126" cy="26987"/>
          </a:xfrm>
          <a:custGeom>
            <a:avLst/>
            <a:gdLst/>
            <a:ahLst/>
            <a:cxnLst/>
            <a:rect l="l" t="t" r="r" b="b"/>
            <a:pathLst>
              <a:path w="19126" h="26987">
                <a:moveTo>
                  <a:pt x="0" y="0"/>
                </a:moveTo>
                <a:lnTo>
                  <a:pt x="19126" y="26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454914" y="8966981"/>
            <a:ext cx="5003" cy="8369"/>
          </a:xfrm>
          <a:custGeom>
            <a:avLst/>
            <a:gdLst/>
            <a:ahLst/>
            <a:cxnLst/>
            <a:rect l="l" t="t" r="r" b="b"/>
            <a:pathLst>
              <a:path w="5003" h="8369">
                <a:moveTo>
                  <a:pt x="5003" y="8369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490028" y="8895002"/>
            <a:ext cx="28994" cy="18376"/>
          </a:xfrm>
          <a:custGeom>
            <a:avLst/>
            <a:gdLst/>
            <a:ahLst/>
            <a:cxnLst/>
            <a:rect l="l" t="t" r="r" b="b"/>
            <a:pathLst>
              <a:path w="28994" h="18376">
                <a:moveTo>
                  <a:pt x="0" y="2501"/>
                </a:moveTo>
                <a:lnTo>
                  <a:pt x="10502" y="0"/>
                </a:lnTo>
                <a:lnTo>
                  <a:pt x="19367" y="1879"/>
                </a:lnTo>
                <a:lnTo>
                  <a:pt x="25742" y="8381"/>
                </a:lnTo>
                <a:lnTo>
                  <a:pt x="28994" y="1837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459910" y="8975349"/>
            <a:ext cx="17500" cy="4254"/>
          </a:xfrm>
          <a:custGeom>
            <a:avLst/>
            <a:gdLst/>
            <a:ahLst/>
            <a:cxnLst/>
            <a:rect l="l" t="t" r="r" b="b"/>
            <a:pathLst>
              <a:path w="17500" h="4254">
                <a:moveTo>
                  <a:pt x="17500" y="3873"/>
                </a:moveTo>
                <a:lnTo>
                  <a:pt x="7759" y="4254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452918" y="8738069"/>
            <a:ext cx="54978" cy="78219"/>
          </a:xfrm>
          <a:custGeom>
            <a:avLst/>
            <a:gdLst/>
            <a:ahLst/>
            <a:cxnLst/>
            <a:rect l="l" t="t" r="r" b="b"/>
            <a:pathLst>
              <a:path w="54978" h="78219">
                <a:moveTo>
                  <a:pt x="0" y="0"/>
                </a:moveTo>
                <a:lnTo>
                  <a:pt x="54978" y="78219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535261" y="8832156"/>
            <a:ext cx="31356" cy="54610"/>
          </a:xfrm>
          <a:custGeom>
            <a:avLst/>
            <a:gdLst/>
            <a:ahLst/>
            <a:cxnLst/>
            <a:rect l="l" t="t" r="r" b="b"/>
            <a:pathLst>
              <a:path w="31356" h="54609">
                <a:moveTo>
                  <a:pt x="0" y="0"/>
                </a:moveTo>
                <a:lnTo>
                  <a:pt x="16243" y="10248"/>
                </a:lnTo>
                <a:lnTo>
                  <a:pt x="26987" y="28117"/>
                </a:lnTo>
                <a:lnTo>
                  <a:pt x="31356" y="52108"/>
                </a:lnTo>
                <a:lnTo>
                  <a:pt x="31356" y="54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2707197" y="8377971"/>
            <a:ext cx="105676" cy="176047"/>
          </a:xfrm>
          <a:custGeom>
            <a:avLst/>
            <a:gdLst/>
            <a:ahLst/>
            <a:cxnLst/>
            <a:rect l="l" t="t" r="r" b="b"/>
            <a:pathLst>
              <a:path w="105676" h="176047">
                <a:moveTo>
                  <a:pt x="4215" y="176047"/>
                </a:moveTo>
                <a:lnTo>
                  <a:pt x="1726" y="171424"/>
                </a:lnTo>
                <a:lnTo>
                  <a:pt x="1345" y="170294"/>
                </a:lnTo>
                <a:lnTo>
                  <a:pt x="977" y="165176"/>
                </a:lnTo>
                <a:lnTo>
                  <a:pt x="0" y="152311"/>
                </a:lnTo>
                <a:lnTo>
                  <a:pt x="707" y="140563"/>
                </a:lnTo>
                <a:lnTo>
                  <a:pt x="2794" y="125047"/>
                </a:lnTo>
                <a:lnTo>
                  <a:pt x="5588" y="114553"/>
                </a:lnTo>
                <a:lnTo>
                  <a:pt x="7593" y="108318"/>
                </a:lnTo>
                <a:lnTo>
                  <a:pt x="11911" y="95504"/>
                </a:lnTo>
                <a:lnTo>
                  <a:pt x="16215" y="85990"/>
                </a:lnTo>
                <a:lnTo>
                  <a:pt x="20217" y="78219"/>
                </a:lnTo>
                <a:lnTo>
                  <a:pt x="26694" y="66261"/>
                </a:lnTo>
                <a:lnTo>
                  <a:pt x="32438" y="57633"/>
                </a:lnTo>
                <a:lnTo>
                  <a:pt x="37959" y="50342"/>
                </a:lnTo>
                <a:lnTo>
                  <a:pt x="46193" y="39682"/>
                </a:lnTo>
                <a:lnTo>
                  <a:pt x="53531" y="32068"/>
                </a:lnTo>
                <a:lnTo>
                  <a:pt x="59321" y="26733"/>
                </a:lnTo>
                <a:lnTo>
                  <a:pt x="69206" y="17993"/>
                </a:lnTo>
                <a:lnTo>
                  <a:pt x="78586" y="11749"/>
                </a:lnTo>
                <a:lnTo>
                  <a:pt x="92925" y="3492"/>
                </a:lnTo>
                <a:lnTo>
                  <a:pt x="94055" y="2997"/>
                </a:lnTo>
                <a:lnTo>
                  <a:pt x="105676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2766519" y="8399830"/>
            <a:ext cx="105926" cy="187426"/>
          </a:xfrm>
          <a:custGeom>
            <a:avLst/>
            <a:gdLst/>
            <a:ahLst/>
            <a:cxnLst/>
            <a:rect l="l" t="t" r="r" b="b"/>
            <a:pathLst>
              <a:path w="105926" h="187426">
                <a:moveTo>
                  <a:pt x="98082" y="0"/>
                </a:moveTo>
                <a:lnTo>
                  <a:pt x="102831" y="9740"/>
                </a:lnTo>
                <a:lnTo>
                  <a:pt x="103200" y="11366"/>
                </a:lnTo>
                <a:lnTo>
                  <a:pt x="104711" y="22123"/>
                </a:lnTo>
                <a:lnTo>
                  <a:pt x="105926" y="34877"/>
                </a:lnTo>
                <a:lnTo>
                  <a:pt x="105009" y="46646"/>
                </a:lnTo>
                <a:lnTo>
                  <a:pt x="102876" y="62367"/>
                </a:lnTo>
                <a:lnTo>
                  <a:pt x="100054" y="72852"/>
                </a:lnTo>
                <a:lnTo>
                  <a:pt x="98082" y="78968"/>
                </a:lnTo>
                <a:lnTo>
                  <a:pt x="93759" y="91779"/>
                </a:lnTo>
                <a:lnTo>
                  <a:pt x="89463" y="101293"/>
                </a:lnTo>
                <a:lnTo>
                  <a:pt x="85458" y="109080"/>
                </a:lnTo>
                <a:lnTo>
                  <a:pt x="78956" y="121013"/>
                </a:lnTo>
                <a:lnTo>
                  <a:pt x="73226" y="129657"/>
                </a:lnTo>
                <a:lnTo>
                  <a:pt x="67716" y="137071"/>
                </a:lnTo>
                <a:lnTo>
                  <a:pt x="59407" y="147660"/>
                </a:lnTo>
                <a:lnTo>
                  <a:pt x="52076" y="155273"/>
                </a:lnTo>
                <a:lnTo>
                  <a:pt x="46355" y="160553"/>
                </a:lnTo>
                <a:lnTo>
                  <a:pt x="36482" y="169271"/>
                </a:lnTo>
                <a:lnTo>
                  <a:pt x="27089" y="175484"/>
                </a:lnTo>
                <a:lnTo>
                  <a:pt x="12738" y="183807"/>
                </a:lnTo>
                <a:lnTo>
                  <a:pt x="11620" y="184302"/>
                </a:lnTo>
                <a:lnTo>
                  <a:pt x="0" y="18742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2741777" y="8385583"/>
            <a:ext cx="105913" cy="187426"/>
          </a:xfrm>
          <a:custGeom>
            <a:avLst/>
            <a:gdLst/>
            <a:ahLst/>
            <a:cxnLst/>
            <a:rect l="l" t="t" r="r" b="b"/>
            <a:pathLst>
              <a:path w="105913" h="187426">
                <a:moveTo>
                  <a:pt x="0" y="187426"/>
                </a:moveTo>
                <a:lnTo>
                  <a:pt x="11620" y="184302"/>
                </a:lnTo>
                <a:lnTo>
                  <a:pt x="23241" y="177800"/>
                </a:lnTo>
                <a:lnTo>
                  <a:pt x="34324" y="170913"/>
                </a:lnTo>
                <a:lnTo>
                  <a:pt x="43024" y="163611"/>
                </a:lnTo>
                <a:lnTo>
                  <a:pt x="56139" y="151322"/>
                </a:lnTo>
                <a:lnTo>
                  <a:pt x="62997" y="143258"/>
                </a:lnTo>
                <a:lnTo>
                  <a:pt x="67716" y="137071"/>
                </a:lnTo>
                <a:lnTo>
                  <a:pt x="75786" y="126115"/>
                </a:lnTo>
                <a:lnTo>
                  <a:pt x="81113" y="117239"/>
                </a:lnTo>
                <a:lnTo>
                  <a:pt x="85471" y="109080"/>
                </a:lnTo>
                <a:lnTo>
                  <a:pt x="91567" y="96983"/>
                </a:lnTo>
                <a:lnTo>
                  <a:pt x="95375" y="87271"/>
                </a:lnTo>
                <a:lnTo>
                  <a:pt x="98082" y="78968"/>
                </a:lnTo>
                <a:lnTo>
                  <a:pt x="102011" y="66203"/>
                </a:lnTo>
                <a:lnTo>
                  <a:pt x="103935" y="55554"/>
                </a:lnTo>
                <a:lnTo>
                  <a:pt x="104711" y="49237"/>
                </a:lnTo>
                <a:lnTo>
                  <a:pt x="105913" y="36383"/>
                </a:lnTo>
                <a:lnTo>
                  <a:pt x="105051" y="24691"/>
                </a:lnTo>
                <a:lnTo>
                  <a:pt x="104711" y="22123"/>
                </a:lnTo>
                <a:lnTo>
                  <a:pt x="103327" y="11379"/>
                </a:lnTo>
                <a:lnTo>
                  <a:pt x="102831" y="9740"/>
                </a:lnTo>
                <a:lnTo>
                  <a:pt x="98082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2634190" y="8314109"/>
            <a:ext cx="286270" cy="336994"/>
          </a:xfrm>
          <a:custGeom>
            <a:avLst/>
            <a:gdLst/>
            <a:ahLst/>
            <a:cxnLst/>
            <a:rect l="l" t="t" r="r" b="b"/>
            <a:pathLst>
              <a:path w="286270" h="336994">
                <a:moveTo>
                  <a:pt x="90093" y="75476"/>
                </a:moveTo>
                <a:lnTo>
                  <a:pt x="65354" y="61239"/>
                </a:lnTo>
                <a:lnTo>
                  <a:pt x="0" y="229666"/>
                </a:lnTo>
                <a:lnTo>
                  <a:pt x="65354" y="322757"/>
                </a:lnTo>
                <a:lnTo>
                  <a:pt x="90093" y="336994"/>
                </a:lnTo>
                <a:lnTo>
                  <a:pt x="220916" y="261531"/>
                </a:lnTo>
                <a:lnTo>
                  <a:pt x="286270" y="92964"/>
                </a:lnTo>
                <a:lnTo>
                  <a:pt x="220916" y="0"/>
                </a:lnTo>
                <a:lnTo>
                  <a:pt x="90093" y="75476"/>
                </a:lnTo>
                <a:lnTo>
                  <a:pt x="24739" y="243903"/>
                </a:lnTo>
                <a:lnTo>
                  <a:pt x="90093" y="336994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2634192" y="8543773"/>
            <a:ext cx="24739" cy="14236"/>
          </a:xfrm>
          <a:custGeom>
            <a:avLst/>
            <a:gdLst/>
            <a:ahLst/>
            <a:cxnLst/>
            <a:rect l="l" t="t" r="r" b="b"/>
            <a:pathLst>
              <a:path w="24739" h="14236">
                <a:moveTo>
                  <a:pt x="0" y="0"/>
                </a:moveTo>
                <a:lnTo>
                  <a:pt x="24739" y="1423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2812873" y="8376848"/>
            <a:ext cx="51727" cy="22987"/>
          </a:xfrm>
          <a:custGeom>
            <a:avLst/>
            <a:gdLst/>
            <a:ahLst/>
            <a:cxnLst/>
            <a:rect l="l" t="t" r="r" b="b"/>
            <a:pathLst>
              <a:path w="51727" h="22986">
                <a:moveTo>
                  <a:pt x="0" y="1117"/>
                </a:moveTo>
                <a:lnTo>
                  <a:pt x="21374" y="0"/>
                </a:lnTo>
                <a:lnTo>
                  <a:pt x="39103" y="7493"/>
                </a:lnTo>
                <a:lnTo>
                  <a:pt x="51727" y="2298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2711411" y="8554018"/>
            <a:ext cx="55105" cy="34239"/>
          </a:xfrm>
          <a:custGeom>
            <a:avLst/>
            <a:gdLst/>
            <a:ahLst/>
            <a:cxnLst/>
            <a:rect l="l" t="t" r="r" b="b"/>
            <a:pathLst>
              <a:path w="55105" h="34239">
                <a:moveTo>
                  <a:pt x="55105" y="33235"/>
                </a:moveTo>
                <a:lnTo>
                  <a:pt x="33743" y="34239"/>
                </a:lnTo>
                <a:lnTo>
                  <a:pt x="16001" y="26733"/>
                </a:lnTo>
                <a:lnTo>
                  <a:pt x="3378" y="1136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2699545" y="8299750"/>
            <a:ext cx="155562" cy="75590"/>
          </a:xfrm>
          <a:custGeom>
            <a:avLst/>
            <a:gdLst/>
            <a:ahLst/>
            <a:cxnLst/>
            <a:rect l="l" t="t" r="r" b="b"/>
            <a:pathLst>
              <a:path w="155562" h="75590">
                <a:moveTo>
                  <a:pt x="0" y="75590"/>
                </a:moveTo>
                <a:lnTo>
                  <a:pt x="130822" y="0"/>
                </a:lnTo>
                <a:lnTo>
                  <a:pt x="155562" y="14363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2721782" y="8573008"/>
            <a:ext cx="19989" cy="1003"/>
          </a:xfrm>
          <a:custGeom>
            <a:avLst/>
            <a:gdLst/>
            <a:ahLst/>
            <a:cxnLst/>
            <a:rect l="l" t="t" r="r" b="b"/>
            <a:pathLst>
              <a:path w="19989" h="1003">
                <a:moveTo>
                  <a:pt x="0" y="1003"/>
                </a:moveTo>
                <a:lnTo>
                  <a:pt x="19989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2832865" y="8376964"/>
            <a:ext cx="6997" cy="8623"/>
          </a:xfrm>
          <a:custGeom>
            <a:avLst/>
            <a:gdLst/>
            <a:ahLst/>
            <a:cxnLst/>
            <a:rect l="l" t="t" r="r" b="b"/>
            <a:pathLst>
              <a:path w="6997" h="8623">
                <a:moveTo>
                  <a:pt x="6997" y="8623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579617" y="8924253"/>
            <a:ext cx="196303" cy="247396"/>
          </a:xfrm>
          <a:custGeom>
            <a:avLst/>
            <a:gdLst/>
            <a:ahLst/>
            <a:cxnLst/>
            <a:rect l="l" t="t" r="r" b="b"/>
            <a:pathLst>
              <a:path w="196303" h="247396">
                <a:moveTo>
                  <a:pt x="14122" y="223151"/>
                </a:moveTo>
                <a:lnTo>
                  <a:pt x="10871" y="218033"/>
                </a:lnTo>
                <a:lnTo>
                  <a:pt x="9867" y="218147"/>
                </a:lnTo>
                <a:lnTo>
                  <a:pt x="7619" y="212775"/>
                </a:lnTo>
                <a:lnTo>
                  <a:pt x="4114" y="204787"/>
                </a:lnTo>
                <a:lnTo>
                  <a:pt x="4876" y="204279"/>
                </a:lnTo>
                <a:lnTo>
                  <a:pt x="2247" y="195541"/>
                </a:lnTo>
                <a:lnTo>
                  <a:pt x="1879" y="194411"/>
                </a:lnTo>
                <a:lnTo>
                  <a:pt x="1752" y="193040"/>
                </a:lnTo>
                <a:lnTo>
                  <a:pt x="749" y="183172"/>
                </a:lnTo>
                <a:lnTo>
                  <a:pt x="0" y="183045"/>
                </a:lnTo>
                <a:lnTo>
                  <a:pt x="0" y="173291"/>
                </a:lnTo>
                <a:lnTo>
                  <a:pt x="0" y="162547"/>
                </a:lnTo>
                <a:lnTo>
                  <a:pt x="126" y="162179"/>
                </a:lnTo>
                <a:lnTo>
                  <a:pt x="1752" y="151561"/>
                </a:lnTo>
                <a:lnTo>
                  <a:pt x="3619" y="140068"/>
                </a:lnTo>
                <a:lnTo>
                  <a:pt x="3746" y="139814"/>
                </a:lnTo>
                <a:lnTo>
                  <a:pt x="6997" y="128562"/>
                </a:lnTo>
                <a:lnTo>
                  <a:pt x="10502" y="116814"/>
                </a:lnTo>
                <a:lnTo>
                  <a:pt x="10617" y="116573"/>
                </a:lnTo>
                <a:lnTo>
                  <a:pt x="15493" y="105333"/>
                </a:lnTo>
                <a:lnTo>
                  <a:pt x="20716" y="93703"/>
                </a:lnTo>
                <a:lnTo>
                  <a:pt x="26987" y="82588"/>
                </a:lnTo>
                <a:lnTo>
                  <a:pt x="33235" y="71716"/>
                </a:lnTo>
                <a:lnTo>
                  <a:pt x="33362" y="71462"/>
                </a:lnTo>
                <a:lnTo>
                  <a:pt x="40855" y="61341"/>
                </a:lnTo>
                <a:lnTo>
                  <a:pt x="48234" y="51473"/>
                </a:lnTo>
                <a:lnTo>
                  <a:pt x="48361" y="51219"/>
                </a:lnTo>
                <a:lnTo>
                  <a:pt x="56857" y="42354"/>
                </a:lnTo>
                <a:lnTo>
                  <a:pt x="64846" y="33858"/>
                </a:lnTo>
                <a:lnTo>
                  <a:pt x="65100" y="33604"/>
                </a:lnTo>
                <a:lnTo>
                  <a:pt x="74091" y="26225"/>
                </a:lnTo>
                <a:lnTo>
                  <a:pt x="82473" y="19481"/>
                </a:lnTo>
                <a:lnTo>
                  <a:pt x="82715" y="19240"/>
                </a:lnTo>
                <a:lnTo>
                  <a:pt x="92087" y="13868"/>
                </a:lnTo>
                <a:lnTo>
                  <a:pt x="100456" y="8991"/>
                </a:lnTo>
                <a:lnTo>
                  <a:pt x="100964" y="9613"/>
                </a:lnTo>
                <a:lnTo>
                  <a:pt x="110083" y="5486"/>
                </a:lnTo>
                <a:lnTo>
                  <a:pt x="111201" y="4991"/>
                </a:lnTo>
                <a:lnTo>
                  <a:pt x="112458" y="4737"/>
                </a:lnTo>
                <a:lnTo>
                  <a:pt x="121196" y="2616"/>
                </a:lnTo>
                <a:lnTo>
                  <a:pt x="121450" y="1612"/>
                </a:lnTo>
                <a:lnTo>
                  <a:pt x="130073" y="736"/>
                </a:lnTo>
                <a:lnTo>
                  <a:pt x="137820" y="0"/>
                </a:lnTo>
                <a:lnTo>
                  <a:pt x="138188" y="990"/>
                </a:lnTo>
                <a:lnTo>
                  <a:pt x="146316" y="1371"/>
                </a:lnTo>
                <a:lnTo>
                  <a:pt x="147815" y="1498"/>
                </a:lnTo>
                <a:lnTo>
                  <a:pt x="147942" y="1244"/>
                </a:lnTo>
                <a:lnTo>
                  <a:pt x="149313" y="1739"/>
                </a:lnTo>
                <a:lnTo>
                  <a:pt x="156565" y="4114"/>
                </a:lnTo>
                <a:lnTo>
                  <a:pt x="163690" y="6985"/>
                </a:lnTo>
                <a:lnTo>
                  <a:pt x="165061" y="7620"/>
                </a:lnTo>
                <a:lnTo>
                  <a:pt x="166433" y="8623"/>
                </a:lnTo>
                <a:lnTo>
                  <a:pt x="172427" y="13233"/>
                </a:lnTo>
                <a:lnTo>
                  <a:pt x="178180" y="18364"/>
                </a:lnTo>
                <a:lnTo>
                  <a:pt x="179184" y="19240"/>
                </a:lnTo>
                <a:lnTo>
                  <a:pt x="179184" y="19481"/>
                </a:lnTo>
                <a:lnTo>
                  <a:pt x="179933" y="20853"/>
                </a:lnTo>
                <a:lnTo>
                  <a:pt x="184429" y="27609"/>
                </a:lnTo>
                <a:lnTo>
                  <a:pt x="185419" y="27482"/>
                </a:lnTo>
                <a:lnTo>
                  <a:pt x="188671" y="34480"/>
                </a:lnTo>
                <a:lnTo>
                  <a:pt x="192176" y="42468"/>
                </a:lnTo>
                <a:lnTo>
                  <a:pt x="191427" y="43103"/>
                </a:lnTo>
                <a:lnTo>
                  <a:pt x="193928" y="51727"/>
                </a:lnTo>
                <a:lnTo>
                  <a:pt x="194297" y="52971"/>
                </a:lnTo>
                <a:lnTo>
                  <a:pt x="194424" y="54343"/>
                </a:lnTo>
                <a:lnTo>
                  <a:pt x="195427" y="64096"/>
                </a:lnTo>
                <a:lnTo>
                  <a:pt x="196303" y="64338"/>
                </a:lnTo>
                <a:lnTo>
                  <a:pt x="196303" y="73964"/>
                </a:lnTo>
                <a:lnTo>
                  <a:pt x="196303" y="84709"/>
                </a:lnTo>
                <a:lnTo>
                  <a:pt x="196176" y="85077"/>
                </a:lnTo>
                <a:lnTo>
                  <a:pt x="194424" y="95834"/>
                </a:lnTo>
                <a:lnTo>
                  <a:pt x="192671" y="107327"/>
                </a:lnTo>
                <a:lnTo>
                  <a:pt x="192417" y="107442"/>
                </a:lnTo>
                <a:lnTo>
                  <a:pt x="189179" y="118694"/>
                </a:lnTo>
                <a:lnTo>
                  <a:pt x="186931" y="126695"/>
                </a:lnTo>
                <a:lnTo>
                  <a:pt x="186296" y="126568"/>
                </a:lnTo>
                <a:lnTo>
                  <a:pt x="183426" y="134442"/>
                </a:lnTo>
                <a:lnTo>
                  <a:pt x="182054" y="138315"/>
                </a:lnTo>
                <a:lnTo>
                  <a:pt x="182435" y="138430"/>
                </a:lnTo>
                <a:lnTo>
                  <a:pt x="180682" y="142062"/>
                </a:lnTo>
                <a:lnTo>
                  <a:pt x="175358" y="153534"/>
                </a:lnTo>
                <a:lnTo>
                  <a:pt x="169486" y="164472"/>
                </a:lnTo>
                <a:lnTo>
                  <a:pt x="162733" y="175691"/>
                </a:lnTo>
                <a:lnTo>
                  <a:pt x="155308" y="186042"/>
                </a:lnTo>
                <a:lnTo>
                  <a:pt x="148069" y="195910"/>
                </a:lnTo>
                <a:lnTo>
                  <a:pt x="147815" y="196164"/>
                </a:lnTo>
                <a:lnTo>
                  <a:pt x="139445" y="205028"/>
                </a:lnTo>
                <a:lnTo>
                  <a:pt x="131444" y="213525"/>
                </a:lnTo>
                <a:lnTo>
                  <a:pt x="131203" y="213779"/>
                </a:lnTo>
                <a:lnTo>
                  <a:pt x="122199" y="221030"/>
                </a:lnTo>
                <a:lnTo>
                  <a:pt x="113703" y="227774"/>
                </a:lnTo>
                <a:lnTo>
                  <a:pt x="113461" y="228155"/>
                </a:lnTo>
                <a:lnTo>
                  <a:pt x="104216" y="233527"/>
                </a:lnTo>
                <a:lnTo>
                  <a:pt x="95834" y="238264"/>
                </a:lnTo>
                <a:lnTo>
                  <a:pt x="95211" y="237769"/>
                </a:lnTo>
                <a:lnTo>
                  <a:pt x="86220" y="241769"/>
                </a:lnTo>
                <a:lnTo>
                  <a:pt x="85089" y="242265"/>
                </a:lnTo>
                <a:lnTo>
                  <a:pt x="84962" y="242392"/>
                </a:lnTo>
                <a:lnTo>
                  <a:pt x="83718" y="242646"/>
                </a:lnTo>
                <a:lnTo>
                  <a:pt x="74968" y="244767"/>
                </a:lnTo>
                <a:lnTo>
                  <a:pt x="74841" y="245770"/>
                </a:lnTo>
                <a:lnTo>
                  <a:pt x="66230" y="246646"/>
                </a:lnTo>
                <a:lnTo>
                  <a:pt x="58483" y="247396"/>
                </a:lnTo>
                <a:lnTo>
                  <a:pt x="58102" y="246392"/>
                </a:lnTo>
                <a:lnTo>
                  <a:pt x="49987" y="246024"/>
                </a:lnTo>
                <a:lnTo>
                  <a:pt x="48488" y="245897"/>
                </a:lnTo>
                <a:lnTo>
                  <a:pt x="48234" y="246024"/>
                </a:lnTo>
                <a:lnTo>
                  <a:pt x="46862" y="245643"/>
                </a:lnTo>
                <a:lnTo>
                  <a:pt x="39738" y="243268"/>
                </a:lnTo>
                <a:lnTo>
                  <a:pt x="39611" y="243141"/>
                </a:lnTo>
                <a:lnTo>
                  <a:pt x="32613" y="240271"/>
                </a:lnTo>
                <a:lnTo>
                  <a:pt x="31241" y="239776"/>
                </a:lnTo>
                <a:lnTo>
                  <a:pt x="31114" y="239649"/>
                </a:lnTo>
                <a:lnTo>
                  <a:pt x="29857" y="238772"/>
                </a:lnTo>
                <a:lnTo>
                  <a:pt x="23863" y="234022"/>
                </a:lnTo>
                <a:lnTo>
                  <a:pt x="18110" y="229031"/>
                </a:lnTo>
                <a:lnTo>
                  <a:pt x="16992" y="228028"/>
                </a:lnTo>
                <a:lnTo>
                  <a:pt x="17119" y="227774"/>
                </a:lnTo>
                <a:lnTo>
                  <a:pt x="16243" y="226529"/>
                </a:lnTo>
                <a:lnTo>
                  <a:pt x="15125" y="224904"/>
                </a:lnTo>
                <a:lnTo>
                  <a:pt x="15252" y="224904"/>
                </a:lnTo>
                <a:lnTo>
                  <a:pt x="14122" y="223151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602607" y="8957227"/>
            <a:ext cx="81965" cy="141947"/>
          </a:xfrm>
          <a:custGeom>
            <a:avLst/>
            <a:gdLst/>
            <a:ahLst/>
            <a:cxnLst/>
            <a:rect l="l" t="t" r="r" b="b"/>
            <a:pathLst>
              <a:path w="81965" h="141947">
                <a:moveTo>
                  <a:pt x="0" y="141947"/>
                </a:moveTo>
                <a:lnTo>
                  <a:pt x="127" y="132448"/>
                </a:lnTo>
                <a:lnTo>
                  <a:pt x="127" y="132079"/>
                </a:lnTo>
                <a:lnTo>
                  <a:pt x="1625" y="122580"/>
                </a:lnTo>
                <a:lnTo>
                  <a:pt x="3251" y="112331"/>
                </a:lnTo>
                <a:lnTo>
                  <a:pt x="3378" y="112090"/>
                </a:lnTo>
                <a:lnTo>
                  <a:pt x="6248" y="102209"/>
                </a:lnTo>
                <a:lnTo>
                  <a:pt x="9372" y="91719"/>
                </a:lnTo>
                <a:lnTo>
                  <a:pt x="9499" y="91465"/>
                </a:lnTo>
                <a:lnTo>
                  <a:pt x="13868" y="81470"/>
                </a:lnTo>
                <a:lnTo>
                  <a:pt x="18364" y="71094"/>
                </a:lnTo>
                <a:lnTo>
                  <a:pt x="18491" y="70980"/>
                </a:lnTo>
                <a:lnTo>
                  <a:pt x="24117" y="61226"/>
                </a:lnTo>
                <a:lnTo>
                  <a:pt x="29743" y="51485"/>
                </a:lnTo>
                <a:lnTo>
                  <a:pt x="29743" y="51231"/>
                </a:lnTo>
                <a:lnTo>
                  <a:pt x="36487" y="42240"/>
                </a:lnTo>
                <a:lnTo>
                  <a:pt x="42989" y="33489"/>
                </a:lnTo>
                <a:lnTo>
                  <a:pt x="43103" y="33235"/>
                </a:lnTo>
                <a:lnTo>
                  <a:pt x="50596" y="25374"/>
                </a:lnTo>
                <a:lnTo>
                  <a:pt x="57734" y="17754"/>
                </a:lnTo>
                <a:lnTo>
                  <a:pt x="57975" y="17627"/>
                </a:lnTo>
                <a:lnTo>
                  <a:pt x="65976" y="11125"/>
                </a:lnTo>
                <a:lnTo>
                  <a:pt x="73469" y="5003"/>
                </a:lnTo>
                <a:lnTo>
                  <a:pt x="73723" y="4876"/>
                </a:lnTo>
                <a:lnTo>
                  <a:pt x="81965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672577" y="8998715"/>
            <a:ext cx="80098" cy="138696"/>
          </a:xfrm>
          <a:custGeom>
            <a:avLst/>
            <a:gdLst/>
            <a:ahLst/>
            <a:cxnLst/>
            <a:rect l="l" t="t" r="r" b="b"/>
            <a:pathLst>
              <a:path w="80098" h="138696">
                <a:moveTo>
                  <a:pt x="80098" y="0"/>
                </a:moveTo>
                <a:lnTo>
                  <a:pt x="80098" y="8496"/>
                </a:lnTo>
                <a:lnTo>
                  <a:pt x="79971" y="8877"/>
                </a:lnTo>
                <a:lnTo>
                  <a:pt x="78714" y="17246"/>
                </a:lnTo>
                <a:lnTo>
                  <a:pt x="76974" y="27482"/>
                </a:lnTo>
                <a:lnTo>
                  <a:pt x="76974" y="27736"/>
                </a:lnTo>
                <a:lnTo>
                  <a:pt x="73977" y="37731"/>
                </a:lnTo>
                <a:lnTo>
                  <a:pt x="70853" y="48221"/>
                </a:lnTo>
                <a:lnTo>
                  <a:pt x="70726" y="48488"/>
                </a:lnTo>
                <a:lnTo>
                  <a:pt x="66484" y="58470"/>
                </a:lnTo>
                <a:lnTo>
                  <a:pt x="61975" y="68719"/>
                </a:lnTo>
                <a:lnTo>
                  <a:pt x="56235" y="78714"/>
                </a:lnTo>
                <a:lnTo>
                  <a:pt x="50609" y="88468"/>
                </a:lnTo>
                <a:lnTo>
                  <a:pt x="43865" y="97586"/>
                </a:lnTo>
                <a:lnTo>
                  <a:pt x="37236" y="106451"/>
                </a:lnTo>
                <a:lnTo>
                  <a:pt x="29616" y="114579"/>
                </a:lnTo>
                <a:lnTo>
                  <a:pt x="22491" y="122072"/>
                </a:lnTo>
                <a:lnTo>
                  <a:pt x="22364" y="122326"/>
                </a:lnTo>
                <a:lnTo>
                  <a:pt x="14249" y="128816"/>
                </a:lnTo>
                <a:lnTo>
                  <a:pt x="7632" y="134200"/>
                </a:lnTo>
                <a:lnTo>
                  <a:pt x="7378" y="134442"/>
                </a:lnTo>
                <a:lnTo>
                  <a:pt x="0" y="138696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602861" y="9097175"/>
            <a:ext cx="5994" cy="31610"/>
          </a:xfrm>
          <a:custGeom>
            <a:avLst/>
            <a:gdLst/>
            <a:ahLst/>
            <a:cxnLst/>
            <a:rect l="l" t="t" r="r" b="b"/>
            <a:pathLst>
              <a:path w="5994" h="31610">
                <a:moveTo>
                  <a:pt x="0" y="0"/>
                </a:moveTo>
                <a:lnTo>
                  <a:pt x="1498" y="16992"/>
                </a:lnTo>
                <a:lnTo>
                  <a:pt x="5994" y="3161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614853" y="9137411"/>
            <a:ext cx="19367" cy="10744"/>
          </a:xfrm>
          <a:custGeom>
            <a:avLst/>
            <a:gdLst/>
            <a:ahLst/>
            <a:cxnLst/>
            <a:rect l="l" t="t" r="r" b="b"/>
            <a:pathLst>
              <a:path w="19367" h="10744">
                <a:moveTo>
                  <a:pt x="19367" y="10744"/>
                </a:moveTo>
                <a:lnTo>
                  <a:pt x="7620" y="637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608476" y="9127407"/>
            <a:ext cx="6502" cy="10375"/>
          </a:xfrm>
          <a:custGeom>
            <a:avLst/>
            <a:gdLst/>
            <a:ahLst/>
            <a:cxnLst/>
            <a:rect l="l" t="t" r="r" b="b"/>
            <a:pathLst>
              <a:path w="6502" h="10375">
                <a:moveTo>
                  <a:pt x="6502" y="10375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631723" y="9147148"/>
            <a:ext cx="13246" cy="508"/>
          </a:xfrm>
          <a:custGeom>
            <a:avLst/>
            <a:gdLst/>
            <a:ahLst/>
            <a:cxnLst/>
            <a:rect l="l" t="t" r="r" b="b"/>
            <a:pathLst>
              <a:path w="13246" h="507">
                <a:moveTo>
                  <a:pt x="13246" y="50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643595" y="9137408"/>
            <a:ext cx="29108" cy="10248"/>
          </a:xfrm>
          <a:custGeom>
            <a:avLst/>
            <a:gdLst/>
            <a:ahLst/>
            <a:cxnLst/>
            <a:rect l="l" t="t" r="r" b="b"/>
            <a:pathLst>
              <a:path w="29108" h="10248">
                <a:moveTo>
                  <a:pt x="29108" y="0"/>
                </a:moveTo>
                <a:lnTo>
                  <a:pt x="13487" y="7124"/>
                </a:lnTo>
                <a:lnTo>
                  <a:pt x="0" y="10248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682959" y="8947861"/>
            <a:ext cx="30480" cy="10617"/>
          </a:xfrm>
          <a:custGeom>
            <a:avLst/>
            <a:gdLst/>
            <a:ahLst/>
            <a:cxnLst/>
            <a:rect l="l" t="t" r="r" b="b"/>
            <a:pathLst>
              <a:path w="30480" h="10617">
                <a:moveTo>
                  <a:pt x="30480" y="0"/>
                </a:moveTo>
                <a:lnTo>
                  <a:pt x="15494" y="3378"/>
                </a:lnTo>
                <a:lnTo>
                  <a:pt x="0" y="10617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711940" y="8948242"/>
            <a:ext cx="12242" cy="368"/>
          </a:xfrm>
          <a:custGeom>
            <a:avLst/>
            <a:gdLst/>
            <a:ahLst/>
            <a:cxnLst/>
            <a:rect l="l" t="t" r="r" b="b"/>
            <a:pathLst>
              <a:path w="12242" h="368">
                <a:moveTo>
                  <a:pt x="12242" y="368"/>
                </a:move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723812" y="8948607"/>
            <a:ext cx="23990" cy="20993"/>
          </a:xfrm>
          <a:custGeom>
            <a:avLst/>
            <a:gdLst/>
            <a:ahLst/>
            <a:cxnLst/>
            <a:rect l="l" t="t" r="r" b="b"/>
            <a:pathLst>
              <a:path w="23990" h="20993">
                <a:moveTo>
                  <a:pt x="23990" y="20993"/>
                </a:moveTo>
                <a:lnTo>
                  <a:pt x="16865" y="9753"/>
                </a:lnTo>
                <a:lnTo>
                  <a:pt x="9245" y="3505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747050" y="8968474"/>
            <a:ext cx="5626" cy="30365"/>
          </a:xfrm>
          <a:custGeom>
            <a:avLst/>
            <a:gdLst/>
            <a:ahLst/>
            <a:cxnLst/>
            <a:rect l="l" t="t" r="r" b="b"/>
            <a:pathLst>
              <a:path w="5626" h="30365">
                <a:moveTo>
                  <a:pt x="5626" y="30365"/>
                </a:moveTo>
                <a:lnTo>
                  <a:pt x="4127" y="13246"/>
                </a:lnTo>
                <a:lnTo>
                  <a:pt x="0" y="0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740678" y="8958355"/>
            <a:ext cx="2120" cy="1752"/>
          </a:xfrm>
          <a:custGeom>
            <a:avLst/>
            <a:gdLst/>
            <a:ahLst/>
            <a:cxnLst/>
            <a:rect l="l" t="t" r="r" b="b"/>
            <a:pathLst>
              <a:path w="2120" h="1752">
                <a:moveTo>
                  <a:pt x="0" y="0"/>
                </a:moveTo>
                <a:lnTo>
                  <a:pt x="2120" y="1752"/>
                </a:lnTo>
              </a:path>
            </a:pathLst>
          </a:custGeom>
          <a:ln w="15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463417" y="8924121"/>
            <a:ext cx="143192" cy="82715"/>
          </a:xfrm>
          <a:custGeom>
            <a:avLst/>
            <a:gdLst/>
            <a:ahLst/>
            <a:cxnLst/>
            <a:rect l="l" t="t" r="r" b="b"/>
            <a:pathLst>
              <a:path w="143192" h="82715">
                <a:moveTo>
                  <a:pt x="0" y="0"/>
                </a:moveTo>
                <a:lnTo>
                  <a:pt x="143192" y="8271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626726" y="9018456"/>
            <a:ext cx="358609" cy="207035"/>
          </a:xfrm>
          <a:custGeom>
            <a:avLst/>
            <a:gdLst/>
            <a:ahLst/>
            <a:cxnLst/>
            <a:rect l="l" t="t" r="r" b="b"/>
            <a:pathLst>
              <a:path w="358609" h="207035">
                <a:moveTo>
                  <a:pt x="0" y="0"/>
                </a:moveTo>
                <a:lnTo>
                  <a:pt x="358609" y="207035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2284462" y="8787550"/>
            <a:ext cx="326110" cy="610628"/>
          </a:xfrm>
          <a:custGeom>
            <a:avLst/>
            <a:gdLst/>
            <a:ahLst/>
            <a:cxnLst/>
            <a:rect l="l" t="t" r="r" b="b"/>
            <a:pathLst>
              <a:path w="326110" h="610628">
                <a:moveTo>
                  <a:pt x="0" y="610628"/>
                </a:moveTo>
                <a:lnTo>
                  <a:pt x="326110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2648315" y="8629989"/>
            <a:ext cx="46482" cy="87083"/>
          </a:xfrm>
          <a:custGeom>
            <a:avLst/>
            <a:gdLst/>
            <a:ahLst/>
            <a:cxnLst/>
            <a:rect l="l" t="t" r="r" b="b"/>
            <a:pathLst>
              <a:path w="46481" h="87083">
                <a:moveTo>
                  <a:pt x="46481" y="0"/>
                </a:moveTo>
                <a:lnTo>
                  <a:pt x="0" y="87083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2724782" y="8475426"/>
            <a:ext cx="52603" cy="98336"/>
          </a:xfrm>
          <a:custGeom>
            <a:avLst/>
            <a:gdLst/>
            <a:ahLst/>
            <a:cxnLst/>
            <a:rect l="l" t="t" r="r" b="b"/>
            <a:pathLst>
              <a:path w="52603" h="98336">
                <a:moveTo>
                  <a:pt x="0" y="98336"/>
                </a:moveTo>
                <a:lnTo>
                  <a:pt x="52603" y="0"/>
                </a:lnTo>
              </a:path>
            </a:pathLst>
          </a:custGeom>
          <a:ln w="9055">
            <a:solidFill>
              <a:srgbClr val="ED403B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822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071838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967257" y="10069972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046271" y="9957215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046271" y="9957215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32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5966932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5964877" y="10069972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5978079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5978079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5965446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5964872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7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5964872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7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052621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052621" y="9964505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073651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7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073651" y="10063492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7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072165" y="10062133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072165" y="10062133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5998630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992826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5998630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5998630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040464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5916763" y="10099930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5916763" y="10099930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5916762" y="10099930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5916762" y="10099930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5913454" y="9946808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8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5913454" y="9946808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5876679" y="9957376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5890205" y="9957376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5900028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5884574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884574" y="1002885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877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5877816" y="1004280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5890073" y="10014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5890073" y="1001448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5877840" y="1007128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5877840" y="1007128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5900159" y="100858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5900159" y="100858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877897" y="1015712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5890154" y="101288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5890154" y="1012880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884680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877924" y="1018560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5877924" y="1018560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5900323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593882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599724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00749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00749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03951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072967" y="10150105"/>
            <a:ext cx="34531" cy="44107"/>
          </a:xfrm>
          <a:custGeom>
            <a:avLst/>
            <a:gdLst/>
            <a:ahLst/>
            <a:cxnLst/>
            <a:rect l="l" t="t" r="r" b="b"/>
            <a:pathLst>
              <a:path w="34531" h="44107">
                <a:moveTo>
                  <a:pt x="29311" y="44107"/>
                </a:moveTo>
                <a:lnTo>
                  <a:pt x="29311" y="33591"/>
                </a:lnTo>
                <a:lnTo>
                  <a:pt x="34531" y="33591"/>
                </a:lnTo>
                <a:lnTo>
                  <a:pt x="34531" y="25857"/>
                </a:lnTo>
                <a:lnTo>
                  <a:pt x="29311" y="25857"/>
                </a:lnTo>
                <a:lnTo>
                  <a:pt x="29311" y="0"/>
                </a:lnTo>
                <a:lnTo>
                  <a:pt x="16624" y="0"/>
                </a:lnTo>
                <a:lnTo>
                  <a:pt x="0" y="26873"/>
                </a:lnTo>
                <a:lnTo>
                  <a:pt x="0" y="33591"/>
                </a:lnTo>
                <a:lnTo>
                  <a:pt x="19545" y="33591"/>
                </a:lnTo>
                <a:lnTo>
                  <a:pt x="19545" y="44107"/>
                </a:lnTo>
                <a:lnTo>
                  <a:pt x="29311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082530" y="10157979"/>
            <a:ext cx="10248" cy="17983"/>
          </a:xfrm>
          <a:custGeom>
            <a:avLst/>
            <a:gdLst/>
            <a:ahLst/>
            <a:cxnLst/>
            <a:rect l="l" t="t" r="r" b="b"/>
            <a:pathLst>
              <a:path w="10248" h="17983">
                <a:moveTo>
                  <a:pt x="0" y="17983"/>
                </a:moveTo>
                <a:lnTo>
                  <a:pt x="76" y="17843"/>
                </a:lnTo>
                <a:lnTo>
                  <a:pt x="5905" y="8204"/>
                </a:lnTo>
                <a:lnTo>
                  <a:pt x="7404" y="5422"/>
                </a:lnTo>
                <a:lnTo>
                  <a:pt x="8623" y="2844"/>
                </a:lnTo>
                <a:lnTo>
                  <a:pt x="10045" y="0"/>
                </a:lnTo>
                <a:lnTo>
                  <a:pt x="10248" y="0"/>
                </a:lnTo>
                <a:lnTo>
                  <a:pt x="10109" y="2844"/>
                </a:lnTo>
                <a:lnTo>
                  <a:pt x="9982" y="5562"/>
                </a:lnTo>
                <a:lnTo>
                  <a:pt x="9982" y="8204"/>
                </a:lnTo>
                <a:lnTo>
                  <a:pt x="9982" y="17983"/>
                </a:lnTo>
                <a:lnTo>
                  <a:pt x="0" y="17983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640682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54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6465243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6475492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6475492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6507513" y="10150106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542255" y="10150107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60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2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758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024152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024152" y="10135210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17553" y="10127956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004344" y="10070862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998921" y="10008436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006730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99057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990880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967564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954559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3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954257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950960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594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892696" y="9941866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0" y="61252"/>
                </a:moveTo>
                <a:lnTo>
                  <a:pt x="5334" y="61252"/>
                </a:lnTo>
                <a:lnTo>
                  <a:pt x="9715" y="8381"/>
                </a:lnTo>
                <a:lnTo>
                  <a:pt x="9855" y="6654"/>
                </a:lnTo>
                <a:lnTo>
                  <a:pt x="13030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882376" y="10070862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875905" y="9939213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856171" y="9941869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90" y="5334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860825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850761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853267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845357" y="10070862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847860" y="1006819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842453" y="10130609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835131" y="10133269"/>
            <a:ext cx="189738" cy="2654"/>
          </a:xfrm>
          <a:custGeom>
            <a:avLst/>
            <a:gdLst/>
            <a:ahLst/>
            <a:cxnLst/>
            <a:rect l="l" t="t" r="r" b="b"/>
            <a:pathLst>
              <a:path w="189738" h="2654">
                <a:moveTo>
                  <a:pt x="4660" y="0"/>
                </a:moveTo>
                <a:lnTo>
                  <a:pt x="0" y="0"/>
                </a:lnTo>
                <a:lnTo>
                  <a:pt x="723" y="2654"/>
                </a:lnTo>
                <a:lnTo>
                  <a:pt x="189014" y="2654"/>
                </a:lnTo>
                <a:lnTo>
                  <a:pt x="189737" y="0"/>
                </a:lnTo>
                <a:lnTo>
                  <a:pt x="466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834424" y="10135215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835141" y="1013521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834417" y="1013521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024152" y="10135210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84535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0" y="57099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847859" y="10070862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847859" y="10065528"/>
            <a:ext cx="164287" cy="0"/>
          </a:xfrm>
          <a:custGeom>
            <a:avLst/>
            <a:gdLst/>
            <a:ahLst/>
            <a:cxnLst/>
            <a:rect l="l" t="t" r="r" b="b"/>
            <a:pathLst>
              <a:path w="164287">
                <a:moveTo>
                  <a:pt x="0" y="0"/>
                </a:moveTo>
                <a:lnTo>
                  <a:pt x="0" y="0"/>
                </a:lnTo>
                <a:lnTo>
                  <a:pt x="161366" y="0"/>
                </a:lnTo>
                <a:lnTo>
                  <a:pt x="16428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842450" y="10127955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845108" y="10133269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835136" y="10135927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839795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839958" y="10130608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845204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948304" y="9941866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954554" y="9941866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8318" y="7632"/>
                </a:moveTo>
                <a:lnTo>
                  <a:pt x="8242" y="6819"/>
                </a:lnTo>
                <a:lnTo>
                  <a:pt x="8077" y="6045"/>
                </a:lnTo>
                <a:lnTo>
                  <a:pt x="7785" y="5333"/>
                </a:ln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909022" y="9941866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3"/>
                </a:moveTo>
                <a:lnTo>
                  <a:pt x="1473" y="5333"/>
                </a:lnTo>
                <a:lnTo>
                  <a:pt x="2679" y="4140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897128" y="9941866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3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860827" y="9941866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962325" y="9947200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853267" y="1000312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853267" y="10008436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967564" y="10070856"/>
            <a:ext cx="4711" cy="57099"/>
          </a:xfrm>
          <a:custGeom>
            <a:avLst/>
            <a:gdLst/>
            <a:ahLst/>
            <a:cxnLst/>
            <a:rect l="l" t="t" r="r" b="b"/>
            <a:pathLst>
              <a:path w="4711" h="57099">
                <a:moveTo>
                  <a:pt x="4711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887704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0" y="57099"/>
                </a:moveTo>
                <a:lnTo>
                  <a:pt x="473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882370" y="10070856"/>
            <a:ext cx="4724" cy="57099"/>
          </a:xfrm>
          <a:custGeom>
            <a:avLst/>
            <a:gdLst/>
            <a:ahLst/>
            <a:cxnLst/>
            <a:rect l="l" t="t" r="r" b="b"/>
            <a:pathLst>
              <a:path w="4724" h="57099">
                <a:moveTo>
                  <a:pt x="0" y="57099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850706" y="10070856"/>
            <a:ext cx="4940" cy="57099"/>
          </a:xfrm>
          <a:custGeom>
            <a:avLst/>
            <a:gdLst/>
            <a:ahLst/>
            <a:cxnLst/>
            <a:rect l="l" t="t" r="r" b="b"/>
            <a:pathLst>
              <a:path w="4940" h="57099">
                <a:moveTo>
                  <a:pt x="0" y="57099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892867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887535" y="10008442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856114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850762" y="10008950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869422" y="9947200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866107" y="9947200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861524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856171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905724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902409" y="9947200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898032" y="9950251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89269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967729" y="10008442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962401" y="10008442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950958" y="9947200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954259" y="9947205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962868" y="9949502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957571" y="9950251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972891" y="10070856"/>
            <a:ext cx="4737" cy="57099"/>
          </a:xfrm>
          <a:custGeom>
            <a:avLst/>
            <a:gdLst/>
            <a:ahLst/>
            <a:cxnLst/>
            <a:rect l="l" t="t" r="r" b="b"/>
            <a:pathLst>
              <a:path w="4737" h="57099">
                <a:moveTo>
                  <a:pt x="4737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009695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004342" y="10070856"/>
            <a:ext cx="4953" cy="57099"/>
          </a:xfrm>
          <a:custGeom>
            <a:avLst/>
            <a:gdLst/>
            <a:ahLst/>
            <a:cxnLst/>
            <a:rect l="l" t="t" r="r" b="b"/>
            <a:pathLst>
              <a:path w="4952" h="57099">
                <a:moveTo>
                  <a:pt x="4952" y="5709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7024864" y="10133269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7017550" y="10127960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004279" y="10008442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998933" y="10008442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012141" y="10065528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999166" y="9949477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990581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993891" y="9950239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006730" y="10003115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869120" y="9941866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984094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890402" y="10161964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937156" y="10164066"/>
            <a:ext cx="31216" cy="44856"/>
          </a:xfrm>
          <a:custGeom>
            <a:avLst/>
            <a:gdLst/>
            <a:ahLst/>
            <a:cxnLst/>
            <a:rect l="l" t="t" r="r" b="b"/>
            <a:pathLst>
              <a:path w="31216" h="44856">
                <a:moveTo>
                  <a:pt x="29451" y="0"/>
                </a:moveTo>
                <a:lnTo>
                  <a:pt x="5156" y="0"/>
                </a:lnTo>
                <a:lnTo>
                  <a:pt x="2311" y="23075"/>
                </a:lnTo>
                <a:lnTo>
                  <a:pt x="4076" y="22796"/>
                </a:lnTo>
                <a:lnTo>
                  <a:pt x="5765" y="22669"/>
                </a:lnTo>
                <a:lnTo>
                  <a:pt x="8216" y="22669"/>
                </a:lnTo>
                <a:lnTo>
                  <a:pt x="17030" y="22669"/>
                </a:lnTo>
                <a:lnTo>
                  <a:pt x="20624" y="25450"/>
                </a:lnTo>
                <a:lnTo>
                  <a:pt x="20624" y="30060"/>
                </a:lnTo>
                <a:lnTo>
                  <a:pt x="20624" y="34747"/>
                </a:lnTo>
                <a:lnTo>
                  <a:pt x="16078" y="36779"/>
                </a:lnTo>
                <a:lnTo>
                  <a:pt x="11810" y="36779"/>
                </a:lnTo>
                <a:lnTo>
                  <a:pt x="7810" y="36779"/>
                </a:lnTo>
                <a:lnTo>
                  <a:pt x="3797" y="35559"/>
                </a:lnTo>
                <a:lnTo>
                  <a:pt x="1904" y="34607"/>
                </a:lnTo>
                <a:lnTo>
                  <a:pt x="0" y="42341"/>
                </a:lnTo>
                <a:lnTo>
                  <a:pt x="2451" y="43624"/>
                </a:lnTo>
                <a:lnTo>
                  <a:pt x="6921" y="44856"/>
                </a:lnTo>
                <a:lnTo>
                  <a:pt x="12280" y="44856"/>
                </a:lnTo>
                <a:lnTo>
                  <a:pt x="24155" y="44856"/>
                </a:lnTo>
                <a:lnTo>
                  <a:pt x="31216" y="37591"/>
                </a:lnTo>
                <a:lnTo>
                  <a:pt x="31216" y="29387"/>
                </a:lnTo>
                <a:lnTo>
                  <a:pt x="31216" y="24155"/>
                </a:lnTo>
                <a:lnTo>
                  <a:pt x="29184" y="20497"/>
                </a:lnTo>
                <a:lnTo>
                  <a:pt x="25857" y="18249"/>
                </a:lnTo>
                <a:lnTo>
                  <a:pt x="22796" y="16014"/>
                </a:lnTo>
                <a:lnTo>
                  <a:pt x="18453" y="15062"/>
                </a:lnTo>
                <a:lnTo>
                  <a:pt x="14249" y="15062"/>
                </a:lnTo>
                <a:lnTo>
                  <a:pt x="13169" y="15062"/>
                </a:lnTo>
                <a:lnTo>
                  <a:pt x="12357" y="15125"/>
                </a:lnTo>
                <a:lnTo>
                  <a:pt x="11404" y="15201"/>
                </a:lnTo>
                <a:lnTo>
                  <a:pt x="12357" y="8483"/>
                </a:lnTo>
                <a:lnTo>
                  <a:pt x="29451" y="8483"/>
                </a:lnTo>
                <a:lnTo>
                  <a:pt x="29451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03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99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99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78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18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498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96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10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508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497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96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584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605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593013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604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530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567707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524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530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530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572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572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448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448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445453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08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16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09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422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432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416389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409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21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432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416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409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422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432217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416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09841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422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32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416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09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22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160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416356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409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421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431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416657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409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422154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432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416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409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422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432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489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548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94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558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558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587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54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76700" y="162264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875331" y="10143026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839958" y="10131941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409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5445453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5409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90" name="object 90"/>
          <p:cNvSpPr txBox="1"/>
          <p:nvPr/>
        </p:nvSpPr>
        <p:spPr>
          <a:xfrm>
            <a:off x="5445453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45760" y="9946811"/>
            <a:ext cx="35693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6381454" y="9946811"/>
            <a:ext cx="185479" cy="1353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6345760" y="10082209"/>
            <a:ext cx="35693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86" name="object 86"/>
          <p:cNvSpPr txBox="1"/>
          <p:nvPr/>
        </p:nvSpPr>
        <p:spPr>
          <a:xfrm>
            <a:off x="6381454" y="10082209"/>
            <a:ext cx="218491" cy="110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8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MB15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875905" y="9940536"/>
            <a:ext cx="114969" cy="1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877816" y="9946808"/>
            <a:ext cx="35637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913454" y="9946808"/>
            <a:ext cx="185478" cy="13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77816" y="10086129"/>
            <a:ext cx="35637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00"/>
              </a:lnSpc>
              <a:spcBef>
                <a:spcPts val="39"/>
              </a:spcBef>
            </a:pPr>
            <a:endParaRPr sz="800"/>
          </a:p>
        </p:txBody>
      </p:sp>
      <p:sp>
        <p:nvSpPr>
          <p:cNvPr id="81" name="object 81"/>
          <p:cNvSpPr txBox="1"/>
          <p:nvPr/>
        </p:nvSpPr>
        <p:spPr>
          <a:xfrm>
            <a:off x="5913454" y="10086129"/>
            <a:ext cx="218490" cy="1066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7">
              <a:lnSpc>
                <a:spcPts val="455"/>
              </a:lnSpc>
              <a:spcBef>
                <a:spcPts val="40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MB14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63550" y="8118360"/>
            <a:ext cx="6632905" cy="1619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46667" y="7803128"/>
            <a:ext cx="1472260" cy="55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518928" y="7803128"/>
            <a:ext cx="706627" cy="55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57200" y="6479755"/>
            <a:ext cx="3358794" cy="1457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6861" y="5992891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5328" y="5779829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24637" y="5779829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06638" y="5663996"/>
            <a:ext cx="110566" cy="488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7204" y="566399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017973" y="566399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06638" y="5712870"/>
            <a:ext cx="110566" cy="385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127947" y="5151528"/>
            <a:ext cx="6090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marL="55896">
              <a:lnSpc>
                <a:spcPct val="101725"/>
              </a:lnSpc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44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/DC/12/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36973" y="5151528"/>
            <a:ext cx="6090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marL="55860">
              <a:lnSpc>
                <a:spcPct val="101725"/>
              </a:lnSpc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44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/DC/24/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45999" y="5151528"/>
            <a:ext cx="696224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marL="77770">
              <a:lnSpc>
                <a:spcPct val="101725"/>
              </a:lnSpc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44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42224" y="5151528"/>
            <a:ext cx="696222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 marL="77811">
              <a:lnSpc>
                <a:spcPct val="101725"/>
              </a:lnSpc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44" dirty="0" smtClean="0">
                <a:solidFill>
                  <a:srgbClr val="363435"/>
                </a:solidFill>
                <a:latin typeface="Calibri"/>
                <a:cs typeface="Calibri"/>
              </a:rPr>
              <a:t>T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27947" y="5511496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736973" y="5511496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345999" y="5511496"/>
            <a:ext cx="696224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042224" y="5511496"/>
            <a:ext cx="69622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27947" y="5871462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36973" y="5871462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345999" y="5871462"/>
            <a:ext cx="696224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042224" y="5871462"/>
            <a:ext cx="69622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57200" y="5083911"/>
            <a:ext cx="3358794" cy="1215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815544">
              <a:lnSpc>
                <a:spcPct val="101725"/>
              </a:lnSpc>
              <a:spcBef>
                <a:spcPts val="2344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</a:t>
            </a:r>
            <a:r>
              <a:rPr sz="800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</a:t>
            </a:r>
            <a:r>
              <a:rPr sz="800" spc="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</a:t>
            </a:r>
            <a:r>
              <a:rPr sz="800" spc="8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18186" marR="134404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</a:t>
            </a:r>
            <a:r>
              <a:rPr sz="800" spc="2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(98-132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</a:t>
            </a:r>
            <a:r>
              <a:rPr sz="8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(196-264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24623" y="4281788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94156" y="4281788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0672" y="4169266"/>
            <a:ext cx="84988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795661" y="4169266"/>
            <a:ext cx="76494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40678" y="4169266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370691" y="4169266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00699" y="4169266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030712" y="4169266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95056" y="3926361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4588" y="3926361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12453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189720" y="3813839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957921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39781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417048" y="3813839"/>
            <a:ext cx="386339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03387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185248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030714" y="3813839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795056" y="3563203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64588" y="3563203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32350" y="3563203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2" y="3563203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7215" y="3573449"/>
            <a:ext cx="106155" cy="20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30714" y="3450680"/>
            <a:ext cx="386334" cy="270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7048" y="3450680"/>
            <a:ext cx="386337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803386" y="3450680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189720" y="3450680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702943" y="3288905"/>
            <a:ext cx="43459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04848" y="324206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683010" y="324206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961172" y="3242068"/>
            <a:ext cx="170759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404848" y="340432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683010" y="340432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961172" y="3404323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404848" y="376361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683010" y="376361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961172" y="3763619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404848" y="412290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683010" y="412290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961172" y="4122908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04848" y="4482198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83010" y="4482198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961172" y="4482198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57200" y="3180359"/>
            <a:ext cx="3358794" cy="1722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00423" y="2479337"/>
            <a:ext cx="86175" cy="10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00421" y="1915315"/>
            <a:ext cx="86178" cy="10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56964" y="1395628"/>
            <a:ext cx="3037687" cy="6540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1395006"/>
            <a:ext cx="3371494" cy="1604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R="331476" algn="r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3865" y="3149205"/>
            <a:ext cx="1129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532350" y="3449589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95056" y="3449589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95056" y="3812734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24623" y="4168161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0714" y="4392725"/>
            <a:ext cx="15298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89" name="CuadroTexto 398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3990" name="CuadroTexto 3989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Intermitente PST/LED</a:t>
            </a:r>
            <a:endParaRPr lang="es-ES" sz="1700" b="1" dirty="0"/>
          </a:p>
        </p:txBody>
      </p:sp>
      <p:pic>
        <p:nvPicPr>
          <p:cNvPr id="3991" name="Imagen 39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35ECD3-EEA0-418D-89F0-6E89B143BAB6}"/>
</file>

<file path=customXml/itemProps2.xml><?xml version="1.0" encoding="utf-8"?>
<ds:datastoreItem xmlns:ds="http://schemas.openxmlformats.org/officeDocument/2006/customXml" ds:itemID="{F592597C-73C0-45BB-A915-2C534288F899}"/>
</file>

<file path=customXml/itemProps3.xml><?xml version="1.0" encoding="utf-8"?>
<ds:datastoreItem xmlns:ds="http://schemas.openxmlformats.org/officeDocument/2006/customXml" ds:itemID="{D6ACDF43-CB01-4A5D-ACC6-6C75E2C23A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