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781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r">
              <a:defRPr sz="1100"/>
            </a:lvl1pPr>
          </a:lstStyle>
          <a:p>
            <a:fld id="{F53C42EA-3350-4863-B82E-0EEE82C6C8E1}" type="datetimeFigureOut">
              <a:rPr lang="es-ES" smtClean="0"/>
              <a:t>27/04/2015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32" tIns="41866" rIns="83732" bIns="41866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053" y="4777636"/>
            <a:ext cx="5437570" cy="3908172"/>
          </a:xfrm>
          <a:prstGeom prst="rect">
            <a:avLst/>
          </a:prstGeom>
        </p:spPr>
        <p:txBody>
          <a:bodyPr vert="horz" lIns="83732" tIns="41866" rIns="83732" bIns="4186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781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r">
              <a:defRPr sz="1100"/>
            </a:lvl1pPr>
          </a:lstStyle>
          <a:p>
            <a:fld id="{9DC0ECA6-C7F2-4B10-BABE-997F8448C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82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ECA6-C7F2-4B10-BABE-997F8448C80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79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soverincontrol.com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object 164"/>
          <p:cNvSpPr/>
          <p:nvPr/>
        </p:nvSpPr>
        <p:spPr>
          <a:xfrm>
            <a:off x="0" y="8916352"/>
            <a:ext cx="353656" cy="1775650"/>
          </a:xfrm>
          <a:custGeom>
            <a:avLst/>
            <a:gdLst/>
            <a:ahLst/>
            <a:cxnLst/>
            <a:rect l="l" t="t" r="r" b="b"/>
            <a:pathLst>
              <a:path w="353656" h="1775650">
                <a:moveTo>
                  <a:pt x="0" y="1775650"/>
                </a:moveTo>
                <a:lnTo>
                  <a:pt x="353656" y="1775650"/>
                </a:lnTo>
                <a:lnTo>
                  <a:pt x="353656" y="0"/>
                </a:lnTo>
                <a:lnTo>
                  <a:pt x="0" y="0"/>
                </a:lnTo>
                <a:lnTo>
                  <a:pt x="0" y="17756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159043" y="1472991"/>
            <a:ext cx="833666" cy="0"/>
          </a:xfrm>
          <a:custGeom>
            <a:avLst/>
            <a:gdLst/>
            <a:ahLst/>
            <a:cxnLst/>
            <a:rect l="l" t="t" r="r" b="b"/>
            <a:pathLst>
              <a:path w="833666">
                <a:moveTo>
                  <a:pt x="833666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211145" y="1535516"/>
            <a:ext cx="0" cy="1165567"/>
          </a:xfrm>
          <a:custGeom>
            <a:avLst/>
            <a:gdLst/>
            <a:ahLst/>
            <a:cxnLst/>
            <a:rect l="l" t="t" r="r" b="b"/>
            <a:pathLst>
              <a:path h="1165567">
                <a:moveTo>
                  <a:pt x="0" y="1165567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159039" y="2763612"/>
            <a:ext cx="442887" cy="0"/>
          </a:xfrm>
          <a:custGeom>
            <a:avLst/>
            <a:gdLst/>
            <a:ahLst/>
            <a:cxnLst/>
            <a:rect l="l" t="t" r="r" b="b"/>
            <a:pathLst>
              <a:path w="442887">
                <a:moveTo>
                  <a:pt x="442887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200726" y="2701084"/>
            <a:ext cx="20840" cy="62534"/>
          </a:xfrm>
          <a:custGeom>
            <a:avLst/>
            <a:gdLst/>
            <a:ahLst/>
            <a:cxnLst/>
            <a:rect l="l" t="t" r="r" b="b"/>
            <a:pathLst>
              <a:path w="20840" h="62534">
                <a:moveTo>
                  <a:pt x="0" y="0"/>
                </a:moveTo>
                <a:lnTo>
                  <a:pt x="10414" y="62534"/>
                </a:lnTo>
                <a:lnTo>
                  <a:pt x="2084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200726" y="1472994"/>
            <a:ext cx="20840" cy="62522"/>
          </a:xfrm>
          <a:custGeom>
            <a:avLst/>
            <a:gdLst/>
            <a:ahLst/>
            <a:cxnLst/>
            <a:rect l="l" t="t" r="r" b="b"/>
            <a:pathLst>
              <a:path w="20840" h="62522">
                <a:moveTo>
                  <a:pt x="0" y="62522"/>
                </a:moveTo>
                <a:lnTo>
                  <a:pt x="20840" y="62522"/>
                </a:lnTo>
                <a:lnTo>
                  <a:pt x="10414" y="0"/>
                </a:lnTo>
                <a:lnTo>
                  <a:pt x="0" y="625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417869" y="1472991"/>
            <a:ext cx="574840" cy="0"/>
          </a:xfrm>
          <a:custGeom>
            <a:avLst/>
            <a:gdLst/>
            <a:ahLst/>
            <a:cxnLst/>
            <a:rect l="l" t="t" r="r" b="b"/>
            <a:pathLst>
              <a:path w="574840">
                <a:moveTo>
                  <a:pt x="574840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469971" y="1535510"/>
            <a:ext cx="0" cy="627862"/>
          </a:xfrm>
          <a:custGeom>
            <a:avLst/>
            <a:gdLst/>
            <a:ahLst/>
            <a:cxnLst/>
            <a:rect l="l" t="t" r="r" b="b"/>
            <a:pathLst>
              <a:path h="627862">
                <a:moveTo>
                  <a:pt x="0" y="627862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417860" y="2225898"/>
            <a:ext cx="207860" cy="0"/>
          </a:xfrm>
          <a:custGeom>
            <a:avLst/>
            <a:gdLst/>
            <a:ahLst/>
            <a:cxnLst/>
            <a:rect l="l" t="t" r="r" b="b"/>
            <a:pathLst>
              <a:path w="207860">
                <a:moveTo>
                  <a:pt x="207860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459548" y="2163372"/>
            <a:ext cx="20840" cy="62534"/>
          </a:xfrm>
          <a:custGeom>
            <a:avLst/>
            <a:gdLst/>
            <a:ahLst/>
            <a:cxnLst/>
            <a:rect l="l" t="t" r="r" b="b"/>
            <a:pathLst>
              <a:path w="20840" h="62534">
                <a:moveTo>
                  <a:pt x="0" y="0"/>
                </a:moveTo>
                <a:lnTo>
                  <a:pt x="10426" y="62534"/>
                </a:lnTo>
                <a:lnTo>
                  <a:pt x="2084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459548" y="1472994"/>
            <a:ext cx="20840" cy="62522"/>
          </a:xfrm>
          <a:custGeom>
            <a:avLst/>
            <a:gdLst/>
            <a:ahLst/>
            <a:cxnLst/>
            <a:rect l="l" t="t" r="r" b="b"/>
            <a:pathLst>
              <a:path w="20840" h="62522">
                <a:moveTo>
                  <a:pt x="0" y="62522"/>
                </a:moveTo>
                <a:lnTo>
                  <a:pt x="20840" y="62522"/>
                </a:lnTo>
                <a:lnTo>
                  <a:pt x="10426" y="0"/>
                </a:lnTo>
                <a:lnTo>
                  <a:pt x="0" y="625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814129" y="1494101"/>
            <a:ext cx="44272" cy="50863"/>
          </a:xfrm>
          <a:custGeom>
            <a:avLst/>
            <a:gdLst/>
            <a:ahLst/>
            <a:cxnLst/>
            <a:rect l="l" t="t" r="r" b="b"/>
            <a:pathLst>
              <a:path w="44272" h="50863">
                <a:moveTo>
                  <a:pt x="44272" y="0"/>
                </a:moveTo>
                <a:lnTo>
                  <a:pt x="31577" y="4370"/>
                </a:lnTo>
                <a:lnTo>
                  <a:pt x="20250" y="11906"/>
                </a:lnTo>
                <a:lnTo>
                  <a:pt x="10884" y="21929"/>
                </a:lnTo>
                <a:lnTo>
                  <a:pt x="4071" y="33762"/>
                </a:lnTo>
                <a:lnTo>
                  <a:pt x="405" y="46725"/>
                </a:lnTo>
                <a:lnTo>
                  <a:pt x="0" y="50863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231225" y="1494104"/>
            <a:ext cx="44272" cy="50863"/>
          </a:xfrm>
          <a:custGeom>
            <a:avLst/>
            <a:gdLst/>
            <a:ahLst/>
            <a:cxnLst/>
            <a:rect l="l" t="t" r="r" b="b"/>
            <a:pathLst>
              <a:path w="44272" h="50863">
                <a:moveTo>
                  <a:pt x="44272" y="50863"/>
                </a:moveTo>
                <a:lnTo>
                  <a:pt x="41694" y="37685"/>
                </a:lnTo>
                <a:lnTo>
                  <a:pt x="35792" y="25428"/>
                </a:lnTo>
                <a:lnTo>
                  <a:pt x="27154" y="14770"/>
                </a:lnTo>
                <a:lnTo>
                  <a:pt x="16374" y="6391"/>
                </a:lnTo>
                <a:lnTo>
                  <a:pt x="4041" y="972"/>
                </a:ln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275497" y="1544967"/>
            <a:ext cx="58534" cy="669036"/>
          </a:xfrm>
          <a:custGeom>
            <a:avLst/>
            <a:gdLst/>
            <a:ahLst/>
            <a:cxnLst/>
            <a:rect l="l" t="t" r="r" b="b"/>
            <a:pathLst>
              <a:path w="58534" h="669036">
                <a:moveTo>
                  <a:pt x="0" y="0"/>
                </a:moveTo>
                <a:lnTo>
                  <a:pt x="58534" y="669036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755590" y="1544967"/>
            <a:ext cx="58534" cy="669036"/>
          </a:xfrm>
          <a:custGeom>
            <a:avLst/>
            <a:gdLst/>
            <a:ahLst/>
            <a:cxnLst/>
            <a:rect l="l" t="t" r="r" b="b"/>
            <a:pathLst>
              <a:path w="58534" h="669036">
                <a:moveTo>
                  <a:pt x="58534" y="0"/>
                </a:moveTo>
                <a:lnTo>
                  <a:pt x="0" y="669036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677827" y="22258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677827" y="2225898"/>
            <a:ext cx="733971" cy="0"/>
          </a:xfrm>
          <a:custGeom>
            <a:avLst/>
            <a:gdLst/>
            <a:ahLst/>
            <a:cxnLst/>
            <a:rect l="l" t="t" r="r" b="b"/>
            <a:pathLst>
              <a:path w="733971">
                <a:moveTo>
                  <a:pt x="0" y="0"/>
                </a:moveTo>
                <a:lnTo>
                  <a:pt x="733971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667451" y="2225835"/>
            <a:ext cx="10375" cy="9575"/>
          </a:xfrm>
          <a:custGeom>
            <a:avLst/>
            <a:gdLst/>
            <a:ahLst/>
            <a:cxnLst/>
            <a:rect l="l" t="t" r="r" b="b"/>
            <a:pathLst>
              <a:path w="10375" h="9575">
                <a:moveTo>
                  <a:pt x="10375" y="63"/>
                </a:moveTo>
                <a:lnTo>
                  <a:pt x="5029" y="0"/>
                </a:lnTo>
                <a:lnTo>
                  <a:pt x="393" y="4241"/>
                </a:lnTo>
                <a:lnTo>
                  <a:pt x="0" y="9575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654033" y="27636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707936" y="2411907"/>
            <a:ext cx="0" cy="276161"/>
          </a:xfrm>
          <a:custGeom>
            <a:avLst/>
            <a:gdLst/>
            <a:ahLst/>
            <a:cxnLst/>
            <a:rect l="l" t="t" r="r" b="b"/>
            <a:pathLst>
              <a:path h="276161">
                <a:moveTo>
                  <a:pt x="0" y="0"/>
                </a:moveTo>
                <a:lnTo>
                  <a:pt x="0" y="276161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709014" y="2305095"/>
            <a:ext cx="0" cy="437680"/>
          </a:xfrm>
          <a:custGeom>
            <a:avLst/>
            <a:gdLst/>
            <a:ahLst/>
            <a:cxnLst/>
            <a:rect l="l" t="t" r="r" b="b"/>
            <a:pathLst>
              <a:path h="437680">
                <a:moveTo>
                  <a:pt x="0" y="0"/>
                </a:moveTo>
                <a:lnTo>
                  <a:pt x="0" y="43768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755078" y="2305095"/>
            <a:ext cx="0" cy="437680"/>
          </a:xfrm>
          <a:custGeom>
            <a:avLst/>
            <a:gdLst/>
            <a:ahLst/>
            <a:cxnLst/>
            <a:rect l="l" t="t" r="r" b="b"/>
            <a:pathLst>
              <a:path h="437680">
                <a:moveTo>
                  <a:pt x="0" y="0"/>
                </a:moveTo>
                <a:lnTo>
                  <a:pt x="0" y="43768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435592" y="2411907"/>
            <a:ext cx="0" cy="276161"/>
          </a:xfrm>
          <a:custGeom>
            <a:avLst/>
            <a:gdLst/>
            <a:ahLst/>
            <a:cxnLst/>
            <a:rect l="l" t="t" r="r" b="b"/>
            <a:pathLst>
              <a:path h="276161">
                <a:moveTo>
                  <a:pt x="0" y="0"/>
                </a:moveTo>
                <a:lnTo>
                  <a:pt x="0" y="276161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465293" y="2439000"/>
            <a:ext cx="0" cy="221957"/>
          </a:xfrm>
          <a:custGeom>
            <a:avLst/>
            <a:gdLst/>
            <a:ahLst/>
            <a:cxnLst/>
            <a:rect l="l" t="t" r="r" b="b"/>
            <a:pathLst>
              <a:path h="221957">
                <a:moveTo>
                  <a:pt x="0" y="0"/>
                </a:moveTo>
                <a:lnTo>
                  <a:pt x="0" y="221957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380608" y="2305095"/>
            <a:ext cx="0" cy="437680"/>
          </a:xfrm>
          <a:custGeom>
            <a:avLst/>
            <a:gdLst/>
            <a:ahLst/>
            <a:cxnLst/>
            <a:rect l="l" t="t" r="r" b="b"/>
            <a:pathLst>
              <a:path h="437680">
                <a:moveTo>
                  <a:pt x="0" y="0"/>
                </a:moveTo>
                <a:lnTo>
                  <a:pt x="0" y="43768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380601" y="2688061"/>
            <a:ext cx="54991" cy="0"/>
          </a:xfrm>
          <a:custGeom>
            <a:avLst/>
            <a:gdLst/>
            <a:ahLst/>
            <a:cxnLst/>
            <a:rect l="l" t="t" r="r" b="b"/>
            <a:pathLst>
              <a:path w="54990">
                <a:moveTo>
                  <a:pt x="54990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365255" y="2763612"/>
            <a:ext cx="70332" cy="0"/>
          </a:xfrm>
          <a:custGeom>
            <a:avLst/>
            <a:gdLst/>
            <a:ahLst/>
            <a:cxnLst/>
            <a:rect l="l" t="t" r="r" b="b"/>
            <a:pathLst>
              <a:path w="70332">
                <a:moveTo>
                  <a:pt x="0" y="0"/>
                </a:moveTo>
                <a:lnTo>
                  <a:pt x="70332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334551" y="2305095"/>
            <a:ext cx="0" cy="437680"/>
          </a:xfrm>
          <a:custGeom>
            <a:avLst/>
            <a:gdLst/>
            <a:ahLst/>
            <a:cxnLst/>
            <a:rect l="l" t="t" r="r" b="b"/>
            <a:pathLst>
              <a:path h="437680">
                <a:moveTo>
                  <a:pt x="0" y="0"/>
                </a:moveTo>
                <a:lnTo>
                  <a:pt x="0" y="43768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654034" y="2763612"/>
            <a:ext cx="781558" cy="0"/>
          </a:xfrm>
          <a:custGeom>
            <a:avLst/>
            <a:gdLst/>
            <a:ahLst/>
            <a:cxnLst/>
            <a:rect l="l" t="t" r="r" b="b"/>
            <a:pathLst>
              <a:path w="781558">
                <a:moveTo>
                  <a:pt x="781558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654034" y="2742766"/>
            <a:ext cx="781558" cy="0"/>
          </a:xfrm>
          <a:custGeom>
            <a:avLst/>
            <a:gdLst/>
            <a:ahLst/>
            <a:cxnLst/>
            <a:rect l="l" t="t" r="r" b="b"/>
            <a:pathLst>
              <a:path w="781558">
                <a:moveTo>
                  <a:pt x="781558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654033" y="2411900"/>
            <a:ext cx="0" cy="276161"/>
          </a:xfrm>
          <a:custGeom>
            <a:avLst/>
            <a:gdLst/>
            <a:ahLst/>
            <a:cxnLst/>
            <a:rect l="l" t="t" r="r" b="b"/>
            <a:pathLst>
              <a:path h="276161">
                <a:moveTo>
                  <a:pt x="0" y="276161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654037" y="2688061"/>
            <a:ext cx="53898" cy="0"/>
          </a:xfrm>
          <a:custGeom>
            <a:avLst/>
            <a:gdLst/>
            <a:ahLst/>
            <a:cxnLst/>
            <a:rect l="l" t="t" r="r" b="b"/>
            <a:pathLst>
              <a:path w="53898">
                <a:moveTo>
                  <a:pt x="53898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654038" y="2763612"/>
            <a:ext cx="70332" cy="0"/>
          </a:xfrm>
          <a:custGeom>
            <a:avLst/>
            <a:gdLst/>
            <a:ahLst/>
            <a:cxnLst/>
            <a:rect l="l" t="t" r="r" b="b"/>
            <a:pathLst>
              <a:path w="70332">
                <a:moveTo>
                  <a:pt x="70332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654033" y="2742759"/>
            <a:ext cx="0" cy="20853"/>
          </a:xfrm>
          <a:custGeom>
            <a:avLst/>
            <a:gdLst/>
            <a:ahLst/>
            <a:cxnLst/>
            <a:rect l="l" t="t" r="r" b="b"/>
            <a:pathLst>
              <a:path h="20853">
                <a:moveTo>
                  <a:pt x="0" y="20853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680735" y="2688061"/>
            <a:ext cx="0" cy="54698"/>
          </a:xfrm>
          <a:custGeom>
            <a:avLst/>
            <a:gdLst/>
            <a:ahLst/>
            <a:cxnLst/>
            <a:rect l="l" t="t" r="r" b="b"/>
            <a:pathLst>
              <a:path h="54698">
                <a:moveTo>
                  <a:pt x="0" y="0"/>
                </a:moveTo>
                <a:lnTo>
                  <a:pt x="0" y="54698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408891" y="2688061"/>
            <a:ext cx="0" cy="54698"/>
          </a:xfrm>
          <a:custGeom>
            <a:avLst/>
            <a:gdLst/>
            <a:ahLst/>
            <a:cxnLst/>
            <a:rect l="l" t="t" r="r" b="b"/>
            <a:pathLst>
              <a:path h="54698">
                <a:moveTo>
                  <a:pt x="0" y="0"/>
                </a:moveTo>
                <a:lnTo>
                  <a:pt x="0" y="54698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435592" y="2742759"/>
            <a:ext cx="0" cy="20853"/>
          </a:xfrm>
          <a:custGeom>
            <a:avLst/>
            <a:gdLst/>
            <a:ahLst/>
            <a:cxnLst/>
            <a:rect l="l" t="t" r="r" b="b"/>
            <a:pathLst>
              <a:path h="20853">
                <a:moveTo>
                  <a:pt x="0" y="20853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435600" y="2660966"/>
            <a:ext cx="29692" cy="0"/>
          </a:xfrm>
          <a:custGeom>
            <a:avLst/>
            <a:gdLst/>
            <a:ahLst/>
            <a:cxnLst/>
            <a:rect l="l" t="t" r="r" b="b"/>
            <a:pathLst>
              <a:path w="29692">
                <a:moveTo>
                  <a:pt x="29692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380601" y="2411907"/>
            <a:ext cx="54991" cy="0"/>
          </a:xfrm>
          <a:custGeom>
            <a:avLst/>
            <a:gdLst/>
            <a:ahLst/>
            <a:cxnLst/>
            <a:rect l="l" t="t" r="r" b="b"/>
            <a:pathLst>
              <a:path w="54990">
                <a:moveTo>
                  <a:pt x="54990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663492" y="2280606"/>
            <a:ext cx="762647" cy="0"/>
          </a:xfrm>
          <a:custGeom>
            <a:avLst/>
            <a:gdLst/>
            <a:ahLst/>
            <a:cxnLst/>
            <a:rect l="l" t="t" r="r" b="b"/>
            <a:pathLst>
              <a:path w="762647">
                <a:moveTo>
                  <a:pt x="0" y="0"/>
                </a:moveTo>
                <a:lnTo>
                  <a:pt x="762647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665110" y="2280606"/>
            <a:ext cx="759396" cy="0"/>
          </a:xfrm>
          <a:custGeom>
            <a:avLst/>
            <a:gdLst/>
            <a:ahLst/>
            <a:cxnLst/>
            <a:rect l="l" t="t" r="r" b="b"/>
            <a:pathLst>
              <a:path w="759396">
                <a:moveTo>
                  <a:pt x="0" y="0"/>
                </a:moveTo>
                <a:lnTo>
                  <a:pt x="759396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680735" y="2280606"/>
            <a:ext cx="0" cy="131292"/>
          </a:xfrm>
          <a:custGeom>
            <a:avLst/>
            <a:gdLst/>
            <a:ahLst/>
            <a:cxnLst/>
            <a:rect l="l" t="t" r="r" b="b"/>
            <a:pathLst>
              <a:path h="131292">
                <a:moveTo>
                  <a:pt x="0" y="0"/>
                </a:moveTo>
                <a:lnTo>
                  <a:pt x="0" y="131292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654037" y="2411907"/>
            <a:ext cx="53898" cy="0"/>
          </a:xfrm>
          <a:custGeom>
            <a:avLst/>
            <a:gdLst/>
            <a:ahLst/>
            <a:cxnLst/>
            <a:rect l="l" t="t" r="r" b="b"/>
            <a:pathLst>
              <a:path w="53898">
                <a:moveTo>
                  <a:pt x="53898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663496" y="2235410"/>
            <a:ext cx="3949" cy="45199"/>
          </a:xfrm>
          <a:custGeom>
            <a:avLst/>
            <a:gdLst/>
            <a:ahLst/>
            <a:cxnLst/>
            <a:rect l="l" t="t" r="r" b="b"/>
            <a:pathLst>
              <a:path w="3949" h="45199">
                <a:moveTo>
                  <a:pt x="3949" y="0"/>
                </a:moveTo>
                <a:lnTo>
                  <a:pt x="0" y="45199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709015" y="2305095"/>
            <a:ext cx="46062" cy="0"/>
          </a:xfrm>
          <a:custGeom>
            <a:avLst/>
            <a:gdLst/>
            <a:ahLst/>
            <a:cxnLst/>
            <a:rect l="l" t="t" r="r" b="b"/>
            <a:pathLst>
              <a:path w="46062">
                <a:moveTo>
                  <a:pt x="46062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742613" y="2214011"/>
            <a:ext cx="12979" cy="11950"/>
          </a:xfrm>
          <a:custGeom>
            <a:avLst/>
            <a:gdLst/>
            <a:ahLst/>
            <a:cxnLst/>
            <a:rect l="l" t="t" r="r" b="b"/>
            <a:pathLst>
              <a:path w="12979" h="11950">
                <a:moveTo>
                  <a:pt x="0" y="11887"/>
                </a:moveTo>
                <a:lnTo>
                  <a:pt x="6680" y="11950"/>
                </a:lnTo>
                <a:lnTo>
                  <a:pt x="12471" y="6654"/>
                </a:lnTo>
                <a:lnTo>
                  <a:pt x="12979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408891" y="2280606"/>
            <a:ext cx="0" cy="131292"/>
          </a:xfrm>
          <a:custGeom>
            <a:avLst/>
            <a:gdLst/>
            <a:ahLst/>
            <a:cxnLst/>
            <a:rect l="l" t="t" r="r" b="b"/>
            <a:pathLst>
              <a:path h="131292">
                <a:moveTo>
                  <a:pt x="0" y="0"/>
                </a:moveTo>
                <a:lnTo>
                  <a:pt x="0" y="131292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411808" y="2225835"/>
            <a:ext cx="10375" cy="9575"/>
          </a:xfrm>
          <a:custGeom>
            <a:avLst/>
            <a:gdLst/>
            <a:ahLst/>
            <a:cxnLst/>
            <a:rect l="l" t="t" r="r" b="b"/>
            <a:pathLst>
              <a:path w="10375" h="9575">
                <a:moveTo>
                  <a:pt x="10375" y="9575"/>
                </a:moveTo>
                <a:lnTo>
                  <a:pt x="9956" y="4241"/>
                </a:lnTo>
                <a:lnTo>
                  <a:pt x="5334" y="0"/>
                </a:lnTo>
                <a:lnTo>
                  <a:pt x="0" y="63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422184" y="2235410"/>
            <a:ext cx="3949" cy="45199"/>
          </a:xfrm>
          <a:custGeom>
            <a:avLst/>
            <a:gdLst/>
            <a:ahLst/>
            <a:cxnLst/>
            <a:rect l="l" t="t" r="r" b="b"/>
            <a:pathLst>
              <a:path w="3949" h="45199">
                <a:moveTo>
                  <a:pt x="0" y="0"/>
                </a:moveTo>
                <a:lnTo>
                  <a:pt x="3949" y="45199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334545" y="2305095"/>
            <a:ext cx="46062" cy="0"/>
          </a:xfrm>
          <a:custGeom>
            <a:avLst/>
            <a:gdLst/>
            <a:ahLst/>
            <a:cxnLst/>
            <a:rect l="l" t="t" r="r" b="b"/>
            <a:pathLst>
              <a:path w="46062">
                <a:moveTo>
                  <a:pt x="46062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334041" y="2214004"/>
            <a:ext cx="12966" cy="11963"/>
          </a:xfrm>
          <a:custGeom>
            <a:avLst/>
            <a:gdLst/>
            <a:ahLst/>
            <a:cxnLst/>
            <a:rect l="l" t="t" r="r" b="b"/>
            <a:pathLst>
              <a:path w="12966" h="11963">
                <a:moveTo>
                  <a:pt x="0" y="0"/>
                </a:moveTo>
                <a:lnTo>
                  <a:pt x="508" y="6667"/>
                </a:lnTo>
                <a:lnTo>
                  <a:pt x="6286" y="11963"/>
                </a:lnTo>
                <a:lnTo>
                  <a:pt x="12966" y="11887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435600" y="2439000"/>
            <a:ext cx="29692" cy="0"/>
          </a:xfrm>
          <a:custGeom>
            <a:avLst/>
            <a:gdLst/>
            <a:ahLst/>
            <a:cxnLst/>
            <a:rect l="l" t="t" r="r" b="b"/>
            <a:pathLst>
              <a:path w="29692">
                <a:moveTo>
                  <a:pt x="29692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044811" y="14729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044811" y="14729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898916" y="1472988"/>
            <a:ext cx="291782" cy="12868"/>
          </a:xfrm>
          <a:custGeom>
            <a:avLst/>
            <a:gdLst/>
            <a:ahLst/>
            <a:cxnLst/>
            <a:rect l="l" t="t" r="r" b="b"/>
            <a:pathLst>
              <a:path w="291782" h="12868">
                <a:moveTo>
                  <a:pt x="291782" y="12868"/>
                </a:moveTo>
                <a:lnTo>
                  <a:pt x="279834" y="10423"/>
                </a:lnTo>
                <a:lnTo>
                  <a:pt x="267051" y="8235"/>
                </a:lnTo>
                <a:lnTo>
                  <a:pt x="253528" y="6305"/>
                </a:lnTo>
                <a:lnTo>
                  <a:pt x="239356" y="4632"/>
                </a:lnTo>
                <a:lnTo>
                  <a:pt x="224628" y="3217"/>
                </a:lnTo>
                <a:lnTo>
                  <a:pt x="209436" y="2058"/>
                </a:lnTo>
                <a:lnTo>
                  <a:pt x="193874" y="1158"/>
                </a:lnTo>
                <a:lnTo>
                  <a:pt x="178034" y="514"/>
                </a:lnTo>
                <a:lnTo>
                  <a:pt x="162009" y="128"/>
                </a:lnTo>
                <a:lnTo>
                  <a:pt x="145891" y="0"/>
                </a:lnTo>
                <a:lnTo>
                  <a:pt x="129773" y="128"/>
                </a:lnTo>
                <a:lnTo>
                  <a:pt x="113747" y="514"/>
                </a:lnTo>
                <a:lnTo>
                  <a:pt x="97907" y="1158"/>
                </a:lnTo>
                <a:lnTo>
                  <a:pt x="82345" y="2058"/>
                </a:lnTo>
                <a:lnTo>
                  <a:pt x="67154" y="3217"/>
                </a:lnTo>
                <a:lnTo>
                  <a:pt x="52426" y="4632"/>
                </a:lnTo>
                <a:lnTo>
                  <a:pt x="38254" y="6305"/>
                </a:lnTo>
                <a:lnTo>
                  <a:pt x="24730" y="8235"/>
                </a:lnTo>
                <a:lnTo>
                  <a:pt x="11948" y="10423"/>
                </a:lnTo>
                <a:lnTo>
                  <a:pt x="0" y="12868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898920" y="1480649"/>
            <a:ext cx="0" cy="5207"/>
          </a:xfrm>
          <a:custGeom>
            <a:avLst/>
            <a:gdLst/>
            <a:ahLst/>
            <a:cxnLst/>
            <a:rect l="l" t="t" r="r" b="b"/>
            <a:pathLst>
              <a:path h="5206">
                <a:moveTo>
                  <a:pt x="0" y="5206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898920" y="1480648"/>
            <a:ext cx="33185" cy="0"/>
          </a:xfrm>
          <a:custGeom>
            <a:avLst/>
            <a:gdLst/>
            <a:ahLst/>
            <a:cxnLst/>
            <a:rect l="l" t="t" r="r" b="b"/>
            <a:pathLst>
              <a:path w="33185">
                <a:moveTo>
                  <a:pt x="0" y="0"/>
                </a:moveTo>
                <a:lnTo>
                  <a:pt x="33185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858407" y="1485856"/>
            <a:ext cx="40513" cy="8255"/>
          </a:xfrm>
          <a:custGeom>
            <a:avLst/>
            <a:gdLst/>
            <a:ahLst/>
            <a:cxnLst/>
            <a:rect l="l" t="t" r="r" b="b"/>
            <a:pathLst>
              <a:path w="40512" h="8255">
                <a:moveTo>
                  <a:pt x="40512" y="0"/>
                </a:moveTo>
                <a:lnTo>
                  <a:pt x="28831" y="2157"/>
                </a:lnTo>
                <a:lnTo>
                  <a:pt x="15034" y="4939"/>
                </a:lnTo>
                <a:lnTo>
                  <a:pt x="2561" y="7655"/>
                </a:lnTo>
                <a:lnTo>
                  <a:pt x="0" y="8255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190698" y="1480648"/>
            <a:ext cx="0" cy="5207"/>
          </a:xfrm>
          <a:custGeom>
            <a:avLst/>
            <a:gdLst/>
            <a:ahLst/>
            <a:cxnLst/>
            <a:rect l="l" t="t" r="r" b="b"/>
            <a:pathLst>
              <a:path h="5206">
                <a:moveTo>
                  <a:pt x="0" y="0"/>
                </a:moveTo>
                <a:lnTo>
                  <a:pt x="0" y="5207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190695" y="1485859"/>
            <a:ext cx="40525" cy="8242"/>
          </a:xfrm>
          <a:custGeom>
            <a:avLst/>
            <a:gdLst/>
            <a:ahLst/>
            <a:cxnLst/>
            <a:rect l="l" t="t" r="r" b="b"/>
            <a:pathLst>
              <a:path w="40525" h="8242">
                <a:moveTo>
                  <a:pt x="40525" y="8242"/>
                </a:moveTo>
                <a:lnTo>
                  <a:pt x="28935" y="5661"/>
                </a:lnTo>
                <a:lnTo>
                  <a:pt x="15150" y="2831"/>
                </a:lnTo>
                <a:lnTo>
                  <a:pt x="2601" y="452"/>
                </a:ln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157523" y="1480648"/>
            <a:ext cx="33172" cy="0"/>
          </a:xfrm>
          <a:custGeom>
            <a:avLst/>
            <a:gdLst/>
            <a:ahLst/>
            <a:cxnLst/>
            <a:rect l="l" t="t" r="r" b="b"/>
            <a:pathLst>
              <a:path w="33172">
                <a:moveTo>
                  <a:pt x="0" y="0"/>
                </a:moveTo>
                <a:lnTo>
                  <a:pt x="33172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175280" y="1439997"/>
            <a:ext cx="1249438" cy="215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211145" y="14729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469971" y="14729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211149" y="3527673"/>
            <a:ext cx="468934" cy="0"/>
          </a:xfrm>
          <a:custGeom>
            <a:avLst/>
            <a:gdLst/>
            <a:ahLst/>
            <a:cxnLst/>
            <a:rect l="l" t="t" r="r" b="b"/>
            <a:pathLst>
              <a:path w="468934">
                <a:moveTo>
                  <a:pt x="468934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263252" y="3590196"/>
            <a:ext cx="0" cy="656513"/>
          </a:xfrm>
          <a:custGeom>
            <a:avLst/>
            <a:gdLst/>
            <a:ahLst/>
            <a:cxnLst/>
            <a:rect l="l" t="t" r="r" b="b"/>
            <a:pathLst>
              <a:path h="656513">
                <a:moveTo>
                  <a:pt x="0" y="0"/>
                </a:moveTo>
                <a:lnTo>
                  <a:pt x="0" y="656513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252829" y="3527673"/>
            <a:ext cx="20840" cy="62522"/>
          </a:xfrm>
          <a:custGeom>
            <a:avLst/>
            <a:gdLst/>
            <a:ahLst/>
            <a:cxnLst/>
            <a:rect l="l" t="t" r="r" b="b"/>
            <a:pathLst>
              <a:path w="20840" h="62522">
                <a:moveTo>
                  <a:pt x="0" y="62522"/>
                </a:moveTo>
                <a:lnTo>
                  <a:pt x="20840" y="62522"/>
                </a:lnTo>
                <a:lnTo>
                  <a:pt x="10426" y="0"/>
                </a:lnTo>
                <a:lnTo>
                  <a:pt x="0" y="625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11149" y="4309238"/>
            <a:ext cx="468934" cy="0"/>
          </a:xfrm>
          <a:custGeom>
            <a:avLst/>
            <a:gdLst/>
            <a:ahLst/>
            <a:cxnLst/>
            <a:rect l="l" t="t" r="r" b="b"/>
            <a:pathLst>
              <a:path w="468934">
                <a:moveTo>
                  <a:pt x="468934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52829" y="4246708"/>
            <a:ext cx="20840" cy="62522"/>
          </a:xfrm>
          <a:custGeom>
            <a:avLst/>
            <a:gdLst/>
            <a:ahLst/>
            <a:cxnLst/>
            <a:rect l="l" t="t" r="r" b="b"/>
            <a:pathLst>
              <a:path w="20840" h="62522">
                <a:moveTo>
                  <a:pt x="0" y="0"/>
                </a:moveTo>
                <a:lnTo>
                  <a:pt x="10426" y="62522"/>
                </a:lnTo>
                <a:lnTo>
                  <a:pt x="2084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419564" y="3605827"/>
            <a:ext cx="243586" cy="0"/>
          </a:xfrm>
          <a:custGeom>
            <a:avLst/>
            <a:gdLst/>
            <a:ahLst/>
            <a:cxnLst/>
            <a:rect l="l" t="t" r="r" b="b"/>
            <a:pathLst>
              <a:path w="243586">
                <a:moveTo>
                  <a:pt x="243586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419564" y="4231085"/>
            <a:ext cx="243586" cy="0"/>
          </a:xfrm>
          <a:custGeom>
            <a:avLst/>
            <a:gdLst/>
            <a:ahLst/>
            <a:cxnLst/>
            <a:rect l="l" t="t" r="r" b="b"/>
            <a:pathLst>
              <a:path w="243586">
                <a:moveTo>
                  <a:pt x="243586" y="0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471668" y="3668355"/>
            <a:ext cx="0" cy="500202"/>
          </a:xfrm>
          <a:custGeom>
            <a:avLst/>
            <a:gdLst/>
            <a:ahLst/>
            <a:cxnLst/>
            <a:rect l="l" t="t" r="r" b="b"/>
            <a:pathLst>
              <a:path h="500202">
                <a:moveTo>
                  <a:pt x="0" y="0"/>
                </a:moveTo>
                <a:lnTo>
                  <a:pt x="0" y="500202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461245" y="3605833"/>
            <a:ext cx="20840" cy="62522"/>
          </a:xfrm>
          <a:custGeom>
            <a:avLst/>
            <a:gdLst/>
            <a:ahLst/>
            <a:cxnLst/>
            <a:rect l="l" t="t" r="r" b="b"/>
            <a:pathLst>
              <a:path w="20840" h="62522">
                <a:moveTo>
                  <a:pt x="0" y="62522"/>
                </a:moveTo>
                <a:lnTo>
                  <a:pt x="20840" y="62522"/>
                </a:lnTo>
                <a:lnTo>
                  <a:pt x="10426" y="0"/>
                </a:lnTo>
                <a:lnTo>
                  <a:pt x="0" y="625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461245" y="4168555"/>
            <a:ext cx="20840" cy="62522"/>
          </a:xfrm>
          <a:custGeom>
            <a:avLst/>
            <a:gdLst/>
            <a:ahLst/>
            <a:cxnLst/>
            <a:rect l="l" t="t" r="r" b="b"/>
            <a:pathLst>
              <a:path w="20840" h="62522">
                <a:moveTo>
                  <a:pt x="0" y="0"/>
                </a:moveTo>
                <a:lnTo>
                  <a:pt x="10426" y="62522"/>
                </a:lnTo>
                <a:lnTo>
                  <a:pt x="2084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54033" y="3605827"/>
            <a:ext cx="0" cy="625259"/>
          </a:xfrm>
          <a:custGeom>
            <a:avLst/>
            <a:gdLst/>
            <a:ahLst/>
            <a:cxnLst/>
            <a:rect l="l" t="t" r="r" b="b"/>
            <a:pathLst>
              <a:path h="625259">
                <a:moveTo>
                  <a:pt x="0" y="0"/>
                </a:moveTo>
                <a:lnTo>
                  <a:pt x="0" y="625259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654033" y="4283186"/>
            <a:ext cx="0" cy="468934"/>
          </a:xfrm>
          <a:custGeom>
            <a:avLst/>
            <a:gdLst/>
            <a:ahLst/>
            <a:cxnLst/>
            <a:rect l="l" t="t" r="r" b="b"/>
            <a:pathLst>
              <a:path h="468934">
                <a:moveTo>
                  <a:pt x="0" y="0"/>
                </a:moveTo>
                <a:lnTo>
                  <a:pt x="0" y="468934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654023" y="4689591"/>
            <a:ext cx="62534" cy="20853"/>
          </a:xfrm>
          <a:custGeom>
            <a:avLst/>
            <a:gdLst/>
            <a:ahLst/>
            <a:cxnLst/>
            <a:rect l="l" t="t" r="r" b="b"/>
            <a:pathLst>
              <a:path w="62534" h="20853">
                <a:moveTo>
                  <a:pt x="62534" y="0"/>
                </a:moveTo>
                <a:lnTo>
                  <a:pt x="0" y="10426"/>
                </a:lnTo>
                <a:lnTo>
                  <a:pt x="62534" y="20853"/>
                </a:lnTo>
                <a:lnTo>
                  <a:pt x="6253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732186" y="43092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732186" y="4300120"/>
            <a:ext cx="0" cy="243586"/>
          </a:xfrm>
          <a:custGeom>
            <a:avLst/>
            <a:gdLst/>
            <a:ahLst/>
            <a:cxnLst/>
            <a:rect l="l" t="t" r="r" b="b"/>
            <a:pathLst>
              <a:path h="243586">
                <a:moveTo>
                  <a:pt x="0" y="0"/>
                </a:moveTo>
                <a:lnTo>
                  <a:pt x="0" y="243586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732176" y="4481184"/>
            <a:ext cx="62534" cy="20840"/>
          </a:xfrm>
          <a:custGeom>
            <a:avLst/>
            <a:gdLst/>
            <a:ahLst/>
            <a:cxnLst/>
            <a:rect l="l" t="t" r="r" b="b"/>
            <a:pathLst>
              <a:path w="62534" h="20840">
                <a:moveTo>
                  <a:pt x="62534" y="0"/>
                </a:moveTo>
                <a:lnTo>
                  <a:pt x="0" y="10401"/>
                </a:lnTo>
                <a:lnTo>
                  <a:pt x="62534" y="20840"/>
                </a:lnTo>
                <a:lnTo>
                  <a:pt x="6253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715252" y="42310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654033" y="42310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732186" y="42480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654033" y="4231085"/>
            <a:ext cx="78155" cy="78155"/>
          </a:xfrm>
          <a:custGeom>
            <a:avLst/>
            <a:gdLst/>
            <a:ahLst/>
            <a:cxnLst/>
            <a:rect l="l" t="t" r="r" b="b"/>
            <a:pathLst>
              <a:path w="78155" h="78155">
                <a:moveTo>
                  <a:pt x="0" y="0"/>
                </a:moveTo>
                <a:lnTo>
                  <a:pt x="1345" y="14511"/>
                </a:lnTo>
                <a:lnTo>
                  <a:pt x="5217" y="28133"/>
                </a:lnTo>
                <a:lnTo>
                  <a:pt x="11374" y="40620"/>
                </a:lnTo>
                <a:lnTo>
                  <a:pt x="19569" y="51729"/>
                </a:lnTo>
                <a:lnTo>
                  <a:pt x="29561" y="61213"/>
                </a:lnTo>
                <a:lnTo>
                  <a:pt x="41104" y="68831"/>
                </a:lnTo>
                <a:lnTo>
                  <a:pt x="53954" y="74336"/>
                </a:lnTo>
                <a:lnTo>
                  <a:pt x="67868" y="77484"/>
                </a:lnTo>
                <a:lnTo>
                  <a:pt x="78155" y="78155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732186" y="4309238"/>
            <a:ext cx="261353" cy="0"/>
          </a:xfrm>
          <a:custGeom>
            <a:avLst/>
            <a:gdLst/>
            <a:ahLst/>
            <a:cxnLst/>
            <a:rect l="l" t="t" r="r" b="b"/>
            <a:pathLst>
              <a:path w="261353">
                <a:moveTo>
                  <a:pt x="0" y="0"/>
                </a:moveTo>
                <a:lnTo>
                  <a:pt x="261353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998754" y="4279596"/>
            <a:ext cx="0" cy="24422"/>
          </a:xfrm>
          <a:custGeom>
            <a:avLst/>
            <a:gdLst/>
            <a:ahLst/>
            <a:cxnLst/>
            <a:rect l="l" t="t" r="r" b="b"/>
            <a:pathLst>
              <a:path h="24422">
                <a:moveTo>
                  <a:pt x="0" y="0"/>
                </a:moveTo>
                <a:lnTo>
                  <a:pt x="0" y="24422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993540" y="4304031"/>
            <a:ext cx="5207" cy="5207"/>
          </a:xfrm>
          <a:custGeom>
            <a:avLst/>
            <a:gdLst/>
            <a:ahLst/>
            <a:cxnLst/>
            <a:rect l="l" t="t" r="r" b="b"/>
            <a:pathLst>
              <a:path w="5207" h="5207">
                <a:moveTo>
                  <a:pt x="0" y="5207"/>
                </a:moveTo>
                <a:lnTo>
                  <a:pt x="2870" y="5207"/>
                </a:lnTo>
                <a:lnTo>
                  <a:pt x="5207" y="2882"/>
                </a:lnTo>
                <a:lnTo>
                  <a:pt x="5207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715248" y="4214155"/>
            <a:ext cx="33870" cy="33858"/>
          </a:xfrm>
          <a:custGeom>
            <a:avLst/>
            <a:gdLst/>
            <a:ahLst/>
            <a:cxnLst/>
            <a:rect l="l" t="t" r="r" b="b"/>
            <a:pathLst>
              <a:path w="33870" h="33858">
                <a:moveTo>
                  <a:pt x="33870" y="16929"/>
                </a:moveTo>
                <a:lnTo>
                  <a:pt x="33870" y="7581"/>
                </a:lnTo>
                <a:lnTo>
                  <a:pt x="26288" y="0"/>
                </a:lnTo>
                <a:lnTo>
                  <a:pt x="16941" y="0"/>
                </a:lnTo>
                <a:lnTo>
                  <a:pt x="7581" y="0"/>
                </a:lnTo>
                <a:lnTo>
                  <a:pt x="0" y="7581"/>
                </a:lnTo>
                <a:lnTo>
                  <a:pt x="0" y="16929"/>
                </a:lnTo>
                <a:lnTo>
                  <a:pt x="0" y="26276"/>
                </a:lnTo>
                <a:lnTo>
                  <a:pt x="7581" y="33858"/>
                </a:lnTo>
                <a:lnTo>
                  <a:pt x="16941" y="33858"/>
                </a:lnTo>
                <a:lnTo>
                  <a:pt x="26288" y="33858"/>
                </a:lnTo>
                <a:lnTo>
                  <a:pt x="33870" y="26276"/>
                </a:lnTo>
                <a:lnTo>
                  <a:pt x="33870" y="16929"/>
                </a:lnTo>
                <a:close/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998754" y="4255631"/>
            <a:ext cx="23964" cy="23964"/>
          </a:xfrm>
          <a:custGeom>
            <a:avLst/>
            <a:gdLst/>
            <a:ahLst/>
            <a:cxnLst/>
            <a:rect l="l" t="t" r="r" b="b"/>
            <a:pathLst>
              <a:path w="23964" h="23964">
                <a:moveTo>
                  <a:pt x="0" y="23964"/>
                </a:moveTo>
                <a:lnTo>
                  <a:pt x="23964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435592" y="3605827"/>
            <a:ext cx="0" cy="625259"/>
          </a:xfrm>
          <a:custGeom>
            <a:avLst/>
            <a:gdLst/>
            <a:ahLst/>
            <a:cxnLst/>
            <a:rect l="l" t="t" r="r" b="b"/>
            <a:pathLst>
              <a:path h="625259">
                <a:moveTo>
                  <a:pt x="0" y="0"/>
                </a:moveTo>
                <a:lnTo>
                  <a:pt x="0" y="625259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435592" y="4283186"/>
            <a:ext cx="0" cy="468934"/>
          </a:xfrm>
          <a:custGeom>
            <a:avLst/>
            <a:gdLst/>
            <a:ahLst/>
            <a:cxnLst/>
            <a:rect l="l" t="t" r="r" b="b"/>
            <a:pathLst>
              <a:path h="468934">
                <a:moveTo>
                  <a:pt x="0" y="0"/>
                </a:moveTo>
                <a:lnTo>
                  <a:pt x="0" y="468934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373063" y="4689591"/>
            <a:ext cx="62522" cy="20853"/>
          </a:xfrm>
          <a:custGeom>
            <a:avLst/>
            <a:gdLst/>
            <a:ahLst/>
            <a:cxnLst/>
            <a:rect l="l" t="t" r="r" b="b"/>
            <a:pathLst>
              <a:path w="62522" h="20853">
                <a:moveTo>
                  <a:pt x="0" y="0"/>
                </a:moveTo>
                <a:lnTo>
                  <a:pt x="0" y="20853"/>
                </a:lnTo>
                <a:lnTo>
                  <a:pt x="62522" y="1042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435592" y="42310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357432" y="4231082"/>
            <a:ext cx="78168" cy="78155"/>
          </a:xfrm>
          <a:custGeom>
            <a:avLst/>
            <a:gdLst/>
            <a:ahLst/>
            <a:cxnLst/>
            <a:rect l="l" t="t" r="r" b="b"/>
            <a:pathLst>
              <a:path w="78168" h="78155">
                <a:moveTo>
                  <a:pt x="0" y="78155"/>
                </a:moveTo>
                <a:lnTo>
                  <a:pt x="14514" y="76810"/>
                </a:lnTo>
                <a:lnTo>
                  <a:pt x="28138" y="72938"/>
                </a:lnTo>
                <a:lnTo>
                  <a:pt x="40627" y="66783"/>
                </a:lnTo>
                <a:lnTo>
                  <a:pt x="51736" y="58588"/>
                </a:lnTo>
                <a:lnTo>
                  <a:pt x="61222" y="48598"/>
                </a:lnTo>
                <a:lnTo>
                  <a:pt x="68840" y="37057"/>
                </a:lnTo>
                <a:lnTo>
                  <a:pt x="74346" y="24208"/>
                </a:lnTo>
                <a:lnTo>
                  <a:pt x="77496" y="10296"/>
                </a:lnTo>
                <a:lnTo>
                  <a:pt x="78168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357432" y="4300120"/>
            <a:ext cx="0" cy="243586"/>
          </a:xfrm>
          <a:custGeom>
            <a:avLst/>
            <a:gdLst/>
            <a:ahLst/>
            <a:cxnLst/>
            <a:rect l="l" t="t" r="r" b="b"/>
            <a:pathLst>
              <a:path h="243586">
                <a:moveTo>
                  <a:pt x="0" y="0"/>
                </a:moveTo>
                <a:lnTo>
                  <a:pt x="0" y="243586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294911" y="4481184"/>
            <a:ext cx="62522" cy="20840"/>
          </a:xfrm>
          <a:custGeom>
            <a:avLst/>
            <a:gdLst/>
            <a:ahLst/>
            <a:cxnLst/>
            <a:rect l="l" t="t" r="r" b="b"/>
            <a:pathLst>
              <a:path w="62522" h="20840">
                <a:moveTo>
                  <a:pt x="0" y="0"/>
                </a:moveTo>
                <a:lnTo>
                  <a:pt x="0" y="20840"/>
                </a:lnTo>
                <a:lnTo>
                  <a:pt x="62522" y="10401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096081" y="4309238"/>
            <a:ext cx="261353" cy="0"/>
          </a:xfrm>
          <a:custGeom>
            <a:avLst/>
            <a:gdLst/>
            <a:ahLst/>
            <a:cxnLst/>
            <a:rect l="l" t="t" r="r" b="b"/>
            <a:pathLst>
              <a:path w="261353">
                <a:moveTo>
                  <a:pt x="0" y="0"/>
                </a:moveTo>
                <a:lnTo>
                  <a:pt x="261353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090875" y="4279587"/>
            <a:ext cx="0" cy="24434"/>
          </a:xfrm>
          <a:custGeom>
            <a:avLst/>
            <a:gdLst/>
            <a:ahLst/>
            <a:cxnLst/>
            <a:rect l="l" t="t" r="r" b="b"/>
            <a:pathLst>
              <a:path h="24434">
                <a:moveTo>
                  <a:pt x="0" y="0"/>
                </a:moveTo>
                <a:lnTo>
                  <a:pt x="0" y="24434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090875" y="4304023"/>
            <a:ext cx="5207" cy="5207"/>
          </a:xfrm>
          <a:custGeom>
            <a:avLst/>
            <a:gdLst/>
            <a:ahLst/>
            <a:cxnLst/>
            <a:rect l="l" t="t" r="r" b="b"/>
            <a:pathLst>
              <a:path w="5207" h="5207">
                <a:moveTo>
                  <a:pt x="0" y="0"/>
                </a:moveTo>
                <a:lnTo>
                  <a:pt x="0" y="2882"/>
                </a:lnTo>
                <a:lnTo>
                  <a:pt x="2324" y="5207"/>
                </a:lnTo>
                <a:lnTo>
                  <a:pt x="5207" y="5207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066919" y="4255631"/>
            <a:ext cx="23964" cy="23964"/>
          </a:xfrm>
          <a:custGeom>
            <a:avLst/>
            <a:gdLst/>
            <a:ahLst/>
            <a:cxnLst/>
            <a:rect l="l" t="t" r="r" b="b"/>
            <a:pathLst>
              <a:path w="23964" h="23964">
                <a:moveTo>
                  <a:pt x="23964" y="23964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357432" y="42480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340494" y="4214155"/>
            <a:ext cx="33870" cy="33858"/>
          </a:xfrm>
          <a:custGeom>
            <a:avLst/>
            <a:gdLst/>
            <a:ahLst/>
            <a:cxnLst/>
            <a:rect l="l" t="t" r="r" b="b"/>
            <a:pathLst>
              <a:path w="33870" h="33858">
                <a:moveTo>
                  <a:pt x="33870" y="16929"/>
                </a:moveTo>
                <a:lnTo>
                  <a:pt x="33870" y="7581"/>
                </a:lnTo>
                <a:lnTo>
                  <a:pt x="26301" y="0"/>
                </a:lnTo>
                <a:lnTo>
                  <a:pt x="16941" y="0"/>
                </a:lnTo>
                <a:lnTo>
                  <a:pt x="7594" y="0"/>
                </a:lnTo>
                <a:lnTo>
                  <a:pt x="0" y="7581"/>
                </a:lnTo>
                <a:lnTo>
                  <a:pt x="0" y="16929"/>
                </a:lnTo>
                <a:lnTo>
                  <a:pt x="0" y="26276"/>
                </a:lnTo>
                <a:lnTo>
                  <a:pt x="7594" y="33858"/>
                </a:lnTo>
                <a:lnTo>
                  <a:pt x="16941" y="33858"/>
                </a:lnTo>
                <a:lnTo>
                  <a:pt x="26301" y="33858"/>
                </a:lnTo>
                <a:lnTo>
                  <a:pt x="33870" y="26276"/>
                </a:lnTo>
                <a:lnTo>
                  <a:pt x="33870" y="16929"/>
                </a:lnTo>
                <a:close/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465293" y="3807480"/>
            <a:ext cx="0" cy="221957"/>
          </a:xfrm>
          <a:custGeom>
            <a:avLst/>
            <a:gdLst/>
            <a:ahLst/>
            <a:cxnLst/>
            <a:rect l="l" t="t" r="r" b="b"/>
            <a:pathLst>
              <a:path h="221957">
                <a:moveTo>
                  <a:pt x="0" y="221957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435592" y="3807480"/>
            <a:ext cx="0" cy="221957"/>
          </a:xfrm>
          <a:custGeom>
            <a:avLst/>
            <a:gdLst/>
            <a:ahLst/>
            <a:cxnLst/>
            <a:rect l="l" t="t" r="r" b="b"/>
            <a:pathLst>
              <a:path h="221957">
                <a:moveTo>
                  <a:pt x="0" y="221957"/>
                </a:move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435592" y="4029438"/>
            <a:ext cx="29692" cy="0"/>
          </a:xfrm>
          <a:custGeom>
            <a:avLst/>
            <a:gdLst/>
            <a:ahLst/>
            <a:cxnLst/>
            <a:rect l="l" t="t" r="r" b="b"/>
            <a:pathLst>
              <a:path w="29692">
                <a:moveTo>
                  <a:pt x="0" y="0"/>
                </a:moveTo>
                <a:lnTo>
                  <a:pt x="29692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435592" y="3807473"/>
            <a:ext cx="29692" cy="0"/>
          </a:xfrm>
          <a:custGeom>
            <a:avLst/>
            <a:gdLst/>
            <a:ahLst/>
            <a:cxnLst/>
            <a:rect l="l" t="t" r="r" b="b"/>
            <a:pathLst>
              <a:path w="29692">
                <a:moveTo>
                  <a:pt x="0" y="0"/>
                </a:moveTo>
                <a:lnTo>
                  <a:pt x="29692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022717" y="4246483"/>
            <a:ext cx="44208" cy="9153"/>
          </a:xfrm>
          <a:custGeom>
            <a:avLst/>
            <a:gdLst/>
            <a:ahLst/>
            <a:cxnLst/>
            <a:rect l="l" t="t" r="r" b="b"/>
            <a:pathLst>
              <a:path w="44208" h="9153">
                <a:moveTo>
                  <a:pt x="44208" y="9153"/>
                </a:moveTo>
                <a:lnTo>
                  <a:pt x="33801" y="2260"/>
                </a:lnTo>
                <a:lnTo>
                  <a:pt x="21961" y="0"/>
                </a:lnTo>
                <a:lnTo>
                  <a:pt x="10139" y="2370"/>
                </a:lnTo>
                <a:lnTo>
                  <a:pt x="0" y="9153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744154" y="3542278"/>
            <a:ext cx="51587" cy="51574"/>
          </a:xfrm>
          <a:custGeom>
            <a:avLst/>
            <a:gdLst/>
            <a:ahLst/>
            <a:cxnLst/>
            <a:rect l="l" t="t" r="r" b="b"/>
            <a:pathLst>
              <a:path w="51587" h="51574">
                <a:moveTo>
                  <a:pt x="51587" y="14731"/>
                </a:moveTo>
                <a:lnTo>
                  <a:pt x="36855" y="0"/>
                </a:lnTo>
                <a:lnTo>
                  <a:pt x="0" y="51574"/>
                </a:lnTo>
                <a:lnTo>
                  <a:pt x="51587" y="147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788374" y="3446491"/>
            <a:ext cx="103162" cy="103149"/>
          </a:xfrm>
          <a:custGeom>
            <a:avLst/>
            <a:gdLst/>
            <a:ahLst/>
            <a:cxnLst/>
            <a:rect l="l" t="t" r="r" b="b"/>
            <a:pathLst>
              <a:path w="103162" h="103149">
                <a:moveTo>
                  <a:pt x="0" y="103149"/>
                </a:moveTo>
                <a:lnTo>
                  <a:pt x="103162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891536" y="3409638"/>
            <a:ext cx="36842" cy="36842"/>
          </a:xfrm>
          <a:custGeom>
            <a:avLst/>
            <a:gdLst/>
            <a:ahLst/>
            <a:cxnLst/>
            <a:rect l="l" t="t" r="r" b="b"/>
            <a:pathLst>
              <a:path w="36842" h="36842">
                <a:moveTo>
                  <a:pt x="0" y="36842"/>
                </a:moveTo>
                <a:lnTo>
                  <a:pt x="36842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928376" y="3405946"/>
            <a:ext cx="3682" cy="3695"/>
          </a:xfrm>
          <a:custGeom>
            <a:avLst/>
            <a:gdLst/>
            <a:ahLst/>
            <a:cxnLst/>
            <a:rect l="l" t="t" r="r" b="b"/>
            <a:pathLst>
              <a:path w="3683" h="3695">
                <a:moveTo>
                  <a:pt x="0" y="3695"/>
                </a:moveTo>
                <a:lnTo>
                  <a:pt x="3682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932062" y="3402269"/>
            <a:ext cx="3682" cy="3682"/>
          </a:xfrm>
          <a:custGeom>
            <a:avLst/>
            <a:gdLst/>
            <a:ahLst/>
            <a:cxnLst/>
            <a:rect l="l" t="t" r="r" b="b"/>
            <a:pathLst>
              <a:path w="3683" h="3683">
                <a:moveTo>
                  <a:pt x="0" y="3682"/>
                </a:moveTo>
                <a:lnTo>
                  <a:pt x="3682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935747" y="3398587"/>
            <a:ext cx="3682" cy="3682"/>
          </a:xfrm>
          <a:custGeom>
            <a:avLst/>
            <a:gdLst/>
            <a:ahLst/>
            <a:cxnLst/>
            <a:rect l="l" t="t" r="r" b="b"/>
            <a:pathLst>
              <a:path w="3683" h="3683">
                <a:moveTo>
                  <a:pt x="0" y="3682"/>
                </a:moveTo>
                <a:lnTo>
                  <a:pt x="3682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939429" y="3398588"/>
            <a:ext cx="52108" cy="0"/>
          </a:xfrm>
          <a:custGeom>
            <a:avLst/>
            <a:gdLst/>
            <a:ahLst/>
            <a:cxnLst/>
            <a:rect l="l" t="t" r="r" b="b"/>
            <a:pathLst>
              <a:path w="52108">
                <a:moveTo>
                  <a:pt x="0" y="0"/>
                </a:moveTo>
                <a:lnTo>
                  <a:pt x="52108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991534" y="3398588"/>
            <a:ext cx="707669" cy="0"/>
          </a:xfrm>
          <a:custGeom>
            <a:avLst/>
            <a:gdLst/>
            <a:ahLst/>
            <a:cxnLst/>
            <a:rect l="l" t="t" r="r" b="b"/>
            <a:pathLst>
              <a:path w="707669">
                <a:moveTo>
                  <a:pt x="0" y="0"/>
                </a:moveTo>
                <a:lnTo>
                  <a:pt x="707669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357424" y="3527671"/>
            <a:ext cx="78168" cy="78155"/>
          </a:xfrm>
          <a:custGeom>
            <a:avLst/>
            <a:gdLst/>
            <a:ahLst/>
            <a:cxnLst/>
            <a:rect l="l" t="t" r="r" b="b"/>
            <a:pathLst>
              <a:path w="78168" h="78155">
                <a:moveTo>
                  <a:pt x="78168" y="78155"/>
                </a:moveTo>
                <a:lnTo>
                  <a:pt x="76823" y="63644"/>
                </a:lnTo>
                <a:lnTo>
                  <a:pt x="72951" y="50024"/>
                </a:lnTo>
                <a:lnTo>
                  <a:pt x="66795" y="37537"/>
                </a:lnTo>
                <a:lnTo>
                  <a:pt x="58600" y="26430"/>
                </a:lnTo>
                <a:lnTo>
                  <a:pt x="48609" y="16945"/>
                </a:lnTo>
                <a:lnTo>
                  <a:pt x="37066" y="9328"/>
                </a:lnTo>
                <a:lnTo>
                  <a:pt x="24214" y="3822"/>
                </a:lnTo>
                <a:lnTo>
                  <a:pt x="10299" y="672"/>
                </a:lnTo>
                <a:lnTo>
                  <a:pt x="0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732186" y="35276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732186" y="3527673"/>
            <a:ext cx="625246" cy="0"/>
          </a:xfrm>
          <a:custGeom>
            <a:avLst/>
            <a:gdLst/>
            <a:ahLst/>
            <a:cxnLst/>
            <a:rect l="l" t="t" r="r" b="b"/>
            <a:pathLst>
              <a:path w="625246">
                <a:moveTo>
                  <a:pt x="0" y="0"/>
                </a:moveTo>
                <a:lnTo>
                  <a:pt x="625246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715252" y="360582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732186" y="3568984"/>
            <a:ext cx="36842" cy="36842"/>
          </a:xfrm>
          <a:custGeom>
            <a:avLst/>
            <a:gdLst/>
            <a:ahLst/>
            <a:cxnLst/>
            <a:rect l="l" t="t" r="r" b="b"/>
            <a:pathLst>
              <a:path w="36842" h="36842">
                <a:moveTo>
                  <a:pt x="0" y="36842"/>
                </a:moveTo>
                <a:lnTo>
                  <a:pt x="36842" y="0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654031" y="3527673"/>
            <a:ext cx="78155" cy="78155"/>
          </a:xfrm>
          <a:custGeom>
            <a:avLst/>
            <a:gdLst/>
            <a:ahLst/>
            <a:cxnLst/>
            <a:rect l="l" t="t" r="r" b="b"/>
            <a:pathLst>
              <a:path w="78155" h="78155">
                <a:moveTo>
                  <a:pt x="78155" y="0"/>
                </a:moveTo>
                <a:lnTo>
                  <a:pt x="63640" y="1345"/>
                </a:lnTo>
                <a:lnTo>
                  <a:pt x="50016" y="5217"/>
                </a:lnTo>
                <a:lnTo>
                  <a:pt x="37529" y="11374"/>
                </a:lnTo>
                <a:lnTo>
                  <a:pt x="26421" y="19569"/>
                </a:lnTo>
                <a:lnTo>
                  <a:pt x="16937" y="29561"/>
                </a:lnTo>
                <a:lnTo>
                  <a:pt x="9322" y="41104"/>
                </a:lnTo>
                <a:lnTo>
                  <a:pt x="3818" y="53954"/>
                </a:lnTo>
                <a:lnTo>
                  <a:pt x="670" y="67868"/>
                </a:lnTo>
                <a:lnTo>
                  <a:pt x="0" y="78155"/>
                </a:lnTo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715248" y="3588898"/>
            <a:ext cx="33870" cy="33858"/>
          </a:xfrm>
          <a:custGeom>
            <a:avLst/>
            <a:gdLst/>
            <a:ahLst/>
            <a:cxnLst/>
            <a:rect l="l" t="t" r="r" b="b"/>
            <a:pathLst>
              <a:path w="33870" h="33858">
                <a:moveTo>
                  <a:pt x="33870" y="16929"/>
                </a:moveTo>
                <a:lnTo>
                  <a:pt x="33870" y="7581"/>
                </a:lnTo>
                <a:lnTo>
                  <a:pt x="26288" y="0"/>
                </a:lnTo>
                <a:lnTo>
                  <a:pt x="16941" y="0"/>
                </a:lnTo>
                <a:lnTo>
                  <a:pt x="7581" y="0"/>
                </a:lnTo>
                <a:lnTo>
                  <a:pt x="0" y="7581"/>
                </a:lnTo>
                <a:lnTo>
                  <a:pt x="0" y="16929"/>
                </a:lnTo>
                <a:lnTo>
                  <a:pt x="0" y="26276"/>
                </a:lnTo>
                <a:lnTo>
                  <a:pt x="7581" y="33858"/>
                </a:lnTo>
                <a:lnTo>
                  <a:pt x="16941" y="33858"/>
                </a:lnTo>
                <a:lnTo>
                  <a:pt x="26288" y="33858"/>
                </a:lnTo>
                <a:lnTo>
                  <a:pt x="33870" y="26276"/>
                </a:lnTo>
                <a:lnTo>
                  <a:pt x="33870" y="16929"/>
                </a:lnTo>
                <a:close/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340494" y="3588898"/>
            <a:ext cx="33870" cy="33858"/>
          </a:xfrm>
          <a:custGeom>
            <a:avLst/>
            <a:gdLst/>
            <a:ahLst/>
            <a:cxnLst/>
            <a:rect l="l" t="t" r="r" b="b"/>
            <a:pathLst>
              <a:path w="33870" h="33858">
                <a:moveTo>
                  <a:pt x="33870" y="16929"/>
                </a:moveTo>
                <a:lnTo>
                  <a:pt x="33870" y="7581"/>
                </a:lnTo>
                <a:lnTo>
                  <a:pt x="26301" y="0"/>
                </a:lnTo>
                <a:lnTo>
                  <a:pt x="16941" y="0"/>
                </a:lnTo>
                <a:lnTo>
                  <a:pt x="7594" y="0"/>
                </a:lnTo>
                <a:lnTo>
                  <a:pt x="0" y="7581"/>
                </a:lnTo>
                <a:lnTo>
                  <a:pt x="0" y="16929"/>
                </a:lnTo>
                <a:lnTo>
                  <a:pt x="0" y="26276"/>
                </a:lnTo>
                <a:lnTo>
                  <a:pt x="7594" y="33858"/>
                </a:lnTo>
                <a:lnTo>
                  <a:pt x="16941" y="33858"/>
                </a:lnTo>
                <a:lnTo>
                  <a:pt x="26301" y="33858"/>
                </a:lnTo>
                <a:lnTo>
                  <a:pt x="33870" y="26276"/>
                </a:lnTo>
                <a:lnTo>
                  <a:pt x="33870" y="16929"/>
                </a:lnTo>
                <a:close/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263252" y="43092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71668" y="42310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849419" y="3723065"/>
            <a:ext cx="390779" cy="390778"/>
          </a:xfrm>
          <a:custGeom>
            <a:avLst/>
            <a:gdLst/>
            <a:ahLst/>
            <a:cxnLst/>
            <a:rect l="l" t="t" r="r" b="b"/>
            <a:pathLst>
              <a:path w="390778" h="390778">
                <a:moveTo>
                  <a:pt x="390778" y="195389"/>
                </a:moveTo>
                <a:lnTo>
                  <a:pt x="390131" y="179364"/>
                </a:lnTo>
                <a:lnTo>
                  <a:pt x="388222" y="163696"/>
                </a:lnTo>
                <a:lnTo>
                  <a:pt x="385101" y="148434"/>
                </a:lnTo>
                <a:lnTo>
                  <a:pt x="380819" y="133630"/>
                </a:lnTo>
                <a:lnTo>
                  <a:pt x="375426" y="119334"/>
                </a:lnTo>
                <a:lnTo>
                  <a:pt x="368972" y="105596"/>
                </a:lnTo>
                <a:lnTo>
                  <a:pt x="361508" y="92466"/>
                </a:lnTo>
                <a:lnTo>
                  <a:pt x="353084" y="79994"/>
                </a:lnTo>
                <a:lnTo>
                  <a:pt x="343749" y="68231"/>
                </a:lnTo>
                <a:lnTo>
                  <a:pt x="333555" y="57227"/>
                </a:lnTo>
                <a:lnTo>
                  <a:pt x="322552" y="47033"/>
                </a:lnTo>
                <a:lnTo>
                  <a:pt x="310790" y="37698"/>
                </a:lnTo>
                <a:lnTo>
                  <a:pt x="298318" y="29273"/>
                </a:lnTo>
                <a:lnTo>
                  <a:pt x="285188" y="21808"/>
                </a:lnTo>
                <a:lnTo>
                  <a:pt x="271449" y="15354"/>
                </a:lnTo>
                <a:lnTo>
                  <a:pt x="257153" y="9960"/>
                </a:lnTo>
                <a:lnTo>
                  <a:pt x="242348" y="5678"/>
                </a:lnTo>
                <a:lnTo>
                  <a:pt x="227086" y="2557"/>
                </a:lnTo>
                <a:lnTo>
                  <a:pt x="211416" y="647"/>
                </a:lnTo>
                <a:lnTo>
                  <a:pt x="195389" y="0"/>
                </a:lnTo>
                <a:lnTo>
                  <a:pt x="179364" y="647"/>
                </a:lnTo>
                <a:lnTo>
                  <a:pt x="163696" y="2557"/>
                </a:lnTo>
                <a:lnTo>
                  <a:pt x="148434" y="5678"/>
                </a:lnTo>
                <a:lnTo>
                  <a:pt x="133630" y="9960"/>
                </a:lnTo>
                <a:lnTo>
                  <a:pt x="119334" y="15354"/>
                </a:lnTo>
                <a:lnTo>
                  <a:pt x="105596" y="21808"/>
                </a:lnTo>
                <a:lnTo>
                  <a:pt x="92466" y="29273"/>
                </a:lnTo>
                <a:lnTo>
                  <a:pt x="79994" y="37698"/>
                </a:lnTo>
                <a:lnTo>
                  <a:pt x="68231" y="47033"/>
                </a:lnTo>
                <a:lnTo>
                  <a:pt x="57227" y="57227"/>
                </a:lnTo>
                <a:lnTo>
                  <a:pt x="47033" y="68231"/>
                </a:lnTo>
                <a:lnTo>
                  <a:pt x="37698" y="79994"/>
                </a:lnTo>
                <a:lnTo>
                  <a:pt x="29273" y="92466"/>
                </a:lnTo>
                <a:lnTo>
                  <a:pt x="21808" y="105596"/>
                </a:lnTo>
                <a:lnTo>
                  <a:pt x="15354" y="119334"/>
                </a:lnTo>
                <a:lnTo>
                  <a:pt x="9960" y="133630"/>
                </a:lnTo>
                <a:lnTo>
                  <a:pt x="5678" y="148434"/>
                </a:lnTo>
                <a:lnTo>
                  <a:pt x="2557" y="163696"/>
                </a:lnTo>
                <a:lnTo>
                  <a:pt x="647" y="179364"/>
                </a:lnTo>
                <a:lnTo>
                  <a:pt x="0" y="195389"/>
                </a:lnTo>
                <a:lnTo>
                  <a:pt x="647" y="211414"/>
                </a:lnTo>
                <a:lnTo>
                  <a:pt x="2557" y="227082"/>
                </a:lnTo>
                <a:lnTo>
                  <a:pt x="5678" y="242344"/>
                </a:lnTo>
                <a:lnTo>
                  <a:pt x="9960" y="257148"/>
                </a:lnTo>
                <a:lnTo>
                  <a:pt x="15354" y="271444"/>
                </a:lnTo>
                <a:lnTo>
                  <a:pt x="21808" y="285182"/>
                </a:lnTo>
                <a:lnTo>
                  <a:pt x="29273" y="298312"/>
                </a:lnTo>
                <a:lnTo>
                  <a:pt x="37698" y="310784"/>
                </a:lnTo>
                <a:lnTo>
                  <a:pt x="47033" y="322547"/>
                </a:lnTo>
                <a:lnTo>
                  <a:pt x="57227" y="333551"/>
                </a:lnTo>
                <a:lnTo>
                  <a:pt x="68231" y="343745"/>
                </a:lnTo>
                <a:lnTo>
                  <a:pt x="79994" y="353080"/>
                </a:lnTo>
                <a:lnTo>
                  <a:pt x="92466" y="361505"/>
                </a:lnTo>
                <a:lnTo>
                  <a:pt x="105596" y="368970"/>
                </a:lnTo>
                <a:lnTo>
                  <a:pt x="119334" y="375424"/>
                </a:lnTo>
                <a:lnTo>
                  <a:pt x="133630" y="380818"/>
                </a:lnTo>
                <a:lnTo>
                  <a:pt x="148434" y="385100"/>
                </a:lnTo>
                <a:lnTo>
                  <a:pt x="163696" y="388221"/>
                </a:lnTo>
                <a:lnTo>
                  <a:pt x="179364" y="390131"/>
                </a:lnTo>
                <a:lnTo>
                  <a:pt x="195389" y="390778"/>
                </a:lnTo>
                <a:lnTo>
                  <a:pt x="211416" y="390131"/>
                </a:lnTo>
                <a:lnTo>
                  <a:pt x="227086" y="388221"/>
                </a:lnTo>
                <a:lnTo>
                  <a:pt x="242348" y="385100"/>
                </a:lnTo>
                <a:lnTo>
                  <a:pt x="257153" y="380818"/>
                </a:lnTo>
                <a:lnTo>
                  <a:pt x="271449" y="375424"/>
                </a:lnTo>
                <a:lnTo>
                  <a:pt x="285188" y="368970"/>
                </a:lnTo>
                <a:lnTo>
                  <a:pt x="298318" y="361505"/>
                </a:lnTo>
                <a:lnTo>
                  <a:pt x="310790" y="353080"/>
                </a:lnTo>
                <a:lnTo>
                  <a:pt x="322552" y="343745"/>
                </a:lnTo>
                <a:lnTo>
                  <a:pt x="333555" y="333551"/>
                </a:lnTo>
                <a:lnTo>
                  <a:pt x="343749" y="322547"/>
                </a:lnTo>
                <a:lnTo>
                  <a:pt x="353084" y="310784"/>
                </a:lnTo>
                <a:lnTo>
                  <a:pt x="361508" y="298312"/>
                </a:lnTo>
                <a:lnTo>
                  <a:pt x="368972" y="285182"/>
                </a:lnTo>
                <a:lnTo>
                  <a:pt x="375426" y="271444"/>
                </a:lnTo>
                <a:lnTo>
                  <a:pt x="380819" y="257148"/>
                </a:lnTo>
                <a:lnTo>
                  <a:pt x="385101" y="242344"/>
                </a:lnTo>
                <a:lnTo>
                  <a:pt x="388222" y="227082"/>
                </a:lnTo>
                <a:lnTo>
                  <a:pt x="390131" y="211414"/>
                </a:lnTo>
                <a:lnTo>
                  <a:pt x="390778" y="195389"/>
                </a:lnTo>
                <a:close/>
              </a:path>
            </a:pathLst>
          </a:custGeom>
          <a:ln w="59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435592" y="4700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57432" y="44915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992977" y="3262738"/>
            <a:ext cx="737327" cy="147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70"/>
              </a:lnSpc>
              <a:spcBef>
                <a:spcPts val="53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sz="600" spc="-15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sz="600" spc="-6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Ø6.5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782011" y="4355744"/>
            <a:ext cx="543991" cy="147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70"/>
              </a:lnSpc>
              <a:tabLst>
                <a:tab pos="508000" algn="l"/>
              </a:tabLst>
            </a:pPr>
            <a:r>
              <a:rPr sz="950" u="sng" dirty="0" smtClean="0">
                <a:solidFill>
                  <a:srgbClr val="211F20"/>
                </a:solidFill>
                <a:latin typeface="Times New Roman"/>
                <a:cs typeface="Times New Roman"/>
              </a:rPr>
              <a:t>   </a:t>
            </a:r>
            <a:r>
              <a:rPr sz="950" u="sng" spc="64" dirty="0" smtClean="0">
                <a:solidFill>
                  <a:srgbClr val="211F20"/>
                </a:solidFill>
                <a:latin typeface="Times New Roman"/>
                <a:cs typeface="Times New Roman"/>
              </a:rPr>
              <a:t> </a:t>
            </a:r>
            <a:r>
              <a:rPr sz="950" u="sng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120 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703858" y="4564168"/>
            <a:ext cx="700290" cy="147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70"/>
              </a:lnSpc>
              <a:tabLst>
                <a:tab pos="660400" algn="l"/>
              </a:tabLst>
            </a:pPr>
            <a:r>
              <a:rPr sz="950" u="sng" dirty="0" smtClean="0">
                <a:solidFill>
                  <a:srgbClr val="211F20"/>
                </a:solidFill>
                <a:latin typeface="Times New Roman"/>
                <a:cs typeface="Times New Roman"/>
              </a:rPr>
              <a:t>      </a:t>
            </a:r>
            <a:r>
              <a:rPr sz="950" u="sng" spc="-29" dirty="0" smtClean="0">
                <a:solidFill>
                  <a:srgbClr val="211F20"/>
                </a:solidFill>
                <a:latin typeface="Times New Roman"/>
                <a:cs typeface="Times New Roman"/>
              </a:rPr>
              <a:t> </a:t>
            </a:r>
            <a:r>
              <a:rPr sz="950" u="sng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150 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 rot="16200000">
            <a:off x="5022921" y="2075106"/>
            <a:ext cx="271135" cy="135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70"/>
              </a:lnSpc>
              <a:spcBef>
                <a:spcPts val="53"/>
              </a:spcBef>
            </a:pPr>
            <a:r>
              <a:rPr sz="9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248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 rot="16200000">
            <a:off x="5098982" y="3881217"/>
            <a:ext cx="431633" cy="135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70"/>
              </a:lnSpc>
              <a:spcBef>
                <a:spcPts val="53"/>
              </a:spcBef>
            </a:pPr>
            <a:r>
              <a:rPr sz="9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150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95"/>
              </a:spcBef>
            </a:pPr>
            <a:r>
              <a:rPr sz="9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120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 rot="16200000">
            <a:off x="5281742" y="1812207"/>
            <a:ext cx="271135" cy="135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70"/>
              </a:lnSpc>
              <a:spcBef>
                <a:spcPts val="53"/>
              </a:spcBef>
            </a:pPr>
            <a:r>
              <a:rPr sz="9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145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90875" y="4309238"/>
            <a:ext cx="266559" cy="234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5732186" y="4309238"/>
            <a:ext cx="261353" cy="234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524">
              <a:lnSpc>
                <a:spcPct val="100000"/>
              </a:lnSpc>
              <a:spcBef>
                <a:spcPts val="340"/>
              </a:spcBef>
              <a:tabLst>
                <a:tab pos="177800" algn="l"/>
              </a:tabLst>
            </a:pPr>
            <a:r>
              <a:rPr sz="950" u="sng" dirty="0" smtClean="0">
                <a:solidFill>
                  <a:srgbClr val="211F20"/>
                </a:solidFill>
                <a:latin typeface="Times New Roman"/>
                <a:cs typeface="Times New Roman"/>
              </a:rPr>
              <a:t> 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11149" y="4309238"/>
            <a:ext cx="468934" cy="442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419564" y="3605827"/>
            <a:ext cx="234468" cy="6252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159039" y="2280606"/>
            <a:ext cx="549435" cy="472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708475" y="2280606"/>
            <a:ext cx="756817" cy="13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755078" y="2280606"/>
            <a:ext cx="579473" cy="472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334551" y="2280606"/>
            <a:ext cx="46056" cy="472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6380608" y="2280606"/>
            <a:ext cx="84684" cy="13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380608" y="2411907"/>
            <a:ext cx="84684" cy="276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708475" y="2411907"/>
            <a:ext cx="0" cy="276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6380608" y="2688061"/>
            <a:ext cx="84684" cy="651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2"/>
              </a:spcBef>
            </a:pPr>
            <a:endParaRPr sz="500"/>
          </a:p>
        </p:txBody>
      </p:sp>
      <p:sp>
        <p:nvSpPr>
          <p:cNvPr id="14" name="object 14"/>
          <p:cNvSpPr txBox="1"/>
          <p:nvPr/>
        </p:nvSpPr>
        <p:spPr>
          <a:xfrm>
            <a:off x="5708475" y="2688061"/>
            <a:ext cx="46603" cy="651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2"/>
              </a:spcBef>
            </a:pPr>
            <a:endParaRPr sz="500"/>
          </a:p>
        </p:txBody>
      </p:sp>
      <p:sp>
        <p:nvSpPr>
          <p:cNvPr id="12" name="object 12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0" y="3564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417860" y="2086198"/>
            <a:ext cx="2078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794711" y="4325843"/>
            <a:ext cx="1250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108440" y="4325843"/>
            <a:ext cx="18647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716558" y="4534268"/>
            <a:ext cx="2032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108440" y="4534268"/>
            <a:ext cx="2646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303" name="Imagen 30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304" name="CuadroTexto 303"/>
          <p:cNvSpPr txBox="1"/>
          <p:nvPr/>
        </p:nvSpPr>
        <p:spPr>
          <a:xfrm>
            <a:off x="3003223" y="317500"/>
            <a:ext cx="3372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intermitentes LED con opción fija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T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305" name="Imagen 30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306" name="CuadroTexto 305"/>
          <p:cNvSpPr txBox="1"/>
          <p:nvPr/>
        </p:nvSpPr>
        <p:spPr>
          <a:xfrm>
            <a:off x="431799" y="102235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6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307" name="CuadroTexto 306"/>
          <p:cNvSpPr txBox="1"/>
          <p:nvPr/>
        </p:nvSpPr>
        <p:spPr>
          <a:xfrm>
            <a:off x="457200" y="4127500"/>
            <a:ext cx="43579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    "/>
              </a:rPr>
              <a:t>Baliza LED Intermitente / Fija con 4 modos de funcionamiento. Los </a:t>
            </a:r>
            <a:r>
              <a:rPr lang="es-ES" sz="1100" dirty="0" err="1" smtClean="0">
                <a:latin typeface="Arial    "/>
              </a:rPr>
              <a:t>jumpers</a:t>
            </a:r>
            <a:r>
              <a:rPr lang="es-ES" sz="1100" dirty="0" smtClean="0">
                <a:latin typeface="Arial    "/>
              </a:rPr>
              <a:t> incorporados permiten que el modo de funcionamiento  sea configurado fácilmente.</a:t>
            </a:r>
            <a:endParaRPr lang="es-ES" sz="1100" dirty="0">
              <a:latin typeface="Arial    "/>
            </a:endParaRPr>
          </a:p>
        </p:txBody>
      </p:sp>
      <p:sp>
        <p:nvSpPr>
          <p:cNvPr id="308" name="object 67"/>
          <p:cNvSpPr txBox="1"/>
          <p:nvPr/>
        </p:nvSpPr>
        <p:spPr>
          <a:xfrm>
            <a:off x="812800" y="4924908"/>
            <a:ext cx="1057201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latin typeface="Arial"/>
                <a:cs typeface="Arial"/>
              </a:rPr>
              <a:t>Mod</a:t>
            </a:r>
            <a:r>
              <a:rPr lang="es-ES" sz="900" b="1" spc="0" dirty="0" smtClean="0"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 marR="7015">
              <a:lnSpc>
                <a:spcPct val="95825"/>
              </a:lnSpc>
              <a:spcBef>
                <a:spcPts val="369"/>
              </a:spcBef>
            </a:pPr>
            <a:r>
              <a:rPr lang="es-ES" sz="900" dirty="0" smtClean="0">
                <a:latin typeface="Arial"/>
                <a:cs typeface="Arial"/>
              </a:rPr>
              <a:t>Es</a:t>
            </a:r>
            <a:r>
              <a:rPr sz="900" spc="0" dirty="0" smtClean="0">
                <a:latin typeface="Arial"/>
                <a:cs typeface="Arial"/>
              </a:rPr>
              <a:t>t</a:t>
            </a:r>
            <a:r>
              <a:rPr lang="es-ES" sz="900" spc="0" dirty="0" smtClean="0">
                <a:latin typeface="Arial"/>
                <a:cs typeface="Arial"/>
              </a:rPr>
              <a:t>á</a:t>
            </a:r>
            <a:r>
              <a:rPr sz="900" spc="0" dirty="0" smtClean="0">
                <a:latin typeface="Arial"/>
                <a:cs typeface="Arial"/>
              </a:rPr>
              <a:t>tic</a:t>
            </a:r>
            <a:r>
              <a:rPr lang="es-ES" sz="900" spc="0" dirty="0" smtClean="0"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68"/>
              </a:spcBef>
            </a:pPr>
            <a:r>
              <a:rPr lang="es-ES" sz="900" spc="0" dirty="0" smtClean="0">
                <a:latin typeface="Arial"/>
                <a:cs typeface="Arial"/>
              </a:rPr>
              <a:t>Destello </a:t>
            </a:r>
            <a:r>
              <a:rPr sz="900" spc="0" dirty="0" smtClean="0">
                <a:latin typeface="Arial"/>
                <a:cs typeface="Arial"/>
              </a:rPr>
              <a:t>Si</a:t>
            </a:r>
            <a:r>
              <a:rPr lang="es-ES" sz="900" spc="0" dirty="0" err="1" smtClean="0">
                <a:latin typeface="Arial"/>
                <a:cs typeface="Arial"/>
              </a:rPr>
              <a:t>mp</a:t>
            </a:r>
            <a:r>
              <a:rPr sz="900" spc="0" dirty="0" smtClean="0">
                <a:latin typeface="Arial"/>
                <a:cs typeface="Arial"/>
              </a:rPr>
              <a:t>le 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 </a:t>
            </a:r>
            <a:r>
              <a:rPr sz="900" spc="-34" dirty="0" smtClean="0">
                <a:latin typeface="Arial"/>
                <a:cs typeface="Arial"/>
              </a:rPr>
              <a:t>T</a:t>
            </a:r>
            <a:r>
              <a:rPr sz="900" spc="0" dirty="0" smtClean="0">
                <a:latin typeface="Arial"/>
                <a:cs typeface="Arial"/>
              </a:rPr>
              <a:t>riple </a:t>
            </a:r>
            <a:r>
              <a:rPr lang="es-ES" sz="900" dirty="0" smtClean="0">
                <a:latin typeface="Arial"/>
                <a:cs typeface="Arial"/>
              </a:rPr>
              <a:t>Destello </a:t>
            </a:r>
            <a:r>
              <a:rPr sz="900" spc="0" dirty="0" smtClean="0">
                <a:latin typeface="Arial"/>
                <a:cs typeface="Arial"/>
              </a:rPr>
              <a:t>Qu</a:t>
            </a:r>
            <a:r>
              <a:rPr lang="es-ES" sz="900" spc="0" dirty="0" smtClean="0">
                <a:latin typeface="Arial"/>
                <a:cs typeface="Arial"/>
              </a:rPr>
              <a:t>í</a:t>
            </a:r>
            <a:r>
              <a:rPr sz="900" spc="0" dirty="0" err="1" smtClean="0">
                <a:latin typeface="Arial"/>
                <a:cs typeface="Arial"/>
              </a:rPr>
              <a:t>ntuple</a:t>
            </a:r>
            <a:r>
              <a:rPr sz="900" spc="0" dirty="0" smtClean="0">
                <a:latin typeface="Arial"/>
                <a:cs typeface="Arial"/>
              </a:rPr>
              <a:t>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09" name="object 66"/>
          <p:cNvSpPr txBox="1"/>
          <p:nvPr/>
        </p:nvSpPr>
        <p:spPr>
          <a:xfrm>
            <a:off x="2032000" y="4924908"/>
            <a:ext cx="489572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latin typeface="Arial"/>
                <a:cs typeface="Arial"/>
              </a:rPr>
              <a:t>Ref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lang="es-ES" sz="900" spc="0" dirty="0" smtClean="0">
                <a:latin typeface="Arial"/>
                <a:cs typeface="Arial"/>
              </a:rPr>
              <a:t>Es</a:t>
            </a:r>
            <a:r>
              <a:rPr sz="900" spc="0" dirty="0" smtClean="0">
                <a:latin typeface="Arial"/>
                <a:cs typeface="Arial"/>
              </a:rPr>
              <a:t>t</a:t>
            </a:r>
            <a:r>
              <a:rPr lang="es-ES" sz="900" spc="0" dirty="0" smtClean="0">
                <a:latin typeface="Arial"/>
                <a:cs typeface="Arial"/>
              </a:rPr>
              <a:t>á</a:t>
            </a:r>
            <a:r>
              <a:rPr sz="900" spc="0" dirty="0" smtClean="0">
                <a:latin typeface="Arial"/>
                <a:cs typeface="Arial"/>
              </a:rPr>
              <a:t>tic</a:t>
            </a:r>
            <a:r>
              <a:rPr lang="es-ES" sz="900" spc="0" dirty="0" smtClean="0">
                <a:latin typeface="Arial"/>
                <a:cs typeface="Arial"/>
              </a:rPr>
              <a:t>o</a:t>
            </a:r>
            <a:r>
              <a:rPr sz="900" spc="0" dirty="0" smtClean="0">
                <a:latin typeface="Arial"/>
                <a:cs typeface="Arial"/>
              </a:rPr>
              <a:t> SH </a:t>
            </a:r>
            <a:endParaRPr lang="es-ES" sz="900" spc="0" dirty="0" smtClean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latin typeface="Arial"/>
                <a:cs typeface="Arial"/>
              </a:rPr>
              <a:t>TH </a:t>
            </a:r>
            <a:endParaRPr lang="es-ES" sz="900" spc="0" dirty="0" smtClean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latin typeface="Arial"/>
                <a:cs typeface="Arial"/>
              </a:rPr>
              <a:t>QH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10" name="object 65"/>
          <p:cNvSpPr txBox="1"/>
          <p:nvPr/>
        </p:nvSpPr>
        <p:spPr>
          <a:xfrm>
            <a:off x="3089235" y="4924908"/>
            <a:ext cx="2836756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715">
              <a:lnSpc>
                <a:spcPts val="1019"/>
              </a:lnSpc>
              <a:spcBef>
                <a:spcPts val="51"/>
              </a:spcBef>
            </a:pPr>
            <a:r>
              <a:rPr sz="900" b="1" spc="0" dirty="0" err="1" smtClean="0">
                <a:latin typeface="Arial"/>
                <a:cs typeface="Arial"/>
              </a:rPr>
              <a:t>Descrip</a:t>
            </a:r>
            <a:r>
              <a:rPr lang="es-ES" sz="900" b="1" spc="0" dirty="0" smtClean="0">
                <a:latin typeface="Arial"/>
                <a:cs typeface="Arial"/>
              </a:rPr>
              <a:t>c</a:t>
            </a:r>
            <a:r>
              <a:rPr sz="900" b="1" spc="0" dirty="0" err="1" smtClean="0">
                <a:latin typeface="Arial"/>
                <a:cs typeface="Arial"/>
              </a:rPr>
              <a:t>i</a:t>
            </a:r>
            <a:r>
              <a:rPr lang="es-ES" sz="900" b="1" spc="0" dirty="0" err="1" smtClean="0">
                <a:latin typeface="Arial"/>
                <a:cs typeface="Arial"/>
              </a:rPr>
              <a:t>ó</a:t>
            </a:r>
            <a:r>
              <a:rPr sz="900" b="1" spc="0" dirty="0" smtClean="0">
                <a:latin typeface="Arial"/>
                <a:cs typeface="Arial"/>
              </a:rPr>
              <a:t>n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69"/>
              </a:spcBef>
            </a:pPr>
            <a:r>
              <a:rPr lang="es-ES" sz="900" spc="0" dirty="0" smtClean="0">
                <a:latin typeface="Arial"/>
                <a:cs typeface="Arial"/>
              </a:rPr>
              <a:t>L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 b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l</a:t>
            </a:r>
            <a:r>
              <a:rPr sz="900" spc="0" dirty="0" err="1" smtClean="0">
                <a:latin typeface="Arial"/>
                <a:cs typeface="Arial"/>
              </a:rPr>
              <a:t>i</a:t>
            </a:r>
            <a:r>
              <a:rPr lang="es-ES" sz="900" spc="0" dirty="0" err="1" smtClean="0">
                <a:latin typeface="Arial"/>
                <a:cs typeface="Arial"/>
              </a:rPr>
              <a:t>za</a:t>
            </a:r>
            <a:r>
              <a:rPr lang="es-ES" sz="900" spc="0" dirty="0" smtClean="0">
                <a:latin typeface="Arial"/>
                <a:cs typeface="Arial"/>
              </a:rPr>
              <a:t> f</a:t>
            </a:r>
            <a:r>
              <a:rPr sz="900" spc="0" dirty="0" smtClean="0">
                <a:latin typeface="Arial"/>
                <a:cs typeface="Arial"/>
              </a:rPr>
              <a:t>u</a:t>
            </a:r>
            <a:r>
              <a:rPr lang="es-ES" sz="900" spc="0" dirty="0" err="1" smtClean="0">
                <a:latin typeface="Arial"/>
                <a:cs typeface="Arial"/>
              </a:rPr>
              <a:t>nci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lang="es-ES" sz="900" spc="0" dirty="0" smtClean="0">
                <a:latin typeface="Arial"/>
                <a:cs typeface="Arial"/>
              </a:rPr>
              <a:t>n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 de forma </a:t>
            </a:r>
            <a:r>
              <a:rPr lang="es-ES" sz="900" spc="0" dirty="0" err="1" smtClean="0">
                <a:latin typeface="Arial"/>
                <a:cs typeface="Arial"/>
              </a:rPr>
              <a:t>cont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lang="es-ES" sz="900" spc="0" dirty="0" err="1" smtClean="0">
                <a:latin typeface="Arial"/>
                <a:cs typeface="Arial"/>
              </a:rPr>
              <a:t>uada</a:t>
            </a:r>
            <a:r>
              <a:rPr lang="es-ES" sz="900" spc="0" dirty="0" smtClean="0">
                <a:latin typeface="Arial"/>
                <a:cs typeface="Arial"/>
              </a:rPr>
              <a:t> sin parpadear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 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493438" y="6118136"/>
            <a:ext cx="66439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    "/>
              </a:rPr>
              <a:t>Está formada por una base robusta negra de policarbonato, y una lente de policarbonato de color. Se pueden combinar varias unidades de las series T, U, V y W, incluyendo los indicadores acústicos IAS-T e ISB para proporcionar un sistema de señalización integrado. </a:t>
            </a:r>
            <a:endParaRPr lang="es-ES" sz="1100" dirty="0">
              <a:latin typeface="Arial    "/>
            </a:endParaRPr>
          </a:p>
        </p:txBody>
      </p:sp>
      <p:graphicFrame>
        <p:nvGraphicFramePr>
          <p:cNvPr id="312" name="Tabla 3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0331"/>
              </p:ext>
            </p:extLst>
          </p:nvPr>
        </p:nvGraphicFramePr>
        <p:xfrm>
          <a:off x="520700" y="6833423"/>
          <a:ext cx="6527799" cy="3085277"/>
        </p:xfrm>
        <a:graphic>
          <a:graphicData uri="http://schemas.openxmlformats.org/drawingml/2006/table">
            <a:tbl>
              <a:tblPr/>
              <a:tblGrid>
                <a:gridCol w="1167222"/>
                <a:gridCol w="983493"/>
                <a:gridCol w="1094271"/>
                <a:gridCol w="1094271"/>
                <a:gridCol w="1094271"/>
                <a:gridCol w="1094271"/>
              </a:tblGrid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PST/DC/12/LED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PST/DC/24/LED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PST/AC/115/LED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PST/AC/230/LED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 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515mA@12Vdc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240mA@12Vdc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495mA@13.8Vdc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Ajustado en fábrica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 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Fijo, Triple destello, Quíntuple destello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Verticales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 - T1A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735g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0F7782-5C3C-44BA-A342-5B326190B8EE}"/>
</file>

<file path=customXml/itemProps2.xml><?xml version="1.0" encoding="utf-8"?>
<ds:datastoreItem xmlns:ds="http://schemas.openxmlformats.org/officeDocument/2006/customXml" ds:itemID="{403EFBD9-AE6C-4A70-9971-B33DE255585A}"/>
</file>

<file path=customXml/itemProps3.xml><?xml version="1.0" encoding="utf-8"?>
<ds:datastoreItem xmlns:ds="http://schemas.openxmlformats.org/officeDocument/2006/customXml" ds:itemID="{BE79B663-4A1C-44D3-B7A6-7FFED10021E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311</Words>
  <Application>Microsoft Office PowerPoint</Application>
  <PresentationFormat>Personalizado</PresentationFormat>
  <Paragraphs>96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   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6</cp:revision>
  <cp:lastPrinted>2015-04-20T12:40:06Z</cp:lastPrinted>
  <dcterms:modified xsi:type="dcterms:W3CDTF">2015-04-27T07:30:48Z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