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T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303165"/>
            <a:ext cx="3219450" cy="31337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355755"/>
            <a:ext cx="3162300" cy="27813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565400" y="6032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300BD2-9726-4FA9-B5F6-44710F839C09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2015-04-13T08:53:22Z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