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14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object 456"/>
          <p:cNvSpPr/>
          <p:nvPr/>
        </p:nvSpPr>
        <p:spPr>
          <a:xfrm>
            <a:off x="0" y="8916352"/>
            <a:ext cx="353656" cy="1775650"/>
          </a:xfrm>
          <a:custGeom>
            <a:avLst/>
            <a:gdLst/>
            <a:ahLst/>
            <a:cxnLst/>
            <a:rect l="l" t="t" r="r" b="b"/>
            <a:pathLst>
              <a:path w="353656" h="1775650">
                <a:moveTo>
                  <a:pt x="0" y="1775650"/>
                </a:moveTo>
                <a:lnTo>
                  <a:pt x="353656" y="1775650"/>
                </a:lnTo>
                <a:lnTo>
                  <a:pt x="353656" y="0"/>
                </a:lnTo>
                <a:lnTo>
                  <a:pt x="0" y="0"/>
                </a:lnTo>
                <a:lnTo>
                  <a:pt x="0" y="177565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-101650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455295" y="0"/>
                </a:moveTo>
                <a:lnTo>
                  <a:pt x="101650" y="0"/>
                </a:lnTo>
              </a:path>
              <a:path w="455295" h="1877301">
                <a:moveTo>
                  <a:pt x="455295" y="1775663"/>
                </a:moveTo>
                <a:lnTo>
                  <a:pt x="455295" y="0"/>
                </a:lnTo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1105677" y="1439996"/>
            <a:ext cx="1493839" cy="22858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5225327" y="2906692"/>
            <a:ext cx="10274" cy="68478"/>
          </a:xfrm>
          <a:custGeom>
            <a:avLst/>
            <a:gdLst/>
            <a:ahLst/>
            <a:cxnLst/>
            <a:rect l="l" t="t" r="r" b="b"/>
            <a:pathLst>
              <a:path w="10274" h="68478">
                <a:moveTo>
                  <a:pt x="10274" y="0"/>
                </a:moveTo>
                <a:lnTo>
                  <a:pt x="0" y="6847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5215053" y="2906692"/>
            <a:ext cx="20548" cy="0"/>
          </a:xfrm>
          <a:custGeom>
            <a:avLst/>
            <a:gdLst/>
            <a:ahLst/>
            <a:cxnLst/>
            <a:rect l="l" t="t" r="r" b="b"/>
            <a:pathLst>
              <a:path w="20548">
                <a:moveTo>
                  <a:pt x="0" y="0"/>
                </a:moveTo>
                <a:lnTo>
                  <a:pt x="2054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5215053" y="2906692"/>
            <a:ext cx="10274" cy="68478"/>
          </a:xfrm>
          <a:custGeom>
            <a:avLst/>
            <a:gdLst/>
            <a:ahLst/>
            <a:cxnLst/>
            <a:rect l="l" t="t" r="r" b="b"/>
            <a:pathLst>
              <a:path w="10274" h="68478">
                <a:moveTo>
                  <a:pt x="10274" y="6847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5215053" y="1891035"/>
            <a:ext cx="10274" cy="68465"/>
          </a:xfrm>
          <a:custGeom>
            <a:avLst/>
            <a:gdLst/>
            <a:ahLst/>
            <a:cxnLst/>
            <a:rect l="l" t="t" r="r" b="b"/>
            <a:pathLst>
              <a:path w="10274" h="68465">
                <a:moveTo>
                  <a:pt x="0" y="68465"/>
                </a:moveTo>
                <a:lnTo>
                  <a:pt x="1027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5215053" y="1959500"/>
            <a:ext cx="20548" cy="0"/>
          </a:xfrm>
          <a:custGeom>
            <a:avLst/>
            <a:gdLst/>
            <a:ahLst/>
            <a:cxnLst/>
            <a:rect l="l" t="t" r="r" b="b"/>
            <a:pathLst>
              <a:path w="20548">
                <a:moveTo>
                  <a:pt x="2054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5225327" y="1891035"/>
            <a:ext cx="10274" cy="68465"/>
          </a:xfrm>
          <a:custGeom>
            <a:avLst/>
            <a:gdLst/>
            <a:ahLst/>
            <a:cxnLst/>
            <a:rect l="l" t="t" r="r" b="b"/>
            <a:pathLst>
              <a:path w="10274" h="68465">
                <a:moveTo>
                  <a:pt x="0" y="0"/>
                </a:moveTo>
                <a:lnTo>
                  <a:pt x="10274" y="6846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5225327" y="1891035"/>
            <a:ext cx="0" cy="1084135"/>
          </a:xfrm>
          <a:custGeom>
            <a:avLst/>
            <a:gdLst/>
            <a:ahLst/>
            <a:cxnLst/>
            <a:rect l="l" t="t" r="r" b="b"/>
            <a:pathLst>
              <a:path h="1084135">
                <a:moveTo>
                  <a:pt x="0" y="0"/>
                </a:moveTo>
                <a:lnTo>
                  <a:pt x="0" y="108413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5054156" y="2975170"/>
            <a:ext cx="182587" cy="0"/>
          </a:xfrm>
          <a:custGeom>
            <a:avLst/>
            <a:gdLst/>
            <a:ahLst/>
            <a:cxnLst/>
            <a:rect l="l" t="t" r="r" b="b"/>
            <a:pathLst>
              <a:path w="182587">
                <a:moveTo>
                  <a:pt x="0" y="0"/>
                </a:moveTo>
                <a:lnTo>
                  <a:pt x="18258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4504030" y="1891035"/>
            <a:ext cx="732713" cy="0"/>
          </a:xfrm>
          <a:custGeom>
            <a:avLst/>
            <a:gdLst/>
            <a:ahLst/>
            <a:cxnLst/>
            <a:rect l="l" t="t" r="r" b="b"/>
            <a:pathLst>
              <a:path w="732713">
                <a:moveTo>
                  <a:pt x="0" y="0"/>
                </a:moveTo>
                <a:lnTo>
                  <a:pt x="73271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3785147" y="3359739"/>
            <a:ext cx="10274" cy="68478"/>
          </a:xfrm>
          <a:custGeom>
            <a:avLst/>
            <a:gdLst/>
            <a:ahLst/>
            <a:cxnLst/>
            <a:rect l="l" t="t" r="r" b="b"/>
            <a:pathLst>
              <a:path w="10274" h="68478">
                <a:moveTo>
                  <a:pt x="10274" y="0"/>
                </a:moveTo>
                <a:lnTo>
                  <a:pt x="0" y="68478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3774873" y="3359739"/>
            <a:ext cx="20548" cy="0"/>
          </a:xfrm>
          <a:custGeom>
            <a:avLst/>
            <a:gdLst/>
            <a:ahLst/>
            <a:cxnLst/>
            <a:rect l="l" t="t" r="r" b="b"/>
            <a:pathLst>
              <a:path w="20548">
                <a:moveTo>
                  <a:pt x="0" y="0"/>
                </a:moveTo>
                <a:lnTo>
                  <a:pt x="2054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3774873" y="3359739"/>
            <a:ext cx="10274" cy="68478"/>
          </a:xfrm>
          <a:custGeom>
            <a:avLst/>
            <a:gdLst/>
            <a:ahLst/>
            <a:cxnLst/>
            <a:rect l="l" t="t" r="r" b="b"/>
            <a:pathLst>
              <a:path w="10274" h="68478">
                <a:moveTo>
                  <a:pt x="10274" y="68478"/>
                </a:moveTo>
                <a:lnTo>
                  <a:pt x="0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3774873" y="1891035"/>
            <a:ext cx="10274" cy="68465"/>
          </a:xfrm>
          <a:custGeom>
            <a:avLst/>
            <a:gdLst/>
            <a:ahLst/>
            <a:cxnLst/>
            <a:rect l="l" t="t" r="r" b="b"/>
            <a:pathLst>
              <a:path w="10274" h="68465">
                <a:moveTo>
                  <a:pt x="0" y="68465"/>
                </a:moveTo>
                <a:lnTo>
                  <a:pt x="1027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3774873" y="1959500"/>
            <a:ext cx="20548" cy="0"/>
          </a:xfrm>
          <a:custGeom>
            <a:avLst/>
            <a:gdLst/>
            <a:ahLst/>
            <a:cxnLst/>
            <a:rect l="l" t="t" r="r" b="b"/>
            <a:pathLst>
              <a:path w="20548">
                <a:moveTo>
                  <a:pt x="2054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3785147" y="1891035"/>
            <a:ext cx="10274" cy="68465"/>
          </a:xfrm>
          <a:custGeom>
            <a:avLst/>
            <a:gdLst/>
            <a:ahLst/>
            <a:cxnLst/>
            <a:rect l="l" t="t" r="r" b="b"/>
            <a:pathLst>
              <a:path w="10274" h="68465">
                <a:moveTo>
                  <a:pt x="0" y="0"/>
                </a:moveTo>
                <a:lnTo>
                  <a:pt x="10274" y="6846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3785147" y="1891035"/>
            <a:ext cx="0" cy="1537182"/>
          </a:xfrm>
          <a:custGeom>
            <a:avLst/>
            <a:gdLst/>
            <a:ahLst/>
            <a:cxnLst/>
            <a:rect l="l" t="t" r="r" b="b"/>
            <a:pathLst>
              <a:path h="1537182">
                <a:moveTo>
                  <a:pt x="0" y="0"/>
                </a:moveTo>
                <a:lnTo>
                  <a:pt x="0" y="153718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3773742" y="3428217"/>
            <a:ext cx="182587" cy="0"/>
          </a:xfrm>
          <a:custGeom>
            <a:avLst/>
            <a:gdLst/>
            <a:ahLst/>
            <a:cxnLst/>
            <a:rect l="l" t="t" r="r" b="b"/>
            <a:pathLst>
              <a:path w="182587">
                <a:moveTo>
                  <a:pt x="18258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3773742" y="1891035"/>
            <a:ext cx="718870" cy="0"/>
          </a:xfrm>
          <a:custGeom>
            <a:avLst/>
            <a:gdLst/>
            <a:ahLst/>
            <a:cxnLst/>
            <a:rect l="l" t="t" r="r" b="b"/>
            <a:pathLst>
              <a:path w="718870">
                <a:moveTo>
                  <a:pt x="71887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4492626" y="1891035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0"/>
                </a:moveTo>
                <a:lnTo>
                  <a:pt x="0" y="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4504018" y="1891035"/>
            <a:ext cx="0" cy="38"/>
          </a:xfrm>
          <a:custGeom>
            <a:avLst/>
            <a:gdLst/>
            <a:ahLst/>
            <a:cxnLst/>
            <a:rect l="l" t="t" r="r" b="b"/>
            <a:pathLst>
              <a:path h="38">
                <a:moveTo>
                  <a:pt x="0" y="0"/>
                </a:moveTo>
                <a:lnTo>
                  <a:pt x="0" y="3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4165349" y="1916874"/>
            <a:ext cx="679780" cy="0"/>
          </a:xfrm>
          <a:custGeom>
            <a:avLst/>
            <a:gdLst/>
            <a:ahLst/>
            <a:cxnLst/>
            <a:rect l="l" t="t" r="r" b="b"/>
            <a:pathLst>
              <a:path w="679780">
                <a:moveTo>
                  <a:pt x="679780" y="0"/>
                </a:moveTo>
                <a:lnTo>
                  <a:pt x="679780" y="0"/>
                </a:lnTo>
                <a:lnTo>
                  <a:pt x="19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4165349" y="1891245"/>
            <a:ext cx="679780" cy="25628"/>
          </a:xfrm>
          <a:custGeom>
            <a:avLst/>
            <a:gdLst/>
            <a:ahLst/>
            <a:cxnLst/>
            <a:rect l="l" t="t" r="r" b="b"/>
            <a:pathLst>
              <a:path w="679780" h="25628">
                <a:moveTo>
                  <a:pt x="679780" y="25628"/>
                </a:moveTo>
                <a:lnTo>
                  <a:pt x="618337" y="17094"/>
                </a:lnTo>
                <a:lnTo>
                  <a:pt x="556679" y="10261"/>
                </a:lnTo>
                <a:lnTo>
                  <a:pt x="494855" y="5130"/>
                </a:lnTo>
                <a:lnTo>
                  <a:pt x="432917" y="1714"/>
                </a:lnTo>
                <a:lnTo>
                  <a:pt x="370903" y="0"/>
                </a:lnTo>
                <a:lnTo>
                  <a:pt x="308876" y="0"/>
                </a:lnTo>
                <a:lnTo>
                  <a:pt x="246862" y="1714"/>
                </a:lnTo>
                <a:lnTo>
                  <a:pt x="184924" y="5130"/>
                </a:lnTo>
                <a:lnTo>
                  <a:pt x="123101" y="10261"/>
                </a:lnTo>
                <a:lnTo>
                  <a:pt x="61442" y="17094"/>
                </a:lnTo>
                <a:lnTo>
                  <a:pt x="0" y="25628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4068918" y="2019731"/>
            <a:ext cx="872642" cy="0"/>
          </a:xfrm>
          <a:custGeom>
            <a:avLst/>
            <a:gdLst/>
            <a:ahLst/>
            <a:cxnLst/>
            <a:rect l="l" t="t" r="r" b="b"/>
            <a:pathLst>
              <a:path w="872642">
                <a:moveTo>
                  <a:pt x="872642" y="0"/>
                </a:moveTo>
                <a:lnTo>
                  <a:pt x="872642" y="0"/>
                </a:lnTo>
                <a:lnTo>
                  <a:pt x="736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4068918" y="1916874"/>
            <a:ext cx="96431" cy="102857"/>
          </a:xfrm>
          <a:custGeom>
            <a:avLst/>
            <a:gdLst/>
            <a:ahLst/>
            <a:cxnLst/>
            <a:rect l="l" t="t" r="r" b="b"/>
            <a:pathLst>
              <a:path w="96431" h="102857">
                <a:moveTo>
                  <a:pt x="96431" y="0"/>
                </a:moveTo>
                <a:lnTo>
                  <a:pt x="82931" y="2908"/>
                </a:lnTo>
                <a:lnTo>
                  <a:pt x="69888" y="7429"/>
                </a:lnTo>
                <a:lnTo>
                  <a:pt x="57480" y="13487"/>
                </a:lnTo>
                <a:lnTo>
                  <a:pt x="45897" y="21005"/>
                </a:lnTo>
                <a:lnTo>
                  <a:pt x="35306" y="29857"/>
                </a:lnTo>
                <a:lnTo>
                  <a:pt x="25857" y="39941"/>
                </a:lnTo>
                <a:lnTo>
                  <a:pt x="17703" y="51079"/>
                </a:lnTo>
                <a:lnTo>
                  <a:pt x="10947" y="63119"/>
                </a:lnTo>
                <a:lnTo>
                  <a:pt x="5702" y="75895"/>
                </a:lnTo>
                <a:lnTo>
                  <a:pt x="2032" y="89204"/>
                </a:lnTo>
                <a:lnTo>
                  <a:pt x="0" y="10285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4845130" y="1916874"/>
            <a:ext cx="96431" cy="102857"/>
          </a:xfrm>
          <a:custGeom>
            <a:avLst/>
            <a:gdLst/>
            <a:ahLst/>
            <a:cxnLst/>
            <a:rect l="l" t="t" r="r" b="b"/>
            <a:pathLst>
              <a:path w="96431" h="102857">
                <a:moveTo>
                  <a:pt x="96431" y="102857"/>
                </a:moveTo>
                <a:lnTo>
                  <a:pt x="94399" y="89204"/>
                </a:lnTo>
                <a:lnTo>
                  <a:pt x="90728" y="75895"/>
                </a:lnTo>
                <a:lnTo>
                  <a:pt x="85483" y="63119"/>
                </a:lnTo>
                <a:lnTo>
                  <a:pt x="78727" y="51079"/>
                </a:lnTo>
                <a:lnTo>
                  <a:pt x="70573" y="39941"/>
                </a:lnTo>
                <a:lnTo>
                  <a:pt x="61125" y="29857"/>
                </a:lnTo>
                <a:lnTo>
                  <a:pt x="50533" y="21005"/>
                </a:lnTo>
                <a:lnTo>
                  <a:pt x="38950" y="13487"/>
                </a:lnTo>
                <a:lnTo>
                  <a:pt x="26543" y="7429"/>
                </a:lnTo>
                <a:lnTo>
                  <a:pt x="13500" y="2908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3997405" y="2837078"/>
            <a:ext cx="1015669" cy="0"/>
          </a:xfrm>
          <a:custGeom>
            <a:avLst/>
            <a:gdLst/>
            <a:ahLst/>
            <a:cxnLst/>
            <a:rect l="l" t="t" r="r" b="b"/>
            <a:pathLst>
              <a:path w="1015669">
                <a:moveTo>
                  <a:pt x="1015669" y="0"/>
                </a:moveTo>
                <a:lnTo>
                  <a:pt x="1015669" y="0"/>
                </a:lnTo>
                <a:lnTo>
                  <a:pt x="749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3974583" y="2859900"/>
            <a:ext cx="1061313" cy="0"/>
          </a:xfrm>
          <a:custGeom>
            <a:avLst/>
            <a:gdLst/>
            <a:ahLst/>
            <a:cxnLst/>
            <a:rect l="l" t="t" r="r" b="b"/>
            <a:pathLst>
              <a:path w="1061313">
                <a:moveTo>
                  <a:pt x="1061313" y="0"/>
                </a:moveTo>
                <a:lnTo>
                  <a:pt x="1061313" y="0"/>
                </a:lnTo>
                <a:lnTo>
                  <a:pt x="19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3997405" y="2019731"/>
            <a:ext cx="71513" cy="817346"/>
          </a:xfrm>
          <a:custGeom>
            <a:avLst/>
            <a:gdLst/>
            <a:ahLst/>
            <a:cxnLst/>
            <a:rect l="l" t="t" r="r" b="b"/>
            <a:pathLst>
              <a:path w="71513" h="817346">
                <a:moveTo>
                  <a:pt x="71513" y="0"/>
                </a:moveTo>
                <a:lnTo>
                  <a:pt x="0" y="81734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4941561" y="2019731"/>
            <a:ext cx="71513" cy="817346"/>
          </a:xfrm>
          <a:custGeom>
            <a:avLst/>
            <a:gdLst/>
            <a:ahLst/>
            <a:cxnLst/>
            <a:rect l="l" t="t" r="r" b="b"/>
            <a:pathLst>
              <a:path w="71513" h="817346">
                <a:moveTo>
                  <a:pt x="71513" y="817346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3974583" y="2837078"/>
            <a:ext cx="22821" cy="22821"/>
          </a:xfrm>
          <a:custGeom>
            <a:avLst/>
            <a:gdLst/>
            <a:ahLst/>
            <a:cxnLst/>
            <a:rect l="l" t="t" r="r" b="b"/>
            <a:pathLst>
              <a:path w="22821" h="22821">
                <a:moveTo>
                  <a:pt x="22821" y="0"/>
                </a:moveTo>
                <a:lnTo>
                  <a:pt x="18376" y="444"/>
                </a:lnTo>
                <a:lnTo>
                  <a:pt x="14084" y="1739"/>
                </a:lnTo>
                <a:lnTo>
                  <a:pt x="10147" y="3848"/>
                </a:lnTo>
                <a:lnTo>
                  <a:pt x="6692" y="6680"/>
                </a:lnTo>
                <a:lnTo>
                  <a:pt x="3848" y="10147"/>
                </a:lnTo>
                <a:lnTo>
                  <a:pt x="1739" y="14084"/>
                </a:lnTo>
                <a:lnTo>
                  <a:pt x="444" y="18376"/>
                </a:lnTo>
                <a:lnTo>
                  <a:pt x="0" y="22821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5013074" y="2837078"/>
            <a:ext cx="22821" cy="22821"/>
          </a:xfrm>
          <a:custGeom>
            <a:avLst/>
            <a:gdLst/>
            <a:ahLst/>
            <a:cxnLst/>
            <a:rect l="l" t="t" r="r" b="b"/>
            <a:pathLst>
              <a:path w="22821" h="22821">
                <a:moveTo>
                  <a:pt x="22821" y="22821"/>
                </a:moveTo>
                <a:lnTo>
                  <a:pt x="22377" y="18376"/>
                </a:lnTo>
                <a:lnTo>
                  <a:pt x="21082" y="14084"/>
                </a:lnTo>
                <a:lnTo>
                  <a:pt x="18973" y="10147"/>
                </a:lnTo>
                <a:lnTo>
                  <a:pt x="16129" y="6680"/>
                </a:lnTo>
                <a:lnTo>
                  <a:pt x="12674" y="3848"/>
                </a:lnTo>
                <a:lnTo>
                  <a:pt x="8724" y="1739"/>
                </a:lnTo>
                <a:lnTo>
                  <a:pt x="4445" y="444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3967735" y="3610805"/>
            <a:ext cx="68478" cy="10274"/>
          </a:xfrm>
          <a:custGeom>
            <a:avLst/>
            <a:gdLst/>
            <a:ahLst/>
            <a:cxnLst/>
            <a:rect l="l" t="t" r="r" b="b"/>
            <a:pathLst>
              <a:path w="68478" h="10274">
                <a:moveTo>
                  <a:pt x="68478" y="10274"/>
                </a:moveTo>
                <a:lnTo>
                  <a:pt x="0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4036213" y="3600531"/>
            <a:ext cx="0" cy="20548"/>
          </a:xfrm>
          <a:custGeom>
            <a:avLst/>
            <a:gdLst/>
            <a:ahLst/>
            <a:cxnLst/>
            <a:rect l="l" t="t" r="r" b="b"/>
            <a:pathLst>
              <a:path h="20548">
                <a:moveTo>
                  <a:pt x="0" y="0"/>
                </a:moveTo>
                <a:lnTo>
                  <a:pt x="0" y="2054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3967735" y="3600531"/>
            <a:ext cx="68478" cy="10274"/>
          </a:xfrm>
          <a:custGeom>
            <a:avLst/>
            <a:gdLst/>
            <a:ahLst/>
            <a:cxnLst/>
            <a:rect l="l" t="t" r="r" b="b"/>
            <a:pathLst>
              <a:path w="68478" h="10274">
                <a:moveTo>
                  <a:pt x="0" y="10274"/>
                </a:moveTo>
                <a:lnTo>
                  <a:pt x="68478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4974273" y="3600531"/>
            <a:ext cx="68465" cy="10274"/>
          </a:xfrm>
          <a:custGeom>
            <a:avLst/>
            <a:gdLst/>
            <a:ahLst/>
            <a:cxnLst/>
            <a:rect l="l" t="t" r="r" b="b"/>
            <a:pathLst>
              <a:path w="68465" h="10274">
                <a:moveTo>
                  <a:pt x="0" y="0"/>
                </a:moveTo>
                <a:lnTo>
                  <a:pt x="68465" y="10274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4974273" y="3600531"/>
            <a:ext cx="0" cy="20548"/>
          </a:xfrm>
          <a:custGeom>
            <a:avLst/>
            <a:gdLst/>
            <a:ahLst/>
            <a:cxnLst/>
            <a:rect l="l" t="t" r="r" b="b"/>
            <a:pathLst>
              <a:path h="20548">
                <a:moveTo>
                  <a:pt x="0" y="2054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4974273" y="3610805"/>
            <a:ext cx="68465" cy="10274"/>
          </a:xfrm>
          <a:custGeom>
            <a:avLst/>
            <a:gdLst/>
            <a:ahLst/>
            <a:cxnLst/>
            <a:rect l="l" t="t" r="r" b="b"/>
            <a:pathLst>
              <a:path w="68465" h="10274">
                <a:moveTo>
                  <a:pt x="68465" y="0"/>
                </a:moveTo>
                <a:lnTo>
                  <a:pt x="0" y="10274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3967735" y="3610805"/>
            <a:ext cx="1075004" cy="0"/>
          </a:xfrm>
          <a:custGeom>
            <a:avLst/>
            <a:gdLst/>
            <a:ahLst/>
            <a:cxnLst/>
            <a:rect l="l" t="t" r="r" b="b"/>
            <a:pathLst>
              <a:path w="1075004">
                <a:moveTo>
                  <a:pt x="107500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3967735" y="3439634"/>
            <a:ext cx="0" cy="182587"/>
          </a:xfrm>
          <a:custGeom>
            <a:avLst/>
            <a:gdLst/>
            <a:ahLst/>
            <a:cxnLst/>
            <a:rect l="l" t="t" r="r" b="b"/>
            <a:pathLst>
              <a:path h="182587">
                <a:moveTo>
                  <a:pt x="0" y="0"/>
                </a:moveTo>
                <a:lnTo>
                  <a:pt x="0" y="18258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5042739" y="3439634"/>
            <a:ext cx="0" cy="182587"/>
          </a:xfrm>
          <a:custGeom>
            <a:avLst/>
            <a:gdLst/>
            <a:ahLst/>
            <a:cxnLst/>
            <a:rect l="l" t="t" r="r" b="b"/>
            <a:pathLst>
              <a:path h="182587">
                <a:moveTo>
                  <a:pt x="0" y="0"/>
                </a:moveTo>
                <a:lnTo>
                  <a:pt x="0" y="18258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4965919" y="3428212"/>
            <a:ext cx="76822" cy="0"/>
          </a:xfrm>
          <a:custGeom>
            <a:avLst/>
            <a:gdLst/>
            <a:ahLst/>
            <a:cxnLst/>
            <a:rect l="l" t="t" r="r" b="b"/>
            <a:pathLst>
              <a:path w="76822">
                <a:moveTo>
                  <a:pt x="0" y="0"/>
                </a:moveTo>
                <a:lnTo>
                  <a:pt x="7682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5001936" y="2983153"/>
            <a:ext cx="40805" cy="0"/>
          </a:xfrm>
          <a:custGeom>
            <a:avLst/>
            <a:gdLst/>
            <a:ahLst/>
            <a:cxnLst/>
            <a:rect l="l" t="t" r="r" b="b"/>
            <a:pathLst>
              <a:path w="40805">
                <a:moveTo>
                  <a:pt x="0" y="0"/>
                </a:moveTo>
                <a:lnTo>
                  <a:pt x="4080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5042742" y="2983153"/>
            <a:ext cx="0" cy="445058"/>
          </a:xfrm>
          <a:custGeom>
            <a:avLst/>
            <a:gdLst/>
            <a:ahLst/>
            <a:cxnLst/>
            <a:rect l="l" t="t" r="r" b="b"/>
            <a:pathLst>
              <a:path h="445058">
                <a:moveTo>
                  <a:pt x="0" y="0"/>
                </a:moveTo>
                <a:lnTo>
                  <a:pt x="0" y="44505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3967737" y="2983153"/>
            <a:ext cx="40805" cy="0"/>
          </a:xfrm>
          <a:custGeom>
            <a:avLst/>
            <a:gdLst/>
            <a:ahLst/>
            <a:cxnLst/>
            <a:rect l="l" t="t" r="r" b="b"/>
            <a:pathLst>
              <a:path w="40805">
                <a:moveTo>
                  <a:pt x="4080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3967737" y="3428212"/>
            <a:ext cx="76822" cy="0"/>
          </a:xfrm>
          <a:custGeom>
            <a:avLst/>
            <a:gdLst/>
            <a:ahLst/>
            <a:cxnLst/>
            <a:rect l="l" t="t" r="r" b="b"/>
            <a:pathLst>
              <a:path w="76822">
                <a:moveTo>
                  <a:pt x="768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3967737" y="2983153"/>
            <a:ext cx="0" cy="445058"/>
          </a:xfrm>
          <a:custGeom>
            <a:avLst/>
            <a:gdLst/>
            <a:ahLst/>
            <a:cxnLst/>
            <a:rect l="l" t="t" r="r" b="b"/>
            <a:pathLst>
              <a:path h="445058">
                <a:moveTo>
                  <a:pt x="0" y="44505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4035822" y="3028797"/>
            <a:ext cx="8737" cy="399415"/>
          </a:xfrm>
          <a:custGeom>
            <a:avLst/>
            <a:gdLst/>
            <a:ahLst/>
            <a:cxnLst/>
            <a:rect l="l" t="t" r="r" b="b"/>
            <a:pathLst>
              <a:path w="8737" h="399414">
                <a:moveTo>
                  <a:pt x="8737" y="399415"/>
                </a:moveTo>
                <a:lnTo>
                  <a:pt x="7632" y="349402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4044560" y="3428212"/>
            <a:ext cx="921359" cy="0"/>
          </a:xfrm>
          <a:custGeom>
            <a:avLst/>
            <a:gdLst/>
            <a:ahLst/>
            <a:cxnLst/>
            <a:rect l="l" t="t" r="r" b="b"/>
            <a:pathLst>
              <a:path w="921359">
                <a:moveTo>
                  <a:pt x="921359" y="0"/>
                </a:moveTo>
                <a:lnTo>
                  <a:pt x="921359" y="0"/>
                </a:lnTo>
                <a:lnTo>
                  <a:pt x="11937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4965919" y="3028797"/>
            <a:ext cx="8737" cy="399415"/>
          </a:xfrm>
          <a:custGeom>
            <a:avLst/>
            <a:gdLst/>
            <a:ahLst/>
            <a:cxnLst/>
            <a:rect l="l" t="t" r="r" b="b"/>
            <a:pathLst>
              <a:path w="8737" h="399414">
                <a:moveTo>
                  <a:pt x="8737" y="0"/>
                </a:moveTo>
                <a:lnTo>
                  <a:pt x="1104" y="349402"/>
                </a:lnTo>
                <a:lnTo>
                  <a:pt x="0" y="39941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4008542" y="3000273"/>
            <a:ext cx="27279" cy="28524"/>
          </a:xfrm>
          <a:custGeom>
            <a:avLst/>
            <a:gdLst/>
            <a:ahLst/>
            <a:cxnLst/>
            <a:rect l="l" t="t" r="r" b="b"/>
            <a:pathLst>
              <a:path w="27279" h="28524">
                <a:moveTo>
                  <a:pt x="27279" y="28524"/>
                </a:moveTo>
                <a:lnTo>
                  <a:pt x="8889" y="9321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4035822" y="3028797"/>
            <a:ext cx="938834" cy="0"/>
          </a:xfrm>
          <a:custGeom>
            <a:avLst/>
            <a:gdLst/>
            <a:ahLst/>
            <a:cxnLst/>
            <a:rect l="l" t="t" r="r" b="b"/>
            <a:pathLst>
              <a:path w="938834">
                <a:moveTo>
                  <a:pt x="938834" y="0"/>
                </a:moveTo>
                <a:lnTo>
                  <a:pt x="938834" y="0"/>
                </a:lnTo>
                <a:lnTo>
                  <a:pt x="11747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4974657" y="3000273"/>
            <a:ext cx="27279" cy="28524"/>
          </a:xfrm>
          <a:custGeom>
            <a:avLst/>
            <a:gdLst/>
            <a:ahLst/>
            <a:cxnLst/>
            <a:rect l="l" t="t" r="r" b="b"/>
            <a:pathLst>
              <a:path w="27279" h="28524">
                <a:moveTo>
                  <a:pt x="27279" y="0"/>
                </a:moveTo>
                <a:lnTo>
                  <a:pt x="4190" y="24155"/>
                </a:lnTo>
                <a:lnTo>
                  <a:pt x="0" y="28524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4008542" y="2983153"/>
            <a:ext cx="993394" cy="0"/>
          </a:xfrm>
          <a:custGeom>
            <a:avLst/>
            <a:gdLst/>
            <a:ahLst/>
            <a:cxnLst/>
            <a:rect l="l" t="t" r="r" b="b"/>
            <a:pathLst>
              <a:path w="993393">
                <a:moveTo>
                  <a:pt x="993393" y="0"/>
                </a:moveTo>
                <a:lnTo>
                  <a:pt x="993393" y="0"/>
                </a:lnTo>
                <a:lnTo>
                  <a:pt x="11709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4008542" y="2983153"/>
            <a:ext cx="0" cy="17119"/>
          </a:xfrm>
          <a:custGeom>
            <a:avLst/>
            <a:gdLst/>
            <a:ahLst/>
            <a:cxnLst/>
            <a:rect l="l" t="t" r="r" b="b"/>
            <a:pathLst>
              <a:path h="17119">
                <a:moveTo>
                  <a:pt x="0" y="17119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4008542" y="3000273"/>
            <a:ext cx="993394" cy="0"/>
          </a:xfrm>
          <a:custGeom>
            <a:avLst/>
            <a:gdLst/>
            <a:ahLst/>
            <a:cxnLst/>
            <a:rect l="l" t="t" r="r" b="b"/>
            <a:pathLst>
              <a:path w="993393">
                <a:moveTo>
                  <a:pt x="993393" y="0"/>
                </a:moveTo>
                <a:lnTo>
                  <a:pt x="993393" y="0"/>
                </a:lnTo>
                <a:lnTo>
                  <a:pt x="11709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5001936" y="2983153"/>
            <a:ext cx="0" cy="17119"/>
          </a:xfrm>
          <a:custGeom>
            <a:avLst/>
            <a:gdLst/>
            <a:ahLst/>
            <a:cxnLst/>
            <a:rect l="l" t="t" r="r" b="b"/>
            <a:pathLst>
              <a:path h="17119">
                <a:moveTo>
                  <a:pt x="0" y="0"/>
                </a:moveTo>
                <a:lnTo>
                  <a:pt x="0" y="1711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3967737" y="2975165"/>
            <a:ext cx="1075004" cy="0"/>
          </a:xfrm>
          <a:custGeom>
            <a:avLst/>
            <a:gdLst/>
            <a:ahLst/>
            <a:cxnLst/>
            <a:rect l="l" t="t" r="r" b="b"/>
            <a:pathLst>
              <a:path w="1075004">
                <a:moveTo>
                  <a:pt x="1075004" y="0"/>
                </a:moveTo>
                <a:lnTo>
                  <a:pt x="1075004" y="0"/>
                </a:lnTo>
                <a:lnTo>
                  <a:pt x="19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3999691" y="2975165"/>
            <a:ext cx="0" cy="7988"/>
          </a:xfrm>
          <a:custGeom>
            <a:avLst/>
            <a:gdLst/>
            <a:ahLst/>
            <a:cxnLst/>
            <a:rect l="l" t="t" r="r" b="b"/>
            <a:pathLst>
              <a:path h="7988">
                <a:moveTo>
                  <a:pt x="0" y="0"/>
                </a:moveTo>
                <a:lnTo>
                  <a:pt x="0" y="798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5010788" y="2975165"/>
            <a:ext cx="0" cy="7988"/>
          </a:xfrm>
          <a:custGeom>
            <a:avLst/>
            <a:gdLst/>
            <a:ahLst/>
            <a:cxnLst/>
            <a:rect l="l" t="t" r="r" b="b"/>
            <a:pathLst>
              <a:path h="7988">
                <a:moveTo>
                  <a:pt x="0" y="798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3967737" y="2859900"/>
            <a:ext cx="6845" cy="115265"/>
          </a:xfrm>
          <a:custGeom>
            <a:avLst/>
            <a:gdLst/>
            <a:ahLst/>
            <a:cxnLst/>
            <a:rect l="l" t="t" r="r" b="b"/>
            <a:pathLst>
              <a:path w="6845" h="115265">
                <a:moveTo>
                  <a:pt x="6845" y="0"/>
                </a:moveTo>
                <a:lnTo>
                  <a:pt x="0" y="11526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5035896" y="2859900"/>
            <a:ext cx="6845" cy="115265"/>
          </a:xfrm>
          <a:custGeom>
            <a:avLst/>
            <a:gdLst/>
            <a:ahLst/>
            <a:cxnLst/>
            <a:rect l="l" t="t" r="r" b="b"/>
            <a:pathLst>
              <a:path w="6845" h="115265">
                <a:moveTo>
                  <a:pt x="6845" y="11526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047177" y="3529279"/>
            <a:ext cx="28981" cy="72466"/>
          </a:xfrm>
          <a:custGeom>
            <a:avLst/>
            <a:gdLst/>
            <a:ahLst/>
            <a:cxnLst/>
            <a:rect l="l" t="t" r="r" b="b"/>
            <a:pathLst>
              <a:path w="28981" h="72466">
                <a:moveTo>
                  <a:pt x="0" y="72466"/>
                </a:moveTo>
                <a:lnTo>
                  <a:pt x="2898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036306" y="3540175"/>
            <a:ext cx="50723" cy="50673"/>
          </a:xfrm>
          <a:custGeom>
            <a:avLst/>
            <a:gdLst/>
            <a:ahLst/>
            <a:cxnLst/>
            <a:rect l="l" t="t" r="r" b="b"/>
            <a:pathLst>
              <a:path w="50723" h="50673">
                <a:moveTo>
                  <a:pt x="50723" y="25336"/>
                </a:moveTo>
                <a:lnTo>
                  <a:pt x="50609" y="22923"/>
                </a:lnTo>
                <a:lnTo>
                  <a:pt x="50266" y="20535"/>
                </a:lnTo>
                <a:lnTo>
                  <a:pt x="49695" y="18186"/>
                </a:lnTo>
                <a:lnTo>
                  <a:pt x="48907" y="15913"/>
                </a:lnTo>
                <a:lnTo>
                  <a:pt x="47904" y="13715"/>
                </a:lnTo>
                <a:lnTo>
                  <a:pt x="46697" y="11620"/>
                </a:lnTo>
                <a:lnTo>
                  <a:pt x="45300" y="9664"/>
                </a:lnTo>
                <a:lnTo>
                  <a:pt x="43713" y="7835"/>
                </a:lnTo>
                <a:lnTo>
                  <a:pt x="41973" y="6172"/>
                </a:lnTo>
                <a:lnTo>
                  <a:pt x="40068" y="4673"/>
                </a:lnTo>
                <a:lnTo>
                  <a:pt x="38049" y="3365"/>
                </a:lnTo>
                <a:lnTo>
                  <a:pt x="35902" y="2273"/>
                </a:lnTo>
                <a:lnTo>
                  <a:pt x="33654" y="1371"/>
                </a:lnTo>
                <a:lnTo>
                  <a:pt x="31343" y="698"/>
                </a:lnTo>
                <a:lnTo>
                  <a:pt x="28981" y="228"/>
                </a:lnTo>
                <a:lnTo>
                  <a:pt x="26568" y="0"/>
                </a:lnTo>
                <a:lnTo>
                  <a:pt x="24155" y="0"/>
                </a:lnTo>
                <a:lnTo>
                  <a:pt x="21755" y="228"/>
                </a:lnTo>
                <a:lnTo>
                  <a:pt x="19392" y="698"/>
                </a:lnTo>
                <a:lnTo>
                  <a:pt x="17068" y="1371"/>
                </a:lnTo>
                <a:lnTo>
                  <a:pt x="14820" y="2273"/>
                </a:lnTo>
                <a:lnTo>
                  <a:pt x="12687" y="3365"/>
                </a:lnTo>
                <a:lnTo>
                  <a:pt x="10655" y="4673"/>
                </a:lnTo>
                <a:lnTo>
                  <a:pt x="8750" y="6172"/>
                </a:lnTo>
                <a:lnTo>
                  <a:pt x="7010" y="7835"/>
                </a:lnTo>
                <a:lnTo>
                  <a:pt x="5422" y="9664"/>
                </a:lnTo>
                <a:lnTo>
                  <a:pt x="4025" y="11620"/>
                </a:lnTo>
                <a:lnTo>
                  <a:pt x="2819" y="13715"/>
                </a:lnTo>
                <a:lnTo>
                  <a:pt x="1816" y="15913"/>
                </a:lnTo>
                <a:lnTo>
                  <a:pt x="1028" y="18186"/>
                </a:lnTo>
                <a:lnTo>
                  <a:pt x="457" y="20535"/>
                </a:lnTo>
                <a:lnTo>
                  <a:pt x="114" y="22923"/>
                </a:lnTo>
                <a:lnTo>
                  <a:pt x="0" y="25336"/>
                </a:lnTo>
                <a:lnTo>
                  <a:pt x="114" y="27749"/>
                </a:lnTo>
                <a:lnTo>
                  <a:pt x="457" y="30137"/>
                </a:lnTo>
                <a:lnTo>
                  <a:pt x="1028" y="32486"/>
                </a:lnTo>
                <a:lnTo>
                  <a:pt x="1816" y="34772"/>
                </a:lnTo>
                <a:lnTo>
                  <a:pt x="2819" y="36956"/>
                </a:lnTo>
                <a:lnTo>
                  <a:pt x="4025" y="39052"/>
                </a:lnTo>
                <a:lnTo>
                  <a:pt x="5422" y="41020"/>
                </a:lnTo>
                <a:lnTo>
                  <a:pt x="7010" y="42837"/>
                </a:lnTo>
                <a:lnTo>
                  <a:pt x="8750" y="44500"/>
                </a:lnTo>
                <a:lnTo>
                  <a:pt x="10655" y="45999"/>
                </a:lnTo>
                <a:lnTo>
                  <a:pt x="12687" y="47307"/>
                </a:lnTo>
                <a:lnTo>
                  <a:pt x="14820" y="48412"/>
                </a:lnTo>
                <a:lnTo>
                  <a:pt x="17068" y="49301"/>
                </a:lnTo>
                <a:lnTo>
                  <a:pt x="19392" y="49987"/>
                </a:lnTo>
                <a:lnTo>
                  <a:pt x="21755" y="50444"/>
                </a:lnTo>
                <a:lnTo>
                  <a:pt x="24155" y="50672"/>
                </a:lnTo>
                <a:lnTo>
                  <a:pt x="26568" y="50672"/>
                </a:lnTo>
                <a:lnTo>
                  <a:pt x="28981" y="50444"/>
                </a:lnTo>
                <a:lnTo>
                  <a:pt x="31343" y="49987"/>
                </a:lnTo>
                <a:lnTo>
                  <a:pt x="33654" y="49301"/>
                </a:lnTo>
                <a:lnTo>
                  <a:pt x="35902" y="48412"/>
                </a:lnTo>
                <a:lnTo>
                  <a:pt x="38049" y="47307"/>
                </a:lnTo>
                <a:lnTo>
                  <a:pt x="40068" y="45999"/>
                </a:lnTo>
                <a:lnTo>
                  <a:pt x="41973" y="44500"/>
                </a:lnTo>
                <a:lnTo>
                  <a:pt x="43713" y="42837"/>
                </a:lnTo>
                <a:lnTo>
                  <a:pt x="45300" y="41020"/>
                </a:lnTo>
                <a:lnTo>
                  <a:pt x="46697" y="39052"/>
                </a:lnTo>
                <a:lnTo>
                  <a:pt x="47904" y="36956"/>
                </a:lnTo>
                <a:lnTo>
                  <a:pt x="48907" y="34772"/>
                </a:lnTo>
                <a:lnTo>
                  <a:pt x="49695" y="32486"/>
                </a:lnTo>
                <a:lnTo>
                  <a:pt x="50266" y="30137"/>
                </a:lnTo>
                <a:lnTo>
                  <a:pt x="50609" y="27749"/>
                </a:lnTo>
                <a:lnTo>
                  <a:pt x="50723" y="25336"/>
                </a:lnTo>
                <a:close/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613201" y="3600535"/>
            <a:ext cx="68465" cy="10274"/>
          </a:xfrm>
          <a:custGeom>
            <a:avLst/>
            <a:gdLst/>
            <a:ahLst/>
            <a:cxnLst/>
            <a:rect l="l" t="t" r="r" b="b"/>
            <a:pathLst>
              <a:path w="68465" h="10274">
                <a:moveTo>
                  <a:pt x="0" y="0"/>
                </a:moveTo>
                <a:lnTo>
                  <a:pt x="68465" y="10274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613201" y="3600535"/>
            <a:ext cx="0" cy="20535"/>
          </a:xfrm>
          <a:custGeom>
            <a:avLst/>
            <a:gdLst/>
            <a:ahLst/>
            <a:cxnLst/>
            <a:rect l="l" t="t" r="r" b="b"/>
            <a:pathLst>
              <a:path h="20535">
                <a:moveTo>
                  <a:pt x="0" y="2053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613201" y="3610809"/>
            <a:ext cx="68465" cy="10261"/>
          </a:xfrm>
          <a:custGeom>
            <a:avLst/>
            <a:gdLst/>
            <a:ahLst/>
            <a:cxnLst/>
            <a:rect l="l" t="t" r="r" b="b"/>
            <a:pathLst>
              <a:path w="68465" h="10261">
                <a:moveTo>
                  <a:pt x="68465" y="0"/>
                </a:moveTo>
                <a:lnTo>
                  <a:pt x="0" y="1026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606675" y="3610809"/>
            <a:ext cx="68465" cy="10261"/>
          </a:xfrm>
          <a:custGeom>
            <a:avLst/>
            <a:gdLst/>
            <a:ahLst/>
            <a:cxnLst/>
            <a:rect l="l" t="t" r="r" b="b"/>
            <a:pathLst>
              <a:path w="68465" h="10261">
                <a:moveTo>
                  <a:pt x="68465" y="10261"/>
                </a:moveTo>
                <a:lnTo>
                  <a:pt x="0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675141" y="3600535"/>
            <a:ext cx="0" cy="20535"/>
          </a:xfrm>
          <a:custGeom>
            <a:avLst/>
            <a:gdLst/>
            <a:ahLst/>
            <a:cxnLst/>
            <a:rect l="l" t="t" r="r" b="b"/>
            <a:pathLst>
              <a:path h="20535">
                <a:moveTo>
                  <a:pt x="0" y="0"/>
                </a:moveTo>
                <a:lnTo>
                  <a:pt x="0" y="2053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606675" y="3600535"/>
            <a:ext cx="68465" cy="10274"/>
          </a:xfrm>
          <a:custGeom>
            <a:avLst/>
            <a:gdLst/>
            <a:ahLst/>
            <a:cxnLst/>
            <a:rect l="l" t="t" r="r" b="b"/>
            <a:pathLst>
              <a:path w="68465" h="10274">
                <a:moveTo>
                  <a:pt x="0" y="10274"/>
                </a:moveTo>
                <a:lnTo>
                  <a:pt x="6846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606675" y="3610809"/>
            <a:ext cx="1074991" cy="0"/>
          </a:xfrm>
          <a:custGeom>
            <a:avLst/>
            <a:gdLst/>
            <a:ahLst/>
            <a:cxnLst/>
            <a:rect l="l" t="t" r="r" b="b"/>
            <a:pathLst>
              <a:path w="1074991">
                <a:moveTo>
                  <a:pt x="0" y="0"/>
                </a:moveTo>
                <a:lnTo>
                  <a:pt x="107499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681666" y="3011674"/>
            <a:ext cx="0" cy="610539"/>
          </a:xfrm>
          <a:custGeom>
            <a:avLst/>
            <a:gdLst/>
            <a:ahLst/>
            <a:cxnLst/>
            <a:rect l="l" t="t" r="r" b="b"/>
            <a:pathLst>
              <a:path h="610539">
                <a:moveTo>
                  <a:pt x="0" y="0"/>
                </a:moveTo>
                <a:lnTo>
                  <a:pt x="0" y="61053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606675" y="3011674"/>
            <a:ext cx="0" cy="610539"/>
          </a:xfrm>
          <a:custGeom>
            <a:avLst/>
            <a:gdLst/>
            <a:ahLst/>
            <a:cxnLst/>
            <a:rect l="l" t="t" r="r" b="b"/>
            <a:pathLst>
              <a:path h="610539">
                <a:moveTo>
                  <a:pt x="0" y="0"/>
                </a:moveTo>
                <a:lnTo>
                  <a:pt x="0" y="61053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639766" y="3428212"/>
            <a:ext cx="298996" cy="0"/>
          </a:xfrm>
          <a:custGeom>
            <a:avLst/>
            <a:gdLst/>
            <a:ahLst/>
            <a:cxnLst/>
            <a:rect l="l" t="t" r="r" b="b"/>
            <a:pathLst>
              <a:path w="298996">
                <a:moveTo>
                  <a:pt x="298996" y="0"/>
                </a:moveTo>
                <a:lnTo>
                  <a:pt x="298996" y="0"/>
                </a:lnTo>
                <a:lnTo>
                  <a:pt x="762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349594" y="3428212"/>
            <a:ext cx="298983" cy="0"/>
          </a:xfrm>
          <a:custGeom>
            <a:avLst/>
            <a:gdLst/>
            <a:ahLst/>
            <a:cxnLst/>
            <a:rect l="l" t="t" r="r" b="b"/>
            <a:pathLst>
              <a:path w="298983">
                <a:moveTo>
                  <a:pt x="298983" y="0"/>
                </a:moveTo>
                <a:lnTo>
                  <a:pt x="298983" y="0"/>
                </a:lnTo>
                <a:lnTo>
                  <a:pt x="2493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631778" y="3028797"/>
            <a:ext cx="306984" cy="0"/>
          </a:xfrm>
          <a:custGeom>
            <a:avLst/>
            <a:gdLst/>
            <a:ahLst/>
            <a:cxnLst/>
            <a:rect l="l" t="t" r="r" b="b"/>
            <a:pathLst>
              <a:path w="306984">
                <a:moveTo>
                  <a:pt x="306984" y="0"/>
                </a:moveTo>
                <a:lnTo>
                  <a:pt x="306984" y="0"/>
                </a:lnTo>
                <a:lnTo>
                  <a:pt x="19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606670" y="2983153"/>
            <a:ext cx="332092" cy="0"/>
          </a:xfrm>
          <a:custGeom>
            <a:avLst/>
            <a:gdLst/>
            <a:ahLst/>
            <a:cxnLst/>
            <a:rect l="l" t="t" r="r" b="b"/>
            <a:pathLst>
              <a:path w="332092">
                <a:moveTo>
                  <a:pt x="332092" y="0"/>
                </a:moveTo>
                <a:lnTo>
                  <a:pt x="332092" y="0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606670" y="3000273"/>
            <a:ext cx="332092" cy="0"/>
          </a:xfrm>
          <a:custGeom>
            <a:avLst/>
            <a:gdLst/>
            <a:ahLst/>
            <a:cxnLst/>
            <a:rect l="l" t="t" r="r" b="b"/>
            <a:pathLst>
              <a:path w="332092">
                <a:moveTo>
                  <a:pt x="332092" y="0"/>
                </a:moveTo>
                <a:lnTo>
                  <a:pt x="332092" y="0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349594" y="3028797"/>
            <a:ext cx="306971" cy="0"/>
          </a:xfrm>
          <a:custGeom>
            <a:avLst/>
            <a:gdLst/>
            <a:ahLst/>
            <a:cxnLst/>
            <a:rect l="l" t="t" r="r" b="b"/>
            <a:pathLst>
              <a:path w="306971">
                <a:moveTo>
                  <a:pt x="306971" y="0"/>
                </a:moveTo>
                <a:lnTo>
                  <a:pt x="306971" y="0"/>
                </a:lnTo>
                <a:lnTo>
                  <a:pt x="2498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349594" y="2983153"/>
            <a:ext cx="332079" cy="0"/>
          </a:xfrm>
          <a:custGeom>
            <a:avLst/>
            <a:gdLst/>
            <a:ahLst/>
            <a:cxnLst/>
            <a:rect l="l" t="t" r="r" b="b"/>
            <a:pathLst>
              <a:path w="332079">
                <a:moveTo>
                  <a:pt x="332079" y="0"/>
                </a:moveTo>
                <a:lnTo>
                  <a:pt x="332079" y="0"/>
                </a:lnTo>
                <a:lnTo>
                  <a:pt x="26301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349594" y="3000273"/>
            <a:ext cx="332079" cy="0"/>
          </a:xfrm>
          <a:custGeom>
            <a:avLst/>
            <a:gdLst/>
            <a:ahLst/>
            <a:cxnLst/>
            <a:rect l="l" t="t" r="r" b="b"/>
            <a:pathLst>
              <a:path w="332079">
                <a:moveTo>
                  <a:pt x="332079" y="0"/>
                </a:moveTo>
                <a:lnTo>
                  <a:pt x="332079" y="0"/>
                </a:lnTo>
                <a:lnTo>
                  <a:pt x="26301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938762" y="2983153"/>
            <a:ext cx="410832" cy="0"/>
          </a:xfrm>
          <a:custGeom>
            <a:avLst/>
            <a:gdLst/>
            <a:ahLst/>
            <a:cxnLst/>
            <a:rect l="l" t="t" r="r" b="b"/>
            <a:pathLst>
              <a:path w="410832">
                <a:moveTo>
                  <a:pt x="41083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058091" y="3364471"/>
            <a:ext cx="7429" cy="21856"/>
          </a:xfrm>
          <a:custGeom>
            <a:avLst/>
            <a:gdLst/>
            <a:ahLst/>
            <a:cxnLst/>
            <a:rect l="l" t="t" r="r" b="b"/>
            <a:pathLst>
              <a:path w="7429" h="21856">
                <a:moveTo>
                  <a:pt x="0" y="21856"/>
                </a:moveTo>
                <a:lnTo>
                  <a:pt x="7429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064632" y="3360077"/>
            <a:ext cx="1612" cy="4394"/>
          </a:xfrm>
          <a:custGeom>
            <a:avLst/>
            <a:gdLst/>
            <a:ahLst/>
            <a:cxnLst/>
            <a:rect l="l" t="t" r="r" b="b"/>
            <a:pathLst>
              <a:path w="1612" h="4394">
                <a:moveTo>
                  <a:pt x="889" y="4394"/>
                </a:moveTo>
                <a:lnTo>
                  <a:pt x="1473" y="2387"/>
                </a:lnTo>
                <a:lnTo>
                  <a:pt x="1612" y="1346"/>
                </a:lnTo>
                <a:lnTo>
                  <a:pt x="1574" y="825"/>
                </a:lnTo>
                <a:lnTo>
                  <a:pt x="1320" y="380"/>
                </a:lnTo>
                <a:lnTo>
                  <a:pt x="698" y="76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060809" y="3360077"/>
            <a:ext cx="3822" cy="4394"/>
          </a:xfrm>
          <a:custGeom>
            <a:avLst/>
            <a:gdLst/>
            <a:ahLst/>
            <a:cxnLst/>
            <a:rect l="l" t="t" r="r" b="b"/>
            <a:pathLst>
              <a:path w="3822" h="4394">
                <a:moveTo>
                  <a:pt x="3822" y="0"/>
                </a:moveTo>
                <a:lnTo>
                  <a:pt x="2667" y="177"/>
                </a:lnTo>
                <a:lnTo>
                  <a:pt x="1689" y="825"/>
                </a:lnTo>
                <a:lnTo>
                  <a:pt x="1041" y="1816"/>
                </a:lnTo>
                <a:lnTo>
                  <a:pt x="0" y="439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052960" y="3364471"/>
            <a:ext cx="7848" cy="23126"/>
          </a:xfrm>
          <a:custGeom>
            <a:avLst/>
            <a:gdLst/>
            <a:ahLst/>
            <a:cxnLst/>
            <a:rect l="l" t="t" r="r" b="b"/>
            <a:pathLst>
              <a:path w="7848" h="23126">
                <a:moveTo>
                  <a:pt x="7848" y="0"/>
                </a:moveTo>
                <a:lnTo>
                  <a:pt x="0" y="2312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052097" y="3387597"/>
            <a:ext cx="1473" cy="4698"/>
          </a:xfrm>
          <a:custGeom>
            <a:avLst/>
            <a:gdLst/>
            <a:ahLst/>
            <a:cxnLst/>
            <a:rect l="l" t="t" r="r" b="b"/>
            <a:pathLst>
              <a:path w="1473" h="4699">
                <a:moveTo>
                  <a:pt x="863" y="0"/>
                </a:moveTo>
                <a:lnTo>
                  <a:pt x="38" y="3124"/>
                </a:lnTo>
                <a:lnTo>
                  <a:pt x="0" y="3606"/>
                </a:lnTo>
                <a:lnTo>
                  <a:pt x="101" y="4076"/>
                </a:lnTo>
                <a:lnTo>
                  <a:pt x="406" y="4432"/>
                </a:lnTo>
                <a:lnTo>
                  <a:pt x="914" y="4660"/>
                </a:lnTo>
                <a:lnTo>
                  <a:pt x="1473" y="469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053570" y="3386328"/>
            <a:ext cx="4521" cy="5968"/>
          </a:xfrm>
          <a:custGeom>
            <a:avLst/>
            <a:gdLst/>
            <a:ahLst/>
            <a:cxnLst/>
            <a:rect l="l" t="t" r="r" b="b"/>
            <a:pathLst>
              <a:path w="4521" h="5969">
                <a:moveTo>
                  <a:pt x="0" y="5968"/>
                </a:moveTo>
                <a:lnTo>
                  <a:pt x="1003" y="5841"/>
                </a:lnTo>
                <a:lnTo>
                  <a:pt x="1892" y="5384"/>
                </a:lnTo>
                <a:lnTo>
                  <a:pt x="3047" y="3746"/>
                </a:lnTo>
                <a:lnTo>
                  <a:pt x="452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096712" y="3369475"/>
            <a:ext cx="4025" cy="0"/>
          </a:xfrm>
          <a:custGeom>
            <a:avLst/>
            <a:gdLst/>
            <a:ahLst/>
            <a:cxnLst/>
            <a:rect l="l" t="t" r="r" b="b"/>
            <a:pathLst>
              <a:path w="4025">
                <a:moveTo>
                  <a:pt x="0" y="0"/>
                </a:moveTo>
                <a:lnTo>
                  <a:pt x="402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100738" y="3365969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0" y="3505"/>
                </a:moveTo>
                <a:lnTo>
                  <a:pt x="118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101919" y="3360077"/>
            <a:ext cx="1257" cy="5892"/>
          </a:xfrm>
          <a:custGeom>
            <a:avLst/>
            <a:gdLst/>
            <a:ahLst/>
            <a:cxnLst/>
            <a:rect l="l" t="t" r="r" b="b"/>
            <a:pathLst>
              <a:path w="1257" h="5892">
                <a:moveTo>
                  <a:pt x="0" y="5892"/>
                </a:moveTo>
                <a:lnTo>
                  <a:pt x="863" y="3174"/>
                </a:lnTo>
                <a:lnTo>
                  <a:pt x="1257" y="977"/>
                </a:lnTo>
                <a:lnTo>
                  <a:pt x="1168" y="558"/>
                </a:lnTo>
                <a:lnTo>
                  <a:pt x="914" y="228"/>
                </a:lnTo>
                <a:lnTo>
                  <a:pt x="520" y="50"/>
                </a:lnTo>
                <a:lnTo>
                  <a:pt x="10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097893" y="3360077"/>
            <a:ext cx="4127" cy="5892"/>
          </a:xfrm>
          <a:custGeom>
            <a:avLst/>
            <a:gdLst/>
            <a:ahLst/>
            <a:cxnLst/>
            <a:rect l="l" t="t" r="r" b="b"/>
            <a:pathLst>
              <a:path w="4127" h="5892">
                <a:moveTo>
                  <a:pt x="4127" y="0"/>
                </a:moveTo>
                <a:lnTo>
                  <a:pt x="3162" y="126"/>
                </a:lnTo>
                <a:lnTo>
                  <a:pt x="2324" y="596"/>
                </a:lnTo>
                <a:lnTo>
                  <a:pt x="1346" y="2260"/>
                </a:lnTo>
                <a:lnTo>
                  <a:pt x="0" y="589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096712" y="3365969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1181" y="0"/>
                </a:moveTo>
                <a:lnTo>
                  <a:pt x="0" y="35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938762" y="3428212"/>
            <a:ext cx="410832" cy="0"/>
          </a:xfrm>
          <a:custGeom>
            <a:avLst/>
            <a:gdLst/>
            <a:ahLst/>
            <a:cxnLst/>
            <a:rect l="l" t="t" r="r" b="b"/>
            <a:pathLst>
              <a:path w="410832">
                <a:moveTo>
                  <a:pt x="0" y="0"/>
                </a:moveTo>
                <a:lnTo>
                  <a:pt x="41083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171705" y="3365144"/>
            <a:ext cx="5016" cy="14757"/>
          </a:xfrm>
          <a:custGeom>
            <a:avLst/>
            <a:gdLst/>
            <a:ahLst/>
            <a:cxnLst/>
            <a:rect l="l" t="t" r="r" b="b"/>
            <a:pathLst>
              <a:path w="5016" h="14757">
                <a:moveTo>
                  <a:pt x="0" y="14757"/>
                </a:moveTo>
                <a:lnTo>
                  <a:pt x="5016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176227" y="3360077"/>
            <a:ext cx="1511" cy="5067"/>
          </a:xfrm>
          <a:custGeom>
            <a:avLst/>
            <a:gdLst/>
            <a:ahLst/>
            <a:cxnLst/>
            <a:rect l="l" t="t" r="r" b="b"/>
            <a:pathLst>
              <a:path w="1511" h="5067">
                <a:moveTo>
                  <a:pt x="495" y="5067"/>
                </a:moveTo>
                <a:lnTo>
                  <a:pt x="1257" y="2565"/>
                </a:lnTo>
                <a:lnTo>
                  <a:pt x="1485" y="1435"/>
                </a:lnTo>
                <a:lnTo>
                  <a:pt x="1511" y="990"/>
                </a:lnTo>
                <a:lnTo>
                  <a:pt x="1384" y="546"/>
                </a:lnTo>
                <a:lnTo>
                  <a:pt x="1130" y="253"/>
                </a:lnTo>
                <a:lnTo>
                  <a:pt x="774" y="88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172023" y="3360077"/>
            <a:ext cx="4203" cy="5067"/>
          </a:xfrm>
          <a:custGeom>
            <a:avLst/>
            <a:gdLst/>
            <a:ahLst/>
            <a:cxnLst/>
            <a:rect l="l" t="t" r="r" b="b"/>
            <a:pathLst>
              <a:path w="4203" h="5067">
                <a:moveTo>
                  <a:pt x="4203" y="0"/>
                </a:moveTo>
                <a:lnTo>
                  <a:pt x="2920" y="266"/>
                </a:lnTo>
                <a:lnTo>
                  <a:pt x="1879" y="1079"/>
                </a:lnTo>
                <a:lnTo>
                  <a:pt x="1168" y="2184"/>
                </a:lnTo>
                <a:lnTo>
                  <a:pt x="0" y="506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166575" y="3365144"/>
            <a:ext cx="5448" cy="16014"/>
          </a:xfrm>
          <a:custGeom>
            <a:avLst/>
            <a:gdLst/>
            <a:ahLst/>
            <a:cxnLst/>
            <a:rect l="l" t="t" r="r" b="b"/>
            <a:pathLst>
              <a:path w="5448" h="16014">
                <a:moveTo>
                  <a:pt x="5448" y="0"/>
                </a:moveTo>
                <a:lnTo>
                  <a:pt x="0" y="1601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165584" y="3381159"/>
            <a:ext cx="1473" cy="5105"/>
          </a:xfrm>
          <a:custGeom>
            <a:avLst/>
            <a:gdLst/>
            <a:ahLst/>
            <a:cxnLst/>
            <a:rect l="l" t="t" r="r" b="b"/>
            <a:pathLst>
              <a:path w="1473" h="5105">
                <a:moveTo>
                  <a:pt x="990" y="0"/>
                </a:moveTo>
                <a:lnTo>
                  <a:pt x="241" y="2501"/>
                </a:lnTo>
                <a:lnTo>
                  <a:pt x="25" y="3632"/>
                </a:lnTo>
                <a:lnTo>
                  <a:pt x="0" y="4076"/>
                </a:lnTo>
                <a:lnTo>
                  <a:pt x="114" y="4521"/>
                </a:lnTo>
                <a:lnTo>
                  <a:pt x="368" y="4813"/>
                </a:lnTo>
                <a:lnTo>
                  <a:pt x="711" y="4991"/>
                </a:lnTo>
                <a:lnTo>
                  <a:pt x="1473" y="51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167057" y="3379901"/>
            <a:ext cx="4648" cy="6362"/>
          </a:xfrm>
          <a:custGeom>
            <a:avLst/>
            <a:gdLst/>
            <a:ahLst/>
            <a:cxnLst/>
            <a:rect l="l" t="t" r="r" b="b"/>
            <a:pathLst>
              <a:path w="4648" h="6362">
                <a:moveTo>
                  <a:pt x="0" y="6362"/>
                </a:moveTo>
                <a:lnTo>
                  <a:pt x="1041" y="6210"/>
                </a:lnTo>
                <a:lnTo>
                  <a:pt x="1968" y="5689"/>
                </a:lnTo>
                <a:lnTo>
                  <a:pt x="3124" y="3949"/>
                </a:lnTo>
                <a:lnTo>
                  <a:pt x="464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209323" y="3360077"/>
            <a:ext cx="4127" cy="5892"/>
          </a:xfrm>
          <a:custGeom>
            <a:avLst/>
            <a:gdLst/>
            <a:ahLst/>
            <a:cxnLst/>
            <a:rect l="l" t="t" r="r" b="b"/>
            <a:pathLst>
              <a:path w="4127" h="5892">
                <a:moveTo>
                  <a:pt x="4127" y="0"/>
                </a:moveTo>
                <a:lnTo>
                  <a:pt x="3174" y="126"/>
                </a:lnTo>
                <a:lnTo>
                  <a:pt x="2324" y="596"/>
                </a:lnTo>
                <a:lnTo>
                  <a:pt x="1358" y="2260"/>
                </a:lnTo>
                <a:lnTo>
                  <a:pt x="0" y="589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208142" y="3369475"/>
            <a:ext cx="4038" cy="0"/>
          </a:xfrm>
          <a:custGeom>
            <a:avLst/>
            <a:gdLst/>
            <a:ahLst/>
            <a:cxnLst/>
            <a:rect l="l" t="t" r="r" b="b"/>
            <a:pathLst>
              <a:path w="4038">
                <a:moveTo>
                  <a:pt x="0" y="0"/>
                </a:moveTo>
                <a:lnTo>
                  <a:pt x="403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212180" y="3365969"/>
            <a:ext cx="1168" cy="3505"/>
          </a:xfrm>
          <a:custGeom>
            <a:avLst/>
            <a:gdLst/>
            <a:ahLst/>
            <a:cxnLst/>
            <a:rect l="l" t="t" r="r" b="b"/>
            <a:pathLst>
              <a:path w="1168" h="3505">
                <a:moveTo>
                  <a:pt x="0" y="3505"/>
                </a:moveTo>
                <a:lnTo>
                  <a:pt x="116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213349" y="3360077"/>
            <a:ext cx="1257" cy="5892"/>
          </a:xfrm>
          <a:custGeom>
            <a:avLst/>
            <a:gdLst/>
            <a:ahLst/>
            <a:cxnLst/>
            <a:rect l="l" t="t" r="r" b="b"/>
            <a:pathLst>
              <a:path w="1257" h="5892">
                <a:moveTo>
                  <a:pt x="0" y="5892"/>
                </a:moveTo>
                <a:lnTo>
                  <a:pt x="876" y="3174"/>
                </a:lnTo>
                <a:lnTo>
                  <a:pt x="1257" y="977"/>
                </a:lnTo>
                <a:lnTo>
                  <a:pt x="1168" y="558"/>
                </a:lnTo>
                <a:lnTo>
                  <a:pt x="914" y="228"/>
                </a:lnTo>
                <a:lnTo>
                  <a:pt x="533" y="50"/>
                </a:lnTo>
                <a:lnTo>
                  <a:pt x="10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208142" y="3365969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1181" y="0"/>
                </a:moveTo>
                <a:lnTo>
                  <a:pt x="0" y="35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222086" y="3309327"/>
            <a:ext cx="8712" cy="28536"/>
          </a:xfrm>
          <a:custGeom>
            <a:avLst/>
            <a:gdLst/>
            <a:ahLst/>
            <a:cxnLst/>
            <a:rect l="l" t="t" r="r" b="b"/>
            <a:pathLst>
              <a:path w="8712" h="28536">
                <a:moveTo>
                  <a:pt x="8712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230799" y="3309327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238838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0" y="28536"/>
                </a:moveTo>
                <a:lnTo>
                  <a:pt x="872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222086" y="3337864"/>
            <a:ext cx="16751" cy="0"/>
          </a:xfrm>
          <a:custGeom>
            <a:avLst/>
            <a:gdLst/>
            <a:ahLst/>
            <a:cxnLst/>
            <a:rect l="l" t="t" r="r" b="b"/>
            <a:pathLst>
              <a:path w="16751">
                <a:moveTo>
                  <a:pt x="0" y="0"/>
                </a:moveTo>
                <a:lnTo>
                  <a:pt x="1675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201970" y="3337864"/>
            <a:ext cx="16751" cy="0"/>
          </a:xfrm>
          <a:custGeom>
            <a:avLst/>
            <a:gdLst/>
            <a:ahLst/>
            <a:cxnLst/>
            <a:rect l="l" t="t" r="r" b="b"/>
            <a:pathLst>
              <a:path w="16751">
                <a:moveTo>
                  <a:pt x="0" y="0"/>
                </a:moveTo>
                <a:lnTo>
                  <a:pt x="1675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201970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8724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210694" y="3309327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218721" y="3309327"/>
            <a:ext cx="8737" cy="28536"/>
          </a:xfrm>
          <a:custGeom>
            <a:avLst/>
            <a:gdLst/>
            <a:ahLst/>
            <a:cxnLst/>
            <a:rect l="l" t="t" r="r" b="b"/>
            <a:pathLst>
              <a:path w="8737" h="28536">
                <a:moveTo>
                  <a:pt x="0" y="28536"/>
                </a:moveTo>
                <a:lnTo>
                  <a:pt x="873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161736" y="3337864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0" y="0"/>
                </a:moveTo>
                <a:lnTo>
                  <a:pt x="1676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161736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8724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170461" y="3309327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178500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0" y="28536"/>
                </a:moveTo>
                <a:lnTo>
                  <a:pt x="872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181853" y="3337864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0" y="0"/>
                </a:moveTo>
                <a:lnTo>
                  <a:pt x="1676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181853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8724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6190578" y="3309327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6198617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0" y="28536"/>
                </a:moveTo>
                <a:lnTo>
                  <a:pt x="872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289892" y="3309327"/>
            <a:ext cx="11887" cy="11887"/>
          </a:xfrm>
          <a:custGeom>
            <a:avLst/>
            <a:gdLst/>
            <a:ahLst/>
            <a:cxnLst/>
            <a:rect l="l" t="t" r="r" b="b"/>
            <a:pathLst>
              <a:path w="11887" h="11887">
                <a:moveTo>
                  <a:pt x="11887" y="5943"/>
                </a:moveTo>
                <a:lnTo>
                  <a:pt x="11429" y="3670"/>
                </a:lnTo>
                <a:lnTo>
                  <a:pt x="10134" y="1752"/>
                </a:lnTo>
                <a:lnTo>
                  <a:pt x="8216" y="457"/>
                </a:lnTo>
                <a:lnTo>
                  <a:pt x="5930" y="0"/>
                </a:lnTo>
                <a:lnTo>
                  <a:pt x="3670" y="457"/>
                </a:lnTo>
                <a:lnTo>
                  <a:pt x="1739" y="1752"/>
                </a:lnTo>
                <a:lnTo>
                  <a:pt x="444" y="3670"/>
                </a:lnTo>
                <a:lnTo>
                  <a:pt x="0" y="5943"/>
                </a:lnTo>
                <a:lnTo>
                  <a:pt x="444" y="8216"/>
                </a:lnTo>
                <a:lnTo>
                  <a:pt x="1739" y="10147"/>
                </a:lnTo>
                <a:lnTo>
                  <a:pt x="3670" y="11442"/>
                </a:lnTo>
                <a:lnTo>
                  <a:pt x="5930" y="11887"/>
                </a:lnTo>
                <a:lnTo>
                  <a:pt x="8216" y="11442"/>
                </a:lnTo>
                <a:lnTo>
                  <a:pt x="10134" y="10147"/>
                </a:lnTo>
                <a:lnTo>
                  <a:pt x="11429" y="8216"/>
                </a:lnTo>
                <a:lnTo>
                  <a:pt x="11887" y="5943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6258954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0" y="28536"/>
                </a:moveTo>
                <a:lnTo>
                  <a:pt x="872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242190" y="3337864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0" y="0"/>
                </a:moveTo>
                <a:lnTo>
                  <a:pt x="1676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6242190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8724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6250915" y="3309327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160148" y="3346208"/>
            <a:ext cx="117322" cy="0"/>
          </a:xfrm>
          <a:custGeom>
            <a:avLst/>
            <a:gdLst/>
            <a:ahLst/>
            <a:cxnLst/>
            <a:rect l="l" t="t" r="r" b="b"/>
            <a:pathLst>
              <a:path w="117322">
                <a:moveTo>
                  <a:pt x="0" y="0"/>
                </a:moveTo>
                <a:lnTo>
                  <a:pt x="11732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160148" y="3343059"/>
            <a:ext cx="0" cy="3149"/>
          </a:xfrm>
          <a:custGeom>
            <a:avLst/>
            <a:gdLst/>
            <a:ahLst/>
            <a:cxnLst/>
            <a:rect l="l" t="t" r="r" b="b"/>
            <a:pathLst>
              <a:path h="3149">
                <a:moveTo>
                  <a:pt x="0" y="0"/>
                </a:moveTo>
                <a:lnTo>
                  <a:pt x="0" y="314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6160148" y="3343059"/>
            <a:ext cx="117322" cy="0"/>
          </a:xfrm>
          <a:custGeom>
            <a:avLst/>
            <a:gdLst/>
            <a:ahLst/>
            <a:cxnLst/>
            <a:rect l="l" t="t" r="r" b="b"/>
            <a:pathLst>
              <a:path w="117322">
                <a:moveTo>
                  <a:pt x="1173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6277471" y="3343059"/>
            <a:ext cx="0" cy="3149"/>
          </a:xfrm>
          <a:custGeom>
            <a:avLst/>
            <a:gdLst/>
            <a:ahLst/>
            <a:cxnLst/>
            <a:rect l="l" t="t" r="r" b="b"/>
            <a:pathLst>
              <a:path h="3149">
                <a:moveTo>
                  <a:pt x="0" y="3149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6262307" y="3309327"/>
            <a:ext cx="8712" cy="28536"/>
          </a:xfrm>
          <a:custGeom>
            <a:avLst/>
            <a:gdLst/>
            <a:ahLst/>
            <a:cxnLst/>
            <a:rect l="l" t="t" r="r" b="b"/>
            <a:pathLst>
              <a:path w="8712" h="28536">
                <a:moveTo>
                  <a:pt x="8712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6271019" y="3309327"/>
            <a:ext cx="16763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6279071" y="3309327"/>
            <a:ext cx="8712" cy="28536"/>
          </a:xfrm>
          <a:custGeom>
            <a:avLst/>
            <a:gdLst/>
            <a:ahLst/>
            <a:cxnLst/>
            <a:rect l="l" t="t" r="r" b="b"/>
            <a:pathLst>
              <a:path w="8712" h="28536">
                <a:moveTo>
                  <a:pt x="0" y="28536"/>
                </a:moveTo>
                <a:lnTo>
                  <a:pt x="8712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262307" y="3337864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0" y="0"/>
                </a:moveTo>
                <a:lnTo>
                  <a:pt x="1676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6223763" y="3370719"/>
            <a:ext cx="2082" cy="6146"/>
          </a:xfrm>
          <a:custGeom>
            <a:avLst/>
            <a:gdLst/>
            <a:ahLst/>
            <a:cxnLst/>
            <a:rect l="l" t="t" r="r" b="b"/>
            <a:pathLst>
              <a:path w="2082" h="6146">
                <a:moveTo>
                  <a:pt x="2082" y="0"/>
                </a:moveTo>
                <a:lnTo>
                  <a:pt x="0" y="614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6205640" y="3376866"/>
            <a:ext cx="18122" cy="0"/>
          </a:xfrm>
          <a:custGeom>
            <a:avLst/>
            <a:gdLst/>
            <a:ahLst/>
            <a:cxnLst/>
            <a:rect l="l" t="t" r="r" b="b"/>
            <a:pathLst>
              <a:path w="18122">
                <a:moveTo>
                  <a:pt x="181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6202122" y="3376866"/>
            <a:ext cx="3517" cy="10325"/>
          </a:xfrm>
          <a:custGeom>
            <a:avLst/>
            <a:gdLst/>
            <a:ahLst/>
            <a:cxnLst/>
            <a:rect l="l" t="t" r="r" b="b"/>
            <a:pathLst>
              <a:path w="3517" h="10325">
                <a:moveTo>
                  <a:pt x="3517" y="0"/>
                </a:moveTo>
                <a:lnTo>
                  <a:pt x="0" y="103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6201157" y="3387191"/>
            <a:ext cx="1346" cy="5105"/>
          </a:xfrm>
          <a:custGeom>
            <a:avLst/>
            <a:gdLst/>
            <a:ahLst/>
            <a:cxnLst/>
            <a:rect l="l" t="t" r="r" b="b"/>
            <a:pathLst>
              <a:path w="1346" h="5105">
                <a:moveTo>
                  <a:pt x="965" y="0"/>
                </a:moveTo>
                <a:lnTo>
                  <a:pt x="215" y="2463"/>
                </a:lnTo>
                <a:lnTo>
                  <a:pt x="0" y="3581"/>
                </a:lnTo>
                <a:lnTo>
                  <a:pt x="50" y="4470"/>
                </a:lnTo>
                <a:lnTo>
                  <a:pt x="266" y="4787"/>
                </a:lnTo>
                <a:lnTo>
                  <a:pt x="584" y="4991"/>
                </a:lnTo>
                <a:lnTo>
                  <a:pt x="1346" y="51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6202503" y="3386391"/>
            <a:ext cx="4597" cy="5905"/>
          </a:xfrm>
          <a:custGeom>
            <a:avLst/>
            <a:gdLst/>
            <a:ahLst/>
            <a:cxnLst/>
            <a:rect l="l" t="t" r="r" b="b"/>
            <a:pathLst>
              <a:path w="4597" h="5905">
                <a:moveTo>
                  <a:pt x="0" y="5905"/>
                </a:moveTo>
                <a:lnTo>
                  <a:pt x="990" y="5765"/>
                </a:lnTo>
                <a:lnTo>
                  <a:pt x="1879" y="5308"/>
                </a:lnTo>
                <a:lnTo>
                  <a:pt x="3073" y="3708"/>
                </a:lnTo>
                <a:lnTo>
                  <a:pt x="45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6207100" y="3380219"/>
            <a:ext cx="2095" cy="6172"/>
          </a:xfrm>
          <a:custGeom>
            <a:avLst/>
            <a:gdLst/>
            <a:ahLst/>
            <a:cxnLst/>
            <a:rect l="l" t="t" r="r" b="b"/>
            <a:pathLst>
              <a:path w="2095" h="6172">
                <a:moveTo>
                  <a:pt x="0" y="6172"/>
                </a:moveTo>
                <a:lnTo>
                  <a:pt x="209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6209196" y="3380219"/>
            <a:ext cx="13423" cy="0"/>
          </a:xfrm>
          <a:custGeom>
            <a:avLst/>
            <a:gdLst/>
            <a:ahLst/>
            <a:cxnLst/>
            <a:rect l="l" t="t" r="r" b="b"/>
            <a:pathLst>
              <a:path w="13423">
                <a:moveTo>
                  <a:pt x="0" y="0"/>
                </a:moveTo>
                <a:lnTo>
                  <a:pt x="1342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6221451" y="3380219"/>
            <a:ext cx="1168" cy="3416"/>
          </a:xfrm>
          <a:custGeom>
            <a:avLst/>
            <a:gdLst/>
            <a:ahLst/>
            <a:cxnLst/>
            <a:rect l="l" t="t" r="r" b="b"/>
            <a:pathLst>
              <a:path w="1168" h="3416">
                <a:moveTo>
                  <a:pt x="1168" y="0"/>
                </a:moveTo>
                <a:lnTo>
                  <a:pt x="0" y="3416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6200052" y="3383635"/>
            <a:ext cx="21399" cy="16725"/>
          </a:xfrm>
          <a:custGeom>
            <a:avLst/>
            <a:gdLst/>
            <a:ahLst/>
            <a:cxnLst/>
            <a:rect l="l" t="t" r="r" b="b"/>
            <a:pathLst>
              <a:path w="21399" h="16725">
                <a:moveTo>
                  <a:pt x="21399" y="0"/>
                </a:moveTo>
                <a:lnTo>
                  <a:pt x="18059" y="7492"/>
                </a:lnTo>
                <a:lnTo>
                  <a:pt x="12242" y="13246"/>
                </a:lnTo>
                <a:lnTo>
                  <a:pt x="6400" y="15951"/>
                </a:lnTo>
                <a:lnTo>
                  <a:pt x="0" y="167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187834" y="3382568"/>
            <a:ext cx="12217" cy="17792"/>
          </a:xfrm>
          <a:custGeom>
            <a:avLst/>
            <a:gdLst/>
            <a:ahLst/>
            <a:cxnLst/>
            <a:rect l="l" t="t" r="r" b="b"/>
            <a:pathLst>
              <a:path w="12217" h="17792">
                <a:moveTo>
                  <a:pt x="12217" y="17792"/>
                </a:moveTo>
                <a:lnTo>
                  <a:pt x="5702" y="16840"/>
                </a:lnTo>
                <a:lnTo>
                  <a:pt x="2781" y="15328"/>
                </a:lnTo>
                <a:lnTo>
                  <a:pt x="673" y="12827"/>
                </a:lnTo>
                <a:lnTo>
                  <a:pt x="0" y="6362"/>
                </a:lnTo>
                <a:lnTo>
                  <a:pt x="176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6189600" y="3368967"/>
            <a:ext cx="4610" cy="13601"/>
          </a:xfrm>
          <a:custGeom>
            <a:avLst/>
            <a:gdLst/>
            <a:ahLst/>
            <a:cxnLst/>
            <a:rect l="l" t="t" r="r" b="b"/>
            <a:pathLst>
              <a:path w="4610" h="13601">
                <a:moveTo>
                  <a:pt x="0" y="13601"/>
                </a:moveTo>
                <a:lnTo>
                  <a:pt x="461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6194210" y="3352025"/>
            <a:ext cx="21297" cy="16941"/>
          </a:xfrm>
          <a:custGeom>
            <a:avLst/>
            <a:gdLst/>
            <a:ahLst/>
            <a:cxnLst/>
            <a:rect l="l" t="t" r="r" b="b"/>
            <a:pathLst>
              <a:path w="21297" h="16941">
                <a:moveTo>
                  <a:pt x="0" y="16941"/>
                </a:moveTo>
                <a:lnTo>
                  <a:pt x="3403" y="9461"/>
                </a:lnTo>
                <a:lnTo>
                  <a:pt x="9029" y="3543"/>
                </a:lnTo>
                <a:lnTo>
                  <a:pt x="14909" y="888"/>
                </a:lnTo>
                <a:lnTo>
                  <a:pt x="212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6215508" y="3352025"/>
            <a:ext cx="12357" cy="18694"/>
          </a:xfrm>
          <a:custGeom>
            <a:avLst/>
            <a:gdLst/>
            <a:ahLst/>
            <a:cxnLst/>
            <a:rect l="l" t="t" r="r" b="b"/>
            <a:pathLst>
              <a:path w="12357" h="18694">
                <a:moveTo>
                  <a:pt x="0" y="0"/>
                </a:moveTo>
                <a:lnTo>
                  <a:pt x="6692" y="1028"/>
                </a:lnTo>
                <a:lnTo>
                  <a:pt x="9601" y="2743"/>
                </a:lnTo>
                <a:lnTo>
                  <a:pt x="11645" y="5435"/>
                </a:lnTo>
                <a:lnTo>
                  <a:pt x="12357" y="9867"/>
                </a:lnTo>
                <a:lnTo>
                  <a:pt x="11620" y="14338"/>
                </a:lnTo>
                <a:lnTo>
                  <a:pt x="10337" y="1869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6149252" y="3370719"/>
            <a:ext cx="2082" cy="6146"/>
          </a:xfrm>
          <a:custGeom>
            <a:avLst/>
            <a:gdLst/>
            <a:ahLst/>
            <a:cxnLst/>
            <a:rect l="l" t="t" r="r" b="b"/>
            <a:pathLst>
              <a:path w="2082" h="6146">
                <a:moveTo>
                  <a:pt x="2082" y="0"/>
                </a:moveTo>
                <a:lnTo>
                  <a:pt x="0" y="614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131116" y="3376866"/>
            <a:ext cx="18135" cy="0"/>
          </a:xfrm>
          <a:custGeom>
            <a:avLst/>
            <a:gdLst/>
            <a:ahLst/>
            <a:cxnLst/>
            <a:rect l="l" t="t" r="r" b="b"/>
            <a:pathLst>
              <a:path w="18135">
                <a:moveTo>
                  <a:pt x="1813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127611" y="3376866"/>
            <a:ext cx="3505" cy="10325"/>
          </a:xfrm>
          <a:custGeom>
            <a:avLst/>
            <a:gdLst/>
            <a:ahLst/>
            <a:cxnLst/>
            <a:rect l="l" t="t" r="r" b="b"/>
            <a:pathLst>
              <a:path w="3505" h="10325">
                <a:moveTo>
                  <a:pt x="3505" y="0"/>
                </a:moveTo>
                <a:lnTo>
                  <a:pt x="0" y="103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6126646" y="3387191"/>
            <a:ext cx="1346" cy="5105"/>
          </a:xfrm>
          <a:custGeom>
            <a:avLst/>
            <a:gdLst/>
            <a:ahLst/>
            <a:cxnLst/>
            <a:rect l="l" t="t" r="r" b="b"/>
            <a:pathLst>
              <a:path w="1346" h="5105">
                <a:moveTo>
                  <a:pt x="965" y="0"/>
                </a:moveTo>
                <a:lnTo>
                  <a:pt x="215" y="2463"/>
                </a:lnTo>
                <a:lnTo>
                  <a:pt x="0" y="3581"/>
                </a:lnTo>
                <a:lnTo>
                  <a:pt x="50" y="4470"/>
                </a:lnTo>
                <a:lnTo>
                  <a:pt x="254" y="4787"/>
                </a:lnTo>
                <a:lnTo>
                  <a:pt x="584" y="4991"/>
                </a:lnTo>
                <a:lnTo>
                  <a:pt x="1346" y="5105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6127992" y="3386391"/>
            <a:ext cx="4584" cy="5905"/>
          </a:xfrm>
          <a:custGeom>
            <a:avLst/>
            <a:gdLst/>
            <a:ahLst/>
            <a:cxnLst/>
            <a:rect l="l" t="t" r="r" b="b"/>
            <a:pathLst>
              <a:path w="4584" h="5905">
                <a:moveTo>
                  <a:pt x="0" y="5905"/>
                </a:moveTo>
                <a:lnTo>
                  <a:pt x="990" y="5765"/>
                </a:lnTo>
                <a:lnTo>
                  <a:pt x="1879" y="5308"/>
                </a:lnTo>
                <a:lnTo>
                  <a:pt x="3073" y="3708"/>
                </a:lnTo>
                <a:lnTo>
                  <a:pt x="458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6132577" y="3380219"/>
            <a:ext cx="2095" cy="6172"/>
          </a:xfrm>
          <a:custGeom>
            <a:avLst/>
            <a:gdLst/>
            <a:ahLst/>
            <a:cxnLst/>
            <a:rect l="l" t="t" r="r" b="b"/>
            <a:pathLst>
              <a:path w="2095" h="6172">
                <a:moveTo>
                  <a:pt x="0" y="6172"/>
                </a:moveTo>
                <a:lnTo>
                  <a:pt x="209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6134672" y="3380219"/>
            <a:ext cx="13436" cy="0"/>
          </a:xfrm>
          <a:custGeom>
            <a:avLst/>
            <a:gdLst/>
            <a:ahLst/>
            <a:cxnLst/>
            <a:rect l="l" t="t" r="r" b="b"/>
            <a:pathLst>
              <a:path w="13436">
                <a:moveTo>
                  <a:pt x="0" y="0"/>
                </a:moveTo>
                <a:lnTo>
                  <a:pt x="13436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6146940" y="3380219"/>
            <a:ext cx="1168" cy="3416"/>
          </a:xfrm>
          <a:custGeom>
            <a:avLst/>
            <a:gdLst/>
            <a:ahLst/>
            <a:cxnLst/>
            <a:rect l="l" t="t" r="r" b="b"/>
            <a:pathLst>
              <a:path w="1168" h="3416">
                <a:moveTo>
                  <a:pt x="1168" y="0"/>
                </a:moveTo>
                <a:lnTo>
                  <a:pt x="0" y="3416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6125541" y="3383635"/>
            <a:ext cx="21399" cy="16725"/>
          </a:xfrm>
          <a:custGeom>
            <a:avLst/>
            <a:gdLst/>
            <a:ahLst/>
            <a:cxnLst/>
            <a:rect l="l" t="t" r="r" b="b"/>
            <a:pathLst>
              <a:path w="21399" h="16725">
                <a:moveTo>
                  <a:pt x="21399" y="0"/>
                </a:moveTo>
                <a:lnTo>
                  <a:pt x="18046" y="7492"/>
                </a:lnTo>
                <a:lnTo>
                  <a:pt x="12230" y="13246"/>
                </a:lnTo>
                <a:lnTo>
                  <a:pt x="6400" y="15951"/>
                </a:lnTo>
                <a:lnTo>
                  <a:pt x="0" y="167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113324" y="3382568"/>
            <a:ext cx="12217" cy="17792"/>
          </a:xfrm>
          <a:custGeom>
            <a:avLst/>
            <a:gdLst/>
            <a:ahLst/>
            <a:cxnLst/>
            <a:rect l="l" t="t" r="r" b="b"/>
            <a:pathLst>
              <a:path w="12217" h="17792">
                <a:moveTo>
                  <a:pt x="12217" y="17792"/>
                </a:moveTo>
                <a:lnTo>
                  <a:pt x="5702" y="16840"/>
                </a:lnTo>
                <a:lnTo>
                  <a:pt x="2781" y="15328"/>
                </a:lnTo>
                <a:lnTo>
                  <a:pt x="660" y="12827"/>
                </a:lnTo>
                <a:lnTo>
                  <a:pt x="0" y="6362"/>
                </a:lnTo>
                <a:lnTo>
                  <a:pt x="176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115089" y="3368967"/>
            <a:ext cx="4610" cy="13601"/>
          </a:xfrm>
          <a:custGeom>
            <a:avLst/>
            <a:gdLst/>
            <a:ahLst/>
            <a:cxnLst/>
            <a:rect l="l" t="t" r="r" b="b"/>
            <a:pathLst>
              <a:path w="4610" h="13601">
                <a:moveTo>
                  <a:pt x="0" y="13601"/>
                </a:moveTo>
                <a:lnTo>
                  <a:pt x="461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6119699" y="3352025"/>
            <a:ext cx="21297" cy="16941"/>
          </a:xfrm>
          <a:custGeom>
            <a:avLst/>
            <a:gdLst/>
            <a:ahLst/>
            <a:cxnLst/>
            <a:rect l="l" t="t" r="r" b="b"/>
            <a:pathLst>
              <a:path w="21297" h="16941">
                <a:moveTo>
                  <a:pt x="0" y="16941"/>
                </a:moveTo>
                <a:lnTo>
                  <a:pt x="3390" y="9461"/>
                </a:lnTo>
                <a:lnTo>
                  <a:pt x="9029" y="3543"/>
                </a:lnTo>
                <a:lnTo>
                  <a:pt x="14909" y="888"/>
                </a:lnTo>
                <a:lnTo>
                  <a:pt x="212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140997" y="3352025"/>
            <a:ext cx="12344" cy="18694"/>
          </a:xfrm>
          <a:custGeom>
            <a:avLst/>
            <a:gdLst/>
            <a:ahLst/>
            <a:cxnLst/>
            <a:rect l="l" t="t" r="r" b="b"/>
            <a:pathLst>
              <a:path w="12344" h="18694">
                <a:moveTo>
                  <a:pt x="0" y="0"/>
                </a:moveTo>
                <a:lnTo>
                  <a:pt x="6692" y="1028"/>
                </a:lnTo>
                <a:lnTo>
                  <a:pt x="9601" y="2743"/>
                </a:lnTo>
                <a:lnTo>
                  <a:pt x="11645" y="5435"/>
                </a:lnTo>
                <a:lnTo>
                  <a:pt x="12344" y="9867"/>
                </a:lnTo>
                <a:lnTo>
                  <a:pt x="11620" y="14338"/>
                </a:lnTo>
                <a:lnTo>
                  <a:pt x="10337" y="1869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6072938" y="3342627"/>
            <a:ext cx="14109" cy="0"/>
          </a:xfrm>
          <a:custGeom>
            <a:avLst/>
            <a:gdLst/>
            <a:ahLst/>
            <a:cxnLst/>
            <a:rect l="l" t="t" r="r" b="b"/>
            <a:pathLst>
              <a:path w="14109">
                <a:moveTo>
                  <a:pt x="0" y="0"/>
                </a:moveTo>
                <a:lnTo>
                  <a:pt x="14109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6067654" y="3342627"/>
            <a:ext cx="19392" cy="57061"/>
          </a:xfrm>
          <a:custGeom>
            <a:avLst/>
            <a:gdLst/>
            <a:ahLst/>
            <a:cxnLst/>
            <a:rect l="l" t="t" r="r" b="b"/>
            <a:pathLst>
              <a:path w="19392" h="57061">
                <a:moveTo>
                  <a:pt x="19392" y="0"/>
                </a:moveTo>
                <a:lnTo>
                  <a:pt x="0" y="5706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053545" y="3399688"/>
            <a:ext cx="14109" cy="0"/>
          </a:xfrm>
          <a:custGeom>
            <a:avLst/>
            <a:gdLst/>
            <a:ahLst/>
            <a:cxnLst/>
            <a:rect l="l" t="t" r="r" b="b"/>
            <a:pathLst>
              <a:path w="14109">
                <a:moveTo>
                  <a:pt x="1410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053545" y="3396157"/>
            <a:ext cx="1193" cy="3530"/>
          </a:xfrm>
          <a:custGeom>
            <a:avLst/>
            <a:gdLst/>
            <a:ahLst/>
            <a:cxnLst/>
            <a:rect l="l" t="t" r="r" b="b"/>
            <a:pathLst>
              <a:path w="1193" h="3530">
                <a:moveTo>
                  <a:pt x="0" y="3530"/>
                </a:moveTo>
                <a:lnTo>
                  <a:pt x="119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044197" y="3396157"/>
            <a:ext cx="10540" cy="4203"/>
          </a:xfrm>
          <a:custGeom>
            <a:avLst/>
            <a:gdLst/>
            <a:ahLst/>
            <a:cxnLst/>
            <a:rect l="l" t="t" r="r" b="b"/>
            <a:pathLst>
              <a:path w="10540" h="4203">
                <a:moveTo>
                  <a:pt x="10540" y="0"/>
                </a:moveTo>
                <a:lnTo>
                  <a:pt x="4952" y="3213"/>
                </a:lnTo>
                <a:lnTo>
                  <a:pt x="0" y="420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037289" y="3387140"/>
            <a:ext cx="6908" cy="13220"/>
          </a:xfrm>
          <a:custGeom>
            <a:avLst/>
            <a:gdLst/>
            <a:ahLst/>
            <a:cxnLst/>
            <a:rect l="l" t="t" r="r" b="b"/>
            <a:pathLst>
              <a:path w="6908" h="13220">
                <a:moveTo>
                  <a:pt x="6908" y="13220"/>
                </a:moveTo>
                <a:lnTo>
                  <a:pt x="2603" y="12179"/>
                </a:lnTo>
                <a:lnTo>
                  <a:pt x="965" y="10693"/>
                </a:lnTo>
                <a:lnTo>
                  <a:pt x="0" y="8686"/>
                </a:lnTo>
                <a:lnTo>
                  <a:pt x="431" y="4279"/>
                </a:lnTo>
                <a:lnTo>
                  <a:pt x="172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039016" y="3365322"/>
            <a:ext cx="7416" cy="21818"/>
          </a:xfrm>
          <a:custGeom>
            <a:avLst/>
            <a:gdLst/>
            <a:ahLst/>
            <a:cxnLst/>
            <a:rect l="l" t="t" r="r" b="b"/>
            <a:pathLst>
              <a:path w="7416" h="21818">
                <a:moveTo>
                  <a:pt x="0" y="21818"/>
                </a:moveTo>
                <a:lnTo>
                  <a:pt x="7416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046433" y="3352025"/>
            <a:ext cx="14363" cy="13296"/>
          </a:xfrm>
          <a:custGeom>
            <a:avLst/>
            <a:gdLst/>
            <a:ahLst/>
            <a:cxnLst/>
            <a:rect l="l" t="t" r="r" b="b"/>
            <a:pathLst>
              <a:path w="14363" h="13296">
                <a:moveTo>
                  <a:pt x="0" y="13296"/>
                </a:moveTo>
                <a:lnTo>
                  <a:pt x="2159" y="7759"/>
                </a:lnTo>
                <a:lnTo>
                  <a:pt x="5715" y="3073"/>
                </a:lnTo>
                <a:lnTo>
                  <a:pt x="9791" y="812"/>
                </a:lnTo>
                <a:lnTo>
                  <a:pt x="1436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060796" y="3352025"/>
            <a:ext cx="7632" cy="3873"/>
          </a:xfrm>
          <a:custGeom>
            <a:avLst/>
            <a:gdLst/>
            <a:ahLst/>
            <a:cxnLst/>
            <a:rect l="l" t="t" r="r" b="b"/>
            <a:pathLst>
              <a:path w="7632" h="3873">
                <a:moveTo>
                  <a:pt x="0" y="0"/>
                </a:moveTo>
                <a:lnTo>
                  <a:pt x="4864" y="1117"/>
                </a:lnTo>
                <a:lnTo>
                  <a:pt x="7632" y="387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068429" y="3342627"/>
            <a:ext cx="4508" cy="13271"/>
          </a:xfrm>
          <a:custGeom>
            <a:avLst/>
            <a:gdLst/>
            <a:ahLst/>
            <a:cxnLst/>
            <a:rect l="l" t="t" r="r" b="b"/>
            <a:pathLst>
              <a:path w="4508" h="13271">
                <a:moveTo>
                  <a:pt x="0" y="13271"/>
                </a:moveTo>
                <a:lnTo>
                  <a:pt x="450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5938762" y="2983153"/>
            <a:ext cx="0" cy="445058"/>
          </a:xfrm>
          <a:custGeom>
            <a:avLst/>
            <a:gdLst/>
            <a:ahLst/>
            <a:cxnLst/>
            <a:rect l="l" t="t" r="r" b="b"/>
            <a:pathLst>
              <a:path h="445058">
                <a:moveTo>
                  <a:pt x="0" y="0"/>
                </a:moveTo>
                <a:lnTo>
                  <a:pt x="0" y="44505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349594" y="2983153"/>
            <a:ext cx="0" cy="445058"/>
          </a:xfrm>
          <a:custGeom>
            <a:avLst/>
            <a:gdLst/>
            <a:ahLst/>
            <a:cxnLst/>
            <a:rect l="l" t="t" r="r" b="b"/>
            <a:pathLst>
              <a:path h="445058">
                <a:moveTo>
                  <a:pt x="0" y="44505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138470" y="3182861"/>
            <a:ext cx="11404" cy="11417"/>
          </a:xfrm>
          <a:custGeom>
            <a:avLst/>
            <a:gdLst/>
            <a:ahLst/>
            <a:cxnLst/>
            <a:rect l="l" t="t" r="r" b="b"/>
            <a:pathLst>
              <a:path w="11404" h="11417">
                <a:moveTo>
                  <a:pt x="0" y="5702"/>
                </a:moveTo>
                <a:lnTo>
                  <a:pt x="431" y="3517"/>
                </a:lnTo>
                <a:lnTo>
                  <a:pt x="1663" y="1663"/>
                </a:lnTo>
                <a:lnTo>
                  <a:pt x="3517" y="431"/>
                </a:lnTo>
                <a:lnTo>
                  <a:pt x="5702" y="0"/>
                </a:lnTo>
                <a:lnTo>
                  <a:pt x="7886" y="431"/>
                </a:lnTo>
                <a:lnTo>
                  <a:pt x="9740" y="1663"/>
                </a:lnTo>
                <a:lnTo>
                  <a:pt x="10972" y="3517"/>
                </a:lnTo>
                <a:lnTo>
                  <a:pt x="11404" y="5702"/>
                </a:lnTo>
                <a:lnTo>
                  <a:pt x="10972" y="7886"/>
                </a:lnTo>
                <a:lnTo>
                  <a:pt x="9740" y="9740"/>
                </a:lnTo>
                <a:lnTo>
                  <a:pt x="7886" y="10972"/>
                </a:lnTo>
                <a:lnTo>
                  <a:pt x="5702" y="11417"/>
                </a:lnTo>
                <a:lnTo>
                  <a:pt x="3517" y="10972"/>
                </a:lnTo>
                <a:lnTo>
                  <a:pt x="1663" y="9740"/>
                </a:lnTo>
                <a:lnTo>
                  <a:pt x="431" y="7886"/>
                </a:lnTo>
                <a:lnTo>
                  <a:pt x="0" y="5702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085968" y="3130410"/>
            <a:ext cx="116217" cy="116306"/>
          </a:xfrm>
          <a:custGeom>
            <a:avLst/>
            <a:gdLst/>
            <a:ahLst/>
            <a:cxnLst/>
            <a:rect l="l" t="t" r="r" b="b"/>
            <a:pathLst>
              <a:path w="116217" h="116306">
                <a:moveTo>
                  <a:pt x="0" y="58153"/>
                </a:moveTo>
                <a:lnTo>
                  <a:pt x="762" y="48818"/>
                </a:lnTo>
                <a:lnTo>
                  <a:pt x="2997" y="39725"/>
                </a:lnTo>
                <a:lnTo>
                  <a:pt x="6667" y="31115"/>
                </a:lnTo>
                <a:lnTo>
                  <a:pt x="11684" y="23190"/>
                </a:lnTo>
                <a:lnTo>
                  <a:pt x="17894" y="16179"/>
                </a:lnTo>
                <a:lnTo>
                  <a:pt x="25146" y="10261"/>
                </a:lnTo>
                <a:lnTo>
                  <a:pt x="33248" y="5575"/>
                </a:lnTo>
                <a:lnTo>
                  <a:pt x="42011" y="2260"/>
                </a:lnTo>
                <a:lnTo>
                  <a:pt x="51193" y="381"/>
                </a:lnTo>
                <a:lnTo>
                  <a:pt x="60540" y="0"/>
                </a:lnTo>
                <a:lnTo>
                  <a:pt x="69850" y="1130"/>
                </a:lnTo>
                <a:lnTo>
                  <a:pt x="78841" y="3733"/>
                </a:lnTo>
                <a:lnTo>
                  <a:pt x="87312" y="7759"/>
                </a:lnTo>
                <a:lnTo>
                  <a:pt x="95008" y="13068"/>
                </a:lnTo>
                <a:lnTo>
                  <a:pt x="101765" y="19558"/>
                </a:lnTo>
                <a:lnTo>
                  <a:pt x="107391" y="27051"/>
                </a:lnTo>
                <a:lnTo>
                  <a:pt x="111747" y="35344"/>
                </a:lnTo>
                <a:lnTo>
                  <a:pt x="114719" y="44234"/>
                </a:lnTo>
                <a:lnTo>
                  <a:pt x="116217" y="53467"/>
                </a:lnTo>
                <a:lnTo>
                  <a:pt x="116217" y="62839"/>
                </a:lnTo>
                <a:lnTo>
                  <a:pt x="114719" y="72085"/>
                </a:lnTo>
                <a:lnTo>
                  <a:pt x="111747" y="80962"/>
                </a:lnTo>
                <a:lnTo>
                  <a:pt x="107391" y="89268"/>
                </a:lnTo>
                <a:lnTo>
                  <a:pt x="101765" y="96748"/>
                </a:lnTo>
                <a:lnTo>
                  <a:pt x="95008" y="103238"/>
                </a:lnTo>
                <a:lnTo>
                  <a:pt x="87312" y="108559"/>
                </a:lnTo>
                <a:lnTo>
                  <a:pt x="78841" y="112572"/>
                </a:lnTo>
                <a:lnTo>
                  <a:pt x="69850" y="115176"/>
                </a:lnTo>
                <a:lnTo>
                  <a:pt x="60540" y="116306"/>
                </a:lnTo>
                <a:lnTo>
                  <a:pt x="51193" y="115938"/>
                </a:lnTo>
                <a:lnTo>
                  <a:pt x="42011" y="114058"/>
                </a:lnTo>
                <a:lnTo>
                  <a:pt x="33248" y="110731"/>
                </a:lnTo>
                <a:lnTo>
                  <a:pt x="25146" y="106057"/>
                </a:lnTo>
                <a:lnTo>
                  <a:pt x="17894" y="100126"/>
                </a:lnTo>
                <a:lnTo>
                  <a:pt x="11684" y="93116"/>
                </a:lnTo>
                <a:lnTo>
                  <a:pt x="6667" y="85204"/>
                </a:lnTo>
                <a:lnTo>
                  <a:pt x="2997" y="76581"/>
                </a:lnTo>
                <a:lnTo>
                  <a:pt x="762" y="67487"/>
                </a:lnTo>
                <a:lnTo>
                  <a:pt x="0" y="58153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6068861" y="3113252"/>
            <a:ext cx="150634" cy="150634"/>
          </a:xfrm>
          <a:custGeom>
            <a:avLst/>
            <a:gdLst/>
            <a:ahLst/>
            <a:cxnLst/>
            <a:rect l="l" t="t" r="r" b="b"/>
            <a:pathLst>
              <a:path w="150634" h="150634">
                <a:moveTo>
                  <a:pt x="0" y="75311"/>
                </a:moveTo>
                <a:lnTo>
                  <a:pt x="761" y="64592"/>
                </a:lnTo>
                <a:lnTo>
                  <a:pt x="3035" y="54089"/>
                </a:lnTo>
                <a:lnTo>
                  <a:pt x="6794" y="44030"/>
                </a:lnTo>
                <a:lnTo>
                  <a:pt x="11950" y="34594"/>
                </a:lnTo>
                <a:lnTo>
                  <a:pt x="18389" y="25996"/>
                </a:lnTo>
                <a:lnTo>
                  <a:pt x="25984" y="18389"/>
                </a:lnTo>
                <a:lnTo>
                  <a:pt x="34594" y="11950"/>
                </a:lnTo>
                <a:lnTo>
                  <a:pt x="44018" y="6794"/>
                </a:lnTo>
                <a:lnTo>
                  <a:pt x="54089" y="3048"/>
                </a:lnTo>
                <a:lnTo>
                  <a:pt x="64592" y="762"/>
                </a:lnTo>
                <a:lnTo>
                  <a:pt x="75310" y="0"/>
                </a:lnTo>
                <a:lnTo>
                  <a:pt x="86029" y="762"/>
                </a:lnTo>
                <a:lnTo>
                  <a:pt x="96532" y="3048"/>
                </a:lnTo>
                <a:lnTo>
                  <a:pt x="106603" y="6794"/>
                </a:lnTo>
                <a:lnTo>
                  <a:pt x="116027" y="11950"/>
                </a:lnTo>
                <a:lnTo>
                  <a:pt x="124637" y="18389"/>
                </a:lnTo>
                <a:lnTo>
                  <a:pt x="132232" y="25996"/>
                </a:lnTo>
                <a:lnTo>
                  <a:pt x="138671" y="34594"/>
                </a:lnTo>
                <a:lnTo>
                  <a:pt x="143827" y="44030"/>
                </a:lnTo>
                <a:lnTo>
                  <a:pt x="147573" y="54089"/>
                </a:lnTo>
                <a:lnTo>
                  <a:pt x="149859" y="64592"/>
                </a:lnTo>
                <a:lnTo>
                  <a:pt x="150634" y="75311"/>
                </a:lnTo>
                <a:lnTo>
                  <a:pt x="149859" y="86029"/>
                </a:lnTo>
                <a:lnTo>
                  <a:pt x="147573" y="96532"/>
                </a:lnTo>
                <a:lnTo>
                  <a:pt x="143827" y="106603"/>
                </a:lnTo>
                <a:lnTo>
                  <a:pt x="138671" y="116039"/>
                </a:lnTo>
                <a:lnTo>
                  <a:pt x="132232" y="124637"/>
                </a:lnTo>
                <a:lnTo>
                  <a:pt x="124637" y="132232"/>
                </a:lnTo>
                <a:lnTo>
                  <a:pt x="116027" y="138671"/>
                </a:lnTo>
                <a:lnTo>
                  <a:pt x="106603" y="143827"/>
                </a:lnTo>
                <a:lnTo>
                  <a:pt x="96532" y="147586"/>
                </a:lnTo>
                <a:lnTo>
                  <a:pt x="86029" y="149872"/>
                </a:lnTo>
                <a:lnTo>
                  <a:pt x="75310" y="150634"/>
                </a:lnTo>
                <a:lnTo>
                  <a:pt x="64592" y="149872"/>
                </a:lnTo>
                <a:lnTo>
                  <a:pt x="54089" y="147586"/>
                </a:lnTo>
                <a:lnTo>
                  <a:pt x="44018" y="143827"/>
                </a:lnTo>
                <a:lnTo>
                  <a:pt x="34594" y="138671"/>
                </a:lnTo>
                <a:lnTo>
                  <a:pt x="25984" y="132232"/>
                </a:lnTo>
                <a:lnTo>
                  <a:pt x="18389" y="124637"/>
                </a:lnTo>
                <a:lnTo>
                  <a:pt x="11950" y="116039"/>
                </a:lnTo>
                <a:lnTo>
                  <a:pt x="6794" y="106603"/>
                </a:lnTo>
                <a:lnTo>
                  <a:pt x="3035" y="96532"/>
                </a:lnTo>
                <a:lnTo>
                  <a:pt x="761" y="86029"/>
                </a:lnTo>
                <a:lnTo>
                  <a:pt x="0" y="75311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028907" y="3073349"/>
            <a:ext cx="230339" cy="230428"/>
          </a:xfrm>
          <a:custGeom>
            <a:avLst/>
            <a:gdLst/>
            <a:ahLst/>
            <a:cxnLst/>
            <a:rect l="l" t="t" r="r" b="b"/>
            <a:pathLst>
              <a:path w="230339" h="230428">
                <a:moveTo>
                  <a:pt x="0" y="115214"/>
                </a:moveTo>
                <a:lnTo>
                  <a:pt x="749" y="128358"/>
                </a:lnTo>
                <a:lnTo>
                  <a:pt x="2997" y="141325"/>
                </a:lnTo>
                <a:lnTo>
                  <a:pt x="6705" y="153949"/>
                </a:lnTo>
                <a:lnTo>
                  <a:pt x="11836" y="166077"/>
                </a:lnTo>
                <a:lnTo>
                  <a:pt x="18300" y="177533"/>
                </a:lnTo>
                <a:lnTo>
                  <a:pt x="26034" y="188175"/>
                </a:lnTo>
                <a:lnTo>
                  <a:pt x="34937" y="197878"/>
                </a:lnTo>
                <a:lnTo>
                  <a:pt x="44881" y="206489"/>
                </a:lnTo>
                <a:lnTo>
                  <a:pt x="55740" y="213918"/>
                </a:lnTo>
                <a:lnTo>
                  <a:pt x="67386" y="220065"/>
                </a:lnTo>
                <a:lnTo>
                  <a:pt x="79654" y="224840"/>
                </a:lnTo>
                <a:lnTo>
                  <a:pt x="92379" y="228180"/>
                </a:lnTo>
                <a:lnTo>
                  <a:pt x="105397" y="230047"/>
                </a:lnTo>
                <a:lnTo>
                  <a:pt x="118554" y="230428"/>
                </a:lnTo>
                <a:lnTo>
                  <a:pt x="131673" y="229298"/>
                </a:lnTo>
                <a:lnTo>
                  <a:pt x="144564" y="226694"/>
                </a:lnTo>
                <a:lnTo>
                  <a:pt x="157086" y="222630"/>
                </a:lnTo>
                <a:lnTo>
                  <a:pt x="169049" y="217157"/>
                </a:lnTo>
                <a:lnTo>
                  <a:pt x="180327" y="210362"/>
                </a:lnTo>
                <a:lnTo>
                  <a:pt x="190741" y="202323"/>
                </a:lnTo>
                <a:lnTo>
                  <a:pt x="200177" y="193154"/>
                </a:lnTo>
                <a:lnTo>
                  <a:pt x="208508" y="182968"/>
                </a:lnTo>
                <a:lnTo>
                  <a:pt x="215633" y="171894"/>
                </a:lnTo>
                <a:lnTo>
                  <a:pt x="221437" y="160083"/>
                </a:lnTo>
                <a:lnTo>
                  <a:pt x="225856" y="147688"/>
                </a:lnTo>
                <a:lnTo>
                  <a:pt x="228841" y="134873"/>
                </a:lnTo>
                <a:lnTo>
                  <a:pt x="230339" y="121792"/>
                </a:lnTo>
                <a:lnTo>
                  <a:pt x="230339" y="108635"/>
                </a:lnTo>
                <a:lnTo>
                  <a:pt x="228841" y="95567"/>
                </a:lnTo>
                <a:lnTo>
                  <a:pt x="225856" y="82740"/>
                </a:lnTo>
                <a:lnTo>
                  <a:pt x="221437" y="70345"/>
                </a:lnTo>
                <a:lnTo>
                  <a:pt x="215633" y="58534"/>
                </a:lnTo>
                <a:lnTo>
                  <a:pt x="208508" y="47472"/>
                </a:lnTo>
                <a:lnTo>
                  <a:pt x="200177" y="37287"/>
                </a:lnTo>
                <a:lnTo>
                  <a:pt x="190741" y="28105"/>
                </a:lnTo>
                <a:lnTo>
                  <a:pt x="180327" y="20065"/>
                </a:lnTo>
                <a:lnTo>
                  <a:pt x="169049" y="13271"/>
                </a:lnTo>
                <a:lnTo>
                  <a:pt x="157086" y="7810"/>
                </a:lnTo>
                <a:lnTo>
                  <a:pt x="144564" y="3746"/>
                </a:lnTo>
                <a:lnTo>
                  <a:pt x="131673" y="1130"/>
                </a:lnTo>
                <a:lnTo>
                  <a:pt x="118554" y="0"/>
                </a:lnTo>
                <a:lnTo>
                  <a:pt x="105397" y="380"/>
                </a:lnTo>
                <a:lnTo>
                  <a:pt x="92379" y="2247"/>
                </a:lnTo>
                <a:lnTo>
                  <a:pt x="79654" y="5600"/>
                </a:lnTo>
                <a:lnTo>
                  <a:pt x="67386" y="10375"/>
                </a:lnTo>
                <a:lnTo>
                  <a:pt x="55740" y="16509"/>
                </a:lnTo>
                <a:lnTo>
                  <a:pt x="44881" y="23939"/>
                </a:lnTo>
                <a:lnTo>
                  <a:pt x="34937" y="32562"/>
                </a:lnTo>
                <a:lnTo>
                  <a:pt x="26034" y="42252"/>
                </a:lnTo>
                <a:lnTo>
                  <a:pt x="18300" y="52908"/>
                </a:lnTo>
                <a:lnTo>
                  <a:pt x="11836" y="64363"/>
                </a:lnTo>
                <a:lnTo>
                  <a:pt x="6705" y="76479"/>
                </a:lnTo>
                <a:lnTo>
                  <a:pt x="2997" y="89115"/>
                </a:lnTo>
                <a:lnTo>
                  <a:pt x="749" y="102082"/>
                </a:lnTo>
                <a:lnTo>
                  <a:pt x="0" y="115214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112320" y="3370719"/>
            <a:ext cx="2095" cy="6146"/>
          </a:xfrm>
          <a:custGeom>
            <a:avLst/>
            <a:gdLst/>
            <a:ahLst/>
            <a:cxnLst/>
            <a:rect l="l" t="t" r="r" b="b"/>
            <a:pathLst>
              <a:path w="2095" h="6146">
                <a:moveTo>
                  <a:pt x="2095" y="0"/>
                </a:moveTo>
                <a:lnTo>
                  <a:pt x="0" y="614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6094197" y="3376866"/>
            <a:ext cx="18122" cy="0"/>
          </a:xfrm>
          <a:custGeom>
            <a:avLst/>
            <a:gdLst/>
            <a:ahLst/>
            <a:cxnLst/>
            <a:rect l="l" t="t" r="r" b="b"/>
            <a:pathLst>
              <a:path w="18122">
                <a:moveTo>
                  <a:pt x="181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6090692" y="3376866"/>
            <a:ext cx="3505" cy="10325"/>
          </a:xfrm>
          <a:custGeom>
            <a:avLst/>
            <a:gdLst/>
            <a:ahLst/>
            <a:cxnLst/>
            <a:rect l="l" t="t" r="r" b="b"/>
            <a:pathLst>
              <a:path w="3505" h="10325">
                <a:moveTo>
                  <a:pt x="3505" y="0"/>
                </a:moveTo>
                <a:lnTo>
                  <a:pt x="0" y="103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6089727" y="3387191"/>
            <a:ext cx="1346" cy="5105"/>
          </a:xfrm>
          <a:custGeom>
            <a:avLst/>
            <a:gdLst/>
            <a:ahLst/>
            <a:cxnLst/>
            <a:rect l="l" t="t" r="r" b="b"/>
            <a:pathLst>
              <a:path w="1346" h="5105">
                <a:moveTo>
                  <a:pt x="965" y="0"/>
                </a:moveTo>
                <a:lnTo>
                  <a:pt x="215" y="2463"/>
                </a:lnTo>
                <a:lnTo>
                  <a:pt x="0" y="3581"/>
                </a:lnTo>
                <a:lnTo>
                  <a:pt x="50" y="4470"/>
                </a:lnTo>
                <a:lnTo>
                  <a:pt x="254" y="4787"/>
                </a:lnTo>
                <a:lnTo>
                  <a:pt x="584" y="4991"/>
                </a:lnTo>
                <a:lnTo>
                  <a:pt x="1346" y="5105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6091073" y="3386391"/>
            <a:ext cx="4584" cy="5905"/>
          </a:xfrm>
          <a:custGeom>
            <a:avLst/>
            <a:gdLst/>
            <a:ahLst/>
            <a:cxnLst/>
            <a:rect l="l" t="t" r="r" b="b"/>
            <a:pathLst>
              <a:path w="4584" h="5905">
                <a:moveTo>
                  <a:pt x="0" y="5905"/>
                </a:moveTo>
                <a:lnTo>
                  <a:pt x="990" y="5765"/>
                </a:lnTo>
                <a:lnTo>
                  <a:pt x="1879" y="5308"/>
                </a:lnTo>
                <a:lnTo>
                  <a:pt x="3073" y="3708"/>
                </a:lnTo>
                <a:lnTo>
                  <a:pt x="458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095658" y="3380219"/>
            <a:ext cx="2095" cy="6172"/>
          </a:xfrm>
          <a:custGeom>
            <a:avLst/>
            <a:gdLst/>
            <a:ahLst/>
            <a:cxnLst/>
            <a:rect l="l" t="t" r="r" b="b"/>
            <a:pathLst>
              <a:path w="2095" h="6172">
                <a:moveTo>
                  <a:pt x="0" y="6172"/>
                </a:moveTo>
                <a:lnTo>
                  <a:pt x="209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097753" y="3380219"/>
            <a:ext cx="13423" cy="0"/>
          </a:xfrm>
          <a:custGeom>
            <a:avLst/>
            <a:gdLst/>
            <a:ahLst/>
            <a:cxnLst/>
            <a:rect l="l" t="t" r="r" b="b"/>
            <a:pathLst>
              <a:path w="13423">
                <a:moveTo>
                  <a:pt x="0" y="0"/>
                </a:moveTo>
                <a:lnTo>
                  <a:pt x="1342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6110022" y="3380219"/>
            <a:ext cx="1155" cy="3416"/>
          </a:xfrm>
          <a:custGeom>
            <a:avLst/>
            <a:gdLst/>
            <a:ahLst/>
            <a:cxnLst/>
            <a:rect l="l" t="t" r="r" b="b"/>
            <a:pathLst>
              <a:path w="1155" h="3416">
                <a:moveTo>
                  <a:pt x="1155" y="0"/>
                </a:moveTo>
                <a:lnTo>
                  <a:pt x="0" y="341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6088622" y="3383635"/>
            <a:ext cx="21399" cy="16725"/>
          </a:xfrm>
          <a:custGeom>
            <a:avLst/>
            <a:gdLst/>
            <a:ahLst/>
            <a:cxnLst/>
            <a:rect l="l" t="t" r="r" b="b"/>
            <a:pathLst>
              <a:path w="21399" h="16725">
                <a:moveTo>
                  <a:pt x="21399" y="0"/>
                </a:moveTo>
                <a:lnTo>
                  <a:pt x="18059" y="7492"/>
                </a:lnTo>
                <a:lnTo>
                  <a:pt x="12230" y="13246"/>
                </a:lnTo>
                <a:lnTo>
                  <a:pt x="6400" y="15951"/>
                </a:lnTo>
                <a:lnTo>
                  <a:pt x="0" y="167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6076405" y="3382568"/>
            <a:ext cx="12217" cy="17792"/>
          </a:xfrm>
          <a:custGeom>
            <a:avLst/>
            <a:gdLst/>
            <a:ahLst/>
            <a:cxnLst/>
            <a:rect l="l" t="t" r="r" b="b"/>
            <a:pathLst>
              <a:path w="12217" h="17792">
                <a:moveTo>
                  <a:pt x="12217" y="17792"/>
                </a:moveTo>
                <a:lnTo>
                  <a:pt x="5702" y="16840"/>
                </a:lnTo>
                <a:lnTo>
                  <a:pt x="2781" y="15328"/>
                </a:lnTo>
                <a:lnTo>
                  <a:pt x="660" y="12827"/>
                </a:lnTo>
                <a:lnTo>
                  <a:pt x="0" y="6362"/>
                </a:lnTo>
                <a:lnTo>
                  <a:pt x="176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078170" y="3368967"/>
            <a:ext cx="4610" cy="13601"/>
          </a:xfrm>
          <a:custGeom>
            <a:avLst/>
            <a:gdLst/>
            <a:ahLst/>
            <a:cxnLst/>
            <a:rect l="l" t="t" r="r" b="b"/>
            <a:pathLst>
              <a:path w="4610" h="13601">
                <a:moveTo>
                  <a:pt x="0" y="13601"/>
                </a:moveTo>
                <a:lnTo>
                  <a:pt x="461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6082780" y="3352025"/>
            <a:ext cx="21297" cy="16941"/>
          </a:xfrm>
          <a:custGeom>
            <a:avLst/>
            <a:gdLst/>
            <a:ahLst/>
            <a:cxnLst/>
            <a:rect l="l" t="t" r="r" b="b"/>
            <a:pathLst>
              <a:path w="21297" h="16941">
                <a:moveTo>
                  <a:pt x="0" y="16941"/>
                </a:moveTo>
                <a:lnTo>
                  <a:pt x="3390" y="9461"/>
                </a:lnTo>
                <a:lnTo>
                  <a:pt x="9029" y="3543"/>
                </a:lnTo>
                <a:lnTo>
                  <a:pt x="14909" y="888"/>
                </a:lnTo>
                <a:lnTo>
                  <a:pt x="212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6104078" y="3352025"/>
            <a:ext cx="12344" cy="18694"/>
          </a:xfrm>
          <a:custGeom>
            <a:avLst/>
            <a:gdLst/>
            <a:ahLst/>
            <a:cxnLst/>
            <a:rect l="l" t="t" r="r" b="b"/>
            <a:pathLst>
              <a:path w="12344" h="18694">
                <a:moveTo>
                  <a:pt x="0" y="0"/>
                </a:moveTo>
                <a:lnTo>
                  <a:pt x="6692" y="1028"/>
                </a:lnTo>
                <a:lnTo>
                  <a:pt x="9601" y="2743"/>
                </a:lnTo>
                <a:lnTo>
                  <a:pt x="11645" y="5435"/>
                </a:lnTo>
                <a:lnTo>
                  <a:pt x="12344" y="9867"/>
                </a:lnTo>
                <a:lnTo>
                  <a:pt x="11620" y="14338"/>
                </a:lnTo>
                <a:lnTo>
                  <a:pt x="10337" y="1869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6031802" y="3406533"/>
            <a:ext cx="0" cy="4559"/>
          </a:xfrm>
          <a:custGeom>
            <a:avLst/>
            <a:gdLst/>
            <a:ahLst/>
            <a:cxnLst/>
            <a:rect l="l" t="t" r="r" b="b"/>
            <a:pathLst>
              <a:path h="4559">
                <a:moveTo>
                  <a:pt x="0" y="0"/>
                </a:moveTo>
                <a:lnTo>
                  <a:pt x="0" y="455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6031802" y="3406533"/>
            <a:ext cx="118846" cy="0"/>
          </a:xfrm>
          <a:custGeom>
            <a:avLst/>
            <a:gdLst/>
            <a:ahLst/>
            <a:cxnLst/>
            <a:rect l="l" t="t" r="r" b="b"/>
            <a:pathLst>
              <a:path w="118846">
                <a:moveTo>
                  <a:pt x="11884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6146483" y="3396335"/>
            <a:ext cx="4165" cy="10198"/>
          </a:xfrm>
          <a:custGeom>
            <a:avLst/>
            <a:gdLst/>
            <a:ahLst/>
            <a:cxnLst/>
            <a:rect l="l" t="t" r="r" b="b"/>
            <a:pathLst>
              <a:path w="4165" h="10198">
                <a:moveTo>
                  <a:pt x="4165" y="10198"/>
                </a:moveTo>
                <a:lnTo>
                  <a:pt x="2336" y="9309"/>
                </a:lnTo>
                <a:lnTo>
                  <a:pt x="596" y="7467"/>
                </a:lnTo>
                <a:lnTo>
                  <a:pt x="0" y="5003"/>
                </a:lnTo>
                <a:lnTo>
                  <a:pt x="85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6147334" y="3396335"/>
            <a:ext cx="14096" cy="0"/>
          </a:xfrm>
          <a:custGeom>
            <a:avLst/>
            <a:gdLst/>
            <a:ahLst/>
            <a:cxnLst/>
            <a:rect l="l" t="t" r="r" b="b"/>
            <a:pathLst>
              <a:path w="14097">
                <a:moveTo>
                  <a:pt x="0" y="0"/>
                </a:moveTo>
                <a:lnTo>
                  <a:pt x="140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6161037" y="3396335"/>
            <a:ext cx="1396" cy="3352"/>
          </a:xfrm>
          <a:custGeom>
            <a:avLst/>
            <a:gdLst/>
            <a:ahLst/>
            <a:cxnLst/>
            <a:rect l="l" t="t" r="r" b="b"/>
            <a:pathLst>
              <a:path w="1397" h="3352">
                <a:moveTo>
                  <a:pt x="393" y="0"/>
                </a:moveTo>
                <a:lnTo>
                  <a:pt x="0" y="2082"/>
                </a:lnTo>
                <a:lnTo>
                  <a:pt x="101" y="2603"/>
                </a:lnTo>
                <a:lnTo>
                  <a:pt x="393" y="3047"/>
                </a:lnTo>
                <a:lnTo>
                  <a:pt x="863" y="3289"/>
                </a:lnTo>
                <a:lnTo>
                  <a:pt x="1397" y="335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6162434" y="3394570"/>
            <a:ext cx="4292" cy="5118"/>
          </a:xfrm>
          <a:custGeom>
            <a:avLst/>
            <a:gdLst/>
            <a:ahLst/>
            <a:cxnLst/>
            <a:rect l="l" t="t" r="r" b="b"/>
            <a:pathLst>
              <a:path w="4292" h="5118">
                <a:moveTo>
                  <a:pt x="0" y="5118"/>
                </a:moveTo>
                <a:lnTo>
                  <a:pt x="1727" y="4673"/>
                </a:lnTo>
                <a:lnTo>
                  <a:pt x="2412" y="4089"/>
                </a:lnTo>
                <a:lnTo>
                  <a:pt x="2908" y="3327"/>
                </a:lnTo>
                <a:lnTo>
                  <a:pt x="429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6166727" y="3390912"/>
            <a:ext cx="1231" cy="3657"/>
          </a:xfrm>
          <a:custGeom>
            <a:avLst/>
            <a:gdLst/>
            <a:ahLst/>
            <a:cxnLst/>
            <a:rect l="l" t="t" r="r" b="b"/>
            <a:pathLst>
              <a:path w="1231" h="3657">
                <a:moveTo>
                  <a:pt x="0" y="3657"/>
                </a:moveTo>
                <a:lnTo>
                  <a:pt x="123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6158675" y="3390912"/>
            <a:ext cx="9283" cy="3403"/>
          </a:xfrm>
          <a:custGeom>
            <a:avLst/>
            <a:gdLst/>
            <a:ahLst/>
            <a:cxnLst/>
            <a:rect l="l" t="t" r="r" b="b"/>
            <a:pathLst>
              <a:path w="9283" h="3403">
                <a:moveTo>
                  <a:pt x="9283" y="0"/>
                </a:moveTo>
                <a:lnTo>
                  <a:pt x="4330" y="2628"/>
                </a:lnTo>
                <a:lnTo>
                  <a:pt x="0" y="340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6151131" y="3381514"/>
            <a:ext cx="7543" cy="12801"/>
          </a:xfrm>
          <a:custGeom>
            <a:avLst/>
            <a:gdLst/>
            <a:ahLst/>
            <a:cxnLst/>
            <a:rect l="l" t="t" r="r" b="b"/>
            <a:pathLst>
              <a:path w="7543" h="12801">
                <a:moveTo>
                  <a:pt x="7543" y="12801"/>
                </a:moveTo>
                <a:lnTo>
                  <a:pt x="3098" y="12052"/>
                </a:lnTo>
                <a:lnTo>
                  <a:pt x="1219" y="10782"/>
                </a:lnTo>
                <a:lnTo>
                  <a:pt x="0" y="8877"/>
                </a:lnTo>
                <a:lnTo>
                  <a:pt x="12" y="4381"/>
                </a:lnTo>
                <a:lnTo>
                  <a:pt x="123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6152363" y="3364534"/>
            <a:ext cx="5765" cy="16979"/>
          </a:xfrm>
          <a:custGeom>
            <a:avLst/>
            <a:gdLst/>
            <a:ahLst/>
            <a:cxnLst/>
            <a:rect l="l" t="t" r="r" b="b"/>
            <a:pathLst>
              <a:path w="5765" h="16979">
                <a:moveTo>
                  <a:pt x="0" y="16979"/>
                </a:moveTo>
                <a:lnTo>
                  <a:pt x="576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6158129" y="3352025"/>
            <a:ext cx="14097" cy="12509"/>
          </a:xfrm>
          <a:custGeom>
            <a:avLst/>
            <a:gdLst/>
            <a:ahLst/>
            <a:cxnLst/>
            <a:rect l="l" t="t" r="r" b="b"/>
            <a:pathLst>
              <a:path w="14097" h="12509">
                <a:moveTo>
                  <a:pt x="0" y="12509"/>
                </a:moveTo>
                <a:lnTo>
                  <a:pt x="2273" y="7289"/>
                </a:lnTo>
                <a:lnTo>
                  <a:pt x="5791" y="2844"/>
                </a:lnTo>
                <a:lnTo>
                  <a:pt x="9690" y="673"/>
                </a:lnTo>
                <a:lnTo>
                  <a:pt x="14096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6172226" y="3352025"/>
            <a:ext cx="7480" cy="4343"/>
          </a:xfrm>
          <a:custGeom>
            <a:avLst/>
            <a:gdLst/>
            <a:ahLst/>
            <a:cxnLst/>
            <a:rect l="l" t="t" r="r" b="b"/>
            <a:pathLst>
              <a:path w="7480" h="4343">
                <a:moveTo>
                  <a:pt x="0" y="0"/>
                </a:moveTo>
                <a:lnTo>
                  <a:pt x="2552" y="279"/>
                </a:lnTo>
                <a:lnTo>
                  <a:pt x="4914" y="1282"/>
                </a:lnTo>
                <a:lnTo>
                  <a:pt x="7480" y="434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6179706" y="3352698"/>
            <a:ext cx="1917" cy="3670"/>
          </a:xfrm>
          <a:custGeom>
            <a:avLst/>
            <a:gdLst/>
            <a:ahLst/>
            <a:cxnLst/>
            <a:rect l="l" t="t" r="r" b="b"/>
            <a:pathLst>
              <a:path w="1917" h="3670">
                <a:moveTo>
                  <a:pt x="0" y="3670"/>
                </a:moveTo>
                <a:lnTo>
                  <a:pt x="1917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6181624" y="3352698"/>
            <a:ext cx="13423" cy="0"/>
          </a:xfrm>
          <a:custGeom>
            <a:avLst/>
            <a:gdLst/>
            <a:ahLst/>
            <a:cxnLst/>
            <a:rect l="l" t="t" r="r" b="b"/>
            <a:pathLst>
              <a:path w="13423">
                <a:moveTo>
                  <a:pt x="0" y="0"/>
                </a:moveTo>
                <a:lnTo>
                  <a:pt x="1342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6182767" y="3352698"/>
            <a:ext cx="12280" cy="36156"/>
          </a:xfrm>
          <a:custGeom>
            <a:avLst/>
            <a:gdLst/>
            <a:ahLst/>
            <a:cxnLst/>
            <a:rect l="l" t="t" r="r" b="b"/>
            <a:pathLst>
              <a:path w="12280" h="36156">
                <a:moveTo>
                  <a:pt x="12280" y="0"/>
                </a:moveTo>
                <a:lnTo>
                  <a:pt x="0" y="3615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6168200" y="3388855"/>
            <a:ext cx="14566" cy="17678"/>
          </a:xfrm>
          <a:custGeom>
            <a:avLst/>
            <a:gdLst/>
            <a:ahLst/>
            <a:cxnLst/>
            <a:rect l="l" t="t" r="r" b="b"/>
            <a:pathLst>
              <a:path w="14566" h="17678">
                <a:moveTo>
                  <a:pt x="14566" y="0"/>
                </a:moveTo>
                <a:lnTo>
                  <a:pt x="12293" y="6375"/>
                </a:lnTo>
                <a:lnTo>
                  <a:pt x="8991" y="12217"/>
                </a:lnTo>
                <a:lnTo>
                  <a:pt x="4864" y="15557"/>
                </a:lnTo>
                <a:lnTo>
                  <a:pt x="0" y="1767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6168200" y="3406533"/>
            <a:ext cx="96583" cy="0"/>
          </a:xfrm>
          <a:custGeom>
            <a:avLst/>
            <a:gdLst/>
            <a:ahLst/>
            <a:cxnLst/>
            <a:rect l="l" t="t" r="r" b="b"/>
            <a:pathLst>
              <a:path w="96583">
                <a:moveTo>
                  <a:pt x="9658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6264784" y="3406533"/>
            <a:ext cx="0" cy="4559"/>
          </a:xfrm>
          <a:custGeom>
            <a:avLst/>
            <a:gdLst/>
            <a:ahLst/>
            <a:cxnLst/>
            <a:rect l="l" t="t" r="r" b="b"/>
            <a:pathLst>
              <a:path h="4559">
                <a:moveTo>
                  <a:pt x="0" y="4559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6031802" y="3411092"/>
            <a:ext cx="232981" cy="0"/>
          </a:xfrm>
          <a:custGeom>
            <a:avLst/>
            <a:gdLst/>
            <a:ahLst/>
            <a:cxnLst/>
            <a:rect l="l" t="t" r="r" b="b"/>
            <a:pathLst>
              <a:path w="232981">
                <a:moveTo>
                  <a:pt x="0" y="0"/>
                </a:moveTo>
                <a:lnTo>
                  <a:pt x="23298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6260682" y="3370719"/>
            <a:ext cx="2082" cy="6146"/>
          </a:xfrm>
          <a:custGeom>
            <a:avLst/>
            <a:gdLst/>
            <a:ahLst/>
            <a:cxnLst/>
            <a:rect l="l" t="t" r="r" b="b"/>
            <a:pathLst>
              <a:path w="2082" h="6146">
                <a:moveTo>
                  <a:pt x="2082" y="0"/>
                </a:moveTo>
                <a:lnTo>
                  <a:pt x="0" y="614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6242559" y="3376866"/>
            <a:ext cx="18122" cy="0"/>
          </a:xfrm>
          <a:custGeom>
            <a:avLst/>
            <a:gdLst/>
            <a:ahLst/>
            <a:cxnLst/>
            <a:rect l="l" t="t" r="r" b="b"/>
            <a:pathLst>
              <a:path w="18122">
                <a:moveTo>
                  <a:pt x="181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6239041" y="3376866"/>
            <a:ext cx="3517" cy="10325"/>
          </a:xfrm>
          <a:custGeom>
            <a:avLst/>
            <a:gdLst/>
            <a:ahLst/>
            <a:cxnLst/>
            <a:rect l="l" t="t" r="r" b="b"/>
            <a:pathLst>
              <a:path w="3517" h="10325">
                <a:moveTo>
                  <a:pt x="3517" y="0"/>
                </a:moveTo>
                <a:lnTo>
                  <a:pt x="0" y="103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6238076" y="3387191"/>
            <a:ext cx="1346" cy="5105"/>
          </a:xfrm>
          <a:custGeom>
            <a:avLst/>
            <a:gdLst/>
            <a:ahLst/>
            <a:cxnLst/>
            <a:rect l="l" t="t" r="r" b="b"/>
            <a:pathLst>
              <a:path w="1346" h="5105">
                <a:moveTo>
                  <a:pt x="965" y="0"/>
                </a:moveTo>
                <a:lnTo>
                  <a:pt x="215" y="2463"/>
                </a:lnTo>
                <a:lnTo>
                  <a:pt x="0" y="3581"/>
                </a:lnTo>
                <a:lnTo>
                  <a:pt x="50" y="4470"/>
                </a:lnTo>
                <a:lnTo>
                  <a:pt x="266" y="4787"/>
                </a:lnTo>
                <a:lnTo>
                  <a:pt x="584" y="4991"/>
                </a:lnTo>
                <a:lnTo>
                  <a:pt x="1346" y="51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6239422" y="3386391"/>
            <a:ext cx="4597" cy="5905"/>
          </a:xfrm>
          <a:custGeom>
            <a:avLst/>
            <a:gdLst/>
            <a:ahLst/>
            <a:cxnLst/>
            <a:rect l="l" t="t" r="r" b="b"/>
            <a:pathLst>
              <a:path w="4597" h="5905">
                <a:moveTo>
                  <a:pt x="0" y="5905"/>
                </a:moveTo>
                <a:lnTo>
                  <a:pt x="990" y="5765"/>
                </a:lnTo>
                <a:lnTo>
                  <a:pt x="1879" y="5308"/>
                </a:lnTo>
                <a:lnTo>
                  <a:pt x="3086" y="3708"/>
                </a:lnTo>
                <a:lnTo>
                  <a:pt x="45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6244019" y="3380219"/>
            <a:ext cx="2095" cy="6172"/>
          </a:xfrm>
          <a:custGeom>
            <a:avLst/>
            <a:gdLst/>
            <a:ahLst/>
            <a:cxnLst/>
            <a:rect l="l" t="t" r="r" b="b"/>
            <a:pathLst>
              <a:path w="2095" h="6172">
                <a:moveTo>
                  <a:pt x="0" y="6172"/>
                </a:moveTo>
                <a:lnTo>
                  <a:pt x="209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6246115" y="3380219"/>
            <a:ext cx="13423" cy="0"/>
          </a:xfrm>
          <a:custGeom>
            <a:avLst/>
            <a:gdLst/>
            <a:ahLst/>
            <a:cxnLst/>
            <a:rect l="l" t="t" r="r" b="b"/>
            <a:pathLst>
              <a:path w="13423">
                <a:moveTo>
                  <a:pt x="0" y="0"/>
                </a:moveTo>
                <a:lnTo>
                  <a:pt x="1342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6258383" y="3380219"/>
            <a:ext cx="1155" cy="3416"/>
          </a:xfrm>
          <a:custGeom>
            <a:avLst/>
            <a:gdLst/>
            <a:ahLst/>
            <a:cxnLst/>
            <a:rect l="l" t="t" r="r" b="b"/>
            <a:pathLst>
              <a:path w="1155" h="3416">
                <a:moveTo>
                  <a:pt x="1155" y="0"/>
                </a:moveTo>
                <a:lnTo>
                  <a:pt x="0" y="341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6236983" y="3383635"/>
            <a:ext cx="21399" cy="16725"/>
          </a:xfrm>
          <a:custGeom>
            <a:avLst/>
            <a:gdLst/>
            <a:ahLst/>
            <a:cxnLst/>
            <a:rect l="l" t="t" r="r" b="b"/>
            <a:pathLst>
              <a:path w="21399" h="16725">
                <a:moveTo>
                  <a:pt x="21399" y="0"/>
                </a:moveTo>
                <a:lnTo>
                  <a:pt x="18046" y="7492"/>
                </a:lnTo>
                <a:lnTo>
                  <a:pt x="12230" y="13246"/>
                </a:lnTo>
                <a:lnTo>
                  <a:pt x="6388" y="15951"/>
                </a:lnTo>
                <a:lnTo>
                  <a:pt x="0" y="167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6224753" y="3382568"/>
            <a:ext cx="12230" cy="17792"/>
          </a:xfrm>
          <a:custGeom>
            <a:avLst/>
            <a:gdLst/>
            <a:ahLst/>
            <a:cxnLst/>
            <a:rect l="l" t="t" r="r" b="b"/>
            <a:pathLst>
              <a:path w="12230" h="17792">
                <a:moveTo>
                  <a:pt x="12230" y="17792"/>
                </a:moveTo>
                <a:lnTo>
                  <a:pt x="5715" y="16840"/>
                </a:lnTo>
                <a:lnTo>
                  <a:pt x="2781" y="15328"/>
                </a:lnTo>
                <a:lnTo>
                  <a:pt x="660" y="12827"/>
                </a:lnTo>
                <a:lnTo>
                  <a:pt x="0" y="6362"/>
                </a:lnTo>
                <a:lnTo>
                  <a:pt x="176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6226519" y="3368967"/>
            <a:ext cx="4610" cy="13601"/>
          </a:xfrm>
          <a:custGeom>
            <a:avLst/>
            <a:gdLst/>
            <a:ahLst/>
            <a:cxnLst/>
            <a:rect l="l" t="t" r="r" b="b"/>
            <a:pathLst>
              <a:path w="4610" h="13601">
                <a:moveTo>
                  <a:pt x="0" y="13601"/>
                </a:moveTo>
                <a:lnTo>
                  <a:pt x="461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6231129" y="3352025"/>
            <a:ext cx="21297" cy="16941"/>
          </a:xfrm>
          <a:custGeom>
            <a:avLst/>
            <a:gdLst/>
            <a:ahLst/>
            <a:cxnLst/>
            <a:rect l="l" t="t" r="r" b="b"/>
            <a:pathLst>
              <a:path w="21297" h="16941">
                <a:moveTo>
                  <a:pt x="0" y="16941"/>
                </a:moveTo>
                <a:lnTo>
                  <a:pt x="3403" y="9461"/>
                </a:lnTo>
                <a:lnTo>
                  <a:pt x="9029" y="3543"/>
                </a:lnTo>
                <a:lnTo>
                  <a:pt x="14909" y="888"/>
                </a:lnTo>
                <a:lnTo>
                  <a:pt x="212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6252427" y="3352025"/>
            <a:ext cx="12357" cy="18694"/>
          </a:xfrm>
          <a:custGeom>
            <a:avLst/>
            <a:gdLst/>
            <a:ahLst/>
            <a:cxnLst/>
            <a:rect l="l" t="t" r="r" b="b"/>
            <a:pathLst>
              <a:path w="12357" h="18694">
                <a:moveTo>
                  <a:pt x="0" y="0"/>
                </a:moveTo>
                <a:lnTo>
                  <a:pt x="6692" y="1028"/>
                </a:lnTo>
                <a:lnTo>
                  <a:pt x="9601" y="2743"/>
                </a:lnTo>
                <a:lnTo>
                  <a:pt x="11645" y="5435"/>
                </a:lnTo>
                <a:lnTo>
                  <a:pt x="12357" y="9867"/>
                </a:lnTo>
                <a:lnTo>
                  <a:pt x="11633" y="14338"/>
                </a:lnTo>
                <a:lnTo>
                  <a:pt x="10337" y="1869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6296445" y="3312452"/>
            <a:ext cx="1308" cy="1066"/>
          </a:xfrm>
          <a:custGeom>
            <a:avLst/>
            <a:gdLst/>
            <a:ahLst/>
            <a:cxnLst/>
            <a:rect l="l" t="t" r="r" b="b"/>
            <a:pathLst>
              <a:path w="1308" h="1066">
                <a:moveTo>
                  <a:pt x="1308" y="1066"/>
                </a:moveTo>
                <a:lnTo>
                  <a:pt x="1181" y="558"/>
                </a:lnTo>
                <a:lnTo>
                  <a:pt x="825" y="165"/>
                </a:lnTo>
                <a:lnTo>
                  <a:pt x="0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6293448" y="3318497"/>
            <a:ext cx="965" cy="0"/>
          </a:xfrm>
          <a:custGeom>
            <a:avLst/>
            <a:gdLst/>
            <a:ahLst/>
            <a:cxnLst/>
            <a:rect l="l" t="t" r="r" b="b"/>
            <a:pathLst>
              <a:path w="965">
                <a:moveTo>
                  <a:pt x="96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6294413" y="3315436"/>
            <a:ext cx="0" cy="3060"/>
          </a:xfrm>
          <a:custGeom>
            <a:avLst/>
            <a:gdLst/>
            <a:ahLst/>
            <a:cxnLst/>
            <a:rect l="l" t="t" r="r" b="b"/>
            <a:pathLst>
              <a:path h="3060">
                <a:moveTo>
                  <a:pt x="0" y="0"/>
                </a:moveTo>
                <a:lnTo>
                  <a:pt x="0" y="306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6294413" y="3315436"/>
            <a:ext cx="990" cy="0"/>
          </a:xfrm>
          <a:custGeom>
            <a:avLst/>
            <a:gdLst/>
            <a:ahLst/>
            <a:cxnLst/>
            <a:rect l="l" t="t" r="r" b="b"/>
            <a:pathLst>
              <a:path w="990">
                <a:moveTo>
                  <a:pt x="99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6295403" y="3315436"/>
            <a:ext cx="469" cy="25"/>
          </a:xfrm>
          <a:custGeom>
            <a:avLst/>
            <a:gdLst/>
            <a:ahLst/>
            <a:cxnLst/>
            <a:rect l="l" t="t" r="r" b="b"/>
            <a:pathLst>
              <a:path w="469" h="25">
                <a:moveTo>
                  <a:pt x="469" y="25"/>
                </a:moveTo>
                <a:lnTo>
                  <a:pt x="203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6295873" y="3315461"/>
            <a:ext cx="1435" cy="1600"/>
          </a:xfrm>
          <a:custGeom>
            <a:avLst/>
            <a:gdLst/>
            <a:ahLst/>
            <a:cxnLst/>
            <a:rect l="l" t="t" r="r" b="b"/>
            <a:pathLst>
              <a:path w="1435" h="1600">
                <a:moveTo>
                  <a:pt x="1435" y="1600"/>
                </a:moveTo>
                <a:lnTo>
                  <a:pt x="1041" y="965"/>
                </a:lnTo>
                <a:lnTo>
                  <a:pt x="761" y="571"/>
                </a:lnTo>
                <a:lnTo>
                  <a:pt x="431" y="215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6297308" y="3317062"/>
            <a:ext cx="850" cy="1435"/>
          </a:xfrm>
          <a:custGeom>
            <a:avLst/>
            <a:gdLst/>
            <a:ahLst/>
            <a:cxnLst/>
            <a:rect l="l" t="t" r="r" b="b"/>
            <a:pathLst>
              <a:path w="850" h="1435">
                <a:moveTo>
                  <a:pt x="850" y="143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6298159" y="3318497"/>
            <a:ext cx="1117" cy="0"/>
          </a:xfrm>
          <a:custGeom>
            <a:avLst/>
            <a:gdLst/>
            <a:ahLst/>
            <a:cxnLst/>
            <a:rect l="l" t="t" r="r" b="b"/>
            <a:pathLst>
              <a:path w="1117">
                <a:moveTo>
                  <a:pt x="111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6298147" y="3316617"/>
            <a:ext cx="1130" cy="1879"/>
          </a:xfrm>
          <a:custGeom>
            <a:avLst/>
            <a:gdLst/>
            <a:ahLst/>
            <a:cxnLst/>
            <a:rect l="l" t="t" r="r" b="b"/>
            <a:pathLst>
              <a:path w="1130" h="1879">
                <a:moveTo>
                  <a:pt x="0" y="0"/>
                </a:moveTo>
                <a:lnTo>
                  <a:pt x="1130" y="187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6297435" y="3315677"/>
            <a:ext cx="711" cy="939"/>
          </a:xfrm>
          <a:custGeom>
            <a:avLst/>
            <a:gdLst/>
            <a:ahLst/>
            <a:cxnLst/>
            <a:rect l="l" t="t" r="r" b="b"/>
            <a:pathLst>
              <a:path w="711" h="939">
                <a:moveTo>
                  <a:pt x="0" y="0"/>
                </a:moveTo>
                <a:lnTo>
                  <a:pt x="431" y="495"/>
                </a:lnTo>
                <a:lnTo>
                  <a:pt x="711" y="93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6296902" y="3315347"/>
            <a:ext cx="533" cy="330"/>
          </a:xfrm>
          <a:custGeom>
            <a:avLst/>
            <a:gdLst/>
            <a:ahLst/>
            <a:cxnLst/>
            <a:rect l="l" t="t" r="r" b="b"/>
            <a:pathLst>
              <a:path w="533" h="330">
                <a:moveTo>
                  <a:pt x="0" y="0"/>
                </a:moveTo>
                <a:lnTo>
                  <a:pt x="304" y="165"/>
                </a:lnTo>
                <a:lnTo>
                  <a:pt x="533" y="33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6296902" y="3313506"/>
            <a:ext cx="1803" cy="1841"/>
          </a:xfrm>
          <a:custGeom>
            <a:avLst/>
            <a:gdLst/>
            <a:ahLst/>
            <a:cxnLst/>
            <a:rect l="l" t="t" r="r" b="b"/>
            <a:pathLst>
              <a:path w="1803" h="1841">
                <a:moveTo>
                  <a:pt x="1803" y="0"/>
                </a:moveTo>
                <a:lnTo>
                  <a:pt x="1651" y="774"/>
                </a:lnTo>
                <a:lnTo>
                  <a:pt x="1155" y="1396"/>
                </a:lnTo>
                <a:lnTo>
                  <a:pt x="0" y="184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6296419" y="3311652"/>
            <a:ext cx="2285" cy="1854"/>
          </a:xfrm>
          <a:custGeom>
            <a:avLst/>
            <a:gdLst/>
            <a:ahLst/>
            <a:cxnLst/>
            <a:rect l="l" t="t" r="r" b="b"/>
            <a:pathLst>
              <a:path w="2286" h="1854">
                <a:moveTo>
                  <a:pt x="0" y="0"/>
                </a:moveTo>
                <a:lnTo>
                  <a:pt x="939" y="76"/>
                </a:lnTo>
                <a:lnTo>
                  <a:pt x="1765" y="495"/>
                </a:lnTo>
                <a:lnTo>
                  <a:pt x="2171" y="1117"/>
                </a:lnTo>
                <a:lnTo>
                  <a:pt x="2285" y="185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6293448" y="3311652"/>
            <a:ext cx="2971" cy="0"/>
          </a:xfrm>
          <a:custGeom>
            <a:avLst/>
            <a:gdLst/>
            <a:ahLst/>
            <a:cxnLst/>
            <a:rect l="l" t="t" r="r" b="b"/>
            <a:pathLst>
              <a:path w="2971">
                <a:moveTo>
                  <a:pt x="0" y="0"/>
                </a:moveTo>
                <a:lnTo>
                  <a:pt x="297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6293448" y="3311652"/>
            <a:ext cx="0" cy="6845"/>
          </a:xfrm>
          <a:custGeom>
            <a:avLst/>
            <a:gdLst/>
            <a:ahLst/>
            <a:cxnLst/>
            <a:rect l="l" t="t" r="r" b="b"/>
            <a:pathLst>
              <a:path h="6845">
                <a:moveTo>
                  <a:pt x="0" y="684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6294413" y="3314636"/>
            <a:ext cx="1828" cy="0"/>
          </a:xfrm>
          <a:custGeom>
            <a:avLst/>
            <a:gdLst/>
            <a:ahLst/>
            <a:cxnLst/>
            <a:rect l="l" t="t" r="r" b="b"/>
            <a:pathLst>
              <a:path w="1828">
                <a:moveTo>
                  <a:pt x="0" y="0"/>
                </a:moveTo>
                <a:lnTo>
                  <a:pt x="182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6294413" y="3312452"/>
            <a:ext cx="0" cy="2184"/>
          </a:xfrm>
          <a:custGeom>
            <a:avLst/>
            <a:gdLst/>
            <a:ahLst/>
            <a:cxnLst/>
            <a:rect l="l" t="t" r="r" b="b"/>
            <a:pathLst>
              <a:path h="2184">
                <a:moveTo>
                  <a:pt x="0" y="0"/>
                </a:moveTo>
                <a:lnTo>
                  <a:pt x="0" y="218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6294413" y="3312452"/>
            <a:ext cx="2032" cy="0"/>
          </a:xfrm>
          <a:custGeom>
            <a:avLst/>
            <a:gdLst/>
            <a:ahLst/>
            <a:cxnLst/>
            <a:rect l="l" t="t" r="r" b="b"/>
            <a:pathLst>
              <a:path w="2032">
                <a:moveTo>
                  <a:pt x="203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6296242" y="3313518"/>
            <a:ext cx="1511" cy="1117"/>
          </a:xfrm>
          <a:custGeom>
            <a:avLst/>
            <a:gdLst/>
            <a:ahLst/>
            <a:cxnLst/>
            <a:rect l="l" t="t" r="r" b="b"/>
            <a:pathLst>
              <a:path w="1511" h="1117">
                <a:moveTo>
                  <a:pt x="0" y="1117"/>
                </a:moveTo>
                <a:lnTo>
                  <a:pt x="596" y="1079"/>
                </a:lnTo>
                <a:lnTo>
                  <a:pt x="1142" y="850"/>
                </a:lnTo>
                <a:lnTo>
                  <a:pt x="1409" y="469"/>
                </a:lnTo>
                <a:lnTo>
                  <a:pt x="151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6137657" y="3365969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0" y="3505"/>
                </a:moveTo>
                <a:lnTo>
                  <a:pt x="118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6133631" y="3369475"/>
            <a:ext cx="4025" cy="0"/>
          </a:xfrm>
          <a:custGeom>
            <a:avLst/>
            <a:gdLst/>
            <a:ahLst/>
            <a:cxnLst/>
            <a:rect l="l" t="t" r="r" b="b"/>
            <a:pathLst>
              <a:path w="4025">
                <a:moveTo>
                  <a:pt x="0" y="0"/>
                </a:moveTo>
                <a:lnTo>
                  <a:pt x="402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6138838" y="3360077"/>
            <a:ext cx="1270" cy="5892"/>
          </a:xfrm>
          <a:custGeom>
            <a:avLst/>
            <a:gdLst/>
            <a:ahLst/>
            <a:cxnLst/>
            <a:rect l="l" t="t" r="r" b="b"/>
            <a:pathLst>
              <a:path w="1270" h="5892">
                <a:moveTo>
                  <a:pt x="0" y="5892"/>
                </a:moveTo>
                <a:lnTo>
                  <a:pt x="876" y="3174"/>
                </a:lnTo>
                <a:lnTo>
                  <a:pt x="1269" y="977"/>
                </a:lnTo>
                <a:lnTo>
                  <a:pt x="1168" y="558"/>
                </a:lnTo>
                <a:lnTo>
                  <a:pt x="914" y="228"/>
                </a:lnTo>
                <a:lnTo>
                  <a:pt x="520" y="50"/>
                </a:lnTo>
                <a:lnTo>
                  <a:pt x="10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6134812" y="3360077"/>
            <a:ext cx="4127" cy="5892"/>
          </a:xfrm>
          <a:custGeom>
            <a:avLst/>
            <a:gdLst/>
            <a:ahLst/>
            <a:cxnLst/>
            <a:rect l="l" t="t" r="r" b="b"/>
            <a:pathLst>
              <a:path w="4127" h="5892">
                <a:moveTo>
                  <a:pt x="4127" y="0"/>
                </a:moveTo>
                <a:lnTo>
                  <a:pt x="3162" y="126"/>
                </a:lnTo>
                <a:lnTo>
                  <a:pt x="2324" y="596"/>
                </a:lnTo>
                <a:lnTo>
                  <a:pt x="1346" y="2260"/>
                </a:lnTo>
                <a:lnTo>
                  <a:pt x="0" y="589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6133631" y="3365969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1181" y="0"/>
                </a:moveTo>
                <a:lnTo>
                  <a:pt x="0" y="35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6245061" y="3369475"/>
            <a:ext cx="4025" cy="0"/>
          </a:xfrm>
          <a:custGeom>
            <a:avLst/>
            <a:gdLst/>
            <a:ahLst/>
            <a:cxnLst/>
            <a:rect l="l" t="t" r="r" b="b"/>
            <a:pathLst>
              <a:path w="4025">
                <a:moveTo>
                  <a:pt x="0" y="0"/>
                </a:moveTo>
                <a:lnTo>
                  <a:pt x="402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6249087" y="3365969"/>
            <a:ext cx="1193" cy="3505"/>
          </a:xfrm>
          <a:custGeom>
            <a:avLst/>
            <a:gdLst/>
            <a:ahLst/>
            <a:cxnLst/>
            <a:rect l="l" t="t" r="r" b="b"/>
            <a:pathLst>
              <a:path w="1193" h="3505">
                <a:moveTo>
                  <a:pt x="0" y="3505"/>
                </a:moveTo>
                <a:lnTo>
                  <a:pt x="119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6250280" y="3360077"/>
            <a:ext cx="1257" cy="5892"/>
          </a:xfrm>
          <a:custGeom>
            <a:avLst/>
            <a:gdLst/>
            <a:ahLst/>
            <a:cxnLst/>
            <a:rect l="l" t="t" r="r" b="b"/>
            <a:pathLst>
              <a:path w="1257" h="5892">
                <a:moveTo>
                  <a:pt x="0" y="5892"/>
                </a:moveTo>
                <a:lnTo>
                  <a:pt x="863" y="3174"/>
                </a:lnTo>
                <a:lnTo>
                  <a:pt x="1257" y="977"/>
                </a:lnTo>
                <a:lnTo>
                  <a:pt x="1155" y="558"/>
                </a:lnTo>
                <a:lnTo>
                  <a:pt x="901" y="228"/>
                </a:lnTo>
                <a:lnTo>
                  <a:pt x="520" y="50"/>
                </a:lnTo>
                <a:lnTo>
                  <a:pt x="8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6246254" y="3360077"/>
            <a:ext cx="4114" cy="5892"/>
          </a:xfrm>
          <a:custGeom>
            <a:avLst/>
            <a:gdLst/>
            <a:ahLst/>
            <a:cxnLst/>
            <a:rect l="l" t="t" r="r" b="b"/>
            <a:pathLst>
              <a:path w="4114" h="5892">
                <a:moveTo>
                  <a:pt x="4114" y="0"/>
                </a:moveTo>
                <a:lnTo>
                  <a:pt x="3162" y="126"/>
                </a:lnTo>
                <a:lnTo>
                  <a:pt x="2311" y="596"/>
                </a:lnTo>
                <a:lnTo>
                  <a:pt x="1346" y="2260"/>
                </a:lnTo>
                <a:lnTo>
                  <a:pt x="0" y="589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6245061" y="3365969"/>
            <a:ext cx="1193" cy="3505"/>
          </a:xfrm>
          <a:custGeom>
            <a:avLst/>
            <a:gdLst/>
            <a:ahLst/>
            <a:cxnLst/>
            <a:rect l="l" t="t" r="r" b="b"/>
            <a:pathLst>
              <a:path w="1193" h="3505">
                <a:moveTo>
                  <a:pt x="1193" y="0"/>
                </a:moveTo>
                <a:lnTo>
                  <a:pt x="0" y="35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5606670" y="2975165"/>
            <a:ext cx="1075004" cy="0"/>
          </a:xfrm>
          <a:custGeom>
            <a:avLst/>
            <a:gdLst/>
            <a:ahLst/>
            <a:cxnLst/>
            <a:rect l="l" t="t" r="r" b="b"/>
            <a:pathLst>
              <a:path w="1075004">
                <a:moveTo>
                  <a:pt x="1075004" y="0"/>
                </a:moveTo>
                <a:lnTo>
                  <a:pt x="1075004" y="0"/>
                </a:lnTo>
                <a:lnTo>
                  <a:pt x="5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5631778" y="3028797"/>
            <a:ext cx="7988" cy="399415"/>
          </a:xfrm>
          <a:custGeom>
            <a:avLst/>
            <a:gdLst/>
            <a:ahLst/>
            <a:cxnLst/>
            <a:rect l="l" t="t" r="r" b="b"/>
            <a:pathLst>
              <a:path w="7988" h="399414">
                <a:moveTo>
                  <a:pt x="0" y="0"/>
                </a:moveTo>
                <a:lnTo>
                  <a:pt x="7988" y="39941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6648578" y="3028797"/>
            <a:ext cx="7988" cy="399415"/>
          </a:xfrm>
          <a:custGeom>
            <a:avLst/>
            <a:gdLst/>
            <a:ahLst/>
            <a:cxnLst/>
            <a:rect l="l" t="t" r="r" b="b"/>
            <a:pathLst>
              <a:path w="7988" h="399414">
                <a:moveTo>
                  <a:pt x="0" y="399415"/>
                </a:moveTo>
                <a:lnTo>
                  <a:pt x="798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5606670" y="3000273"/>
            <a:ext cx="25107" cy="28524"/>
          </a:xfrm>
          <a:custGeom>
            <a:avLst/>
            <a:gdLst/>
            <a:ahLst/>
            <a:cxnLst/>
            <a:rect l="l" t="t" r="r" b="b"/>
            <a:pathLst>
              <a:path w="25107" h="28524">
                <a:moveTo>
                  <a:pt x="0" y="0"/>
                </a:moveTo>
                <a:lnTo>
                  <a:pt x="25107" y="2852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5606670" y="2983153"/>
            <a:ext cx="0" cy="17119"/>
          </a:xfrm>
          <a:custGeom>
            <a:avLst/>
            <a:gdLst/>
            <a:ahLst/>
            <a:cxnLst/>
            <a:rect l="l" t="t" r="r" b="b"/>
            <a:pathLst>
              <a:path h="17119">
                <a:moveTo>
                  <a:pt x="0" y="0"/>
                </a:moveTo>
                <a:lnTo>
                  <a:pt x="0" y="1711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6656566" y="3000273"/>
            <a:ext cx="25107" cy="28524"/>
          </a:xfrm>
          <a:custGeom>
            <a:avLst/>
            <a:gdLst/>
            <a:ahLst/>
            <a:cxnLst/>
            <a:rect l="l" t="t" r="r" b="b"/>
            <a:pathLst>
              <a:path w="25107" h="28524">
                <a:moveTo>
                  <a:pt x="0" y="28524"/>
                </a:moveTo>
                <a:lnTo>
                  <a:pt x="2510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6681674" y="2983153"/>
            <a:ext cx="0" cy="17119"/>
          </a:xfrm>
          <a:custGeom>
            <a:avLst/>
            <a:gdLst/>
            <a:ahLst/>
            <a:cxnLst/>
            <a:rect l="l" t="t" r="r" b="b"/>
            <a:pathLst>
              <a:path h="17119">
                <a:moveTo>
                  <a:pt x="0" y="17119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5638623" y="2975165"/>
            <a:ext cx="0" cy="7988"/>
          </a:xfrm>
          <a:custGeom>
            <a:avLst/>
            <a:gdLst/>
            <a:ahLst/>
            <a:cxnLst/>
            <a:rect l="l" t="t" r="r" b="b"/>
            <a:pathLst>
              <a:path h="7988">
                <a:moveTo>
                  <a:pt x="0" y="0"/>
                </a:moveTo>
                <a:lnTo>
                  <a:pt x="0" y="798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6649721" y="2975165"/>
            <a:ext cx="0" cy="7988"/>
          </a:xfrm>
          <a:custGeom>
            <a:avLst/>
            <a:gdLst/>
            <a:ahLst/>
            <a:cxnLst/>
            <a:rect l="l" t="t" r="r" b="b"/>
            <a:pathLst>
              <a:path h="7988">
                <a:moveTo>
                  <a:pt x="0" y="798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5804282" y="1916874"/>
            <a:ext cx="679780" cy="0"/>
          </a:xfrm>
          <a:custGeom>
            <a:avLst/>
            <a:gdLst/>
            <a:ahLst/>
            <a:cxnLst/>
            <a:rect l="l" t="t" r="r" b="b"/>
            <a:pathLst>
              <a:path w="679780">
                <a:moveTo>
                  <a:pt x="679780" y="0"/>
                </a:moveTo>
                <a:lnTo>
                  <a:pt x="679780" y="0"/>
                </a:lnTo>
                <a:lnTo>
                  <a:pt x="5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5804282" y="1891245"/>
            <a:ext cx="679780" cy="25628"/>
          </a:xfrm>
          <a:custGeom>
            <a:avLst/>
            <a:gdLst/>
            <a:ahLst/>
            <a:cxnLst/>
            <a:rect l="l" t="t" r="r" b="b"/>
            <a:pathLst>
              <a:path w="679780" h="25628">
                <a:moveTo>
                  <a:pt x="679780" y="25628"/>
                </a:moveTo>
                <a:lnTo>
                  <a:pt x="618337" y="17094"/>
                </a:lnTo>
                <a:lnTo>
                  <a:pt x="556679" y="10261"/>
                </a:lnTo>
                <a:lnTo>
                  <a:pt x="494855" y="5130"/>
                </a:lnTo>
                <a:lnTo>
                  <a:pt x="432917" y="1714"/>
                </a:lnTo>
                <a:lnTo>
                  <a:pt x="370903" y="0"/>
                </a:lnTo>
                <a:lnTo>
                  <a:pt x="308876" y="0"/>
                </a:lnTo>
                <a:lnTo>
                  <a:pt x="246862" y="1714"/>
                </a:lnTo>
                <a:lnTo>
                  <a:pt x="184924" y="5130"/>
                </a:lnTo>
                <a:lnTo>
                  <a:pt x="123101" y="10261"/>
                </a:lnTo>
                <a:lnTo>
                  <a:pt x="61442" y="17094"/>
                </a:lnTo>
                <a:lnTo>
                  <a:pt x="0" y="25628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5707851" y="2019731"/>
            <a:ext cx="872642" cy="0"/>
          </a:xfrm>
          <a:custGeom>
            <a:avLst/>
            <a:gdLst/>
            <a:ahLst/>
            <a:cxnLst/>
            <a:rect l="l" t="t" r="r" b="b"/>
            <a:pathLst>
              <a:path w="872642">
                <a:moveTo>
                  <a:pt x="872642" y="0"/>
                </a:moveTo>
                <a:lnTo>
                  <a:pt x="872642" y="0"/>
                </a:lnTo>
                <a:lnTo>
                  <a:pt x="736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5707851" y="1916874"/>
            <a:ext cx="96431" cy="102857"/>
          </a:xfrm>
          <a:custGeom>
            <a:avLst/>
            <a:gdLst/>
            <a:ahLst/>
            <a:cxnLst/>
            <a:rect l="l" t="t" r="r" b="b"/>
            <a:pathLst>
              <a:path w="96431" h="102857">
                <a:moveTo>
                  <a:pt x="96431" y="0"/>
                </a:moveTo>
                <a:lnTo>
                  <a:pt x="82931" y="2908"/>
                </a:lnTo>
                <a:lnTo>
                  <a:pt x="69888" y="7429"/>
                </a:lnTo>
                <a:lnTo>
                  <a:pt x="57480" y="13487"/>
                </a:lnTo>
                <a:lnTo>
                  <a:pt x="45897" y="21005"/>
                </a:lnTo>
                <a:lnTo>
                  <a:pt x="35306" y="29857"/>
                </a:lnTo>
                <a:lnTo>
                  <a:pt x="25857" y="39941"/>
                </a:lnTo>
                <a:lnTo>
                  <a:pt x="17703" y="51079"/>
                </a:lnTo>
                <a:lnTo>
                  <a:pt x="10947" y="63119"/>
                </a:lnTo>
                <a:lnTo>
                  <a:pt x="5702" y="75895"/>
                </a:lnTo>
                <a:lnTo>
                  <a:pt x="2032" y="89204"/>
                </a:lnTo>
                <a:lnTo>
                  <a:pt x="0" y="10285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6484062" y="1916874"/>
            <a:ext cx="96431" cy="102857"/>
          </a:xfrm>
          <a:custGeom>
            <a:avLst/>
            <a:gdLst/>
            <a:ahLst/>
            <a:cxnLst/>
            <a:rect l="l" t="t" r="r" b="b"/>
            <a:pathLst>
              <a:path w="96431" h="102857">
                <a:moveTo>
                  <a:pt x="96431" y="102857"/>
                </a:moveTo>
                <a:lnTo>
                  <a:pt x="94399" y="89204"/>
                </a:lnTo>
                <a:lnTo>
                  <a:pt x="90728" y="75895"/>
                </a:lnTo>
                <a:lnTo>
                  <a:pt x="85483" y="63119"/>
                </a:lnTo>
                <a:lnTo>
                  <a:pt x="78727" y="51079"/>
                </a:lnTo>
                <a:lnTo>
                  <a:pt x="70573" y="39941"/>
                </a:lnTo>
                <a:lnTo>
                  <a:pt x="61125" y="29857"/>
                </a:lnTo>
                <a:lnTo>
                  <a:pt x="50546" y="21005"/>
                </a:lnTo>
                <a:lnTo>
                  <a:pt x="38950" y="13487"/>
                </a:lnTo>
                <a:lnTo>
                  <a:pt x="26543" y="7429"/>
                </a:lnTo>
                <a:lnTo>
                  <a:pt x="13500" y="2908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5636350" y="2837078"/>
            <a:ext cx="1015644" cy="0"/>
          </a:xfrm>
          <a:custGeom>
            <a:avLst/>
            <a:gdLst/>
            <a:ahLst/>
            <a:cxnLst/>
            <a:rect l="l" t="t" r="r" b="b"/>
            <a:pathLst>
              <a:path w="1015644">
                <a:moveTo>
                  <a:pt x="1015644" y="0"/>
                </a:moveTo>
                <a:lnTo>
                  <a:pt x="1015644" y="0"/>
                </a:lnTo>
                <a:lnTo>
                  <a:pt x="736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5613515" y="2859900"/>
            <a:ext cx="1061313" cy="0"/>
          </a:xfrm>
          <a:custGeom>
            <a:avLst/>
            <a:gdLst/>
            <a:ahLst/>
            <a:cxnLst/>
            <a:rect l="l" t="t" r="r" b="b"/>
            <a:pathLst>
              <a:path w="1061313">
                <a:moveTo>
                  <a:pt x="1061313" y="0"/>
                </a:moveTo>
                <a:lnTo>
                  <a:pt x="1061313" y="0"/>
                </a:lnTo>
                <a:lnTo>
                  <a:pt x="5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5636350" y="2019731"/>
            <a:ext cx="71500" cy="817346"/>
          </a:xfrm>
          <a:custGeom>
            <a:avLst/>
            <a:gdLst/>
            <a:ahLst/>
            <a:cxnLst/>
            <a:rect l="l" t="t" r="r" b="b"/>
            <a:pathLst>
              <a:path w="71500" h="817346">
                <a:moveTo>
                  <a:pt x="71501" y="0"/>
                </a:moveTo>
                <a:lnTo>
                  <a:pt x="0" y="81734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6580493" y="2019731"/>
            <a:ext cx="71501" cy="817346"/>
          </a:xfrm>
          <a:custGeom>
            <a:avLst/>
            <a:gdLst/>
            <a:ahLst/>
            <a:cxnLst/>
            <a:rect l="l" t="t" r="r" b="b"/>
            <a:pathLst>
              <a:path w="71500" h="817346">
                <a:moveTo>
                  <a:pt x="71501" y="817346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5613515" y="2837078"/>
            <a:ext cx="22834" cy="22821"/>
          </a:xfrm>
          <a:custGeom>
            <a:avLst/>
            <a:gdLst/>
            <a:ahLst/>
            <a:cxnLst/>
            <a:rect l="l" t="t" r="r" b="b"/>
            <a:pathLst>
              <a:path w="22834" h="22821">
                <a:moveTo>
                  <a:pt x="22834" y="0"/>
                </a:moveTo>
                <a:lnTo>
                  <a:pt x="18376" y="444"/>
                </a:lnTo>
                <a:lnTo>
                  <a:pt x="14097" y="1739"/>
                </a:lnTo>
                <a:lnTo>
                  <a:pt x="10147" y="3848"/>
                </a:lnTo>
                <a:lnTo>
                  <a:pt x="6692" y="6680"/>
                </a:lnTo>
                <a:lnTo>
                  <a:pt x="3848" y="10147"/>
                </a:lnTo>
                <a:lnTo>
                  <a:pt x="1739" y="14084"/>
                </a:lnTo>
                <a:lnTo>
                  <a:pt x="444" y="18376"/>
                </a:lnTo>
                <a:lnTo>
                  <a:pt x="0" y="2282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6651994" y="2837078"/>
            <a:ext cx="22834" cy="22821"/>
          </a:xfrm>
          <a:custGeom>
            <a:avLst/>
            <a:gdLst/>
            <a:ahLst/>
            <a:cxnLst/>
            <a:rect l="l" t="t" r="r" b="b"/>
            <a:pathLst>
              <a:path w="22834" h="22821">
                <a:moveTo>
                  <a:pt x="22834" y="22821"/>
                </a:moveTo>
                <a:lnTo>
                  <a:pt x="22390" y="18376"/>
                </a:lnTo>
                <a:lnTo>
                  <a:pt x="21094" y="14084"/>
                </a:lnTo>
                <a:lnTo>
                  <a:pt x="18986" y="10147"/>
                </a:lnTo>
                <a:lnTo>
                  <a:pt x="16154" y="6680"/>
                </a:lnTo>
                <a:lnTo>
                  <a:pt x="12687" y="3848"/>
                </a:lnTo>
                <a:lnTo>
                  <a:pt x="8737" y="1739"/>
                </a:lnTo>
                <a:lnTo>
                  <a:pt x="4457" y="444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5606670" y="2859900"/>
            <a:ext cx="6845" cy="115265"/>
          </a:xfrm>
          <a:custGeom>
            <a:avLst/>
            <a:gdLst/>
            <a:ahLst/>
            <a:cxnLst/>
            <a:rect l="l" t="t" r="r" b="b"/>
            <a:pathLst>
              <a:path w="6845" h="115265">
                <a:moveTo>
                  <a:pt x="6845" y="0"/>
                </a:moveTo>
                <a:lnTo>
                  <a:pt x="0" y="11526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6674829" y="2859900"/>
            <a:ext cx="6845" cy="115265"/>
          </a:xfrm>
          <a:custGeom>
            <a:avLst/>
            <a:gdLst/>
            <a:ahLst/>
            <a:cxnLst/>
            <a:rect l="l" t="t" r="r" b="b"/>
            <a:pathLst>
              <a:path w="6845" h="115265">
                <a:moveTo>
                  <a:pt x="6845" y="11526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760887" y="4215810"/>
            <a:ext cx="57505" cy="53733"/>
          </a:xfrm>
          <a:custGeom>
            <a:avLst/>
            <a:gdLst/>
            <a:ahLst/>
            <a:cxnLst/>
            <a:rect l="l" t="t" r="r" b="b"/>
            <a:pathLst>
              <a:path w="57505" h="53733">
                <a:moveTo>
                  <a:pt x="0" y="53733"/>
                </a:moveTo>
                <a:lnTo>
                  <a:pt x="43675" y="0"/>
                </a:lnTo>
                <a:lnTo>
                  <a:pt x="57505" y="15176"/>
                </a:lnTo>
                <a:lnTo>
                  <a:pt x="0" y="53733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576762" y="4264134"/>
            <a:ext cx="57226" cy="54051"/>
          </a:xfrm>
          <a:custGeom>
            <a:avLst/>
            <a:gdLst/>
            <a:ahLst/>
            <a:cxnLst/>
            <a:rect l="l" t="t" r="r" b="b"/>
            <a:pathLst>
              <a:path w="57226" h="54051">
                <a:moveTo>
                  <a:pt x="0" y="54051"/>
                </a:moveTo>
                <a:lnTo>
                  <a:pt x="43281" y="0"/>
                </a:lnTo>
                <a:lnTo>
                  <a:pt x="57226" y="15074"/>
                </a:lnTo>
                <a:lnTo>
                  <a:pt x="0" y="54051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740351" y="4672909"/>
            <a:ext cx="54648" cy="56667"/>
          </a:xfrm>
          <a:custGeom>
            <a:avLst/>
            <a:gdLst/>
            <a:ahLst/>
            <a:cxnLst/>
            <a:rect l="l" t="t" r="r" b="b"/>
            <a:pathLst>
              <a:path w="54648" h="56667">
                <a:moveTo>
                  <a:pt x="0" y="0"/>
                </a:moveTo>
                <a:lnTo>
                  <a:pt x="54648" y="42506"/>
                </a:lnTo>
                <a:lnTo>
                  <a:pt x="39776" y="5666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151810" y="4054814"/>
            <a:ext cx="707148" cy="707466"/>
          </a:xfrm>
          <a:custGeom>
            <a:avLst/>
            <a:gdLst/>
            <a:ahLst/>
            <a:cxnLst/>
            <a:rect l="l" t="t" r="r" b="b"/>
            <a:pathLst>
              <a:path w="707148" h="707466">
                <a:moveTo>
                  <a:pt x="694334" y="259206"/>
                </a:moveTo>
                <a:lnTo>
                  <a:pt x="682586" y="224091"/>
                </a:lnTo>
                <a:lnTo>
                  <a:pt x="667232" y="190398"/>
                </a:lnTo>
                <a:lnTo>
                  <a:pt x="648436" y="158495"/>
                </a:lnTo>
                <a:lnTo>
                  <a:pt x="632205" y="135953"/>
                </a:lnTo>
                <a:lnTo>
                  <a:pt x="607910" y="108000"/>
                </a:lnTo>
                <a:lnTo>
                  <a:pt x="580834" y="82740"/>
                </a:lnTo>
                <a:lnTo>
                  <a:pt x="558863" y="65747"/>
                </a:lnTo>
                <a:lnTo>
                  <a:pt x="527634" y="45846"/>
                </a:lnTo>
                <a:lnTo>
                  <a:pt x="494487" y="29324"/>
                </a:lnTo>
                <a:lnTo>
                  <a:pt x="468604" y="19253"/>
                </a:lnTo>
                <a:lnTo>
                  <a:pt x="433006" y="9055"/>
                </a:lnTo>
                <a:lnTo>
                  <a:pt x="405714" y="3873"/>
                </a:lnTo>
                <a:lnTo>
                  <a:pt x="368858" y="317"/>
                </a:lnTo>
                <a:lnTo>
                  <a:pt x="350342" y="0"/>
                </a:lnTo>
                <a:lnTo>
                  <a:pt x="322592" y="1333"/>
                </a:lnTo>
                <a:lnTo>
                  <a:pt x="285927" y="6476"/>
                </a:lnTo>
                <a:lnTo>
                  <a:pt x="249999" y="15443"/>
                </a:lnTo>
                <a:lnTo>
                  <a:pt x="215201" y="28105"/>
                </a:lnTo>
                <a:lnTo>
                  <a:pt x="181914" y="44335"/>
                </a:lnTo>
                <a:lnTo>
                  <a:pt x="150520" y="63957"/>
                </a:lnTo>
                <a:lnTo>
                  <a:pt x="121335" y="86753"/>
                </a:lnTo>
                <a:lnTo>
                  <a:pt x="101104" y="105790"/>
                </a:lnTo>
                <a:lnTo>
                  <a:pt x="82422" y="126352"/>
                </a:lnTo>
                <a:lnTo>
                  <a:pt x="65417" y="148310"/>
                </a:lnTo>
                <a:lnTo>
                  <a:pt x="50190" y="171551"/>
                </a:lnTo>
                <a:lnTo>
                  <a:pt x="36829" y="195897"/>
                </a:lnTo>
                <a:lnTo>
                  <a:pt x="22059" y="229857"/>
                </a:lnTo>
                <a:lnTo>
                  <a:pt x="10921" y="265175"/>
                </a:lnTo>
                <a:lnTo>
                  <a:pt x="3543" y="301459"/>
                </a:lnTo>
                <a:lnTo>
                  <a:pt x="0" y="338315"/>
                </a:lnTo>
                <a:lnTo>
                  <a:pt x="317" y="375348"/>
                </a:lnTo>
                <a:lnTo>
                  <a:pt x="4508" y="412140"/>
                </a:lnTo>
                <a:lnTo>
                  <a:pt x="12522" y="448297"/>
                </a:lnTo>
                <a:lnTo>
                  <a:pt x="24282" y="483412"/>
                </a:lnTo>
                <a:lnTo>
                  <a:pt x="39636" y="517105"/>
                </a:lnTo>
                <a:lnTo>
                  <a:pt x="53416" y="541223"/>
                </a:lnTo>
                <a:lnTo>
                  <a:pt x="69049" y="564172"/>
                </a:lnTo>
                <a:lnTo>
                  <a:pt x="86436" y="585850"/>
                </a:lnTo>
                <a:lnTo>
                  <a:pt x="105473" y="606082"/>
                </a:lnTo>
                <a:lnTo>
                  <a:pt x="126034" y="624751"/>
                </a:lnTo>
                <a:lnTo>
                  <a:pt x="155600" y="647039"/>
                </a:lnTo>
                <a:lnTo>
                  <a:pt x="179222" y="661657"/>
                </a:lnTo>
                <a:lnTo>
                  <a:pt x="212369" y="678179"/>
                </a:lnTo>
                <a:lnTo>
                  <a:pt x="247053" y="691146"/>
                </a:lnTo>
                <a:lnTo>
                  <a:pt x="282892" y="700417"/>
                </a:lnTo>
                <a:lnTo>
                  <a:pt x="310311" y="704888"/>
                </a:lnTo>
                <a:lnTo>
                  <a:pt x="347256" y="707466"/>
                </a:lnTo>
                <a:lnTo>
                  <a:pt x="375030" y="706856"/>
                </a:lnTo>
                <a:lnTo>
                  <a:pt x="411822" y="702665"/>
                </a:lnTo>
                <a:lnTo>
                  <a:pt x="439013" y="697014"/>
                </a:lnTo>
                <a:lnTo>
                  <a:pt x="465683" y="689241"/>
                </a:lnTo>
                <a:lnTo>
                  <a:pt x="500138" y="675665"/>
                </a:lnTo>
                <a:lnTo>
                  <a:pt x="524941" y="663168"/>
                </a:lnTo>
                <a:lnTo>
                  <a:pt x="556348" y="643547"/>
                </a:lnTo>
                <a:lnTo>
                  <a:pt x="585520" y="620750"/>
                </a:lnTo>
                <a:lnTo>
                  <a:pt x="612165" y="595020"/>
                </a:lnTo>
                <a:lnTo>
                  <a:pt x="635965" y="566648"/>
                </a:lnTo>
                <a:lnTo>
                  <a:pt x="651802" y="543826"/>
                </a:lnTo>
                <a:lnTo>
                  <a:pt x="665797" y="519836"/>
                </a:lnTo>
                <a:lnTo>
                  <a:pt x="681443" y="486270"/>
                </a:lnTo>
                <a:lnTo>
                  <a:pt x="693496" y="451256"/>
                </a:lnTo>
                <a:lnTo>
                  <a:pt x="701827" y="415175"/>
                </a:lnTo>
                <a:lnTo>
                  <a:pt x="705573" y="387654"/>
                </a:lnTo>
                <a:lnTo>
                  <a:pt x="707148" y="359930"/>
                </a:lnTo>
                <a:lnTo>
                  <a:pt x="706539" y="332155"/>
                </a:lnTo>
                <a:lnTo>
                  <a:pt x="702348" y="295363"/>
                </a:lnTo>
                <a:lnTo>
                  <a:pt x="694334" y="259206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151810" y="4054814"/>
            <a:ext cx="707148" cy="707466"/>
          </a:xfrm>
          <a:custGeom>
            <a:avLst/>
            <a:gdLst/>
            <a:ahLst/>
            <a:cxnLst/>
            <a:rect l="l" t="t" r="r" b="b"/>
            <a:pathLst>
              <a:path w="707148" h="707466">
                <a:moveTo>
                  <a:pt x="694334" y="259206"/>
                </a:moveTo>
                <a:lnTo>
                  <a:pt x="682586" y="224091"/>
                </a:lnTo>
                <a:lnTo>
                  <a:pt x="667232" y="190398"/>
                </a:lnTo>
                <a:lnTo>
                  <a:pt x="648436" y="158495"/>
                </a:lnTo>
                <a:lnTo>
                  <a:pt x="632205" y="135953"/>
                </a:lnTo>
                <a:lnTo>
                  <a:pt x="607910" y="108000"/>
                </a:lnTo>
                <a:lnTo>
                  <a:pt x="580834" y="82740"/>
                </a:lnTo>
                <a:lnTo>
                  <a:pt x="558863" y="65747"/>
                </a:lnTo>
                <a:lnTo>
                  <a:pt x="527634" y="45846"/>
                </a:lnTo>
                <a:lnTo>
                  <a:pt x="494487" y="29324"/>
                </a:lnTo>
                <a:lnTo>
                  <a:pt x="468604" y="19253"/>
                </a:lnTo>
                <a:lnTo>
                  <a:pt x="433006" y="9055"/>
                </a:lnTo>
                <a:lnTo>
                  <a:pt x="405714" y="3873"/>
                </a:lnTo>
                <a:lnTo>
                  <a:pt x="368858" y="317"/>
                </a:lnTo>
                <a:lnTo>
                  <a:pt x="350342" y="0"/>
                </a:lnTo>
                <a:lnTo>
                  <a:pt x="322592" y="1333"/>
                </a:lnTo>
                <a:lnTo>
                  <a:pt x="285927" y="6476"/>
                </a:lnTo>
                <a:lnTo>
                  <a:pt x="249999" y="15443"/>
                </a:lnTo>
                <a:lnTo>
                  <a:pt x="215201" y="28105"/>
                </a:lnTo>
                <a:lnTo>
                  <a:pt x="181914" y="44335"/>
                </a:lnTo>
                <a:lnTo>
                  <a:pt x="150520" y="63957"/>
                </a:lnTo>
                <a:lnTo>
                  <a:pt x="121335" y="86753"/>
                </a:lnTo>
                <a:lnTo>
                  <a:pt x="101104" y="105790"/>
                </a:lnTo>
                <a:lnTo>
                  <a:pt x="82422" y="126352"/>
                </a:lnTo>
                <a:lnTo>
                  <a:pt x="65417" y="148310"/>
                </a:lnTo>
                <a:lnTo>
                  <a:pt x="50190" y="171551"/>
                </a:lnTo>
                <a:lnTo>
                  <a:pt x="36829" y="195897"/>
                </a:lnTo>
                <a:lnTo>
                  <a:pt x="22059" y="229857"/>
                </a:lnTo>
                <a:lnTo>
                  <a:pt x="10921" y="265175"/>
                </a:lnTo>
                <a:lnTo>
                  <a:pt x="3543" y="301459"/>
                </a:lnTo>
                <a:lnTo>
                  <a:pt x="0" y="338315"/>
                </a:lnTo>
                <a:lnTo>
                  <a:pt x="317" y="375348"/>
                </a:lnTo>
                <a:lnTo>
                  <a:pt x="4508" y="412140"/>
                </a:lnTo>
                <a:lnTo>
                  <a:pt x="12522" y="448297"/>
                </a:lnTo>
                <a:lnTo>
                  <a:pt x="24282" y="483412"/>
                </a:lnTo>
                <a:lnTo>
                  <a:pt x="39636" y="517105"/>
                </a:lnTo>
                <a:lnTo>
                  <a:pt x="53416" y="541223"/>
                </a:lnTo>
                <a:lnTo>
                  <a:pt x="69049" y="564172"/>
                </a:lnTo>
                <a:lnTo>
                  <a:pt x="86436" y="585850"/>
                </a:lnTo>
                <a:lnTo>
                  <a:pt x="105473" y="606082"/>
                </a:lnTo>
                <a:lnTo>
                  <a:pt x="126034" y="624751"/>
                </a:lnTo>
                <a:lnTo>
                  <a:pt x="155600" y="647039"/>
                </a:lnTo>
                <a:lnTo>
                  <a:pt x="179222" y="661657"/>
                </a:lnTo>
                <a:lnTo>
                  <a:pt x="212369" y="678179"/>
                </a:lnTo>
                <a:lnTo>
                  <a:pt x="247053" y="691146"/>
                </a:lnTo>
                <a:lnTo>
                  <a:pt x="282892" y="700417"/>
                </a:lnTo>
                <a:lnTo>
                  <a:pt x="310311" y="704888"/>
                </a:lnTo>
                <a:lnTo>
                  <a:pt x="347256" y="707466"/>
                </a:lnTo>
                <a:lnTo>
                  <a:pt x="375030" y="706856"/>
                </a:lnTo>
                <a:lnTo>
                  <a:pt x="411822" y="702665"/>
                </a:lnTo>
                <a:lnTo>
                  <a:pt x="439013" y="697014"/>
                </a:lnTo>
                <a:lnTo>
                  <a:pt x="465683" y="689241"/>
                </a:lnTo>
                <a:lnTo>
                  <a:pt x="500138" y="675665"/>
                </a:lnTo>
                <a:lnTo>
                  <a:pt x="524941" y="663168"/>
                </a:lnTo>
                <a:lnTo>
                  <a:pt x="556348" y="643547"/>
                </a:lnTo>
                <a:lnTo>
                  <a:pt x="585520" y="620750"/>
                </a:lnTo>
                <a:lnTo>
                  <a:pt x="612165" y="595020"/>
                </a:lnTo>
                <a:lnTo>
                  <a:pt x="635965" y="566648"/>
                </a:lnTo>
                <a:lnTo>
                  <a:pt x="651802" y="543826"/>
                </a:lnTo>
                <a:lnTo>
                  <a:pt x="665797" y="519836"/>
                </a:lnTo>
                <a:lnTo>
                  <a:pt x="681443" y="486270"/>
                </a:lnTo>
                <a:lnTo>
                  <a:pt x="693496" y="451256"/>
                </a:lnTo>
                <a:lnTo>
                  <a:pt x="701827" y="415175"/>
                </a:lnTo>
                <a:lnTo>
                  <a:pt x="705573" y="387654"/>
                </a:lnTo>
                <a:lnTo>
                  <a:pt x="707148" y="359930"/>
                </a:lnTo>
                <a:lnTo>
                  <a:pt x="706539" y="332155"/>
                </a:lnTo>
                <a:lnTo>
                  <a:pt x="702348" y="295363"/>
                </a:lnTo>
                <a:lnTo>
                  <a:pt x="694334" y="259206"/>
                </a:lnTo>
                <a:lnTo>
                  <a:pt x="682586" y="224091"/>
                </a:lnTo>
                <a:lnTo>
                  <a:pt x="667232" y="190398"/>
                </a:lnTo>
                <a:lnTo>
                  <a:pt x="648436" y="158495"/>
                </a:lnTo>
                <a:lnTo>
                  <a:pt x="632205" y="135953"/>
                </a:lnTo>
                <a:lnTo>
                  <a:pt x="607910" y="108000"/>
                </a:lnTo>
                <a:lnTo>
                  <a:pt x="580834" y="82740"/>
                </a:lnTo>
                <a:lnTo>
                  <a:pt x="558863" y="65747"/>
                </a:lnTo>
                <a:lnTo>
                  <a:pt x="527634" y="45846"/>
                </a:lnTo>
                <a:lnTo>
                  <a:pt x="494487" y="29324"/>
                </a:lnTo>
                <a:lnTo>
                  <a:pt x="468604" y="19253"/>
                </a:lnTo>
                <a:lnTo>
                  <a:pt x="433006" y="9055"/>
                </a:lnTo>
                <a:lnTo>
                  <a:pt x="405714" y="3873"/>
                </a:lnTo>
                <a:lnTo>
                  <a:pt x="368858" y="317"/>
                </a:lnTo>
                <a:lnTo>
                  <a:pt x="350342" y="0"/>
                </a:lnTo>
                <a:lnTo>
                  <a:pt x="322592" y="1333"/>
                </a:lnTo>
                <a:lnTo>
                  <a:pt x="285927" y="6476"/>
                </a:lnTo>
                <a:lnTo>
                  <a:pt x="249999" y="15443"/>
                </a:lnTo>
                <a:lnTo>
                  <a:pt x="215201" y="28105"/>
                </a:lnTo>
                <a:lnTo>
                  <a:pt x="181914" y="44335"/>
                </a:lnTo>
                <a:lnTo>
                  <a:pt x="150520" y="63957"/>
                </a:lnTo>
                <a:lnTo>
                  <a:pt x="121335" y="86753"/>
                </a:lnTo>
                <a:lnTo>
                  <a:pt x="101104" y="105790"/>
                </a:lnTo>
                <a:lnTo>
                  <a:pt x="82422" y="126352"/>
                </a:lnTo>
                <a:lnTo>
                  <a:pt x="65417" y="148310"/>
                </a:lnTo>
                <a:lnTo>
                  <a:pt x="50190" y="171551"/>
                </a:lnTo>
                <a:lnTo>
                  <a:pt x="36829" y="195897"/>
                </a:lnTo>
                <a:lnTo>
                  <a:pt x="22059" y="229857"/>
                </a:lnTo>
                <a:lnTo>
                  <a:pt x="10921" y="265175"/>
                </a:lnTo>
                <a:lnTo>
                  <a:pt x="3543" y="301459"/>
                </a:lnTo>
                <a:lnTo>
                  <a:pt x="0" y="338315"/>
                </a:lnTo>
                <a:lnTo>
                  <a:pt x="317" y="375348"/>
                </a:lnTo>
                <a:lnTo>
                  <a:pt x="4508" y="412140"/>
                </a:lnTo>
                <a:lnTo>
                  <a:pt x="12522" y="448297"/>
                </a:lnTo>
                <a:lnTo>
                  <a:pt x="24282" y="483412"/>
                </a:lnTo>
                <a:lnTo>
                  <a:pt x="39636" y="517105"/>
                </a:lnTo>
                <a:lnTo>
                  <a:pt x="53416" y="541223"/>
                </a:lnTo>
                <a:lnTo>
                  <a:pt x="69049" y="564172"/>
                </a:lnTo>
                <a:lnTo>
                  <a:pt x="86436" y="585850"/>
                </a:lnTo>
                <a:lnTo>
                  <a:pt x="105473" y="606082"/>
                </a:lnTo>
                <a:lnTo>
                  <a:pt x="126034" y="624751"/>
                </a:lnTo>
                <a:lnTo>
                  <a:pt x="155600" y="647039"/>
                </a:lnTo>
                <a:lnTo>
                  <a:pt x="179222" y="661657"/>
                </a:lnTo>
                <a:lnTo>
                  <a:pt x="212369" y="678179"/>
                </a:lnTo>
                <a:lnTo>
                  <a:pt x="247053" y="691146"/>
                </a:lnTo>
                <a:lnTo>
                  <a:pt x="282892" y="700417"/>
                </a:lnTo>
                <a:lnTo>
                  <a:pt x="310311" y="704888"/>
                </a:lnTo>
                <a:lnTo>
                  <a:pt x="347256" y="707466"/>
                </a:lnTo>
                <a:lnTo>
                  <a:pt x="375030" y="706856"/>
                </a:lnTo>
                <a:lnTo>
                  <a:pt x="411822" y="702665"/>
                </a:lnTo>
                <a:lnTo>
                  <a:pt x="439013" y="697014"/>
                </a:lnTo>
                <a:lnTo>
                  <a:pt x="465683" y="689241"/>
                </a:lnTo>
                <a:lnTo>
                  <a:pt x="500138" y="675665"/>
                </a:lnTo>
                <a:lnTo>
                  <a:pt x="524941" y="663168"/>
                </a:lnTo>
                <a:lnTo>
                  <a:pt x="556348" y="643547"/>
                </a:lnTo>
                <a:lnTo>
                  <a:pt x="585520" y="620750"/>
                </a:lnTo>
                <a:lnTo>
                  <a:pt x="612165" y="595020"/>
                </a:lnTo>
                <a:lnTo>
                  <a:pt x="635965" y="566648"/>
                </a:lnTo>
                <a:lnTo>
                  <a:pt x="651802" y="543826"/>
                </a:lnTo>
                <a:lnTo>
                  <a:pt x="665797" y="519836"/>
                </a:lnTo>
                <a:lnTo>
                  <a:pt x="681443" y="486270"/>
                </a:lnTo>
                <a:lnTo>
                  <a:pt x="693496" y="451256"/>
                </a:lnTo>
                <a:lnTo>
                  <a:pt x="701827" y="415175"/>
                </a:lnTo>
                <a:lnTo>
                  <a:pt x="705573" y="387654"/>
                </a:lnTo>
                <a:lnTo>
                  <a:pt x="707148" y="359930"/>
                </a:lnTo>
                <a:lnTo>
                  <a:pt x="706539" y="332155"/>
                </a:lnTo>
                <a:lnTo>
                  <a:pt x="702348" y="295363"/>
                </a:lnTo>
                <a:lnTo>
                  <a:pt x="694334" y="259206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214279" y="4117582"/>
            <a:ext cx="581939" cy="581748"/>
          </a:xfrm>
          <a:custGeom>
            <a:avLst/>
            <a:gdLst/>
            <a:ahLst/>
            <a:cxnLst/>
            <a:rect l="l" t="t" r="r" b="b"/>
            <a:pathLst>
              <a:path w="581939" h="581748">
                <a:moveTo>
                  <a:pt x="571525" y="213740"/>
                </a:moveTo>
                <a:lnTo>
                  <a:pt x="564045" y="190436"/>
                </a:lnTo>
                <a:lnTo>
                  <a:pt x="554621" y="167830"/>
                </a:lnTo>
                <a:lnTo>
                  <a:pt x="543344" y="146113"/>
                </a:lnTo>
                <a:lnTo>
                  <a:pt x="530275" y="125412"/>
                </a:lnTo>
                <a:lnTo>
                  <a:pt x="515505" y="105879"/>
                </a:lnTo>
                <a:lnTo>
                  <a:pt x="499148" y="87668"/>
                </a:lnTo>
                <a:lnTo>
                  <a:pt x="481330" y="70891"/>
                </a:lnTo>
                <a:lnTo>
                  <a:pt x="462153" y="55664"/>
                </a:lnTo>
                <a:lnTo>
                  <a:pt x="441769" y="42100"/>
                </a:lnTo>
                <a:lnTo>
                  <a:pt x="420319" y="30314"/>
                </a:lnTo>
                <a:lnTo>
                  <a:pt x="397954" y="20358"/>
                </a:lnTo>
                <a:lnTo>
                  <a:pt x="374827" y="12331"/>
                </a:lnTo>
                <a:lnTo>
                  <a:pt x="351104" y="6261"/>
                </a:lnTo>
                <a:lnTo>
                  <a:pt x="326961" y="2222"/>
                </a:lnTo>
                <a:lnTo>
                  <a:pt x="302564" y="215"/>
                </a:lnTo>
                <a:lnTo>
                  <a:pt x="294411" y="0"/>
                </a:lnTo>
                <a:lnTo>
                  <a:pt x="269938" y="736"/>
                </a:lnTo>
                <a:lnTo>
                  <a:pt x="245618" y="3530"/>
                </a:lnTo>
                <a:lnTo>
                  <a:pt x="221615" y="8369"/>
                </a:lnTo>
                <a:lnTo>
                  <a:pt x="198107" y="15189"/>
                </a:lnTo>
                <a:lnTo>
                  <a:pt x="175260" y="23964"/>
                </a:lnTo>
                <a:lnTo>
                  <a:pt x="153225" y="34645"/>
                </a:lnTo>
                <a:lnTo>
                  <a:pt x="132168" y="47129"/>
                </a:lnTo>
                <a:lnTo>
                  <a:pt x="112229" y="61340"/>
                </a:lnTo>
                <a:lnTo>
                  <a:pt x="93560" y="77165"/>
                </a:lnTo>
                <a:lnTo>
                  <a:pt x="76288" y="94513"/>
                </a:lnTo>
                <a:lnTo>
                  <a:pt x="60540" y="113258"/>
                </a:lnTo>
                <a:lnTo>
                  <a:pt x="46418" y="133261"/>
                </a:lnTo>
                <a:lnTo>
                  <a:pt x="34023" y="154368"/>
                </a:lnTo>
                <a:lnTo>
                  <a:pt x="23444" y="176441"/>
                </a:lnTo>
                <a:lnTo>
                  <a:pt x="14770" y="199339"/>
                </a:lnTo>
                <a:lnTo>
                  <a:pt x="8039" y="222872"/>
                </a:lnTo>
                <a:lnTo>
                  <a:pt x="3314" y="246887"/>
                </a:lnTo>
                <a:lnTo>
                  <a:pt x="635" y="271221"/>
                </a:lnTo>
                <a:lnTo>
                  <a:pt x="0" y="295694"/>
                </a:lnTo>
                <a:lnTo>
                  <a:pt x="1422" y="320141"/>
                </a:lnTo>
                <a:lnTo>
                  <a:pt x="4902" y="344373"/>
                </a:lnTo>
                <a:lnTo>
                  <a:pt x="10401" y="368223"/>
                </a:lnTo>
                <a:lnTo>
                  <a:pt x="17881" y="391528"/>
                </a:lnTo>
                <a:lnTo>
                  <a:pt x="27292" y="414134"/>
                </a:lnTo>
                <a:lnTo>
                  <a:pt x="38582" y="435851"/>
                </a:lnTo>
                <a:lnTo>
                  <a:pt x="51650" y="456552"/>
                </a:lnTo>
                <a:lnTo>
                  <a:pt x="66421" y="476084"/>
                </a:lnTo>
                <a:lnTo>
                  <a:pt x="82765" y="494296"/>
                </a:lnTo>
                <a:lnTo>
                  <a:pt x="100596" y="511086"/>
                </a:lnTo>
                <a:lnTo>
                  <a:pt x="119761" y="526300"/>
                </a:lnTo>
                <a:lnTo>
                  <a:pt x="140144" y="539864"/>
                </a:lnTo>
                <a:lnTo>
                  <a:pt x="161607" y="551649"/>
                </a:lnTo>
                <a:lnTo>
                  <a:pt x="183972" y="561606"/>
                </a:lnTo>
                <a:lnTo>
                  <a:pt x="207098" y="569633"/>
                </a:lnTo>
                <a:lnTo>
                  <a:pt x="230809" y="575703"/>
                </a:lnTo>
                <a:lnTo>
                  <a:pt x="254952" y="579754"/>
                </a:lnTo>
                <a:lnTo>
                  <a:pt x="279361" y="581748"/>
                </a:lnTo>
                <a:lnTo>
                  <a:pt x="303834" y="581698"/>
                </a:lnTo>
                <a:lnTo>
                  <a:pt x="328231" y="579589"/>
                </a:lnTo>
                <a:lnTo>
                  <a:pt x="352348" y="575436"/>
                </a:lnTo>
                <a:lnTo>
                  <a:pt x="376047" y="569277"/>
                </a:lnTo>
                <a:lnTo>
                  <a:pt x="399135" y="561136"/>
                </a:lnTo>
                <a:lnTo>
                  <a:pt x="421449" y="551091"/>
                </a:lnTo>
                <a:lnTo>
                  <a:pt x="442849" y="539203"/>
                </a:lnTo>
                <a:lnTo>
                  <a:pt x="463181" y="525551"/>
                </a:lnTo>
                <a:lnTo>
                  <a:pt x="482282" y="510247"/>
                </a:lnTo>
                <a:lnTo>
                  <a:pt x="500037" y="493394"/>
                </a:lnTo>
                <a:lnTo>
                  <a:pt x="516305" y="475106"/>
                </a:lnTo>
                <a:lnTo>
                  <a:pt x="530987" y="455510"/>
                </a:lnTo>
                <a:lnTo>
                  <a:pt x="543966" y="434746"/>
                </a:lnTo>
                <a:lnTo>
                  <a:pt x="555155" y="412978"/>
                </a:lnTo>
                <a:lnTo>
                  <a:pt x="564476" y="390334"/>
                </a:lnTo>
                <a:lnTo>
                  <a:pt x="571855" y="367004"/>
                </a:lnTo>
                <a:lnTo>
                  <a:pt x="577253" y="343128"/>
                </a:lnTo>
                <a:lnTo>
                  <a:pt x="580618" y="318871"/>
                </a:lnTo>
                <a:lnTo>
                  <a:pt x="581939" y="294436"/>
                </a:lnTo>
                <a:lnTo>
                  <a:pt x="581202" y="269963"/>
                </a:lnTo>
                <a:lnTo>
                  <a:pt x="578408" y="245643"/>
                </a:lnTo>
                <a:lnTo>
                  <a:pt x="573582" y="221640"/>
                </a:lnTo>
                <a:lnTo>
                  <a:pt x="571525" y="21374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214279" y="4117582"/>
            <a:ext cx="581939" cy="581748"/>
          </a:xfrm>
          <a:custGeom>
            <a:avLst/>
            <a:gdLst/>
            <a:ahLst/>
            <a:cxnLst/>
            <a:rect l="l" t="t" r="r" b="b"/>
            <a:pathLst>
              <a:path w="581939" h="581748">
                <a:moveTo>
                  <a:pt x="571525" y="213740"/>
                </a:moveTo>
                <a:lnTo>
                  <a:pt x="564045" y="190436"/>
                </a:lnTo>
                <a:lnTo>
                  <a:pt x="554621" y="167830"/>
                </a:lnTo>
                <a:lnTo>
                  <a:pt x="543344" y="146113"/>
                </a:lnTo>
                <a:lnTo>
                  <a:pt x="530275" y="125412"/>
                </a:lnTo>
                <a:lnTo>
                  <a:pt x="515505" y="105879"/>
                </a:lnTo>
                <a:lnTo>
                  <a:pt x="499148" y="87668"/>
                </a:lnTo>
                <a:lnTo>
                  <a:pt x="481330" y="70891"/>
                </a:lnTo>
                <a:lnTo>
                  <a:pt x="462153" y="55664"/>
                </a:lnTo>
                <a:lnTo>
                  <a:pt x="441769" y="42100"/>
                </a:lnTo>
                <a:lnTo>
                  <a:pt x="420319" y="30314"/>
                </a:lnTo>
                <a:lnTo>
                  <a:pt x="397954" y="20358"/>
                </a:lnTo>
                <a:lnTo>
                  <a:pt x="374827" y="12331"/>
                </a:lnTo>
                <a:lnTo>
                  <a:pt x="351104" y="6261"/>
                </a:lnTo>
                <a:lnTo>
                  <a:pt x="326961" y="2222"/>
                </a:lnTo>
                <a:lnTo>
                  <a:pt x="302564" y="215"/>
                </a:lnTo>
                <a:lnTo>
                  <a:pt x="294411" y="0"/>
                </a:lnTo>
                <a:lnTo>
                  <a:pt x="269938" y="736"/>
                </a:lnTo>
                <a:lnTo>
                  <a:pt x="245618" y="3530"/>
                </a:lnTo>
                <a:lnTo>
                  <a:pt x="221615" y="8369"/>
                </a:lnTo>
                <a:lnTo>
                  <a:pt x="198107" y="15189"/>
                </a:lnTo>
                <a:lnTo>
                  <a:pt x="175260" y="23964"/>
                </a:lnTo>
                <a:lnTo>
                  <a:pt x="153225" y="34645"/>
                </a:lnTo>
                <a:lnTo>
                  <a:pt x="132168" y="47129"/>
                </a:lnTo>
                <a:lnTo>
                  <a:pt x="112229" y="61340"/>
                </a:lnTo>
                <a:lnTo>
                  <a:pt x="93560" y="77165"/>
                </a:lnTo>
                <a:lnTo>
                  <a:pt x="76288" y="94513"/>
                </a:lnTo>
                <a:lnTo>
                  <a:pt x="60540" y="113258"/>
                </a:lnTo>
                <a:lnTo>
                  <a:pt x="46418" y="133261"/>
                </a:lnTo>
                <a:lnTo>
                  <a:pt x="34023" y="154368"/>
                </a:lnTo>
                <a:lnTo>
                  <a:pt x="23444" y="176441"/>
                </a:lnTo>
                <a:lnTo>
                  <a:pt x="14770" y="199339"/>
                </a:lnTo>
                <a:lnTo>
                  <a:pt x="8039" y="222872"/>
                </a:lnTo>
                <a:lnTo>
                  <a:pt x="3314" y="246887"/>
                </a:lnTo>
                <a:lnTo>
                  <a:pt x="635" y="271221"/>
                </a:lnTo>
                <a:lnTo>
                  <a:pt x="0" y="295694"/>
                </a:lnTo>
                <a:lnTo>
                  <a:pt x="1422" y="320141"/>
                </a:lnTo>
                <a:lnTo>
                  <a:pt x="4902" y="344373"/>
                </a:lnTo>
                <a:lnTo>
                  <a:pt x="10401" y="368223"/>
                </a:lnTo>
                <a:lnTo>
                  <a:pt x="17881" y="391528"/>
                </a:lnTo>
                <a:lnTo>
                  <a:pt x="27292" y="414134"/>
                </a:lnTo>
                <a:lnTo>
                  <a:pt x="38582" y="435851"/>
                </a:lnTo>
                <a:lnTo>
                  <a:pt x="51650" y="456552"/>
                </a:lnTo>
                <a:lnTo>
                  <a:pt x="66421" y="476084"/>
                </a:lnTo>
                <a:lnTo>
                  <a:pt x="82765" y="494296"/>
                </a:lnTo>
                <a:lnTo>
                  <a:pt x="100596" y="511086"/>
                </a:lnTo>
                <a:lnTo>
                  <a:pt x="119761" y="526300"/>
                </a:lnTo>
                <a:lnTo>
                  <a:pt x="140144" y="539864"/>
                </a:lnTo>
                <a:lnTo>
                  <a:pt x="161607" y="551649"/>
                </a:lnTo>
                <a:lnTo>
                  <a:pt x="183972" y="561606"/>
                </a:lnTo>
                <a:lnTo>
                  <a:pt x="207098" y="569633"/>
                </a:lnTo>
                <a:lnTo>
                  <a:pt x="230809" y="575703"/>
                </a:lnTo>
                <a:lnTo>
                  <a:pt x="254952" y="579754"/>
                </a:lnTo>
                <a:lnTo>
                  <a:pt x="279361" y="581748"/>
                </a:lnTo>
                <a:lnTo>
                  <a:pt x="303834" y="581698"/>
                </a:lnTo>
                <a:lnTo>
                  <a:pt x="328231" y="579589"/>
                </a:lnTo>
                <a:lnTo>
                  <a:pt x="352348" y="575436"/>
                </a:lnTo>
                <a:lnTo>
                  <a:pt x="376047" y="569277"/>
                </a:lnTo>
                <a:lnTo>
                  <a:pt x="399135" y="561136"/>
                </a:lnTo>
                <a:lnTo>
                  <a:pt x="421449" y="551091"/>
                </a:lnTo>
                <a:lnTo>
                  <a:pt x="442849" y="539203"/>
                </a:lnTo>
                <a:lnTo>
                  <a:pt x="463181" y="525551"/>
                </a:lnTo>
                <a:lnTo>
                  <a:pt x="482282" y="510247"/>
                </a:lnTo>
                <a:lnTo>
                  <a:pt x="500037" y="493394"/>
                </a:lnTo>
                <a:lnTo>
                  <a:pt x="516305" y="475106"/>
                </a:lnTo>
                <a:lnTo>
                  <a:pt x="530987" y="455510"/>
                </a:lnTo>
                <a:lnTo>
                  <a:pt x="543966" y="434746"/>
                </a:lnTo>
                <a:lnTo>
                  <a:pt x="555155" y="412978"/>
                </a:lnTo>
                <a:lnTo>
                  <a:pt x="564476" y="390334"/>
                </a:lnTo>
                <a:lnTo>
                  <a:pt x="571855" y="367004"/>
                </a:lnTo>
                <a:lnTo>
                  <a:pt x="577253" y="343128"/>
                </a:lnTo>
                <a:lnTo>
                  <a:pt x="580618" y="318871"/>
                </a:lnTo>
                <a:lnTo>
                  <a:pt x="581939" y="294436"/>
                </a:lnTo>
                <a:lnTo>
                  <a:pt x="581202" y="269963"/>
                </a:lnTo>
                <a:lnTo>
                  <a:pt x="578408" y="245643"/>
                </a:lnTo>
                <a:lnTo>
                  <a:pt x="573582" y="221640"/>
                </a:lnTo>
                <a:lnTo>
                  <a:pt x="564045" y="190436"/>
                </a:lnTo>
                <a:lnTo>
                  <a:pt x="554621" y="167830"/>
                </a:lnTo>
                <a:lnTo>
                  <a:pt x="543344" y="146113"/>
                </a:lnTo>
                <a:lnTo>
                  <a:pt x="530275" y="125412"/>
                </a:lnTo>
                <a:lnTo>
                  <a:pt x="515505" y="105879"/>
                </a:lnTo>
                <a:lnTo>
                  <a:pt x="499148" y="87668"/>
                </a:lnTo>
                <a:lnTo>
                  <a:pt x="481330" y="70891"/>
                </a:lnTo>
                <a:lnTo>
                  <a:pt x="462153" y="55664"/>
                </a:lnTo>
                <a:lnTo>
                  <a:pt x="441769" y="42100"/>
                </a:lnTo>
                <a:lnTo>
                  <a:pt x="420319" y="30314"/>
                </a:lnTo>
                <a:lnTo>
                  <a:pt x="397954" y="20358"/>
                </a:lnTo>
                <a:lnTo>
                  <a:pt x="374827" y="12331"/>
                </a:lnTo>
                <a:lnTo>
                  <a:pt x="351104" y="6261"/>
                </a:lnTo>
                <a:lnTo>
                  <a:pt x="326961" y="2222"/>
                </a:lnTo>
                <a:lnTo>
                  <a:pt x="302564" y="215"/>
                </a:lnTo>
                <a:lnTo>
                  <a:pt x="294411" y="0"/>
                </a:lnTo>
                <a:lnTo>
                  <a:pt x="269938" y="736"/>
                </a:lnTo>
                <a:lnTo>
                  <a:pt x="245618" y="3530"/>
                </a:lnTo>
                <a:lnTo>
                  <a:pt x="221615" y="8369"/>
                </a:lnTo>
                <a:lnTo>
                  <a:pt x="198107" y="15189"/>
                </a:lnTo>
                <a:lnTo>
                  <a:pt x="175260" y="23964"/>
                </a:lnTo>
                <a:lnTo>
                  <a:pt x="153225" y="34645"/>
                </a:lnTo>
                <a:lnTo>
                  <a:pt x="132168" y="47129"/>
                </a:lnTo>
                <a:lnTo>
                  <a:pt x="112229" y="61340"/>
                </a:lnTo>
                <a:lnTo>
                  <a:pt x="93560" y="77165"/>
                </a:lnTo>
                <a:lnTo>
                  <a:pt x="76288" y="94513"/>
                </a:lnTo>
                <a:lnTo>
                  <a:pt x="60540" y="113258"/>
                </a:lnTo>
                <a:lnTo>
                  <a:pt x="46418" y="133261"/>
                </a:lnTo>
                <a:lnTo>
                  <a:pt x="34023" y="154368"/>
                </a:lnTo>
                <a:lnTo>
                  <a:pt x="23444" y="176441"/>
                </a:lnTo>
                <a:lnTo>
                  <a:pt x="14770" y="199339"/>
                </a:lnTo>
                <a:lnTo>
                  <a:pt x="8039" y="222872"/>
                </a:lnTo>
                <a:lnTo>
                  <a:pt x="3314" y="246887"/>
                </a:lnTo>
                <a:lnTo>
                  <a:pt x="635" y="271221"/>
                </a:lnTo>
                <a:lnTo>
                  <a:pt x="0" y="295694"/>
                </a:lnTo>
                <a:lnTo>
                  <a:pt x="1422" y="320141"/>
                </a:lnTo>
                <a:lnTo>
                  <a:pt x="4902" y="344373"/>
                </a:lnTo>
                <a:lnTo>
                  <a:pt x="10401" y="368223"/>
                </a:lnTo>
                <a:lnTo>
                  <a:pt x="17881" y="391528"/>
                </a:lnTo>
                <a:lnTo>
                  <a:pt x="27292" y="414134"/>
                </a:lnTo>
                <a:lnTo>
                  <a:pt x="38582" y="435851"/>
                </a:lnTo>
                <a:lnTo>
                  <a:pt x="51650" y="456552"/>
                </a:lnTo>
                <a:lnTo>
                  <a:pt x="66421" y="476084"/>
                </a:lnTo>
                <a:lnTo>
                  <a:pt x="82765" y="494296"/>
                </a:lnTo>
                <a:lnTo>
                  <a:pt x="100596" y="511086"/>
                </a:lnTo>
                <a:lnTo>
                  <a:pt x="119761" y="526300"/>
                </a:lnTo>
                <a:lnTo>
                  <a:pt x="140144" y="539864"/>
                </a:lnTo>
                <a:lnTo>
                  <a:pt x="161607" y="551649"/>
                </a:lnTo>
                <a:lnTo>
                  <a:pt x="183972" y="561606"/>
                </a:lnTo>
                <a:lnTo>
                  <a:pt x="207098" y="569633"/>
                </a:lnTo>
                <a:lnTo>
                  <a:pt x="230809" y="575703"/>
                </a:lnTo>
                <a:lnTo>
                  <a:pt x="254952" y="579754"/>
                </a:lnTo>
                <a:lnTo>
                  <a:pt x="279361" y="581748"/>
                </a:lnTo>
                <a:lnTo>
                  <a:pt x="303834" y="581698"/>
                </a:lnTo>
                <a:lnTo>
                  <a:pt x="328231" y="579589"/>
                </a:lnTo>
                <a:lnTo>
                  <a:pt x="352348" y="575436"/>
                </a:lnTo>
                <a:lnTo>
                  <a:pt x="376047" y="569277"/>
                </a:lnTo>
                <a:lnTo>
                  <a:pt x="399135" y="561136"/>
                </a:lnTo>
                <a:lnTo>
                  <a:pt x="421449" y="551091"/>
                </a:lnTo>
                <a:lnTo>
                  <a:pt x="442849" y="539203"/>
                </a:lnTo>
                <a:lnTo>
                  <a:pt x="463181" y="525551"/>
                </a:lnTo>
                <a:lnTo>
                  <a:pt x="482282" y="510247"/>
                </a:lnTo>
                <a:lnTo>
                  <a:pt x="500037" y="493394"/>
                </a:lnTo>
                <a:lnTo>
                  <a:pt x="516305" y="475106"/>
                </a:lnTo>
                <a:lnTo>
                  <a:pt x="530987" y="455510"/>
                </a:lnTo>
                <a:lnTo>
                  <a:pt x="543966" y="434746"/>
                </a:lnTo>
                <a:lnTo>
                  <a:pt x="555155" y="412978"/>
                </a:lnTo>
                <a:lnTo>
                  <a:pt x="564476" y="390334"/>
                </a:lnTo>
                <a:lnTo>
                  <a:pt x="571855" y="367004"/>
                </a:lnTo>
                <a:lnTo>
                  <a:pt x="577253" y="343128"/>
                </a:lnTo>
                <a:lnTo>
                  <a:pt x="580618" y="318871"/>
                </a:lnTo>
                <a:lnTo>
                  <a:pt x="581939" y="294436"/>
                </a:lnTo>
                <a:lnTo>
                  <a:pt x="581202" y="269963"/>
                </a:lnTo>
                <a:lnTo>
                  <a:pt x="578408" y="245643"/>
                </a:lnTo>
                <a:lnTo>
                  <a:pt x="573582" y="221640"/>
                </a:lnTo>
                <a:lnTo>
                  <a:pt x="571525" y="21374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760892" y="4030135"/>
            <a:ext cx="262483" cy="239407"/>
          </a:xfrm>
          <a:custGeom>
            <a:avLst/>
            <a:gdLst/>
            <a:ahLst/>
            <a:cxnLst/>
            <a:rect l="l" t="t" r="r" b="b"/>
            <a:pathLst>
              <a:path w="262483" h="239407">
                <a:moveTo>
                  <a:pt x="262483" y="0"/>
                </a:moveTo>
                <a:lnTo>
                  <a:pt x="0" y="23940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576767" y="3904862"/>
            <a:ext cx="446608" cy="413321"/>
          </a:xfrm>
          <a:custGeom>
            <a:avLst/>
            <a:gdLst/>
            <a:ahLst/>
            <a:cxnLst/>
            <a:rect l="l" t="t" r="r" b="b"/>
            <a:pathLst>
              <a:path w="446608" h="413321">
                <a:moveTo>
                  <a:pt x="446608" y="0"/>
                </a:moveTo>
                <a:lnTo>
                  <a:pt x="0" y="41332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740356" y="4672907"/>
            <a:ext cx="283019" cy="297307"/>
          </a:xfrm>
          <a:custGeom>
            <a:avLst/>
            <a:gdLst/>
            <a:ahLst/>
            <a:cxnLst/>
            <a:rect l="l" t="t" r="r" b="b"/>
            <a:pathLst>
              <a:path w="283019" h="297307">
                <a:moveTo>
                  <a:pt x="283019" y="297306"/>
                </a:moveTo>
                <a:lnTo>
                  <a:pt x="0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576762" y="4215810"/>
            <a:ext cx="241630" cy="513765"/>
          </a:xfrm>
          <a:custGeom>
            <a:avLst/>
            <a:gdLst/>
            <a:ahLst/>
            <a:cxnLst/>
            <a:rect l="l" t="t" r="r" b="b"/>
            <a:pathLst>
              <a:path w="241630" h="513765">
                <a:moveTo>
                  <a:pt x="218236" y="499605"/>
                </a:moveTo>
                <a:lnTo>
                  <a:pt x="163588" y="457098"/>
                </a:lnTo>
                <a:lnTo>
                  <a:pt x="203365" y="513765"/>
                </a:lnTo>
                <a:lnTo>
                  <a:pt x="218236" y="499605"/>
                </a:lnTo>
                <a:close/>
              </a:path>
              <a:path w="241630" h="513765">
                <a:moveTo>
                  <a:pt x="57226" y="63398"/>
                </a:moveTo>
                <a:lnTo>
                  <a:pt x="43281" y="48323"/>
                </a:lnTo>
                <a:lnTo>
                  <a:pt x="0" y="102374"/>
                </a:lnTo>
                <a:lnTo>
                  <a:pt x="57226" y="63398"/>
                </a:lnTo>
                <a:close/>
              </a:path>
              <a:path w="241630" h="513765">
                <a:moveTo>
                  <a:pt x="241630" y="15176"/>
                </a:moveTo>
                <a:lnTo>
                  <a:pt x="227799" y="0"/>
                </a:lnTo>
                <a:lnTo>
                  <a:pt x="184124" y="53733"/>
                </a:lnTo>
                <a:lnTo>
                  <a:pt x="241630" y="15176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760887" y="4215810"/>
            <a:ext cx="57505" cy="53733"/>
          </a:xfrm>
          <a:custGeom>
            <a:avLst/>
            <a:gdLst/>
            <a:ahLst/>
            <a:cxnLst/>
            <a:rect l="l" t="t" r="r" b="b"/>
            <a:pathLst>
              <a:path w="57505" h="53733">
                <a:moveTo>
                  <a:pt x="0" y="53733"/>
                </a:moveTo>
                <a:lnTo>
                  <a:pt x="43675" y="0"/>
                </a:lnTo>
                <a:lnTo>
                  <a:pt x="57505" y="1517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576762" y="4264134"/>
            <a:ext cx="57226" cy="54051"/>
          </a:xfrm>
          <a:custGeom>
            <a:avLst/>
            <a:gdLst/>
            <a:ahLst/>
            <a:cxnLst/>
            <a:rect l="l" t="t" r="r" b="b"/>
            <a:pathLst>
              <a:path w="57226" h="54051">
                <a:moveTo>
                  <a:pt x="0" y="54051"/>
                </a:moveTo>
                <a:lnTo>
                  <a:pt x="43281" y="0"/>
                </a:lnTo>
                <a:lnTo>
                  <a:pt x="57226" y="1507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740351" y="4672909"/>
            <a:ext cx="54648" cy="56667"/>
          </a:xfrm>
          <a:custGeom>
            <a:avLst/>
            <a:gdLst/>
            <a:ahLst/>
            <a:cxnLst/>
            <a:rect l="l" t="t" r="r" b="b"/>
            <a:pathLst>
              <a:path w="54648" h="56667">
                <a:moveTo>
                  <a:pt x="0" y="0"/>
                </a:moveTo>
                <a:lnTo>
                  <a:pt x="54648" y="42506"/>
                </a:lnTo>
                <a:lnTo>
                  <a:pt x="39776" y="5666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008534" y="3871069"/>
            <a:ext cx="993406" cy="332079"/>
          </a:xfrm>
          <a:custGeom>
            <a:avLst/>
            <a:gdLst/>
            <a:ahLst/>
            <a:cxnLst/>
            <a:rect l="l" t="t" r="r" b="b"/>
            <a:pathLst>
              <a:path w="993406" h="332079">
                <a:moveTo>
                  <a:pt x="993406" y="332079"/>
                </a:moveTo>
                <a:lnTo>
                  <a:pt x="968590" y="280136"/>
                </a:lnTo>
                <a:lnTo>
                  <a:pt x="938364" y="231152"/>
                </a:lnTo>
                <a:lnTo>
                  <a:pt x="903071" y="185674"/>
                </a:lnTo>
                <a:lnTo>
                  <a:pt x="863104" y="144233"/>
                </a:lnTo>
                <a:lnTo>
                  <a:pt x="818946" y="107302"/>
                </a:lnTo>
                <a:lnTo>
                  <a:pt x="771093" y="75311"/>
                </a:lnTo>
                <a:lnTo>
                  <a:pt x="720090" y="48615"/>
                </a:lnTo>
                <a:lnTo>
                  <a:pt x="666521" y="27533"/>
                </a:lnTo>
                <a:lnTo>
                  <a:pt x="611009" y="12293"/>
                </a:lnTo>
                <a:lnTo>
                  <a:pt x="554189" y="3073"/>
                </a:lnTo>
                <a:lnTo>
                  <a:pt x="496709" y="0"/>
                </a:lnTo>
                <a:lnTo>
                  <a:pt x="467918" y="762"/>
                </a:lnTo>
                <a:lnTo>
                  <a:pt x="410692" y="6921"/>
                </a:lnTo>
                <a:lnTo>
                  <a:pt x="354444" y="19164"/>
                </a:lnTo>
                <a:lnTo>
                  <a:pt x="299821" y="37350"/>
                </a:lnTo>
                <a:lnTo>
                  <a:pt x="247459" y="61277"/>
                </a:lnTo>
                <a:lnTo>
                  <a:pt x="197954" y="90665"/>
                </a:lnTo>
                <a:lnTo>
                  <a:pt x="151892" y="125171"/>
                </a:lnTo>
                <a:lnTo>
                  <a:pt x="109766" y="164414"/>
                </a:lnTo>
                <a:lnTo>
                  <a:pt x="72085" y="207937"/>
                </a:lnTo>
                <a:lnTo>
                  <a:pt x="39281" y="255244"/>
                </a:lnTo>
                <a:lnTo>
                  <a:pt x="11722" y="305777"/>
                </a:lnTo>
                <a:lnTo>
                  <a:pt x="0" y="33207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008534" y="4613981"/>
            <a:ext cx="993406" cy="332079"/>
          </a:xfrm>
          <a:custGeom>
            <a:avLst/>
            <a:gdLst/>
            <a:ahLst/>
            <a:cxnLst/>
            <a:rect l="l" t="t" r="r" b="b"/>
            <a:pathLst>
              <a:path w="993406" h="332079">
                <a:moveTo>
                  <a:pt x="0" y="0"/>
                </a:moveTo>
                <a:lnTo>
                  <a:pt x="24815" y="51943"/>
                </a:lnTo>
                <a:lnTo>
                  <a:pt x="55054" y="100926"/>
                </a:lnTo>
                <a:lnTo>
                  <a:pt x="90347" y="146405"/>
                </a:lnTo>
                <a:lnTo>
                  <a:pt x="130302" y="187845"/>
                </a:lnTo>
                <a:lnTo>
                  <a:pt x="174459" y="224777"/>
                </a:lnTo>
                <a:lnTo>
                  <a:pt x="222313" y="256768"/>
                </a:lnTo>
                <a:lnTo>
                  <a:pt x="273316" y="283464"/>
                </a:lnTo>
                <a:lnTo>
                  <a:pt x="326885" y="304558"/>
                </a:lnTo>
                <a:lnTo>
                  <a:pt x="382397" y="319786"/>
                </a:lnTo>
                <a:lnTo>
                  <a:pt x="439216" y="329006"/>
                </a:lnTo>
                <a:lnTo>
                  <a:pt x="496709" y="332079"/>
                </a:lnTo>
                <a:lnTo>
                  <a:pt x="525487" y="331317"/>
                </a:lnTo>
                <a:lnTo>
                  <a:pt x="582726" y="325158"/>
                </a:lnTo>
                <a:lnTo>
                  <a:pt x="638975" y="312915"/>
                </a:lnTo>
                <a:lnTo>
                  <a:pt x="693597" y="294728"/>
                </a:lnTo>
                <a:lnTo>
                  <a:pt x="745947" y="270802"/>
                </a:lnTo>
                <a:lnTo>
                  <a:pt x="795451" y="241414"/>
                </a:lnTo>
                <a:lnTo>
                  <a:pt x="841527" y="206908"/>
                </a:lnTo>
                <a:lnTo>
                  <a:pt x="883640" y="167665"/>
                </a:lnTo>
                <a:lnTo>
                  <a:pt x="921321" y="124142"/>
                </a:lnTo>
                <a:lnTo>
                  <a:pt x="954125" y="76835"/>
                </a:lnTo>
                <a:lnTo>
                  <a:pt x="981697" y="26301"/>
                </a:lnTo>
                <a:lnTo>
                  <a:pt x="993406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954684" y="4264781"/>
            <a:ext cx="57429" cy="0"/>
          </a:xfrm>
          <a:custGeom>
            <a:avLst/>
            <a:gdLst/>
            <a:ahLst/>
            <a:cxnLst/>
            <a:rect l="l" t="t" r="r" b="b"/>
            <a:pathLst>
              <a:path w="57429">
                <a:moveTo>
                  <a:pt x="0" y="0"/>
                </a:moveTo>
                <a:lnTo>
                  <a:pt x="57429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998361" y="4264781"/>
            <a:ext cx="57442" cy="0"/>
          </a:xfrm>
          <a:custGeom>
            <a:avLst/>
            <a:gdLst/>
            <a:ahLst/>
            <a:cxnLst/>
            <a:rect l="l" t="t" r="r" b="b"/>
            <a:pathLst>
              <a:path w="57442">
                <a:moveTo>
                  <a:pt x="5744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954684" y="4552348"/>
            <a:ext cx="57429" cy="0"/>
          </a:xfrm>
          <a:custGeom>
            <a:avLst/>
            <a:gdLst/>
            <a:ahLst/>
            <a:cxnLst/>
            <a:rect l="l" t="t" r="r" b="b"/>
            <a:pathLst>
              <a:path w="57429">
                <a:moveTo>
                  <a:pt x="0" y="0"/>
                </a:moveTo>
                <a:lnTo>
                  <a:pt x="57429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998361" y="4552348"/>
            <a:ext cx="57442" cy="0"/>
          </a:xfrm>
          <a:custGeom>
            <a:avLst/>
            <a:gdLst/>
            <a:ahLst/>
            <a:cxnLst/>
            <a:rect l="l" t="t" r="r" b="b"/>
            <a:pathLst>
              <a:path w="57442">
                <a:moveTo>
                  <a:pt x="5744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390029" y="4293496"/>
            <a:ext cx="230428" cy="230327"/>
          </a:xfrm>
          <a:custGeom>
            <a:avLst/>
            <a:gdLst/>
            <a:ahLst/>
            <a:cxnLst/>
            <a:rect l="l" t="t" r="r" b="b"/>
            <a:pathLst>
              <a:path w="230428" h="230327">
                <a:moveTo>
                  <a:pt x="115214" y="230327"/>
                </a:moveTo>
                <a:lnTo>
                  <a:pt x="128346" y="229577"/>
                </a:lnTo>
                <a:lnTo>
                  <a:pt x="141312" y="227330"/>
                </a:lnTo>
                <a:lnTo>
                  <a:pt x="153949" y="223621"/>
                </a:lnTo>
                <a:lnTo>
                  <a:pt x="166065" y="218503"/>
                </a:lnTo>
                <a:lnTo>
                  <a:pt x="177520" y="212026"/>
                </a:lnTo>
                <a:lnTo>
                  <a:pt x="188175" y="204292"/>
                </a:lnTo>
                <a:lnTo>
                  <a:pt x="197866" y="195402"/>
                </a:lnTo>
                <a:lnTo>
                  <a:pt x="206489" y="185458"/>
                </a:lnTo>
                <a:lnTo>
                  <a:pt x="213918" y="174586"/>
                </a:lnTo>
                <a:lnTo>
                  <a:pt x="220052" y="162953"/>
                </a:lnTo>
                <a:lnTo>
                  <a:pt x="224828" y="150685"/>
                </a:lnTo>
                <a:lnTo>
                  <a:pt x="228168" y="137960"/>
                </a:lnTo>
                <a:lnTo>
                  <a:pt x="230047" y="124929"/>
                </a:lnTo>
                <a:lnTo>
                  <a:pt x="230428" y="111772"/>
                </a:lnTo>
                <a:lnTo>
                  <a:pt x="229298" y="98666"/>
                </a:lnTo>
                <a:lnTo>
                  <a:pt x="226682" y="85763"/>
                </a:lnTo>
                <a:lnTo>
                  <a:pt x="222618" y="73253"/>
                </a:lnTo>
                <a:lnTo>
                  <a:pt x="217157" y="61277"/>
                </a:lnTo>
                <a:lnTo>
                  <a:pt x="210362" y="50012"/>
                </a:lnTo>
                <a:lnTo>
                  <a:pt x="202323" y="39585"/>
                </a:lnTo>
                <a:lnTo>
                  <a:pt x="193141" y="30149"/>
                </a:lnTo>
                <a:lnTo>
                  <a:pt x="182956" y="21818"/>
                </a:lnTo>
                <a:lnTo>
                  <a:pt x="171894" y="14706"/>
                </a:lnTo>
                <a:lnTo>
                  <a:pt x="160070" y="8902"/>
                </a:lnTo>
                <a:lnTo>
                  <a:pt x="147675" y="4483"/>
                </a:lnTo>
                <a:lnTo>
                  <a:pt x="134874" y="1498"/>
                </a:lnTo>
                <a:lnTo>
                  <a:pt x="121793" y="0"/>
                </a:lnTo>
                <a:lnTo>
                  <a:pt x="108635" y="0"/>
                </a:lnTo>
                <a:lnTo>
                  <a:pt x="95554" y="1498"/>
                </a:lnTo>
                <a:lnTo>
                  <a:pt x="82740" y="4483"/>
                </a:lnTo>
                <a:lnTo>
                  <a:pt x="70345" y="8902"/>
                </a:lnTo>
                <a:lnTo>
                  <a:pt x="58534" y="14706"/>
                </a:lnTo>
                <a:lnTo>
                  <a:pt x="47459" y="21818"/>
                </a:lnTo>
                <a:lnTo>
                  <a:pt x="37274" y="30149"/>
                </a:lnTo>
                <a:lnTo>
                  <a:pt x="28105" y="39585"/>
                </a:lnTo>
                <a:lnTo>
                  <a:pt x="20066" y="50012"/>
                </a:lnTo>
                <a:lnTo>
                  <a:pt x="13271" y="61277"/>
                </a:lnTo>
                <a:lnTo>
                  <a:pt x="7797" y="73253"/>
                </a:lnTo>
                <a:lnTo>
                  <a:pt x="3733" y="85763"/>
                </a:lnTo>
                <a:lnTo>
                  <a:pt x="1130" y="98666"/>
                </a:lnTo>
                <a:lnTo>
                  <a:pt x="0" y="111772"/>
                </a:lnTo>
                <a:lnTo>
                  <a:pt x="381" y="124929"/>
                </a:lnTo>
                <a:lnTo>
                  <a:pt x="2247" y="137960"/>
                </a:lnTo>
                <a:lnTo>
                  <a:pt x="5588" y="150685"/>
                </a:lnTo>
                <a:lnTo>
                  <a:pt x="10363" y="162953"/>
                </a:lnTo>
                <a:lnTo>
                  <a:pt x="16510" y="174586"/>
                </a:lnTo>
                <a:lnTo>
                  <a:pt x="23939" y="185458"/>
                </a:lnTo>
                <a:lnTo>
                  <a:pt x="32550" y="195402"/>
                </a:lnTo>
                <a:lnTo>
                  <a:pt x="42252" y="204292"/>
                </a:lnTo>
                <a:lnTo>
                  <a:pt x="52895" y="212026"/>
                </a:lnTo>
                <a:lnTo>
                  <a:pt x="64350" y="218503"/>
                </a:lnTo>
                <a:lnTo>
                  <a:pt x="76479" y="223621"/>
                </a:lnTo>
                <a:lnTo>
                  <a:pt x="89103" y="227330"/>
                </a:lnTo>
                <a:lnTo>
                  <a:pt x="102069" y="229577"/>
                </a:lnTo>
                <a:lnTo>
                  <a:pt x="115214" y="230327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035826" y="3896354"/>
            <a:ext cx="938834" cy="306793"/>
          </a:xfrm>
          <a:custGeom>
            <a:avLst/>
            <a:gdLst/>
            <a:ahLst/>
            <a:cxnLst/>
            <a:rect l="l" t="t" r="r" b="b"/>
            <a:pathLst>
              <a:path w="938834" h="306793">
                <a:moveTo>
                  <a:pt x="938834" y="306793"/>
                </a:moveTo>
                <a:lnTo>
                  <a:pt x="914019" y="257505"/>
                </a:lnTo>
                <a:lnTo>
                  <a:pt x="884047" y="211162"/>
                </a:lnTo>
                <a:lnTo>
                  <a:pt x="849261" y="168325"/>
                </a:lnTo>
                <a:lnTo>
                  <a:pt x="810082" y="129463"/>
                </a:lnTo>
                <a:lnTo>
                  <a:pt x="766953" y="95046"/>
                </a:lnTo>
                <a:lnTo>
                  <a:pt x="720369" y="65468"/>
                </a:lnTo>
                <a:lnTo>
                  <a:pt x="670864" y="41071"/>
                </a:lnTo>
                <a:lnTo>
                  <a:pt x="619023" y="22148"/>
                </a:lnTo>
                <a:lnTo>
                  <a:pt x="565454" y="8902"/>
                </a:lnTo>
                <a:lnTo>
                  <a:pt x="510781" y="1485"/>
                </a:lnTo>
                <a:lnTo>
                  <a:pt x="483222" y="0"/>
                </a:lnTo>
                <a:lnTo>
                  <a:pt x="455612" y="0"/>
                </a:lnTo>
                <a:lnTo>
                  <a:pt x="400608" y="4457"/>
                </a:lnTo>
                <a:lnTo>
                  <a:pt x="346405" y="14795"/>
                </a:lnTo>
                <a:lnTo>
                  <a:pt x="293624" y="30911"/>
                </a:lnTo>
                <a:lnTo>
                  <a:pt x="242887" y="52616"/>
                </a:lnTo>
                <a:lnTo>
                  <a:pt x="194779" y="79629"/>
                </a:lnTo>
                <a:lnTo>
                  <a:pt x="149847" y="111671"/>
                </a:lnTo>
                <a:lnTo>
                  <a:pt x="108623" y="148374"/>
                </a:lnTo>
                <a:lnTo>
                  <a:pt x="71589" y="189280"/>
                </a:lnTo>
                <a:lnTo>
                  <a:pt x="39166" y="233934"/>
                </a:lnTo>
                <a:lnTo>
                  <a:pt x="11734" y="281813"/>
                </a:lnTo>
                <a:lnTo>
                  <a:pt x="0" y="30679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955788" y="4234886"/>
            <a:ext cx="55219" cy="0"/>
          </a:xfrm>
          <a:custGeom>
            <a:avLst/>
            <a:gdLst/>
            <a:ahLst/>
            <a:cxnLst/>
            <a:rect l="l" t="t" r="r" b="b"/>
            <a:pathLst>
              <a:path w="55219">
                <a:moveTo>
                  <a:pt x="0" y="0"/>
                </a:moveTo>
                <a:lnTo>
                  <a:pt x="55219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999478" y="4234886"/>
            <a:ext cx="55206" cy="0"/>
          </a:xfrm>
          <a:custGeom>
            <a:avLst/>
            <a:gdLst/>
            <a:ahLst/>
            <a:cxnLst/>
            <a:rect l="l" t="t" r="r" b="b"/>
            <a:pathLst>
              <a:path w="55206">
                <a:moveTo>
                  <a:pt x="5520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953426" y="4396315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952588" y="4396315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0" y="838"/>
                </a:moveTo>
                <a:lnTo>
                  <a:pt x="83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953426" y="4264781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0" y="131533"/>
                </a:moveTo>
                <a:lnTo>
                  <a:pt x="25" y="116420"/>
                </a:lnTo>
                <a:lnTo>
                  <a:pt x="50" y="101625"/>
                </a:lnTo>
                <a:lnTo>
                  <a:pt x="88" y="87312"/>
                </a:lnTo>
                <a:lnTo>
                  <a:pt x="152" y="73621"/>
                </a:lnTo>
                <a:lnTo>
                  <a:pt x="228" y="60718"/>
                </a:lnTo>
                <a:lnTo>
                  <a:pt x="304" y="48755"/>
                </a:lnTo>
                <a:lnTo>
                  <a:pt x="406" y="37871"/>
                </a:lnTo>
                <a:lnTo>
                  <a:pt x="507" y="28168"/>
                </a:lnTo>
                <a:lnTo>
                  <a:pt x="609" y="19761"/>
                </a:lnTo>
                <a:lnTo>
                  <a:pt x="736" y="12750"/>
                </a:lnTo>
                <a:lnTo>
                  <a:pt x="863" y="7213"/>
                </a:lnTo>
                <a:lnTo>
                  <a:pt x="1117" y="800"/>
                </a:lnTo>
                <a:lnTo>
                  <a:pt x="125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955788" y="4234886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952588" y="4231685"/>
            <a:ext cx="3200" cy="3200"/>
          </a:xfrm>
          <a:custGeom>
            <a:avLst/>
            <a:gdLst/>
            <a:ahLst/>
            <a:cxnLst/>
            <a:rect l="l" t="t" r="r" b="b"/>
            <a:pathLst>
              <a:path w="3200" h="3200">
                <a:moveTo>
                  <a:pt x="3200" y="320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011008" y="4231685"/>
            <a:ext cx="3200" cy="3200"/>
          </a:xfrm>
          <a:custGeom>
            <a:avLst/>
            <a:gdLst/>
            <a:ahLst/>
            <a:cxnLst/>
            <a:rect l="l" t="t" r="r" b="b"/>
            <a:pathLst>
              <a:path w="3200" h="3200">
                <a:moveTo>
                  <a:pt x="0" y="3200"/>
                </a:moveTo>
                <a:lnTo>
                  <a:pt x="320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011008" y="4234886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012113" y="4264781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1257" y="131533"/>
                </a:moveTo>
                <a:lnTo>
                  <a:pt x="1244" y="116420"/>
                </a:lnTo>
                <a:lnTo>
                  <a:pt x="1206" y="101625"/>
                </a:lnTo>
                <a:lnTo>
                  <a:pt x="1155" y="87312"/>
                </a:lnTo>
                <a:lnTo>
                  <a:pt x="1104" y="73621"/>
                </a:lnTo>
                <a:lnTo>
                  <a:pt x="1028" y="60718"/>
                </a:lnTo>
                <a:lnTo>
                  <a:pt x="952" y="48755"/>
                </a:lnTo>
                <a:lnTo>
                  <a:pt x="850" y="37871"/>
                </a:lnTo>
                <a:lnTo>
                  <a:pt x="749" y="28168"/>
                </a:lnTo>
                <a:lnTo>
                  <a:pt x="647" y="19761"/>
                </a:lnTo>
                <a:lnTo>
                  <a:pt x="520" y="12750"/>
                </a:lnTo>
                <a:lnTo>
                  <a:pt x="406" y="7213"/>
                </a:lnTo>
                <a:lnTo>
                  <a:pt x="139" y="80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013370" y="4396315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838" y="83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996265" y="4231685"/>
            <a:ext cx="3213" cy="3200"/>
          </a:xfrm>
          <a:custGeom>
            <a:avLst/>
            <a:gdLst/>
            <a:ahLst/>
            <a:cxnLst/>
            <a:rect l="l" t="t" r="r" b="b"/>
            <a:pathLst>
              <a:path w="3213" h="3200">
                <a:moveTo>
                  <a:pt x="0" y="0"/>
                </a:moveTo>
                <a:lnTo>
                  <a:pt x="3213" y="320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997104" y="4264781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1257" y="0"/>
                </a:moveTo>
                <a:lnTo>
                  <a:pt x="863" y="7213"/>
                </a:lnTo>
                <a:lnTo>
                  <a:pt x="736" y="12750"/>
                </a:lnTo>
                <a:lnTo>
                  <a:pt x="622" y="19761"/>
                </a:lnTo>
                <a:lnTo>
                  <a:pt x="507" y="28168"/>
                </a:lnTo>
                <a:lnTo>
                  <a:pt x="406" y="37871"/>
                </a:lnTo>
                <a:lnTo>
                  <a:pt x="317" y="48755"/>
                </a:lnTo>
                <a:lnTo>
                  <a:pt x="228" y="60718"/>
                </a:lnTo>
                <a:lnTo>
                  <a:pt x="165" y="73621"/>
                </a:lnTo>
                <a:lnTo>
                  <a:pt x="101" y="87312"/>
                </a:lnTo>
                <a:lnTo>
                  <a:pt x="63" y="101625"/>
                </a:lnTo>
                <a:lnTo>
                  <a:pt x="25" y="116420"/>
                </a:lnTo>
                <a:lnTo>
                  <a:pt x="0" y="13153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999478" y="4234886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0"/>
                </a:moveTo>
                <a:lnTo>
                  <a:pt x="0" y="2989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054685" y="4231685"/>
            <a:ext cx="3213" cy="3200"/>
          </a:xfrm>
          <a:custGeom>
            <a:avLst/>
            <a:gdLst/>
            <a:ahLst/>
            <a:cxnLst/>
            <a:rect l="l" t="t" r="r" b="b"/>
            <a:pathLst>
              <a:path w="3213" h="3200">
                <a:moveTo>
                  <a:pt x="3213" y="0"/>
                </a:moveTo>
                <a:lnTo>
                  <a:pt x="0" y="320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054685" y="4234886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0"/>
                </a:moveTo>
                <a:lnTo>
                  <a:pt x="0" y="2989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055803" y="4264781"/>
            <a:ext cx="1244" cy="131533"/>
          </a:xfrm>
          <a:custGeom>
            <a:avLst/>
            <a:gdLst/>
            <a:ahLst/>
            <a:cxnLst/>
            <a:rect l="l" t="t" r="r" b="b"/>
            <a:pathLst>
              <a:path w="1244" h="131533">
                <a:moveTo>
                  <a:pt x="0" y="0"/>
                </a:moveTo>
                <a:lnTo>
                  <a:pt x="393" y="7213"/>
                </a:lnTo>
                <a:lnTo>
                  <a:pt x="520" y="12750"/>
                </a:lnTo>
                <a:lnTo>
                  <a:pt x="634" y="19761"/>
                </a:lnTo>
                <a:lnTo>
                  <a:pt x="749" y="28168"/>
                </a:lnTo>
                <a:lnTo>
                  <a:pt x="850" y="37871"/>
                </a:lnTo>
                <a:lnTo>
                  <a:pt x="939" y="48755"/>
                </a:lnTo>
                <a:lnTo>
                  <a:pt x="1028" y="60718"/>
                </a:lnTo>
                <a:lnTo>
                  <a:pt x="1092" y="73621"/>
                </a:lnTo>
                <a:lnTo>
                  <a:pt x="1155" y="87312"/>
                </a:lnTo>
                <a:lnTo>
                  <a:pt x="1193" y="101625"/>
                </a:lnTo>
                <a:lnTo>
                  <a:pt x="1231" y="116420"/>
                </a:lnTo>
                <a:lnTo>
                  <a:pt x="1244" y="13153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996265" y="4396315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838" y="0"/>
                </a:moveTo>
                <a:lnTo>
                  <a:pt x="0" y="838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057048" y="4396315"/>
            <a:ext cx="850" cy="838"/>
          </a:xfrm>
          <a:custGeom>
            <a:avLst/>
            <a:gdLst/>
            <a:ahLst/>
            <a:cxnLst/>
            <a:rect l="l" t="t" r="r" b="b"/>
            <a:pathLst>
              <a:path w="850" h="838">
                <a:moveTo>
                  <a:pt x="0" y="0"/>
                </a:moveTo>
                <a:lnTo>
                  <a:pt x="850" y="83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997104" y="4396315"/>
            <a:ext cx="59943" cy="0"/>
          </a:xfrm>
          <a:custGeom>
            <a:avLst/>
            <a:gdLst/>
            <a:ahLst/>
            <a:cxnLst/>
            <a:rect l="l" t="t" r="r" b="b"/>
            <a:pathLst>
              <a:path w="59943">
                <a:moveTo>
                  <a:pt x="5994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997104" y="4420814"/>
            <a:ext cx="59943" cy="0"/>
          </a:xfrm>
          <a:custGeom>
            <a:avLst/>
            <a:gdLst/>
            <a:ahLst/>
            <a:cxnLst/>
            <a:rect l="l" t="t" r="r" b="b"/>
            <a:pathLst>
              <a:path w="59943">
                <a:moveTo>
                  <a:pt x="5994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953426" y="4420814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999478" y="4582243"/>
            <a:ext cx="55206" cy="0"/>
          </a:xfrm>
          <a:custGeom>
            <a:avLst/>
            <a:gdLst/>
            <a:ahLst/>
            <a:cxnLst/>
            <a:rect l="l" t="t" r="r" b="b"/>
            <a:pathLst>
              <a:path w="55206">
                <a:moveTo>
                  <a:pt x="5520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955788" y="4552348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953426" y="4420814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1257" y="131533"/>
                </a:moveTo>
                <a:lnTo>
                  <a:pt x="863" y="124320"/>
                </a:lnTo>
                <a:lnTo>
                  <a:pt x="736" y="118783"/>
                </a:lnTo>
                <a:lnTo>
                  <a:pt x="609" y="111772"/>
                </a:lnTo>
                <a:lnTo>
                  <a:pt x="507" y="103377"/>
                </a:lnTo>
                <a:lnTo>
                  <a:pt x="406" y="93662"/>
                </a:lnTo>
                <a:lnTo>
                  <a:pt x="304" y="82778"/>
                </a:lnTo>
                <a:lnTo>
                  <a:pt x="228" y="70815"/>
                </a:lnTo>
                <a:lnTo>
                  <a:pt x="152" y="57911"/>
                </a:lnTo>
                <a:lnTo>
                  <a:pt x="88" y="44234"/>
                </a:lnTo>
                <a:lnTo>
                  <a:pt x="50" y="29895"/>
                </a:lnTo>
                <a:lnTo>
                  <a:pt x="25" y="15112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952588" y="4419975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838" y="83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996265" y="4582243"/>
            <a:ext cx="3213" cy="3213"/>
          </a:xfrm>
          <a:custGeom>
            <a:avLst/>
            <a:gdLst/>
            <a:ahLst/>
            <a:cxnLst/>
            <a:rect l="l" t="t" r="r" b="b"/>
            <a:pathLst>
              <a:path w="3213" h="3213">
                <a:moveTo>
                  <a:pt x="3213" y="0"/>
                </a:moveTo>
                <a:lnTo>
                  <a:pt x="0" y="321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999478" y="4552348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0"/>
                </a:moveTo>
                <a:lnTo>
                  <a:pt x="0" y="2989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997104" y="4420814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0" y="0"/>
                </a:moveTo>
                <a:lnTo>
                  <a:pt x="25" y="15112"/>
                </a:lnTo>
                <a:lnTo>
                  <a:pt x="63" y="29895"/>
                </a:lnTo>
                <a:lnTo>
                  <a:pt x="101" y="44234"/>
                </a:lnTo>
                <a:lnTo>
                  <a:pt x="165" y="57911"/>
                </a:lnTo>
                <a:lnTo>
                  <a:pt x="228" y="70815"/>
                </a:lnTo>
                <a:lnTo>
                  <a:pt x="317" y="82778"/>
                </a:lnTo>
                <a:lnTo>
                  <a:pt x="406" y="93662"/>
                </a:lnTo>
                <a:lnTo>
                  <a:pt x="507" y="103377"/>
                </a:lnTo>
                <a:lnTo>
                  <a:pt x="622" y="111772"/>
                </a:lnTo>
                <a:lnTo>
                  <a:pt x="736" y="118783"/>
                </a:lnTo>
                <a:lnTo>
                  <a:pt x="863" y="124320"/>
                </a:lnTo>
                <a:lnTo>
                  <a:pt x="1130" y="130733"/>
                </a:lnTo>
                <a:lnTo>
                  <a:pt x="1257" y="13153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996265" y="4419975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0" y="0"/>
                </a:moveTo>
                <a:lnTo>
                  <a:pt x="838" y="838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057048" y="4419975"/>
            <a:ext cx="850" cy="838"/>
          </a:xfrm>
          <a:custGeom>
            <a:avLst/>
            <a:gdLst/>
            <a:ahLst/>
            <a:cxnLst/>
            <a:rect l="l" t="t" r="r" b="b"/>
            <a:pathLst>
              <a:path w="850" h="838">
                <a:moveTo>
                  <a:pt x="850" y="0"/>
                </a:moveTo>
                <a:lnTo>
                  <a:pt x="0" y="83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055803" y="4420814"/>
            <a:ext cx="1244" cy="131533"/>
          </a:xfrm>
          <a:custGeom>
            <a:avLst/>
            <a:gdLst/>
            <a:ahLst/>
            <a:cxnLst/>
            <a:rect l="l" t="t" r="r" b="b"/>
            <a:pathLst>
              <a:path w="1244" h="131533">
                <a:moveTo>
                  <a:pt x="1244" y="0"/>
                </a:moveTo>
                <a:lnTo>
                  <a:pt x="1231" y="15112"/>
                </a:lnTo>
                <a:lnTo>
                  <a:pt x="1193" y="29895"/>
                </a:lnTo>
                <a:lnTo>
                  <a:pt x="1155" y="44234"/>
                </a:lnTo>
                <a:lnTo>
                  <a:pt x="1092" y="57911"/>
                </a:lnTo>
                <a:lnTo>
                  <a:pt x="1028" y="70815"/>
                </a:lnTo>
                <a:lnTo>
                  <a:pt x="939" y="82778"/>
                </a:lnTo>
                <a:lnTo>
                  <a:pt x="850" y="93662"/>
                </a:lnTo>
                <a:lnTo>
                  <a:pt x="749" y="103377"/>
                </a:lnTo>
                <a:lnTo>
                  <a:pt x="634" y="111772"/>
                </a:lnTo>
                <a:lnTo>
                  <a:pt x="520" y="118783"/>
                </a:lnTo>
                <a:lnTo>
                  <a:pt x="393" y="124320"/>
                </a:lnTo>
                <a:lnTo>
                  <a:pt x="126" y="130733"/>
                </a:lnTo>
                <a:lnTo>
                  <a:pt x="0" y="13153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054685" y="4552348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0"/>
                </a:moveTo>
                <a:lnTo>
                  <a:pt x="0" y="2989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054685" y="4582243"/>
            <a:ext cx="3213" cy="3213"/>
          </a:xfrm>
          <a:custGeom>
            <a:avLst/>
            <a:gdLst/>
            <a:ahLst/>
            <a:cxnLst/>
            <a:rect l="l" t="t" r="r" b="b"/>
            <a:pathLst>
              <a:path w="3213" h="3213">
                <a:moveTo>
                  <a:pt x="0" y="0"/>
                </a:moveTo>
                <a:lnTo>
                  <a:pt x="3213" y="321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955788" y="4582243"/>
            <a:ext cx="55219" cy="0"/>
          </a:xfrm>
          <a:custGeom>
            <a:avLst/>
            <a:gdLst/>
            <a:ahLst/>
            <a:cxnLst/>
            <a:rect l="l" t="t" r="r" b="b"/>
            <a:pathLst>
              <a:path w="55219">
                <a:moveTo>
                  <a:pt x="0" y="0"/>
                </a:moveTo>
                <a:lnTo>
                  <a:pt x="55219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952588" y="4582243"/>
            <a:ext cx="3200" cy="3213"/>
          </a:xfrm>
          <a:custGeom>
            <a:avLst/>
            <a:gdLst/>
            <a:ahLst/>
            <a:cxnLst/>
            <a:rect l="l" t="t" r="r" b="b"/>
            <a:pathLst>
              <a:path w="3200" h="3213">
                <a:moveTo>
                  <a:pt x="0" y="3213"/>
                </a:moveTo>
                <a:lnTo>
                  <a:pt x="320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011008" y="4582243"/>
            <a:ext cx="3200" cy="3213"/>
          </a:xfrm>
          <a:custGeom>
            <a:avLst/>
            <a:gdLst/>
            <a:ahLst/>
            <a:cxnLst/>
            <a:rect l="l" t="t" r="r" b="b"/>
            <a:pathLst>
              <a:path w="3200" h="3213">
                <a:moveTo>
                  <a:pt x="3200" y="3213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013370" y="4419975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0" y="838"/>
                </a:moveTo>
                <a:lnTo>
                  <a:pt x="83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012113" y="4420814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0" y="131533"/>
                </a:moveTo>
                <a:lnTo>
                  <a:pt x="406" y="124320"/>
                </a:lnTo>
                <a:lnTo>
                  <a:pt x="520" y="118783"/>
                </a:lnTo>
                <a:lnTo>
                  <a:pt x="647" y="111772"/>
                </a:lnTo>
                <a:lnTo>
                  <a:pt x="749" y="103377"/>
                </a:lnTo>
                <a:lnTo>
                  <a:pt x="850" y="93662"/>
                </a:lnTo>
                <a:lnTo>
                  <a:pt x="952" y="82778"/>
                </a:lnTo>
                <a:lnTo>
                  <a:pt x="1028" y="70815"/>
                </a:lnTo>
                <a:lnTo>
                  <a:pt x="1104" y="57911"/>
                </a:lnTo>
                <a:lnTo>
                  <a:pt x="1155" y="44234"/>
                </a:lnTo>
                <a:lnTo>
                  <a:pt x="1206" y="29895"/>
                </a:lnTo>
                <a:lnTo>
                  <a:pt x="1244" y="15112"/>
                </a:lnTo>
                <a:lnTo>
                  <a:pt x="125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011008" y="4552348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057898" y="4231685"/>
            <a:ext cx="0" cy="165468"/>
          </a:xfrm>
          <a:custGeom>
            <a:avLst/>
            <a:gdLst/>
            <a:ahLst/>
            <a:cxnLst/>
            <a:rect l="l" t="t" r="r" b="b"/>
            <a:pathLst>
              <a:path h="165468">
                <a:moveTo>
                  <a:pt x="0" y="16546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996265" y="4397154"/>
            <a:ext cx="61633" cy="0"/>
          </a:xfrm>
          <a:custGeom>
            <a:avLst/>
            <a:gdLst/>
            <a:ahLst/>
            <a:cxnLst/>
            <a:rect l="l" t="t" r="r" b="b"/>
            <a:pathLst>
              <a:path w="61633">
                <a:moveTo>
                  <a:pt x="616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996265" y="4231685"/>
            <a:ext cx="0" cy="165468"/>
          </a:xfrm>
          <a:custGeom>
            <a:avLst/>
            <a:gdLst/>
            <a:ahLst/>
            <a:cxnLst/>
            <a:rect l="l" t="t" r="r" b="b"/>
            <a:pathLst>
              <a:path h="165468">
                <a:moveTo>
                  <a:pt x="0" y="16546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996265" y="4231685"/>
            <a:ext cx="61633" cy="0"/>
          </a:xfrm>
          <a:custGeom>
            <a:avLst/>
            <a:gdLst/>
            <a:ahLst/>
            <a:cxnLst/>
            <a:rect l="l" t="t" r="r" b="b"/>
            <a:pathLst>
              <a:path w="61633">
                <a:moveTo>
                  <a:pt x="616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952588" y="4397154"/>
            <a:ext cx="61620" cy="0"/>
          </a:xfrm>
          <a:custGeom>
            <a:avLst/>
            <a:gdLst/>
            <a:ahLst/>
            <a:cxnLst/>
            <a:rect l="l" t="t" r="r" b="b"/>
            <a:pathLst>
              <a:path w="61620">
                <a:moveTo>
                  <a:pt x="0" y="0"/>
                </a:moveTo>
                <a:lnTo>
                  <a:pt x="6162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952588" y="4231685"/>
            <a:ext cx="0" cy="165468"/>
          </a:xfrm>
          <a:custGeom>
            <a:avLst/>
            <a:gdLst/>
            <a:ahLst/>
            <a:cxnLst/>
            <a:rect l="l" t="t" r="r" b="b"/>
            <a:pathLst>
              <a:path h="165468">
                <a:moveTo>
                  <a:pt x="0" y="0"/>
                </a:moveTo>
                <a:lnTo>
                  <a:pt x="0" y="16546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952588" y="4231685"/>
            <a:ext cx="61620" cy="0"/>
          </a:xfrm>
          <a:custGeom>
            <a:avLst/>
            <a:gdLst/>
            <a:ahLst/>
            <a:cxnLst/>
            <a:rect l="l" t="t" r="r" b="b"/>
            <a:pathLst>
              <a:path w="61620">
                <a:moveTo>
                  <a:pt x="0" y="0"/>
                </a:moveTo>
                <a:lnTo>
                  <a:pt x="6162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014208" y="4231685"/>
            <a:ext cx="0" cy="165468"/>
          </a:xfrm>
          <a:custGeom>
            <a:avLst/>
            <a:gdLst/>
            <a:ahLst/>
            <a:cxnLst/>
            <a:rect l="l" t="t" r="r" b="b"/>
            <a:pathLst>
              <a:path h="165468">
                <a:moveTo>
                  <a:pt x="0" y="0"/>
                </a:moveTo>
                <a:lnTo>
                  <a:pt x="0" y="16546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952588" y="4419975"/>
            <a:ext cx="0" cy="165481"/>
          </a:xfrm>
          <a:custGeom>
            <a:avLst/>
            <a:gdLst/>
            <a:ahLst/>
            <a:cxnLst/>
            <a:rect l="l" t="t" r="r" b="b"/>
            <a:pathLst>
              <a:path h="165480">
                <a:moveTo>
                  <a:pt x="0" y="0"/>
                </a:moveTo>
                <a:lnTo>
                  <a:pt x="0" y="16548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952588" y="4419975"/>
            <a:ext cx="61620" cy="0"/>
          </a:xfrm>
          <a:custGeom>
            <a:avLst/>
            <a:gdLst/>
            <a:ahLst/>
            <a:cxnLst/>
            <a:rect l="l" t="t" r="r" b="b"/>
            <a:pathLst>
              <a:path w="61620">
                <a:moveTo>
                  <a:pt x="0" y="0"/>
                </a:moveTo>
                <a:lnTo>
                  <a:pt x="6162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014208" y="4419975"/>
            <a:ext cx="0" cy="165481"/>
          </a:xfrm>
          <a:custGeom>
            <a:avLst/>
            <a:gdLst/>
            <a:ahLst/>
            <a:cxnLst/>
            <a:rect l="l" t="t" r="r" b="b"/>
            <a:pathLst>
              <a:path h="165480">
                <a:moveTo>
                  <a:pt x="0" y="0"/>
                </a:moveTo>
                <a:lnTo>
                  <a:pt x="0" y="16548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952588" y="4585456"/>
            <a:ext cx="61620" cy="0"/>
          </a:xfrm>
          <a:custGeom>
            <a:avLst/>
            <a:gdLst/>
            <a:ahLst/>
            <a:cxnLst/>
            <a:rect l="l" t="t" r="r" b="b"/>
            <a:pathLst>
              <a:path w="61620">
                <a:moveTo>
                  <a:pt x="0" y="0"/>
                </a:moveTo>
                <a:lnTo>
                  <a:pt x="6162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044551" y="3904152"/>
            <a:ext cx="921372" cy="298996"/>
          </a:xfrm>
          <a:custGeom>
            <a:avLst/>
            <a:gdLst/>
            <a:ahLst/>
            <a:cxnLst/>
            <a:rect l="l" t="t" r="r" b="b"/>
            <a:pathLst>
              <a:path w="921372" h="298996">
                <a:moveTo>
                  <a:pt x="921372" y="298996"/>
                </a:moveTo>
                <a:lnTo>
                  <a:pt x="896124" y="249821"/>
                </a:lnTo>
                <a:lnTo>
                  <a:pt x="865657" y="203695"/>
                </a:lnTo>
                <a:lnTo>
                  <a:pt x="830313" y="161188"/>
                </a:lnTo>
                <a:lnTo>
                  <a:pt x="790536" y="122796"/>
                </a:lnTo>
                <a:lnTo>
                  <a:pt x="746785" y="88988"/>
                </a:lnTo>
                <a:lnTo>
                  <a:pt x="699604" y="60185"/>
                </a:lnTo>
                <a:lnTo>
                  <a:pt x="649554" y="36703"/>
                </a:lnTo>
                <a:lnTo>
                  <a:pt x="597242" y="18846"/>
                </a:lnTo>
                <a:lnTo>
                  <a:pt x="543280" y="6819"/>
                </a:lnTo>
                <a:lnTo>
                  <a:pt x="488327" y="762"/>
                </a:lnTo>
                <a:lnTo>
                  <a:pt x="460692" y="0"/>
                </a:lnTo>
                <a:lnTo>
                  <a:pt x="433044" y="762"/>
                </a:lnTo>
                <a:lnTo>
                  <a:pt x="378091" y="6819"/>
                </a:lnTo>
                <a:lnTo>
                  <a:pt x="324142" y="18846"/>
                </a:lnTo>
                <a:lnTo>
                  <a:pt x="271818" y="36703"/>
                </a:lnTo>
                <a:lnTo>
                  <a:pt x="221767" y="60185"/>
                </a:lnTo>
                <a:lnTo>
                  <a:pt x="174586" y="88988"/>
                </a:lnTo>
                <a:lnTo>
                  <a:pt x="130848" y="122796"/>
                </a:lnTo>
                <a:lnTo>
                  <a:pt x="91071" y="161188"/>
                </a:lnTo>
                <a:lnTo>
                  <a:pt x="55727" y="203695"/>
                </a:lnTo>
                <a:lnTo>
                  <a:pt x="25247" y="249821"/>
                </a:lnTo>
                <a:lnTo>
                  <a:pt x="11950" y="274066"/>
                </a:lnTo>
                <a:lnTo>
                  <a:pt x="0" y="29899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967741" y="4203148"/>
            <a:ext cx="76809" cy="0"/>
          </a:xfrm>
          <a:custGeom>
            <a:avLst/>
            <a:gdLst/>
            <a:ahLst/>
            <a:cxnLst/>
            <a:rect l="l" t="t" r="r" b="b"/>
            <a:pathLst>
              <a:path w="76809">
                <a:moveTo>
                  <a:pt x="7680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3967741" y="4203148"/>
            <a:ext cx="0" cy="410832"/>
          </a:xfrm>
          <a:custGeom>
            <a:avLst/>
            <a:gdLst/>
            <a:ahLst/>
            <a:cxnLst/>
            <a:rect l="l" t="t" r="r" b="b"/>
            <a:pathLst>
              <a:path h="410832">
                <a:moveTo>
                  <a:pt x="0" y="410832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3967741" y="4613981"/>
            <a:ext cx="76809" cy="0"/>
          </a:xfrm>
          <a:custGeom>
            <a:avLst/>
            <a:gdLst/>
            <a:ahLst/>
            <a:cxnLst/>
            <a:rect l="l" t="t" r="r" b="b"/>
            <a:pathLst>
              <a:path w="76809">
                <a:moveTo>
                  <a:pt x="7680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965923" y="4613981"/>
            <a:ext cx="76822" cy="0"/>
          </a:xfrm>
          <a:custGeom>
            <a:avLst/>
            <a:gdLst/>
            <a:ahLst/>
            <a:cxnLst/>
            <a:rect l="l" t="t" r="r" b="b"/>
            <a:pathLst>
              <a:path w="76822">
                <a:moveTo>
                  <a:pt x="0" y="0"/>
                </a:moveTo>
                <a:lnTo>
                  <a:pt x="7682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042745" y="4203148"/>
            <a:ext cx="0" cy="410832"/>
          </a:xfrm>
          <a:custGeom>
            <a:avLst/>
            <a:gdLst/>
            <a:ahLst/>
            <a:cxnLst/>
            <a:rect l="l" t="t" r="r" b="b"/>
            <a:pathLst>
              <a:path h="410832">
                <a:moveTo>
                  <a:pt x="0" y="0"/>
                </a:moveTo>
                <a:lnTo>
                  <a:pt x="0" y="41083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965923" y="4203148"/>
            <a:ext cx="76822" cy="0"/>
          </a:xfrm>
          <a:custGeom>
            <a:avLst/>
            <a:gdLst/>
            <a:ahLst/>
            <a:cxnLst/>
            <a:rect l="l" t="t" r="r" b="b"/>
            <a:pathLst>
              <a:path w="76822">
                <a:moveTo>
                  <a:pt x="0" y="0"/>
                </a:moveTo>
                <a:lnTo>
                  <a:pt x="7682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3996265" y="4419975"/>
            <a:ext cx="61633" cy="0"/>
          </a:xfrm>
          <a:custGeom>
            <a:avLst/>
            <a:gdLst/>
            <a:ahLst/>
            <a:cxnLst/>
            <a:rect l="l" t="t" r="r" b="b"/>
            <a:pathLst>
              <a:path w="61633">
                <a:moveTo>
                  <a:pt x="616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4057898" y="4419975"/>
            <a:ext cx="0" cy="165481"/>
          </a:xfrm>
          <a:custGeom>
            <a:avLst/>
            <a:gdLst/>
            <a:ahLst/>
            <a:cxnLst/>
            <a:rect l="l" t="t" r="r" b="b"/>
            <a:pathLst>
              <a:path h="165480">
                <a:moveTo>
                  <a:pt x="0" y="165481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3996265" y="4585456"/>
            <a:ext cx="61633" cy="0"/>
          </a:xfrm>
          <a:custGeom>
            <a:avLst/>
            <a:gdLst/>
            <a:ahLst/>
            <a:cxnLst/>
            <a:rect l="l" t="t" r="r" b="b"/>
            <a:pathLst>
              <a:path w="61633">
                <a:moveTo>
                  <a:pt x="616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3996265" y="4419975"/>
            <a:ext cx="0" cy="165481"/>
          </a:xfrm>
          <a:custGeom>
            <a:avLst/>
            <a:gdLst/>
            <a:ahLst/>
            <a:cxnLst/>
            <a:rect l="l" t="t" r="r" b="b"/>
            <a:pathLst>
              <a:path h="165480">
                <a:moveTo>
                  <a:pt x="0" y="165481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074485" y="3977952"/>
            <a:ext cx="861504" cy="861415"/>
          </a:xfrm>
          <a:custGeom>
            <a:avLst/>
            <a:gdLst/>
            <a:ahLst/>
            <a:cxnLst/>
            <a:rect l="l" t="t" r="r" b="b"/>
            <a:pathLst>
              <a:path w="861504" h="861415">
                <a:moveTo>
                  <a:pt x="430758" y="861415"/>
                </a:moveTo>
                <a:lnTo>
                  <a:pt x="481228" y="858443"/>
                </a:lnTo>
                <a:lnTo>
                  <a:pt x="531012" y="849579"/>
                </a:lnTo>
                <a:lnTo>
                  <a:pt x="579412" y="834948"/>
                </a:lnTo>
                <a:lnTo>
                  <a:pt x="625767" y="814743"/>
                </a:lnTo>
                <a:lnTo>
                  <a:pt x="669442" y="789254"/>
                </a:lnTo>
                <a:lnTo>
                  <a:pt x="709815" y="758812"/>
                </a:lnTo>
                <a:lnTo>
                  <a:pt x="746353" y="723849"/>
                </a:lnTo>
                <a:lnTo>
                  <a:pt x="778535" y="684847"/>
                </a:lnTo>
                <a:lnTo>
                  <a:pt x="805929" y="642353"/>
                </a:lnTo>
                <a:lnTo>
                  <a:pt x="828154" y="596938"/>
                </a:lnTo>
                <a:lnTo>
                  <a:pt x="844905" y="549224"/>
                </a:lnTo>
                <a:lnTo>
                  <a:pt x="855954" y="499884"/>
                </a:lnTo>
                <a:lnTo>
                  <a:pt x="861136" y="449579"/>
                </a:lnTo>
                <a:lnTo>
                  <a:pt x="861504" y="424294"/>
                </a:lnTo>
                <a:lnTo>
                  <a:pt x="860399" y="399021"/>
                </a:lnTo>
                <a:lnTo>
                  <a:pt x="853732" y="348894"/>
                </a:lnTo>
                <a:lnTo>
                  <a:pt x="841248" y="299897"/>
                </a:lnTo>
                <a:lnTo>
                  <a:pt x="823099" y="252691"/>
                </a:lnTo>
                <a:lnTo>
                  <a:pt x="799553" y="207949"/>
                </a:lnTo>
                <a:lnTo>
                  <a:pt x="770915" y="166268"/>
                </a:lnTo>
                <a:lnTo>
                  <a:pt x="737603" y="128231"/>
                </a:lnTo>
                <a:lnTo>
                  <a:pt x="700062" y="94360"/>
                </a:lnTo>
                <a:lnTo>
                  <a:pt x="658799" y="65125"/>
                </a:lnTo>
                <a:lnTo>
                  <a:pt x="614413" y="40919"/>
                </a:lnTo>
                <a:lnTo>
                  <a:pt x="567486" y="22085"/>
                </a:lnTo>
                <a:lnTo>
                  <a:pt x="518680" y="8877"/>
                </a:lnTo>
                <a:lnTo>
                  <a:pt x="468655" y="1485"/>
                </a:lnTo>
                <a:lnTo>
                  <a:pt x="443407" y="0"/>
                </a:lnTo>
                <a:lnTo>
                  <a:pt x="418109" y="0"/>
                </a:lnTo>
                <a:lnTo>
                  <a:pt x="367741" y="4444"/>
                </a:lnTo>
                <a:lnTo>
                  <a:pt x="318236" y="14770"/>
                </a:lnTo>
                <a:lnTo>
                  <a:pt x="270281" y="30822"/>
                </a:lnTo>
                <a:lnTo>
                  <a:pt x="224548" y="52374"/>
                </a:lnTo>
                <a:lnTo>
                  <a:pt x="181648" y="79146"/>
                </a:lnTo>
                <a:lnTo>
                  <a:pt x="142176" y="110756"/>
                </a:lnTo>
                <a:lnTo>
                  <a:pt x="106692" y="146761"/>
                </a:lnTo>
                <a:lnTo>
                  <a:pt x="75666" y="186689"/>
                </a:lnTo>
                <a:lnTo>
                  <a:pt x="49530" y="229984"/>
                </a:lnTo>
                <a:lnTo>
                  <a:pt x="28651" y="276034"/>
                </a:lnTo>
                <a:lnTo>
                  <a:pt x="13309" y="324218"/>
                </a:lnTo>
                <a:lnTo>
                  <a:pt x="3708" y="373862"/>
                </a:lnTo>
                <a:lnTo>
                  <a:pt x="0" y="424294"/>
                </a:lnTo>
                <a:lnTo>
                  <a:pt x="368" y="449579"/>
                </a:lnTo>
                <a:lnTo>
                  <a:pt x="5562" y="499884"/>
                </a:lnTo>
                <a:lnTo>
                  <a:pt x="16598" y="549224"/>
                </a:lnTo>
                <a:lnTo>
                  <a:pt x="33350" y="596938"/>
                </a:lnTo>
                <a:lnTo>
                  <a:pt x="55587" y="642353"/>
                </a:lnTo>
                <a:lnTo>
                  <a:pt x="82969" y="684847"/>
                </a:lnTo>
                <a:lnTo>
                  <a:pt x="115163" y="723849"/>
                </a:lnTo>
                <a:lnTo>
                  <a:pt x="151701" y="758812"/>
                </a:lnTo>
                <a:lnTo>
                  <a:pt x="192074" y="789254"/>
                </a:lnTo>
                <a:lnTo>
                  <a:pt x="235737" y="814743"/>
                </a:lnTo>
                <a:lnTo>
                  <a:pt x="282092" y="834948"/>
                </a:lnTo>
                <a:lnTo>
                  <a:pt x="330492" y="849579"/>
                </a:lnTo>
                <a:lnTo>
                  <a:pt x="380276" y="858443"/>
                </a:lnTo>
                <a:lnTo>
                  <a:pt x="430758" y="861415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035826" y="4613981"/>
            <a:ext cx="938834" cy="306793"/>
          </a:xfrm>
          <a:custGeom>
            <a:avLst/>
            <a:gdLst/>
            <a:ahLst/>
            <a:cxnLst/>
            <a:rect l="l" t="t" r="r" b="b"/>
            <a:pathLst>
              <a:path w="938834" h="306793">
                <a:moveTo>
                  <a:pt x="0" y="0"/>
                </a:moveTo>
                <a:lnTo>
                  <a:pt x="24803" y="49288"/>
                </a:lnTo>
                <a:lnTo>
                  <a:pt x="54775" y="95631"/>
                </a:lnTo>
                <a:lnTo>
                  <a:pt x="89560" y="138468"/>
                </a:lnTo>
                <a:lnTo>
                  <a:pt x="128739" y="177330"/>
                </a:lnTo>
                <a:lnTo>
                  <a:pt x="171881" y="211747"/>
                </a:lnTo>
                <a:lnTo>
                  <a:pt x="218465" y="241312"/>
                </a:lnTo>
                <a:lnTo>
                  <a:pt x="267957" y="265722"/>
                </a:lnTo>
                <a:lnTo>
                  <a:pt x="319798" y="284657"/>
                </a:lnTo>
                <a:lnTo>
                  <a:pt x="373367" y="297891"/>
                </a:lnTo>
                <a:lnTo>
                  <a:pt x="428053" y="305308"/>
                </a:lnTo>
                <a:lnTo>
                  <a:pt x="455612" y="306793"/>
                </a:lnTo>
                <a:lnTo>
                  <a:pt x="483222" y="306793"/>
                </a:lnTo>
                <a:lnTo>
                  <a:pt x="538213" y="302336"/>
                </a:lnTo>
                <a:lnTo>
                  <a:pt x="592416" y="291998"/>
                </a:lnTo>
                <a:lnTo>
                  <a:pt x="645198" y="275882"/>
                </a:lnTo>
                <a:lnTo>
                  <a:pt x="695947" y="254190"/>
                </a:lnTo>
                <a:lnTo>
                  <a:pt x="744054" y="227164"/>
                </a:lnTo>
                <a:lnTo>
                  <a:pt x="788987" y="195110"/>
                </a:lnTo>
                <a:lnTo>
                  <a:pt x="830199" y="158432"/>
                </a:lnTo>
                <a:lnTo>
                  <a:pt x="867232" y="117513"/>
                </a:lnTo>
                <a:lnTo>
                  <a:pt x="899655" y="72859"/>
                </a:lnTo>
                <a:lnTo>
                  <a:pt x="927087" y="24980"/>
                </a:lnTo>
                <a:lnTo>
                  <a:pt x="93883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044551" y="4613981"/>
            <a:ext cx="921372" cy="298996"/>
          </a:xfrm>
          <a:custGeom>
            <a:avLst/>
            <a:gdLst/>
            <a:ahLst/>
            <a:cxnLst/>
            <a:rect l="l" t="t" r="r" b="b"/>
            <a:pathLst>
              <a:path w="921372" h="298996">
                <a:moveTo>
                  <a:pt x="0" y="0"/>
                </a:moveTo>
                <a:lnTo>
                  <a:pt x="25247" y="49187"/>
                </a:lnTo>
                <a:lnTo>
                  <a:pt x="55727" y="95300"/>
                </a:lnTo>
                <a:lnTo>
                  <a:pt x="91071" y="137820"/>
                </a:lnTo>
                <a:lnTo>
                  <a:pt x="130848" y="176199"/>
                </a:lnTo>
                <a:lnTo>
                  <a:pt x="174586" y="210007"/>
                </a:lnTo>
                <a:lnTo>
                  <a:pt x="221767" y="238823"/>
                </a:lnTo>
                <a:lnTo>
                  <a:pt x="271818" y="262293"/>
                </a:lnTo>
                <a:lnTo>
                  <a:pt x="324142" y="280162"/>
                </a:lnTo>
                <a:lnTo>
                  <a:pt x="378091" y="292176"/>
                </a:lnTo>
                <a:lnTo>
                  <a:pt x="433044" y="298234"/>
                </a:lnTo>
                <a:lnTo>
                  <a:pt x="460692" y="298996"/>
                </a:lnTo>
                <a:lnTo>
                  <a:pt x="488327" y="298234"/>
                </a:lnTo>
                <a:lnTo>
                  <a:pt x="543280" y="292176"/>
                </a:lnTo>
                <a:lnTo>
                  <a:pt x="597242" y="280162"/>
                </a:lnTo>
                <a:lnTo>
                  <a:pt x="649554" y="262293"/>
                </a:lnTo>
                <a:lnTo>
                  <a:pt x="699604" y="238823"/>
                </a:lnTo>
                <a:lnTo>
                  <a:pt x="746785" y="210007"/>
                </a:lnTo>
                <a:lnTo>
                  <a:pt x="790536" y="176199"/>
                </a:lnTo>
                <a:lnTo>
                  <a:pt x="830313" y="137820"/>
                </a:lnTo>
                <a:lnTo>
                  <a:pt x="865657" y="95300"/>
                </a:lnTo>
                <a:lnTo>
                  <a:pt x="896124" y="49187"/>
                </a:lnTo>
                <a:lnTo>
                  <a:pt x="909421" y="24942"/>
                </a:lnTo>
                <a:lnTo>
                  <a:pt x="92137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444500" y="407595"/>
            <a:ext cx="2414270" cy="863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95"/>
              </a:lnSpc>
              <a:spcBef>
                <a:spcPts val="154"/>
              </a:spcBef>
            </a:pP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LED</a:t>
            </a:r>
            <a:r>
              <a:rPr sz="3000" spc="-174" dirty="0" smtClean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Beacons</a:t>
            </a:r>
            <a:endParaRPr sz="3000">
              <a:latin typeface="Times New Roman"/>
              <a:cs typeface="Times New Roman"/>
            </a:endParaRPr>
          </a:p>
          <a:p>
            <a:pPr marL="12700" marR="57150">
              <a:lnSpc>
                <a:spcPct val="95825"/>
              </a:lnSpc>
            </a:pP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Series </a:t>
            </a:r>
            <a:r>
              <a:rPr sz="3000" spc="55" dirty="0" smtClean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B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44500" y="3975100"/>
            <a:ext cx="3111500" cy="14288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120"/>
              </a:lnSpc>
              <a:spcBef>
                <a:spcPts val="55"/>
              </a:spcBef>
            </a:pP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La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PSB/LED</a:t>
            </a:r>
            <a:r>
              <a:rPr lang="es-ES" sz="1000" dirty="0">
                <a:solidFill>
                  <a:srgbClr val="363435"/>
                </a:solidFill>
                <a:latin typeface="Arial"/>
                <a:cs typeface="Arial"/>
              </a:rPr>
              <a:t> standard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utiliza los mismos </a:t>
            </a:r>
            <a:r>
              <a:rPr lang="es-ES" sz="1000" spc="0" dirty="0" err="1" smtClean="0">
                <a:solidFill>
                  <a:srgbClr val="363435"/>
                </a:solidFill>
                <a:latin typeface="Arial"/>
                <a:cs typeface="Arial"/>
              </a:rPr>
              <a:t>LEDs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 de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 5mm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 que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nuestros productos de mayor formato de l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as Series E, H, J, K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y</a:t>
            </a:r>
            <a:r>
              <a:rPr sz="1000" spc="-1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T,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mientras que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la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 PSB/ HP-LED u</a:t>
            </a:r>
            <a:r>
              <a:rPr lang="es-ES" sz="1000" spc="0" dirty="0" err="1" smtClean="0">
                <a:solidFill>
                  <a:srgbClr val="363435"/>
                </a:solidFill>
                <a:latin typeface="Arial"/>
                <a:cs typeface="Arial"/>
              </a:rPr>
              <a:t>tiliza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 di</a:t>
            </a:r>
            <a:r>
              <a:rPr lang="es-ES" sz="1000" spc="0" dirty="0" err="1" smtClean="0">
                <a:solidFill>
                  <a:srgbClr val="363435"/>
                </a:solidFill>
                <a:latin typeface="Arial"/>
                <a:cs typeface="Arial"/>
              </a:rPr>
              <a:t>odos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 LED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de última generación que </a:t>
            </a:r>
            <a:r>
              <a:rPr lang="es-ES" sz="1000" spc="0" dirty="0" err="1" smtClean="0">
                <a:solidFill>
                  <a:srgbClr val="363435"/>
                </a:solidFill>
                <a:latin typeface="Arial"/>
                <a:cs typeface="Arial"/>
              </a:rPr>
              <a:t>ofrcen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 una mejor distribución de la luz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 p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r LED,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altos niveles de luminosidad un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á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ng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u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lo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 d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 visión más </a:t>
            </a:r>
            <a:r>
              <a:rPr lang="es-ES" sz="1000" spc="0" dirty="0" err="1" smtClean="0">
                <a:solidFill>
                  <a:srgbClr val="363435"/>
                </a:solidFill>
                <a:latin typeface="Arial"/>
                <a:cs typeface="Arial"/>
              </a:rPr>
              <a:t>ampliom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 más uniformemente distribuido.</a:t>
            </a:r>
          </a:p>
          <a:p>
            <a:pPr marL="12700" algn="just">
              <a:lnSpc>
                <a:spcPts val="1120"/>
              </a:lnSpc>
              <a:spcBef>
                <a:spcPts val="55"/>
              </a:spcBef>
            </a:pPr>
            <a:endParaRPr lang="es-ES" sz="1000" dirty="0">
              <a:solidFill>
                <a:srgbClr val="363435"/>
              </a:solidFill>
              <a:latin typeface="Arial"/>
              <a:cs typeface="Arial"/>
            </a:endParaRPr>
          </a:p>
          <a:p>
            <a:pPr marL="12700" algn="just">
              <a:lnSpc>
                <a:spcPts val="1120"/>
              </a:lnSpc>
              <a:spcBef>
                <a:spcPts val="55"/>
              </a:spcBef>
            </a:pPr>
            <a:r>
              <a:rPr lang="es-ES" sz="1000" dirty="0">
                <a:latin typeface="Arial    "/>
              </a:rPr>
              <a:t>La Serie B es un equipo </a:t>
            </a:r>
            <a:r>
              <a:rPr lang="es-ES" sz="1000" dirty="0" smtClean="0">
                <a:latin typeface="Arial    "/>
              </a:rPr>
              <a:t>IP66, </a:t>
            </a:r>
            <a:r>
              <a:rPr lang="es-ES" sz="1000" dirty="0">
                <a:latin typeface="Arial    "/>
              </a:rPr>
              <a:t>pre-moldeado con taladros para </a:t>
            </a:r>
            <a:r>
              <a:rPr lang="es-ES" sz="1000" dirty="0" smtClean="0">
                <a:latin typeface="Arial    "/>
              </a:rPr>
              <a:t>entradas </a:t>
            </a:r>
            <a:r>
              <a:rPr lang="es-ES" sz="1000" dirty="0">
                <a:latin typeface="Arial    "/>
              </a:rPr>
              <a:t>de cable M10 y </a:t>
            </a:r>
            <a:r>
              <a:rPr lang="es-ES" sz="1000" dirty="0" smtClean="0">
                <a:latin typeface="Arial    "/>
              </a:rPr>
              <a:t>M20.</a:t>
            </a:r>
            <a:endParaRPr lang="es-ES" sz="1000" spc="0" dirty="0" smtClean="0">
              <a:solidFill>
                <a:srgbClr val="363435"/>
              </a:solidFill>
              <a:latin typeface="Arial"/>
              <a:cs typeface="Arial"/>
            </a:endParaRPr>
          </a:p>
          <a:p>
            <a:pPr marL="12700" algn="just">
              <a:lnSpc>
                <a:spcPts val="1120"/>
              </a:lnSpc>
              <a:spcBef>
                <a:spcPts val="55"/>
              </a:spcBef>
            </a:pPr>
            <a:endParaRPr lang="es-ES" sz="1000" dirty="0">
              <a:solidFill>
                <a:srgbClr val="363435"/>
              </a:solidFill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016461" y="3858814"/>
            <a:ext cx="1665204" cy="302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35"/>
              </a:spcBef>
            </a:pPr>
            <a:r>
              <a:rPr lang="es-ES" sz="600" spc="0" dirty="0" smtClean="0">
                <a:solidFill>
                  <a:srgbClr val="374B92"/>
                </a:solidFill>
                <a:latin typeface="Tahoma"/>
                <a:cs typeface="Tahoma"/>
              </a:rPr>
              <a:t> ORIFICIO DE ENTRADA DE CABLE 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M20</a:t>
            </a:r>
            <a:r>
              <a:rPr sz="600" spc="81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endParaRPr sz="600" dirty="0">
              <a:latin typeface="Tahoma"/>
              <a:cs typeface="Tahoma"/>
            </a:endParaRPr>
          </a:p>
          <a:p>
            <a:pPr marL="12700">
              <a:lnSpc>
                <a:spcPct val="100585"/>
              </a:lnSpc>
              <a:spcBef>
                <a:spcPts val="320"/>
              </a:spcBef>
            </a:pP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4</a:t>
            </a:r>
            <a:r>
              <a:rPr sz="600" spc="30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O</a:t>
            </a:r>
            <a:r>
              <a:rPr lang="es-ES" sz="600" spc="0" dirty="0" smtClean="0">
                <a:solidFill>
                  <a:srgbClr val="374B92"/>
                </a:solidFill>
                <a:latin typeface="Tahoma"/>
                <a:cs typeface="Tahoma"/>
              </a:rPr>
              <a:t>RIF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I</a:t>
            </a:r>
            <a:r>
              <a:rPr lang="es-ES" sz="600" dirty="0" smtClean="0">
                <a:solidFill>
                  <a:srgbClr val="374B92"/>
                </a:solidFill>
                <a:latin typeface="Tahoma"/>
                <a:cs typeface="Tahoma"/>
              </a:rPr>
              <a:t>CI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O</a:t>
            </a:r>
            <a:r>
              <a:rPr lang="es-ES" sz="600" spc="0" dirty="0" smtClean="0">
                <a:solidFill>
                  <a:srgbClr val="374B92"/>
                </a:solidFill>
                <a:latin typeface="Tahoma"/>
                <a:cs typeface="Tahoma"/>
              </a:rPr>
              <a:t>S DE MONTAJE CON DIÁMETRO</a:t>
            </a:r>
            <a:r>
              <a:rPr sz="600" spc="55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51</a:t>
            </a:r>
            <a:r>
              <a:rPr sz="600" spc="51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endParaRPr sz="600" dirty="0">
              <a:latin typeface="Tahoma"/>
              <a:cs typeface="Tahom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44500" y="5571647"/>
            <a:ext cx="6388100" cy="918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Las lentes están sujetas a la base a través de una pestaña de tipo bayoneta con una junta </a:t>
            </a:r>
            <a:r>
              <a:rPr lang="es-ES" sz="1000" dirty="0" err="1">
                <a:latin typeface="Arial" panose="020B0604020202020204" pitchFamily="34" charset="0"/>
                <a:cs typeface="Arial" panose="020B0604020202020204" pitchFamily="34" charset="0"/>
              </a:rPr>
              <a:t>tórica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, asegurada por un solo tornillo de fijación.</a:t>
            </a:r>
          </a:p>
          <a:p>
            <a:pPr marL="12700">
              <a:lnSpc>
                <a:spcPct val="95825"/>
              </a:lnSpc>
            </a:pPr>
            <a:endParaRPr lang="es-ES" sz="1000" dirty="0">
              <a:solidFill>
                <a:srgbClr val="363435"/>
              </a:solidFill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lang="es-ES" sz="1000" dirty="0">
                <a:solidFill>
                  <a:srgbClr val="363435"/>
                </a:solidFill>
                <a:latin typeface="Arial"/>
                <a:cs typeface="Arial"/>
              </a:rPr>
              <a:t>El modelo standard LED tiene 8 funciones: </a:t>
            </a:r>
            <a:r>
              <a:rPr lang="es-ES" sz="1000" dirty="0" smtClean="0">
                <a:solidFill>
                  <a:srgbClr val="363435"/>
                </a:solidFill>
                <a:latin typeface="Arial"/>
                <a:cs typeface="Arial"/>
              </a:rPr>
              <a:t>Fija, </a:t>
            </a:r>
            <a:r>
              <a:rPr lang="es-ES" sz="1000" dirty="0">
                <a:solidFill>
                  <a:srgbClr val="363435"/>
                </a:solidFill>
                <a:latin typeface="Arial"/>
                <a:cs typeface="Arial"/>
              </a:rPr>
              <a:t>Intermitente </a:t>
            </a:r>
            <a:r>
              <a:rPr lang="es-ES" sz="1000" dirty="0" smtClean="0">
                <a:solidFill>
                  <a:srgbClr val="363435"/>
                </a:solidFill>
                <a:latin typeface="Arial"/>
                <a:cs typeface="Arial"/>
              </a:rPr>
              <a:t>Normal, </a:t>
            </a:r>
            <a:r>
              <a:rPr lang="es-ES" sz="1000" dirty="0">
                <a:solidFill>
                  <a:srgbClr val="363435"/>
                </a:solidFill>
                <a:latin typeface="Arial"/>
                <a:cs typeface="Arial"/>
              </a:rPr>
              <a:t>Intermitente Lento, Intermitente Rápido, Triple Destello, Quíntuple Destello, Destellante – 1 destello por segundo (1Hz) y Giratoria (Rotación simulada) mientras que el modelo HP-LED tiene la opción </a:t>
            </a:r>
            <a:r>
              <a:rPr lang="es-ES" sz="1000" dirty="0" smtClean="0">
                <a:solidFill>
                  <a:srgbClr val="363435"/>
                </a:solidFill>
                <a:latin typeface="Arial"/>
                <a:cs typeface="Arial"/>
              </a:rPr>
              <a:t>Fija </a:t>
            </a:r>
            <a:r>
              <a:rPr lang="es-ES" sz="1000" dirty="0">
                <a:solidFill>
                  <a:srgbClr val="363435"/>
                </a:solidFill>
                <a:latin typeface="Arial"/>
                <a:cs typeface="Arial"/>
              </a:rPr>
              <a:t>e Intermitente </a:t>
            </a:r>
            <a:r>
              <a:rPr lang="es-ES" sz="1000" dirty="0" smtClean="0">
                <a:solidFill>
                  <a:srgbClr val="363435"/>
                </a:solidFill>
                <a:latin typeface="Arial"/>
                <a:cs typeface="Arial"/>
              </a:rPr>
              <a:t>Normal. </a:t>
            </a:r>
            <a:endParaRPr lang="es-ES" sz="10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endParaRPr sz="1000" dirty="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092661" y="4939763"/>
            <a:ext cx="1739939" cy="1783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35"/>
              </a:spcBef>
            </a:pP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4</a:t>
            </a:r>
            <a:r>
              <a:rPr sz="600" spc="30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O</a:t>
            </a:r>
            <a:r>
              <a:rPr lang="es-ES" sz="600" spc="0" dirty="0" smtClean="0">
                <a:solidFill>
                  <a:srgbClr val="374B92"/>
                </a:solidFill>
                <a:latin typeface="Tahoma"/>
                <a:cs typeface="Tahoma"/>
              </a:rPr>
              <a:t>R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I</a:t>
            </a:r>
            <a:r>
              <a:rPr lang="es-ES" sz="600" spc="0" dirty="0" smtClean="0">
                <a:solidFill>
                  <a:srgbClr val="374B92"/>
                </a:solidFill>
                <a:latin typeface="Tahoma"/>
                <a:cs typeface="Tahoma"/>
              </a:rPr>
              <a:t>FICIOS DE MONTAJE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r>
              <a:rPr lang="es-ES" sz="600" spc="0" dirty="0" smtClean="0">
                <a:solidFill>
                  <a:srgbClr val="374B92"/>
                </a:solidFill>
                <a:latin typeface="Tahoma"/>
                <a:cs typeface="Tahoma"/>
              </a:rPr>
              <a:t>CON DIÁMTERO</a:t>
            </a:r>
            <a:r>
              <a:rPr sz="600" spc="55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62</a:t>
            </a:r>
            <a:r>
              <a:rPr sz="600" spc="51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endParaRPr sz="600" dirty="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 rot="16200000">
            <a:off x="0" y="2577539"/>
            <a:ext cx="1049930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Automotive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 rot="16200000">
            <a:off x="3609334" y="2696450"/>
            <a:ext cx="270805" cy="69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35"/>
              </a:spcBef>
            </a:pPr>
            <a:r>
              <a:rPr sz="550" spc="0" dirty="0" smtClean="0">
                <a:solidFill>
                  <a:srgbClr val="374B92"/>
                </a:solidFill>
                <a:latin typeface="Tahoma"/>
                <a:cs typeface="Tahoma"/>
              </a:rPr>
              <a:t>134.70</a:t>
            </a:r>
            <a:endParaRPr sz="55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952588" y="4233965"/>
            <a:ext cx="75888" cy="174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4952588" y="4408564"/>
            <a:ext cx="75888" cy="1603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3967741" y="4233965"/>
            <a:ext cx="90157" cy="174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3967741" y="4408564"/>
            <a:ext cx="90157" cy="174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5606675" y="3001981"/>
            <a:ext cx="332087" cy="4176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5938762" y="3001981"/>
            <a:ext cx="410832" cy="4176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6349594" y="3001981"/>
            <a:ext cx="332071" cy="4176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5606675" y="3419652"/>
            <a:ext cx="425127" cy="1911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6031802" y="3419652"/>
            <a:ext cx="649864" cy="1911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21"/>
              </a:spcBef>
            </a:pPr>
            <a:endParaRPr sz="750"/>
          </a:p>
          <a:p>
            <a:pPr marL="70628">
              <a:lnSpc>
                <a:spcPts val="735"/>
              </a:lnSpc>
              <a:spcBef>
                <a:spcPts val="36"/>
              </a:spcBef>
            </a:pPr>
            <a:r>
              <a:rPr sz="600" spc="0" dirty="0" smtClean="0">
                <a:solidFill>
                  <a:srgbClr val="374B92"/>
                </a:solidFill>
                <a:latin typeface="Century Gothic"/>
                <a:cs typeface="Century Gothic"/>
              </a:rPr>
              <a:t>94.20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 rot="16200000">
            <a:off x="3602722" y="2393822"/>
            <a:ext cx="1805030" cy="825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14"/>
              </a:spcBef>
            </a:pPr>
            <a:endParaRPr sz="650"/>
          </a:p>
          <a:p>
            <a:pPr marL="443504" marR="526558" algn="ctr">
              <a:lnSpc>
                <a:spcPct val="100585"/>
              </a:lnSpc>
              <a:spcBef>
                <a:spcPts val="10000"/>
              </a:spcBef>
            </a:pPr>
            <a:r>
              <a:rPr sz="550" spc="0" dirty="0" smtClean="0">
                <a:solidFill>
                  <a:srgbClr val="374B92"/>
                </a:solidFill>
                <a:latin typeface="Tahoma"/>
                <a:cs typeface="Tahoma"/>
              </a:rPr>
              <a:t>95</a:t>
            </a:r>
            <a:endParaRPr sz="55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85147" y="2979159"/>
            <a:ext cx="182590" cy="4490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3967737" y="2979159"/>
            <a:ext cx="1075004" cy="496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042742" y="2979159"/>
            <a:ext cx="194002" cy="643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3967737" y="3028797"/>
            <a:ext cx="1075004" cy="399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785147" y="3428212"/>
            <a:ext cx="182590" cy="194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967737" y="3428212"/>
            <a:ext cx="1075004" cy="182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12"/>
              </a:spcBef>
            </a:pPr>
            <a:endParaRPr sz="750"/>
          </a:p>
          <a:p>
            <a:pPr marL="418751" marR="434136" algn="ctr">
              <a:lnSpc>
                <a:spcPct val="100585"/>
              </a:lnSpc>
            </a:pPr>
            <a:r>
              <a:rPr sz="550" spc="0" dirty="0" smtClean="0">
                <a:solidFill>
                  <a:srgbClr val="374B92"/>
                </a:solidFill>
                <a:latin typeface="Tahoma"/>
                <a:cs typeface="Tahoma"/>
              </a:rPr>
              <a:t>94.20</a:t>
            </a:r>
            <a:endParaRPr sz="55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0" y="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0" y="178200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0" y="3564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0" y="5346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0" y="7128002"/>
            <a:ext cx="353644" cy="1781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0" y="8909996"/>
            <a:ext cx="353644" cy="1782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008542" y="2860573"/>
            <a:ext cx="99339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535" name="Imagen 5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536" name="CuadroTexto 535"/>
          <p:cNvSpPr txBox="1"/>
          <p:nvPr/>
        </p:nvSpPr>
        <p:spPr>
          <a:xfrm>
            <a:off x="3003223" y="317500"/>
            <a:ext cx="3372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Balizas intermitentes LED con </a:t>
            </a:r>
            <a:r>
              <a:rPr lang="es-ES" sz="2000" b="1" smtClean="0">
                <a:latin typeface="+mj-lt"/>
                <a:cs typeface="Aharoni" panose="02010803020104030203" pitchFamily="2" charset="-79"/>
              </a:rPr>
              <a:t>opción fija</a:t>
            </a:r>
            <a:endParaRPr lang="es-ES" sz="2000" b="1" dirty="0" smtClean="0">
              <a:latin typeface="+mj-lt"/>
              <a:cs typeface="Aharoni" panose="02010803020104030203" pitchFamily="2" charset="-79"/>
            </a:endParaRP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 Serie B</a:t>
            </a:r>
            <a:endParaRPr lang="es-ES" sz="2000" b="1" dirty="0"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537" name="Imagen 5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graphicFrame>
        <p:nvGraphicFramePr>
          <p:cNvPr id="538" name="Tabla 5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617523"/>
              </p:ext>
            </p:extLst>
          </p:nvPr>
        </p:nvGraphicFramePr>
        <p:xfrm>
          <a:off x="520700" y="6730200"/>
          <a:ext cx="6527799" cy="2731300"/>
        </p:xfrm>
        <a:graphic>
          <a:graphicData uri="http://schemas.openxmlformats.org/drawingml/2006/table">
            <a:tbl>
              <a:tblPr/>
              <a:tblGrid>
                <a:gridCol w="1255084"/>
                <a:gridCol w="654827"/>
                <a:gridCol w="845817"/>
                <a:gridCol w="845817"/>
                <a:gridCol w="920849"/>
                <a:gridCol w="948134"/>
                <a:gridCol w="1057271"/>
              </a:tblGrid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PSB/DC/12/LED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PSB/DC/24/LED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PSB/UC/115-230/LED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PSB/DC/10-55/HP-LED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PSB/UC/115-230/HP-LED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12Vdc 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 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10-55Vdc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10Vdc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13.8Vdc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265Vuc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55Vdc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265Vuc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110mA@12Vdc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35mA@24Vdc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32mA@230Vac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79mA@24Vdc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25mA@230Vac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250mA@13.8Vdc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83mA@27.6Vdc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490mA@97Vac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317mA@12Vdc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345mA@97Vac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Consumo nominal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1.27W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0.83W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2.3W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2W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2.47W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120fpm 2Hz</a:t>
                      </a:r>
                    </a:p>
                  </a:txBody>
                  <a:tcPr marL="6828" marR="6828" marT="6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120fpm 2Hz</a:t>
                      </a:r>
                    </a:p>
                  </a:txBody>
                  <a:tcPr marL="6828" marR="6828" marT="6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(ajustado en fábrica)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funciones / patrones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14Cd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26Cd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20Cd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26Cd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21Cd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22Cd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32Cd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luminosidad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grados verticales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+ 3 grados verticales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65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External - 500mA TD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IP66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65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 ºC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211g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238g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39" name="CuadroTexto 538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B1677F-5F0D-4169-AB79-8BBF9B2C6BB6}"/>
</file>

<file path=customXml/itemProps2.xml><?xml version="1.0" encoding="utf-8"?>
<ds:datastoreItem xmlns:ds="http://schemas.openxmlformats.org/officeDocument/2006/customXml" ds:itemID="{F1B7D1CC-AA1C-4087-8FDF-1C59C9094697}"/>
</file>

<file path=customXml/itemProps3.xml><?xml version="1.0" encoding="utf-8"?>
<ds:datastoreItem xmlns:ds="http://schemas.openxmlformats.org/officeDocument/2006/customXml" ds:itemID="{99739F83-FD68-444C-AFCC-3C5EE724F04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386</Words>
  <Application>Microsoft Office PowerPoint</Application>
  <PresentationFormat>Personalizado</PresentationFormat>
  <Paragraphs>106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Aharoni</vt:lpstr>
      <vt:lpstr>Arial</vt:lpstr>
      <vt:lpstr>Arial    </vt:lpstr>
      <vt:lpstr>Calibri</vt:lpstr>
      <vt:lpstr>Century Gothic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11</cp:revision>
  <cp:lastPrinted>2015-04-16T13:58:37Z</cp:lastPrinted>
  <dcterms:modified xsi:type="dcterms:W3CDTF">2015-04-20T08:03:08Z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