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9200" cy="10693400"/>
  <p:notesSz cx="7569200" cy="10693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object 1101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179672" y="66522"/>
                </a:moveTo>
                <a:lnTo>
                  <a:pt x="172229" y="62699"/>
                </a:lnTo>
                <a:lnTo>
                  <a:pt x="170262" y="61751"/>
                </a:lnTo>
                <a:lnTo>
                  <a:pt x="158637" y="58158"/>
                </a:lnTo>
                <a:lnTo>
                  <a:pt x="162450" y="106692"/>
                </a:lnTo>
                <a:lnTo>
                  <a:pt x="172864" y="106692"/>
                </a:lnTo>
                <a:lnTo>
                  <a:pt x="175633" y="108610"/>
                </a:lnTo>
                <a:lnTo>
                  <a:pt x="176268" y="112229"/>
                </a:lnTo>
                <a:lnTo>
                  <a:pt x="176700" y="115620"/>
                </a:lnTo>
                <a:lnTo>
                  <a:pt x="175214" y="122643"/>
                </a:lnTo>
                <a:lnTo>
                  <a:pt x="171594" y="132842"/>
                </a:lnTo>
                <a:lnTo>
                  <a:pt x="125684" y="263144"/>
                </a:lnTo>
                <a:lnTo>
                  <a:pt x="122200" y="272669"/>
                </a:lnTo>
                <a:lnTo>
                  <a:pt x="116806" y="285464"/>
                </a:lnTo>
                <a:lnTo>
                  <a:pt x="112501" y="292900"/>
                </a:lnTo>
                <a:lnTo>
                  <a:pt x="109098" y="296938"/>
                </a:lnTo>
                <a:lnTo>
                  <a:pt x="104640" y="298843"/>
                </a:lnTo>
                <a:lnTo>
                  <a:pt x="94442" y="298843"/>
                </a:lnTo>
                <a:lnTo>
                  <a:pt x="91889" y="297141"/>
                </a:lnTo>
                <a:lnTo>
                  <a:pt x="91457" y="293535"/>
                </a:lnTo>
                <a:lnTo>
                  <a:pt x="91038" y="289915"/>
                </a:lnTo>
                <a:lnTo>
                  <a:pt x="92740" y="282270"/>
                </a:lnTo>
                <a:lnTo>
                  <a:pt x="96779" y="270789"/>
                </a:lnTo>
                <a:lnTo>
                  <a:pt x="105910" y="67157"/>
                </a:lnTo>
                <a:lnTo>
                  <a:pt x="95577" y="73791"/>
                </a:lnTo>
                <a:lnTo>
                  <a:pt x="85875" y="82078"/>
                </a:lnTo>
                <a:lnTo>
                  <a:pt x="78491" y="91186"/>
                </a:lnTo>
                <a:lnTo>
                  <a:pt x="69166" y="109140"/>
                </a:lnTo>
                <a:lnTo>
                  <a:pt x="63917" y="121940"/>
                </a:lnTo>
                <a:lnTo>
                  <a:pt x="58298" y="137096"/>
                </a:lnTo>
                <a:lnTo>
                  <a:pt x="11752" y="268871"/>
                </a:lnTo>
                <a:lnTo>
                  <a:pt x="8052" y="279663"/>
                </a:lnTo>
                <a:lnTo>
                  <a:pt x="3828" y="293704"/>
                </a:lnTo>
                <a:lnTo>
                  <a:pt x="1175" y="305139"/>
                </a:lnTo>
                <a:lnTo>
                  <a:pt x="0" y="315384"/>
                </a:lnTo>
                <a:lnTo>
                  <a:pt x="2412" y="327489"/>
                </a:lnTo>
                <a:lnTo>
                  <a:pt x="10266" y="338175"/>
                </a:lnTo>
                <a:lnTo>
                  <a:pt x="15516" y="342320"/>
                </a:lnTo>
                <a:lnTo>
                  <a:pt x="26968" y="347162"/>
                </a:lnTo>
                <a:lnTo>
                  <a:pt x="41089" y="348792"/>
                </a:lnTo>
                <a:lnTo>
                  <a:pt x="46730" y="348568"/>
                </a:lnTo>
                <a:lnTo>
                  <a:pt x="59108" y="346546"/>
                </a:lnTo>
                <a:lnTo>
                  <a:pt x="71696" y="342417"/>
                </a:lnTo>
                <a:lnTo>
                  <a:pt x="82292" y="337519"/>
                </a:lnTo>
                <a:lnTo>
                  <a:pt x="93239" y="331119"/>
                </a:lnTo>
                <a:lnTo>
                  <a:pt x="104424" y="323291"/>
                </a:lnTo>
                <a:lnTo>
                  <a:pt x="97198" y="343700"/>
                </a:lnTo>
                <a:lnTo>
                  <a:pt x="182859" y="343700"/>
                </a:lnTo>
                <a:lnTo>
                  <a:pt x="304017" y="0"/>
                </a:lnTo>
                <a:lnTo>
                  <a:pt x="218356" y="0"/>
                </a:lnTo>
                <a:lnTo>
                  <a:pt x="190302" y="79921"/>
                </a:lnTo>
                <a:lnTo>
                  <a:pt x="185628" y="72263"/>
                </a:lnTo>
                <a:lnTo>
                  <a:pt x="179672" y="66522"/>
                </a:lnTo>
                <a:close/>
              </a:path>
              <a:path w="304017" h="348792">
                <a:moveTo>
                  <a:pt x="158637" y="58158"/>
                </a:moveTo>
                <a:lnTo>
                  <a:pt x="145026" y="56959"/>
                </a:lnTo>
                <a:lnTo>
                  <a:pt x="142687" y="56993"/>
                </a:lnTo>
                <a:lnTo>
                  <a:pt x="130113" y="58369"/>
                </a:lnTo>
                <a:lnTo>
                  <a:pt x="117867" y="61758"/>
                </a:lnTo>
                <a:lnTo>
                  <a:pt x="105910" y="67157"/>
                </a:lnTo>
                <a:lnTo>
                  <a:pt x="96779" y="270789"/>
                </a:lnTo>
                <a:lnTo>
                  <a:pt x="145445" y="132842"/>
                </a:lnTo>
                <a:lnTo>
                  <a:pt x="149281" y="121793"/>
                </a:lnTo>
                <a:lnTo>
                  <a:pt x="152671" y="114769"/>
                </a:lnTo>
                <a:lnTo>
                  <a:pt x="155656" y="111582"/>
                </a:lnTo>
                <a:lnTo>
                  <a:pt x="158412" y="108394"/>
                </a:lnTo>
                <a:lnTo>
                  <a:pt x="162450" y="106692"/>
                </a:lnTo>
                <a:lnTo>
                  <a:pt x="158637" y="5815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2" name="object 1102"/>
          <p:cNvSpPr/>
          <p:nvPr/>
        </p:nvSpPr>
        <p:spPr>
          <a:xfrm>
            <a:off x="5642667" y="506535"/>
            <a:ext cx="85661" cy="192151"/>
          </a:xfrm>
          <a:custGeom>
            <a:avLst/>
            <a:gdLst/>
            <a:ahLst/>
            <a:cxnLst/>
            <a:rect l="l" t="t" r="r" b="b"/>
            <a:pathLst>
              <a:path w="85661" h="192150">
                <a:moveTo>
                  <a:pt x="80556" y="26149"/>
                </a:moveTo>
                <a:lnTo>
                  <a:pt x="84175" y="15951"/>
                </a:lnTo>
                <a:lnTo>
                  <a:pt x="85661" y="8928"/>
                </a:lnTo>
                <a:lnTo>
                  <a:pt x="85229" y="5537"/>
                </a:lnTo>
                <a:lnTo>
                  <a:pt x="84594" y="1917"/>
                </a:lnTo>
                <a:lnTo>
                  <a:pt x="81826" y="0"/>
                </a:lnTo>
                <a:lnTo>
                  <a:pt x="76517" y="0"/>
                </a:lnTo>
                <a:lnTo>
                  <a:pt x="71412" y="0"/>
                </a:lnTo>
                <a:lnTo>
                  <a:pt x="67373" y="1701"/>
                </a:lnTo>
                <a:lnTo>
                  <a:pt x="64617" y="4889"/>
                </a:lnTo>
                <a:lnTo>
                  <a:pt x="61633" y="8077"/>
                </a:lnTo>
                <a:lnTo>
                  <a:pt x="58242" y="15100"/>
                </a:lnTo>
                <a:lnTo>
                  <a:pt x="54406" y="26149"/>
                </a:lnTo>
                <a:lnTo>
                  <a:pt x="5740" y="164096"/>
                </a:lnTo>
                <a:lnTo>
                  <a:pt x="1701" y="175577"/>
                </a:lnTo>
                <a:lnTo>
                  <a:pt x="0" y="183222"/>
                </a:lnTo>
                <a:lnTo>
                  <a:pt x="419" y="186842"/>
                </a:lnTo>
                <a:lnTo>
                  <a:pt x="850" y="190449"/>
                </a:lnTo>
                <a:lnTo>
                  <a:pt x="3403" y="192150"/>
                </a:lnTo>
                <a:lnTo>
                  <a:pt x="8077" y="192150"/>
                </a:lnTo>
                <a:lnTo>
                  <a:pt x="13601" y="192150"/>
                </a:lnTo>
                <a:lnTo>
                  <a:pt x="18059" y="190245"/>
                </a:lnTo>
                <a:lnTo>
                  <a:pt x="21463" y="186207"/>
                </a:lnTo>
                <a:lnTo>
                  <a:pt x="25767" y="178772"/>
                </a:lnTo>
                <a:lnTo>
                  <a:pt x="31161" y="165976"/>
                </a:lnTo>
                <a:lnTo>
                  <a:pt x="34645" y="156451"/>
                </a:lnTo>
                <a:lnTo>
                  <a:pt x="80556" y="2614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3" name="object 1103"/>
          <p:cNvSpPr/>
          <p:nvPr/>
        </p:nvSpPr>
        <p:spPr>
          <a:xfrm>
            <a:off x="5551628" y="399842"/>
            <a:ext cx="304017" cy="348792"/>
          </a:xfrm>
          <a:custGeom>
            <a:avLst/>
            <a:gdLst/>
            <a:ahLst/>
            <a:cxnLst/>
            <a:rect l="l" t="t" r="r" b="b"/>
            <a:pathLst>
              <a:path w="304017" h="348792">
                <a:moveTo>
                  <a:pt x="304017" y="0"/>
                </a:moveTo>
                <a:lnTo>
                  <a:pt x="182859" y="343700"/>
                </a:lnTo>
                <a:lnTo>
                  <a:pt x="97198" y="343700"/>
                </a:lnTo>
                <a:lnTo>
                  <a:pt x="104424" y="323291"/>
                </a:lnTo>
                <a:lnTo>
                  <a:pt x="93239" y="331119"/>
                </a:lnTo>
                <a:lnTo>
                  <a:pt x="82292" y="337519"/>
                </a:lnTo>
                <a:lnTo>
                  <a:pt x="71696" y="342417"/>
                </a:lnTo>
                <a:lnTo>
                  <a:pt x="59108" y="346546"/>
                </a:lnTo>
                <a:lnTo>
                  <a:pt x="46730" y="348568"/>
                </a:lnTo>
                <a:lnTo>
                  <a:pt x="41089" y="348792"/>
                </a:lnTo>
                <a:lnTo>
                  <a:pt x="26968" y="347162"/>
                </a:lnTo>
                <a:lnTo>
                  <a:pt x="15516" y="342320"/>
                </a:lnTo>
                <a:lnTo>
                  <a:pt x="10266" y="338175"/>
                </a:lnTo>
                <a:lnTo>
                  <a:pt x="2412" y="327489"/>
                </a:lnTo>
                <a:lnTo>
                  <a:pt x="0" y="315384"/>
                </a:lnTo>
                <a:lnTo>
                  <a:pt x="68" y="313944"/>
                </a:lnTo>
                <a:lnTo>
                  <a:pt x="3828" y="293704"/>
                </a:lnTo>
                <a:lnTo>
                  <a:pt x="8052" y="279663"/>
                </a:lnTo>
                <a:lnTo>
                  <a:pt x="11752" y="268871"/>
                </a:lnTo>
                <a:lnTo>
                  <a:pt x="58298" y="137096"/>
                </a:lnTo>
                <a:lnTo>
                  <a:pt x="63917" y="121940"/>
                </a:lnTo>
                <a:lnTo>
                  <a:pt x="69166" y="109140"/>
                </a:lnTo>
                <a:lnTo>
                  <a:pt x="74087" y="98755"/>
                </a:lnTo>
                <a:lnTo>
                  <a:pt x="85875" y="82078"/>
                </a:lnTo>
                <a:lnTo>
                  <a:pt x="95577" y="73791"/>
                </a:lnTo>
                <a:lnTo>
                  <a:pt x="105910" y="67157"/>
                </a:lnTo>
                <a:lnTo>
                  <a:pt x="117867" y="61758"/>
                </a:lnTo>
                <a:lnTo>
                  <a:pt x="130113" y="58369"/>
                </a:lnTo>
                <a:lnTo>
                  <a:pt x="142687" y="56993"/>
                </a:lnTo>
                <a:lnTo>
                  <a:pt x="145026" y="56959"/>
                </a:lnTo>
                <a:lnTo>
                  <a:pt x="158637" y="58158"/>
                </a:lnTo>
                <a:lnTo>
                  <a:pt x="170262" y="61751"/>
                </a:lnTo>
                <a:lnTo>
                  <a:pt x="179672" y="66522"/>
                </a:lnTo>
                <a:lnTo>
                  <a:pt x="190302" y="79921"/>
                </a:lnTo>
                <a:lnTo>
                  <a:pt x="218356" y="0"/>
                </a:lnTo>
                <a:lnTo>
                  <a:pt x="304017" y="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4" name="object 1104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37126" y="22837"/>
                </a:moveTo>
                <a:lnTo>
                  <a:pt x="227407" y="13601"/>
                </a:lnTo>
                <a:lnTo>
                  <a:pt x="223435" y="10980"/>
                </a:lnTo>
                <a:lnTo>
                  <a:pt x="213325" y="6156"/>
                </a:lnTo>
                <a:lnTo>
                  <a:pt x="201479" y="2727"/>
                </a:lnTo>
                <a:lnTo>
                  <a:pt x="187893" y="679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227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35222" y="111222"/>
                </a:lnTo>
                <a:lnTo>
                  <a:pt x="240122" y="96156"/>
                </a:lnTo>
                <a:lnTo>
                  <a:pt x="243780" y="82516"/>
                </a:lnTo>
                <a:lnTo>
                  <a:pt x="246203" y="70281"/>
                </a:lnTo>
                <a:lnTo>
                  <a:pt x="247402" y="59432"/>
                </a:lnTo>
                <a:lnTo>
                  <a:pt x="247384" y="49949"/>
                </a:lnTo>
                <a:lnTo>
                  <a:pt x="247017" y="46324"/>
                </a:lnTo>
                <a:lnTo>
                  <a:pt x="243651" y="33744"/>
                </a:lnTo>
                <a:lnTo>
                  <a:pt x="237126" y="22837"/>
                </a:lnTo>
                <a:close/>
              </a:path>
              <a:path w="247402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647" y="248752"/>
                </a:lnTo>
                <a:lnTo>
                  <a:pt x="183848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85" y="19235"/>
                </a:lnTo>
                <a:lnTo>
                  <a:pt x="90361" y="26429"/>
                </a:lnTo>
                <a:lnTo>
                  <a:pt x="80817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5" name="object 1105"/>
          <p:cNvSpPr/>
          <p:nvPr/>
        </p:nvSpPr>
        <p:spPr>
          <a:xfrm>
            <a:off x="5912821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40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6" name="object 1106"/>
          <p:cNvSpPr/>
          <p:nvPr/>
        </p:nvSpPr>
        <p:spPr>
          <a:xfrm>
            <a:off x="5786378" y="456801"/>
            <a:ext cx="247402" cy="291833"/>
          </a:xfrm>
          <a:custGeom>
            <a:avLst/>
            <a:gdLst/>
            <a:ahLst/>
            <a:cxnLst/>
            <a:rect l="l" t="t" r="r" b="b"/>
            <a:pathLst>
              <a:path w="247402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848" y="239174"/>
                </a:lnTo>
                <a:lnTo>
                  <a:pt x="175647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817" y="34680"/>
                </a:lnTo>
                <a:lnTo>
                  <a:pt x="90361" y="26429"/>
                </a:lnTo>
                <a:lnTo>
                  <a:pt x="100885" y="19235"/>
                </a:lnTo>
                <a:lnTo>
                  <a:pt x="112404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893" y="679"/>
                </a:lnTo>
                <a:lnTo>
                  <a:pt x="201479" y="2727"/>
                </a:lnTo>
                <a:lnTo>
                  <a:pt x="213325" y="6156"/>
                </a:lnTo>
                <a:lnTo>
                  <a:pt x="223435" y="10980"/>
                </a:lnTo>
                <a:lnTo>
                  <a:pt x="237126" y="22837"/>
                </a:lnTo>
                <a:lnTo>
                  <a:pt x="243651" y="33744"/>
                </a:lnTo>
                <a:lnTo>
                  <a:pt x="247017" y="46324"/>
                </a:lnTo>
                <a:lnTo>
                  <a:pt x="247402" y="59432"/>
                </a:lnTo>
                <a:lnTo>
                  <a:pt x="246203" y="70281"/>
                </a:lnTo>
                <a:lnTo>
                  <a:pt x="243780" y="82516"/>
                </a:lnTo>
                <a:lnTo>
                  <a:pt x="240122" y="96156"/>
                </a:lnTo>
                <a:lnTo>
                  <a:pt x="235222" y="111222"/>
                </a:lnTo>
                <a:lnTo>
                  <a:pt x="234418" y="113499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7" name="object 1107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37031" y="22812"/>
                </a:moveTo>
                <a:lnTo>
                  <a:pt x="227191" y="13601"/>
                </a:lnTo>
                <a:lnTo>
                  <a:pt x="223413" y="11062"/>
                </a:lnTo>
                <a:lnTo>
                  <a:pt x="213381" y="6202"/>
                </a:lnTo>
                <a:lnTo>
                  <a:pt x="201553" y="2748"/>
                </a:lnTo>
                <a:lnTo>
                  <a:pt x="187945" y="684"/>
                </a:lnTo>
                <a:lnTo>
                  <a:pt x="172569" y="0"/>
                </a:lnTo>
                <a:lnTo>
                  <a:pt x="165999" y="144"/>
                </a:lnTo>
                <a:lnTo>
                  <a:pt x="153234" y="1274"/>
                </a:lnTo>
                <a:lnTo>
                  <a:pt x="140720" y="3513"/>
                </a:lnTo>
                <a:lnTo>
                  <a:pt x="142188" y="62560"/>
                </a:lnTo>
                <a:lnTo>
                  <a:pt x="146216" y="55270"/>
                </a:lnTo>
                <a:lnTo>
                  <a:pt x="148756" y="51650"/>
                </a:lnTo>
                <a:lnTo>
                  <a:pt x="153011" y="49745"/>
                </a:lnTo>
                <a:lnTo>
                  <a:pt x="163856" y="49745"/>
                </a:lnTo>
                <a:lnTo>
                  <a:pt x="166193" y="52082"/>
                </a:lnTo>
                <a:lnTo>
                  <a:pt x="166409" y="56121"/>
                </a:lnTo>
                <a:lnTo>
                  <a:pt x="166274" y="58092"/>
                </a:lnTo>
                <a:lnTo>
                  <a:pt x="163952" y="68379"/>
                </a:lnTo>
                <a:lnTo>
                  <a:pt x="158751" y="84391"/>
                </a:lnTo>
                <a:lnTo>
                  <a:pt x="151525" y="105003"/>
                </a:lnTo>
                <a:lnTo>
                  <a:pt x="126442" y="105003"/>
                </a:lnTo>
                <a:lnTo>
                  <a:pt x="110288" y="150914"/>
                </a:lnTo>
                <a:lnTo>
                  <a:pt x="221248" y="150914"/>
                </a:lnTo>
                <a:lnTo>
                  <a:pt x="234418" y="113499"/>
                </a:lnTo>
                <a:lnTo>
                  <a:pt x="240035" y="96156"/>
                </a:lnTo>
                <a:lnTo>
                  <a:pt x="243688" y="82516"/>
                </a:lnTo>
                <a:lnTo>
                  <a:pt x="246143" y="70281"/>
                </a:lnTo>
                <a:lnTo>
                  <a:pt x="247382" y="59432"/>
                </a:lnTo>
                <a:lnTo>
                  <a:pt x="247384" y="49949"/>
                </a:lnTo>
                <a:lnTo>
                  <a:pt x="247000" y="46223"/>
                </a:lnTo>
                <a:lnTo>
                  <a:pt x="243608" y="33686"/>
                </a:lnTo>
                <a:lnTo>
                  <a:pt x="237031" y="22812"/>
                </a:lnTo>
                <a:close/>
              </a:path>
              <a:path w="247384" h="291833">
                <a:moveTo>
                  <a:pt x="18142" y="276984"/>
                </a:moveTo>
                <a:lnTo>
                  <a:pt x="30367" y="283972"/>
                </a:lnTo>
                <a:lnTo>
                  <a:pt x="36839" y="286381"/>
                </a:lnTo>
                <a:lnTo>
                  <a:pt x="48408" y="289375"/>
                </a:lnTo>
                <a:lnTo>
                  <a:pt x="61342" y="291210"/>
                </a:lnTo>
                <a:lnTo>
                  <a:pt x="75642" y="291833"/>
                </a:lnTo>
                <a:lnTo>
                  <a:pt x="88582" y="291369"/>
                </a:lnTo>
                <a:lnTo>
                  <a:pt x="101567" y="289857"/>
                </a:lnTo>
                <a:lnTo>
                  <a:pt x="113685" y="287313"/>
                </a:lnTo>
                <a:lnTo>
                  <a:pt x="124956" y="283756"/>
                </a:lnTo>
                <a:lnTo>
                  <a:pt x="132028" y="280869"/>
                </a:lnTo>
                <a:lnTo>
                  <a:pt x="143302" y="275130"/>
                </a:lnTo>
                <a:lnTo>
                  <a:pt x="153998" y="268168"/>
                </a:lnTo>
                <a:lnTo>
                  <a:pt x="164060" y="259956"/>
                </a:lnTo>
                <a:lnTo>
                  <a:pt x="175593" y="248752"/>
                </a:lnTo>
                <a:lnTo>
                  <a:pt x="183752" y="239174"/>
                </a:lnTo>
                <a:lnTo>
                  <a:pt x="189993" y="229984"/>
                </a:lnTo>
                <a:lnTo>
                  <a:pt x="197150" y="216065"/>
                </a:lnTo>
                <a:lnTo>
                  <a:pt x="202258" y="203957"/>
                </a:lnTo>
                <a:lnTo>
                  <a:pt x="207430" y="189814"/>
                </a:lnTo>
                <a:lnTo>
                  <a:pt x="214860" y="169189"/>
                </a:lnTo>
                <a:lnTo>
                  <a:pt x="133669" y="169189"/>
                </a:lnTo>
                <a:lnTo>
                  <a:pt x="120486" y="206184"/>
                </a:lnTo>
                <a:lnTo>
                  <a:pt x="117712" y="213791"/>
                </a:lnTo>
                <a:lnTo>
                  <a:pt x="112200" y="226466"/>
                </a:lnTo>
                <a:lnTo>
                  <a:pt x="107100" y="234657"/>
                </a:lnTo>
                <a:lnTo>
                  <a:pt x="103277" y="239547"/>
                </a:lnTo>
                <a:lnTo>
                  <a:pt x="97956" y="241884"/>
                </a:lnTo>
                <a:lnTo>
                  <a:pt x="86272" y="241884"/>
                </a:lnTo>
                <a:lnTo>
                  <a:pt x="83504" y="239979"/>
                </a:lnTo>
                <a:lnTo>
                  <a:pt x="82869" y="236359"/>
                </a:lnTo>
                <a:lnTo>
                  <a:pt x="83966" y="227324"/>
                </a:lnTo>
                <a:lnTo>
                  <a:pt x="88825" y="211709"/>
                </a:lnTo>
                <a:lnTo>
                  <a:pt x="110288" y="150914"/>
                </a:lnTo>
                <a:lnTo>
                  <a:pt x="126442" y="105003"/>
                </a:lnTo>
                <a:lnTo>
                  <a:pt x="133669" y="84391"/>
                </a:lnTo>
                <a:lnTo>
                  <a:pt x="136814" y="75707"/>
                </a:lnTo>
                <a:lnTo>
                  <a:pt x="142188" y="62560"/>
                </a:lnTo>
                <a:lnTo>
                  <a:pt x="140720" y="3513"/>
                </a:lnTo>
                <a:lnTo>
                  <a:pt x="128458" y="6848"/>
                </a:lnTo>
                <a:lnTo>
                  <a:pt x="116447" y="11264"/>
                </a:lnTo>
                <a:lnTo>
                  <a:pt x="100842" y="19235"/>
                </a:lnTo>
                <a:lnTo>
                  <a:pt x="90274" y="26429"/>
                </a:lnTo>
                <a:lnTo>
                  <a:pt x="80729" y="34680"/>
                </a:lnTo>
                <a:lnTo>
                  <a:pt x="72239" y="44005"/>
                </a:lnTo>
                <a:lnTo>
                  <a:pt x="64484" y="54530"/>
                </a:lnTo>
                <a:lnTo>
                  <a:pt x="58272" y="64706"/>
                </a:lnTo>
                <a:lnTo>
                  <a:pt x="52392" y="76043"/>
                </a:lnTo>
                <a:lnTo>
                  <a:pt x="46845" y="88550"/>
                </a:lnTo>
                <a:lnTo>
                  <a:pt x="41632" y="102235"/>
                </a:lnTo>
                <a:lnTo>
                  <a:pt x="12726" y="184505"/>
                </a:lnTo>
                <a:lnTo>
                  <a:pt x="8140" y="198058"/>
                </a:lnTo>
                <a:lnTo>
                  <a:pt x="4237" y="211415"/>
                </a:lnTo>
                <a:lnTo>
                  <a:pt x="1602" y="222836"/>
                </a:lnTo>
                <a:lnTo>
                  <a:pt x="192" y="232321"/>
                </a:lnTo>
                <a:lnTo>
                  <a:pt x="0" y="238167"/>
                </a:lnTo>
                <a:lnTo>
                  <a:pt x="1530" y="250783"/>
                </a:lnTo>
                <a:lnTo>
                  <a:pt x="5716" y="262509"/>
                </a:lnTo>
                <a:lnTo>
                  <a:pt x="9266" y="268304"/>
                </a:lnTo>
                <a:lnTo>
                  <a:pt x="18142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8" name="object 1108"/>
          <p:cNvSpPr/>
          <p:nvPr/>
        </p:nvSpPr>
        <p:spPr>
          <a:xfrm>
            <a:off x="6134939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568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9" name="object 1109"/>
          <p:cNvSpPr/>
          <p:nvPr/>
        </p:nvSpPr>
        <p:spPr>
          <a:xfrm>
            <a:off x="6008496" y="456801"/>
            <a:ext cx="247384" cy="291833"/>
          </a:xfrm>
          <a:custGeom>
            <a:avLst/>
            <a:gdLst/>
            <a:ahLst/>
            <a:cxnLst/>
            <a:rect l="l" t="t" r="r" b="b"/>
            <a:pathLst>
              <a:path w="247384" h="291833">
                <a:moveTo>
                  <a:pt x="221248" y="150914"/>
                </a:moveTo>
                <a:lnTo>
                  <a:pt x="110288" y="150914"/>
                </a:lnTo>
                <a:lnTo>
                  <a:pt x="88825" y="211709"/>
                </a:lnTo>
                <a:lnTo>
                  <a:pt x="83966" y="227324"/>
                </a:lnTo>
                <a:lnTo>
                  <a:pt x="82869" y="236359"/>
                </a:lnTo>
                <a:lnTo>
                  <a:pt x="83504" y="239979"/>
                </a:lnTo>
                <a:lnTo>
                  <a:pt x="86272" y="241884"/>
                </a:lnTo>
                <a:lnTo>
                  <a:pt x="91581" y="241884"/>
                </a:lnTo>
                <a:lnTo>
                  <a:pt x="97956" y="241884"/>
                </a:lnTo>
                <a:lnTo>
                  <a:pt x="103277" y="239547"/>
                </a:lnTo>
                <a:lnTo>
                  <a:pt x="107100" y="234657"/>
                </a:lnTo>
                <a:lnTo>
                  <a:pt x="112200" y="226466"/>
                </a:lnTo>
                <a:lnTo>
                  <a:pt x="117712" y="213791"/>
                </a:lnTo>
                <a:lnTo>
                  <a:pt x="120486" y="206184"/>
                </a:lnTo>
                <a:lnTo>
                  <a:pt x="133669" y="169189"/>
                </a:lnTo>
                <a:lnTo>
                  <a:pt x="214860" y="169189"/>
                </a:lnTo>
                <a:lnTo>
                  <a:pt x="207430" y="189814"/>
                </a:lnTo>
                <a:lnTo>
                  <a:pt x="202258" y="203957"/>
                </a:lnTo>
                <a:lnTo>
                  <a:pt x="197150" y="216065"/>
                </a:lnTo>
                <a:lnTo>
                  <a:pt x="192168" y="226134"/>
                </a:lnTo>
                <a:lnTo>
                  <a:pt x="183752" y="239174"/>
                </a:lnTo>
                <a:lnTo>
                  <a:pt x="175593" y="248752"/>
                </a:lnTo>
                <a:lnTo>
                  <a:pt x="165428" y="258724"/>
                </a:lnTo>
                <a:lnTo>
                  <a:pt x="153998" y="268168"/>
                </a:lnTo>
                <a:lnTo>
                  <a:pt x="143302" y="275130"/>
                </a:lnTo>
                <a:lnTo>
                  <a:pt x="132028" y="280869"/>
                </a:lnTo>
                <a:lnTo>
                  <a:pt x="113685" y="287313"/>
                </a:lnTo>
                <a:lnTo>
                  <a:pt x="101567" y="289857"/>
                </a:lnTo>
                <a:lnTo>
                  <a:pt x="88582" y="291369"/>
                </a:lnTo>
                <a:lnTo>
                  <a:pt x="75642" y="291833"/>
                </a:lnTo>
                <a:lnTo>
                  <a:pt x="61342" y="291210"/>
                </a:lnTo>
                <a:lnTo>
                  <a:pt x="48408" y="289375"/>
                </a:lnTo>
                <a:lnTo>
                  <a:pt x="36839" y="286381"/>
                </a:lnTo>
                <a:lnTo>
                  <a:pt x="18142" y="276984"/>
                </a:lnTo>
                <a:lnTo>
                  <a:pt x="9266" y="268304"/>
                </a:lnTo>
                <a:lnTo>
                  <a:pt x="1530" y="250783"/>
                </a:lnTo>
                <a:lnTo>
                  <a:pt x="0" y="238167"/>
                </a:lnTo>
                <a:lnTo>
                  <a:pt x="192" y="232321"/>
                </a:lnTo>
                <a:lnTo>
                  <a:pt x="4237" y="211415"/>
                </a:lnTo>
                <a:lnTo>
                  <a:pt x="8140" y="198058"/>
                </a:lnTo>
                <a:lnTo>
                  <a:pt x="12726" y="184505"/>
                </a:lnTo>
                <a:lnTo>
                  <a:pt x="41632" y="102235"/>
                </a:lnTo>
                <a:lnTo>
                  <a:pt x="46845" y="88550"/>
                </a:lnTo>
                <a:lnTo>
                  <a:pt x="52392" y="76043"/>
                </a:lnTo>
                <a:lnTo>
                  <a:pt x="58272" y="64706"/>
                </a:lnTo>
                <a:lnTo>
                  <a:pt x="64484" y="54530"/>
                </a:lnTo>
                <a:lnTo>
                  <a:pt x="71027" y="45506"/>
                </a:lnTo>
                <a:lnTo>
                  <a:pt x="80729" y="34680"/>
                </a:lnTo>
                <a:lnTo>
                  <a:pt x="90274" y="26429"/>
                </a:lnTo>
                <a:lnTo>
                  <a:pt x="100842" y="19235"/>
                </a:lnTo>
                <a:lnTo>
                  <a:pt x="112401" y="13080"/>
                </a:lnTo>
                <a:lnTo>
                  <a:pt x="128458" y="6848"/>
                </a:lnTo>
                <a:lnTo>
                  <a:pt x="140720" y="3513"/>
                </a:lnTo>
                <a:lnTo>
                  <a:pt x="153234" y="1274"/>
                </a:lnTo>
                <a:lnTo>
                  <a:pt x="165999" y="144"/>
                </a:lnTo>
                <a:lnTo>
                  <a:pt x="172569" y="0"/>
                </a:lnTo>
                <a:lnTo>
                  <a:pt x="187945" y="684"/>
                </a:lnTo>
                <a:lnTo>
                  <a:pt x="201553" y="2748"/>
                </a:lnTo>
                <a:lnTo>
                  <a:pt x="213381" y="6202"/>
                </a:lnTo>
                <a:lnTo>
                  <a:pt x="223413" y="11062"/>
                </a:lnTo>
                <a:lnTo>
                  <a:pt x="237031" y="22812"/>
                </a:lnTo>
                <a:lnTo>
                  <a:pt x="243608" y="33686"/>
                </a:lnTo>
                <a:lnTo>
                  <a:pt x="247000" y="46223"/>
                </a:lnTo>
                <a:lnTo>
                  <a:pt x="247384" y="49949"/>
                </a:lnTo>
                <a:lnTo>
                  <a:pt x="247382" y="59432"/>
                </a:lnTo>
                <a:lnTo>
                  <a:pt x="246143" y="70281"/>
                </a:lnTo>
                <a:lnTo>
                  <a:pt x="243688" y="82516"/>
                </a:lnTo>
                <a:lnTo>
                  <a:pt x="240035" y="96156"/>
                </a:lnTo>
                <a:lnTo>
                  <a:pt x="235205" y="111222"/>
                </a:lnTo>
                <a:lnTo>
                  <a:pt x="221248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0" name="object 1110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7817" y="211056"/>
                </a:moveTo>
                <a:lnTo>
                  <a:pt x="27031" y="220840"/>
                </a:lnTo>
                <a:lnTo>
                  <a:pt x="27121" y="222791"/>
                </a:lnTo>
                <a:lnTo>
                  <a:pt x="30515" y="235299"/>
                </a:lnTo>
                <a:lnTo>
                  <a:pt x="38931" y="245287"/>
                </a:lnTo>
                <a:lnTo>
                  <a:pt x="46664" y="249920"/>
                </a:lnTo>
                <a:lnTo>
                  <a:pt x="58706" y="253446"/>
                </a:lnTo>
                <a:lnTo>
                  <a:pt x="73577" y="254634"/>
                </a:lnTo>
                <a:lnTo>
                  <a:pt x="75974" y="254594"/>
                </a:lnTo>
                <a:lnTo>
                  <a:pt x="88355" y="253120"/>
                </a:lnTo>
                <a:lnTo>
                  <a:pt x="100996" y="249529"/>
                </a:lnTo>
                <a:lnTo>
                  <a:pt x="106867" y="247143"/>
                </a:lnTo>
                <a:lnTo>
                  <a:pt x="118037" y="241526"/>
                </a:lnTo>
                <a:lnTo>
                  <a:pt x="119919" y="204469"/>
                </a:lnTo>
                <a:lnTo>
                  <a:pt x="117366" y="202564"/>
                </a:lnTo>
                <a:lnTo>
                  <a:pt x="117150" y="198945"/>
                </a:lnTo>
                <a:lnTo>
                  <a:pt x="116934" y="195122"/>
                </a:lnTo>
                <a:lnTo>
                  <a:pt x="119068" y="187045"/>
                </a:lnTo>
                <a:lnTo>
                  <a:pt x="123526" y="174497"/>
                </a:lnTo>
                <a:lnTo>
                  <a:pt x="156901" y="79705"/>
                </a:lnTo>
                <a:lnTo>
                  <a:pt x="157376" y="78325"/>
                </a:lnTo>
                <a:lnTo>
                  <a:pt x="163107" y="64389"/>
                </a:lnTo>
                <a:lnTo>
                  <a:pt x="168382" y="55892"/>
                </a:lnTo>
                <a:lnTo>
                  <a:pt x="171773" y="51854"/>
                </a:lnTo>
                <a:lnTo>
                  <a:pt x="176028" y="49733"/>
                </a:lnTo>
                <a:lnTo>
                  <a:pt x="186022" y="49733"/>
                </a:lnTo>
                <a:lnTo>
                  <a:pt x="188778" y="51650"/>
                </a:lnTo>
                <a:lnTo>
                  <a:pt x="188994" y="55257"/>
                </a:lnTo>
                <a:lnTo>
                  <a:pt x="189210" y="58661"/>
                </a:lnTo>
                <a:lnTo>
                  <a:pt x="187077" y="66954"/>
                </a:lnTo>
                <a:lnTo>
                  <a:pt x="182619" y="79705"/>
                </a:lnTo>
                <a:lnTo>
                  <a:pt x="151796" y="167068"/>
                </a:lnTo>
                <a:lnTo>
                  <a:pt x="147890" y="177539"/>
                </a:lnTo>
                <a:lnTo>
                  <a:pt x="142597" y="190092"/>
                </a:lnTo>
                <a:lnTo>
                  <a:pt x="138410" y="197675"/>
                </a:lnTo>
                <a:lnTo>
                  <a:pt x="135007" y="202349"/>
                </a:lnTo>
                <a:lnTo>
                  <a:pt x="130549" y="204469"/>
                </a:lnTo>
                <a:lnTo>
                  <a:pt x="130333" y="327761"/>
                </a:lnTo>
                <a:lnTo>
                  <a:pt x="151788" y="319250"/>
                </a:lnTo>
                <a:lnTo>
                  <a:pt x="162652" y="313048"/>
                </a:lnTo>
                <a:lnTo>
                  <a:pt x="172421" y="305866"/>
                </a:lnTo>
                <a:lnTo>
                  <a:pt x="181743" y="297449"/>
                </a:lnTo>
                <a:lnTo>
                  <a:pt x="190341" y="287843"/>
                </a:lnTo>
                <a:lnTo>
                  <a:pt x="196221" y="278650"/>
                </a:lnTo>
                <a:lnTo>
                  <a:pt x="202423" y="264725"/>
                </a:lnTo>
                <a:lnTo>
                  <a:pt x="206933" y="253169"/>
                </a:lnTo>
                <a:lnTo>
                  <a:pt x="212228" y="238895"/>
                </a:lnTo>
                <a:lnTo>
                  <a:pt x="218331" y="221907"/>
                </a:lnTo>
                <a:lnTo>
                  <a:pt x="294849" y="5092"/>
                </a:lnTo>
                <a:lnTo>
                  <a:pt x="215144" y="5092"/>
                </a:lnTo>
                <a:lnTo>
                  <a:pt x="201326" y="26352"/>
                </a:lnTo>
                <a:lnTo>
                  <a:pt x="201147" y="25939"/>
                </a:lnTo>
                <a:lnTo>
                  <a:pt x="194180" y="14561"/>
                </a:lnTo>
                <a:lnTo>
                  <a:pt x="184740" y="6591"/>
                </a:lnTo>
                <a:lnTo>
                  <a:pt x="171154" y="1331"/>
                </a:lnTo>
                <a:lnTo>
                  <a:pt x="157536" y="0"/>
                </a:lnTo>
                <a:lnTo>
                  <a:pt x="154931" y="34"/>
                </a:lnTo>
                <a:lnTo>
                  <a:pt x="141574" y="1393"/>
                </a:lnTo>
                <a:lnTo>
                  <a:pt x="129184" y="4758"/>
                </a:lnTo>
                <a:lnTo>
                  <a:pt x="117777" y="10162"/>
                </a:lnTo>
                <a:lnTo>
                  <a:pt x="107371" y="17640"/>
                </a:lnTo>
                <a:lnTo>
                  <a:pt x="97802" y="27511"/>
                </a:lnTo>
                <a:lnTo>
                  <a:pt x="90857" y="37052"/>
                </a:lnTo>
                <a:lnTo>
                  <a:pt x="84382" y="48200"/>
                </a:lnTo>
                <a:lnTo>
                  <a:pt x="78401" y="60937"/>
                </a:lnTo>
                <a:lnTo>
                  <a:pt x="72942" y="75247"/>
                </a:lnTo>
                <a:lnTo>
                  <a:pt x="36810" y="177482"/>
                </a:lnTo>
                <a:lnTo>
                  <a:pt x="34194" y="185236"/>
                </a:lnTo>
                <a:lnTo>
                  <a:pt x="30195" y="199188"/>
                </a:lnTo>
                <a:lnTo>
                  <a:pt x="27817" y="211056"/>
                </a:lnTo>
                <a:close/>
              </a:path>
              <a:path w="294849" h="335191">
                <a:moveTo>
                  <a:pt x="0" y="292748"/>
                </a:moveTo>
                <a:lnTo>
                  <a:pt x="912" y="304693"/>
                </a:lnTo>
                <a:lnTo>
                  <a:pt x="4821" y="314227"/>
                </a:lnTo>
                <a:lnTo>
                  <a:pt x="11728" y="321373"/>
                </a:lnTo>
                <a:lnTo>
                  <a:pt x="19991" y="326130"/>
                </a:lnTo>
                <a:lnTo>
                  <a:pt x="30566" y="330127"/>
                </a:lnTo>
                <a:lnTo>
                  <a:pt x="42867" y="332955"/>
                </a:lnTo>
                <a:lnTo>
                  <a:pt x="56913" y="334635"/>
                </a:lnTo>
                <a:lnTo>
                  <a:pt x="72726" y="335191"/>
                </a:lnTo>
                <a:lnTo>
                  <a:pt x="80842" y="335071"/>
                </a:lnTo>
                <a:lnTo>
                  <a:pt x="94401" y="334296"/>
                </a:lnTo>
                <a:lnTo>
                  <a:pt x="107187" y="332812"/>
                </a:lnTo>
                <a:lnTo>
                  <a:pt x="119173" y="330629"/>
                </a:lnTo>
                <a:lnTo>
                  <a:pt x="130333" y="327761"/>
                </a:lnTo>
                <a:lnTo>
                  <a:pt x="130549" y="204469"/>
                </a:lnTo>
                <a:lnTo>
                  <a:pt x="119919" y="204469"/>
                </a:lnTo>
                <a:lnTo>
                  <a:pt x="118037" y="241526"/>
                </a:lnTo>
                <a:lnTo>
                  <a:pt x="129482" y="234441"/>
                </a:lnTo>
                <a:lnTo>
                  <a:pt x="122040" y="255701"/>
                </a:lnTo>
                <a:lnTo>
                  <a:pt x="121390" y="257451"/>
                </a:lnTo>
                <a:lnTo>
                  <a:pt x="115514" y="271401"/>
                </a:lnTo>
                <a:lnTo>
                  <a:pt x="110356" y="279717"/>
                </a:lnTo>
                <a:lnTo>
                  <a:pt x="106736" y="283540"/>
                </a:lnTo>
                <a:lnTo>
                  <a:pt x="101847" y="285457"/>
                </a:lnTo>
                <a:lnTo>
                  <a:pt x="86327" y="285457"/>
                </a:lnTo>
                <a:lnTo>
                  <a:pt x="83991" y="279082"/>
                </a:lnTo>
                <a:lnTo>
                  <a:pt x="88245" y="266750"/>
                </a:lnTo>
                <a:lnTo>
                  <a:pt x="5352" y="266750"/>
                </a:lnTo>
                <a:lnTo>
                  <a:pt x="2082" y="278368"/>
                </a:lnTo>
                <a:lnTo>
                  <a:pt x="0" y="29274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1" name="object 1111"/>
          <p:cNvSpPr/>
          <p:nvPr/>
        </p:nvSpPr>
        <p:spPr>
          <a:xfrm>
            <a:off x="6325810" y="506539"/>
            <a:ext cx="72275" cy="154736"/>
          </a:xfrm>
          <a:custGeom>
            <a:avLst/>
            <a:gdLst/>
            <a:ahLst/>
            <a:cxnLst/>
            <a:rect l="l" t="t" r="r" b="b"/>
            <a:pathLst>
              <a:path w="72275" h="154736">
                <a:moveTo>
                  <a:pt x="65684" y="29972"/>
                </a:moveTo>
                <a:lnTo>
                  <a:pt x="70142" y="17221"/>
                </a:lnTo>
                <a:lnTo>
                  <a:pt x="72275" y="8928"/>
                </a:lnTo>
                <a:lnTo>
                  <a:pt x="72059" y="5524"/>
                </a:lnTo>
                <a:lnTo>
                  <a:pt x="71843" y="1917"/>
                </a:lnTo>
                <a:lnTo>
                  <a:pt x="69088" y="0"/>
                </a:lnTo>
                <a:lnTo>
                  <a:pt x="63982" y="0"/>
                </a:lnTo>
                <a:lnTo>
                  <a:pt x="59093" y="0"/>
                </a:lnTo>
                <a:lnTo>
                  <a:pt x="54838" y="2120"/>
                </a:lnTo>
                <a:lnTo>
                  <a:pt x="51447" y="6159"/>
                </a:lnTo>
                <a:lnTo>
                  <a:pt x="46173" y="14656"/>
                </a:lnTo>
                <a:lnTo>
                  <a:pt x="40441" y="28591"/>
                </a:lnTo>
                <a:lnTo>
                  <a:pt x="39966" y="29972"/>
                </a:lnTo>
                <a:lnTo>
                  <a:pt x="6591" y="124764"/>
                </a:lnTo>
                <a:lnTo>
                  <a:pt x="2133" y="137312"/>
                </a:lnTo>
                <a:lnTo>
                  <a:pt x="0" y="145389"/>
                </a:lnTo>
                <a:lnTo>
                  <a:pt x="215" y="149212"/>
                </a:lnTo>
                <a:lnTo>
                  <a:pt x="431" y="152831"/>
                </a:lnTo>
                <a:lnTo>
                  <a:pt x="2984" y="154736"/>
                </a:lnTo>
                <a:lnTo>
                  <a:pt x="7874" y="154736"/>
                </a:lnTo>
                <a:lnTo>
                  <a:pt x="13614" y="154736"/>
                </a:lnTo>
                <a:lnTo>
                  <a:pt x="18072" y="152615"/>
                </a:lnTo>
                <a:lnTo>
                  <a:pt x="21475" y="147942"/>
                </a:lnTo>
                <a:lnTo>
                  <a:pt x="25662" y="140359"/>
                </a:lnTo>
                <a:lnTo>
                  <a:pt x="30955" y="127805"/>
                </a:lnTo>
                <a:lnTo>
                  <a:pt x="34861" y="117335"/>
                </a:lnTo>
                <a:lnTo>
                  <a:pt x="65684" y="2997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2" name="object 1112"/>
          <p:cNvSpPr/>
          <p:nvPr/>
        </p:nvSpPr>
        <p:spPr>
          <a:xfrm>
            <a:off x="6208875" y="456806"/>
            <a:ext cx="294849" cy="335191"/>
          </a:xfrm>
          <a:custGeom>
            <a:avLst/>
            <a:gdLst/>
            <a:ahLst/>
            <a:cxnLst/>
            <a:rect l="l" t="t" r="r" b="b"/>
            <a:pathLst>
              <a:path w="294849" h="335191">
                <a:moveTo>
                  <a:pt x="294849" y="5092"/>
                </a:moveTo>
                <a:lnTo>
                  <a:pt x="218331" y="221907"/>
                </a:lnTo>
                <a:lnTo>
                  <a:pt x="212228" y="238895"/>
                </a:lnTo>
                <a:lnTo>
                  <a:pt x="206933" y="253169"/>
                </a:lnTo>
                <a:lnTo>
                  <a:pt x="202423" y="264725"/>
                </a:lnTo>
                <a:lnTo>
                  <a:pt x="196221" y="278650"/>
                </a:lnTo>
                <a:lnTo>
                  <a:pt x="181743" y="297449"/>
                </a:lnTo>
                <a:lnTo>
                  <a:pt x="172421" y="305866"/>
                </a:lnTo>
                <a:lnTo>
                  <a:pt x="162652" y="313048"/>
                </a:lnTo>
                <a:lnTo>
                  <a:pt x="151788" y="319250"/>
                </a:lnTo>
                <a:lnTo>
                  <a:pt x="139828" y="324497"/>
                </a:lnTo>
                <a:lnTo>
                  <a:pt x="119173" y="330629"/>
                </a:lnTo>
                <a:lnTo>
                  <a:pt x="107187" y="332812"/>
                </a:lnTo>
                <a:lnTo>
                  <a:pt x="94401" y="334296"/>
                </a:lnTo>
                <a:lnTo>
                  <a:pt x="80842" y="335071"/>
                </a:lnTo>
                <a:lnTo>
                  <a:pt x="72726" y="335191"/>
                </a:lnTo>
                <a:lnTo>
                  <a:pt x="56913" y="334635"/>
                </a:lnTo>
                <a:lnTo>
                  <a:pt x="42867" y="332955"/>
                </a:lnTo>
                <a:lnTo>
                  <a:pt x="30566" y="330127"/>
                </a:lnTo>
                <a:lnTo>
                  <a:pt x="19991" y="326130"/>
                </a:lnTo>
                <a:lnTo>
                  <a:pt x="4821" y="314227"/>
                </a:lnTo>
                <a:lnTo>
                  <a:pt x="0" y="292748"/>
                </a:lnTo>
                <a:lnTo>
                  <a:pt x="2082" y="278368"/>
                </a:lnTo>
                <a:lnTo>
                  <a:pt x="5352" y="266750"/>
                </a:lnTo>
                <a:lnTo>
                  <a:pt x="88245" y="266750"/>
                </a:lnTo>
                <a:lnTo>
                  <a:pt x="83991" y="279082"/>
                </a:lnTo>
                <a:lnTo>
                  <a:pt x="86327" y="285457"/>
                </a:lnTo>
                <a:lnTo>
                  <a:pt x="95471" y="285457"/>
                </a:lnTo>
                <a:lnTo>
                  <a:pt x="101847" y="285457"/>
                </a:lnTo>
                <a:lnTo>
                  <a:pt x="106736" y="283540"/>
                </a:lnTo>
                <a:lnTo>
                  <a:pt x="110356" y="279717"/>
                </a:lnTo>
                <a:lnTo>
                  <a:pt x="115514" y="271401"/>
                </a:lnTo>
                <a:lnTo>
                  <a:pt x="121390" y="257451"/>
                </a:lnTo>
                <a:lnTo>
                  <a:pt x="122040" y="255701"/>
                </a:lnTo>
                <a:lnTo>
                  <a:pt x="129482" y="234441"/>
                </a:lnTo>
                <a:lnTo>
                  <a:pt x="118037" y="241526"/>
                </a:lnTo>
                <a:lnTo>
                  <a:pt x="106867" y="247143"/>
                </a:lnTo>
                <a:lnTo>
                  <a:pt x="100996" y="249529"/>
                </a:lnTo>
                <a:lnTo>
                  <a:pt x="88355" y="253120"/>
                </a:lnTo>
                <a:lnTo>
                  <a:pt x="75974" y="254594"/>
                </a:lnTo>
                <a:lnTo>
                  <a:pt x="73577" y="254634"/>
                </a:lnTo>
                <a:lnTo>
                  <a:pt x="58706" y="253446"/>
                </a:lnTo>
                <a:lnTo>
                  <a:pt x="46664" y="249920"/>
                </a:lnTo>
                <a:lnTo>
                  <a:pt x="38931" y="245287"/>
                </a:lnTo>
                <a:lnTo>
                  <a:pt x="30515" y="235299"/>
                </a:lnTo>
                <a:lnTo>
                  <a:pt x="27121" y="222791"/>
                </a:lnTo>
                <a:lnTo>
                  <a:pt x="27031" y="220840"/>
                </a:lnTo>
                <a:lnTo>
                  <a:pt x="27817" y="211056"/>
                </a:lnTo>
                <a:lnTo>
                  <a:pt x="30195" y="199188"/>
                </a:lnTo>
                <a:lnTo>
                  <a:pt x="34194" y="185236"/>
                </a:lnTo>
                <a:lnTo>
                  <a:pt x="72942" y="75247"/>
                </a:lnTo>
                <a:lnTo>
                  <a:pt x="78401" y="60937"/>
                </a:lnTo>
                <a:lnTo>
                  <a:pt x="84382" y="48200"/>
                </a:lnTo>
                <a:lnTo>
                  <a:pt x="90857" y="37052"/>
                </a:lnTo>
                <a:lnTo>
                  <a:pt x="97802" y="27511"/>
                </a:lnTo>
                <a:lnTo>
                  <a:pt x="105192" y="19593"/>
                </a:lnTo>
                <a:lnTo>
                  <a:pt x="117777" y="10162"/>
                </a:lnTo>
                <a:lnTo>
                  <a:pt x="129184" y="4758"/>
                </a:lnTo>
                <a:lnTo>
                  <a:pt x="141574" y="1393"/>
                </a:lnTo>
                <a:lnTo>
                  <a:pt x="154931" y="34"/>
                </a:lnTo>
                <a:lnTo>
                  <a:pt x="157536" y="0"/>
                </a:lnTo>
                <a:lnTo>
                  <a:pt x="171154" y="1331"/>
                </a:lnTo>
                <a:lnTo>
                  <a:pt x="182638" y="5410"/>
                </a:lnTo>
                <a:lnTo>
                  <a:pt x="194180" y="14561"/>
                </a:lnTo>
                <a:lnTo>
                  <a:pt x="201147" y="25939"/>
                </a:lnTo>
                <a:lnTo>
                  <a:pt x="201326" y="26352"/>
                </a:lnTo>
                <a:lnTo>
                  <a:pt x="215144" y="5092"/>
                </a:lnTo>
                <a:lnTo>
                  <a:pt x="294849" y="50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3" name="object 1113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37136" y="22837"/>
                </a:moveTo>
                <a:lnTo>
                  <a:pt x="227419" y="13601"/>
                </a:lnTo>
                <a:lnTo>
                  <a:pt x="223446" y="10980"/>
                </a:lnTo>
                <a:lnTo>
                  <a:pt x="213337" y="6156"/>
                </a:lnTo>
                <a:lnTo>
                  <a:pt x="201490" y="2727"/>
                </a:lnTo>
                <a:lnTo>
                  <a:pt x="187905" y="679"/>
                </a:lnTo>
                <a:lnTo>
                  <a:pt x="172580" y="0"/>
                </a:lnTo>
                <a:lnTo>
                  <a:pt x="166011" y="144"/>
                </a:lnTo>
                <a:lnTo>
                  <a:pt x="153246" y="1274"/>
                </a:lnTo>
                <a:lnTo>
                  <a:pt x="140732" y="3513"/>
                </a:lnTo>
                <a:lnTo>
                  <a:pt x="142197" y="62562"/>
                </a:lnTo>
                <a:lnTo>
                  <a:pt x="146215" y="55270"/>
                </a:lnTo>
                <a:lnTo>
                  <a:pt x="148768" y="51650"/>
                </a:lnTo>
                <a:lnTo>
                  <a:pt x="153238" y="49745"/>
                </a:lnTo>
                <a:lnTo>
                  <a:pt x="163868" y="49745"/>
                </a:lnTo>
                <a:lnTo>
                  <a:pt x="166205" y="52082"/>
                </a:lnTo>
                <a:lnTo>
                  <a:pt x="166421" y="56121"/>
                </a:lnTo>
                <a:lnTo>
                  <a:pt x="166286" y="58092"/>
                </a:lnTo>
                <a:lnTo>
                  <a:pt x="163964" y="68379"/>
                </a:lnTo>
                <a:lnTo>
                  <a:pt x="158763" y="84391"/>
                </a:lnTo>
                <a:lnTo>
                  <a:pt x="151536" y="105003"/>
                </a:lnTo>
                <a:lnTo>
                  <a:pt x="126454" y="105003"/>
                </a:lnTo>
                <a:lnTo>
                  <a:pt x="110299" y="150914"/>
                </a:lnTo>
                <a:lnTo>
                  <a:pt x="221247" y="150914"/>
                </a:lnTo>
                <a:lnTo>
                  <a:pt x="234429" y="113499"/>
                </a:lnTo>
                <a:lnTo>
                  <a:pt x="235234" y="111222"/>
                </a:lnTo>
                <a:lnTo>
                  <a:pt x="240134" y="96156"/>
                </a:lnTo>
                <a:lnTo>
                  <a:pt x="243791" y="82516"/>
                </a:lnTo>
                <a:lnTo>
                  <a:pt x="246215" y="70281"/>
                </a:lnTo>
                <a:lnTo>
                  <a:pt x="247413" y="59432"/>
                </a:lnTo>
                <a:lnTo>
                  <a:pt x="247396" y="49949"/>
                </a:lnTo>
                <a:lnTo>
                  <a:pt x="247026" y="46324"/>
                </a:lnTo>
                <a:lnTo>
                  <a:pt x="243657" y="33744"/>
                </a:lnTo>
                <a:lnTo>
                  <a:pt x="237136" y="22837"/>
                </a:lnTo>
                <a:close/>
              </a:path>
              <a:path w="247413" h="291833">
                <a:moveTo>
                  <a:pt x="18156" y="276986"/>
                </a:moveTo>
                <a:lnTo>
                  <a:pt x="30378" y="283972"/>
                </a:lnTo>
                <a:lnTo>
                  <a:pt x="36850" y="286381"/>
                </a:lnTo>
                <a:lnTo>
                  <a:pt x="48420" y="289375"/>
                </a:lnTo>
                <a:lnTo>
                  <a:pt x="61354" y="291210"/>
                </a:lnTo>
                <a:lnTo>
                  <a:pt x="75654" y="291833"/>
                </a:lnTo>
                <a:lnTo>
                  <a:pt x="88619" y="291369"/>
                </a:lnTo>
                <a:lnTo>
                  <a:pt x="101653" y="289857"/>
                </a:lnTo>
                <a:lnTo>
                  <a:pt x="113783" y="287313"/>
                </a:lnTo>
                <a:lnTo>
                  <a:pt x="124968" y="283756"/>
                </a:lnTo>
                <a:lnTo>
                  <a:pt x="132039" y="280869"/>
                </a:lnTo>
                <a:lnTo>
                  <a:pt x="143314" y="275130"/>
                </a:lnTo>
                <a:lnTo>
                  <a:pt x="154010" y="268168"/>
                </a:lnTo>
                <a:lnTo>
                  <a:pt x="164071" y="259956"/>
                </a:lnTo>
                <a:lnTo>
                  <a:pt x="175653" y="248752"/>
                </a:lnTo>
                <a:lnTo>
                  <a:pt x="183857" y="239174"/>
                </a:lnTo>
                <a:lnTo>
                  <a:pt x="190005" y="229984"/>
                </a:lnTo>
                <a:lnTo>
                  <a:pt x="197196" y="216024"/>
                </a:lnTo>
                <a:lnTo>
                  <a:pt x="202353" y="203933"/>
                </a:lnTo>
                <a:lnTo>
                  <a:pt x="207645" y="189814"/>
                </a:lnTo>
                <a:lnTo>
                  <a:pt x="214871" y="169189"/>
                </a:lnTo>
                <a:lnTo>
                  <a:pt x="133680" y="169189"/>
                </a:lnTo>
                <a:lnTo>
                  <a:pt x="120498" y="206184"/>
                </a:lnTo>
                <a:lnTo>
                  <a:pt x="117724" y="213791"/>
                </a:lnTo>
                <a:lnTo>
                  <a:pt x="112212" y="226466"/>
                </a:lnTo>
                <a:lnTo>
                  <a:pt x="107112" y="234657"/>
                </a:lnTo>
                <a:lnTo>
                  <a:pt x="103289" y="239547"/>
                </a:lnTo>
                <a:lnTo>
                  <a:pt x="98184" y="241884"/>
                </a:lnTo>
                <a:lnTo>
                  <a:pt x="86284" y="241884"/>
                </a:lnTo>
                <a:lnTo>
                  <a:pt x="83515" y="239979"/>
                </a:lnTo>
                <a:lnTo>
                  <a:pt x="82880" y="236359"/>
                </a:lnTo>
                <a:lnTo>
                  <a:pt x="83978" y="227324"/>
                </a:lnTo>
                <a:lnTo>
                  <a:pt x="88836" y="211709"/>
                </a:lnTo>
                <a:lnTo>
                  <a:pt x="110299" y="150914"/>
                </a:lnTo>
                <a:lnTo>
                  <a:pt x="126454" y="105003"/>
                </a:lnTo>
                <a:lnTo>
                  <a:pt x="133680" y="84391"/>
                </a:lnTo>
                <a:lnTo>
                  <a:pt x="136823" y="75712"/>
                </a:lnTo>
                <a:lnTo>
                  <a:pt x="142197" y="62562"/>
                </a:lnTo>
                <a:lnTo>
                  <a:pt x="140732" y="3513"/>
                </a:lnTo>
                <a:lnTo>
                  <a:pt x="128470" y="6848"/>
                </a:lnTo>
                <a:lnTo>
                  <a:pt x="116459" y="11264"/>
                </a:lnTo>
                <a:lnTo>
                  <a:pt x="100891" y="19235"/>
                </a:lnTo>
                <a:lnTo>
                  <a:pt x="90368" y="26429"/>
                </a:lnTo>
                <a:lnTo>
                  <a:pt x="80827" y="34680"/>
                </a:lnTo>
                <a:lnTo>
                  <a:pt x="72250" y="44005"/>
                </a:lnTo>
                <a:lnTo>
                  <a:pt x="64496" y="54530"/>
                </a:lnTo>
                <a:lnTo>
                  <a:pt x="58284" y="64706"/>
                </a:lnTo>
                <a:lnTo>
                  <a:pt x="52404" y="76043"/>
                </a:lnTo>
                <a:lnTo>
                  <a:pt x="46857" y="88550"/>
                </a:lnTo>
                <a:lnTo>
                  <a:pt x="41643" y="102235"/>
                </a:lnTo>
                <a:lnTo>
                  <a:pt x="12738" y="184505"/>
                </a:lnTo>
                <a:lnTo>
                  <a:pt x="8151" y="198060"/>
                </a:lnTo>
                <a:lnTo>
                  <a:pt x="4247" y="211417"/>
                </a:lnTo>
                <a:lnTo>
                  <a:pt x="1608" y="222837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76" y="268310"/>
                </a:lnTo>
                <a:lnTo>
                  <a:pt x="18156" y="276986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4" name="object 1114"/>
          <p:cNvSpPr/>
          <p:nvPr/>
        </p:nvSpPr>
        <p:spPr>
          <a:xfrm>
            <a:off x="6582368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727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61" y="5524"/>
                </a:lnTo>
                <a:lnTo>
                  <a:pt x="15742" y="12816"/>
                </a:lnTo>
                <a:lnTo>
                  <a:pt x="10369" y="25967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5" name="object 1115"/>
          <p:cNvSpPr/>
          <p:nvPr/>
        </p:nvSpPr>
        <p:spPr>
          <a:xfrm>
            <a:off x="6455913" y="456801"/>
            <a:ext cx="247413" cy="291833"/>
          </a:xfrm>
          <a:custGeom>
            <a:avLst/>
            <a:gdLst/>
            <a:ahLst/>
            <a:cxnLst/>
            <a:rect l="l" t="t" r="r" b="b"/>
            <a:pathLst>
              <a:path w="247413" h="291833">
                <a:moveTo>
                  <a:pt x="221247" y="150914"/>
                </a:moveTo>
                <a:lnTo>
                  <a:pt x="110299" y="150914"/>
                </a:lnTo>
                <a:lnTo>
                  <a:pt x="88836" y="211709"/>
                </a:lnTo>
                <a:lnTo>
                  <a:pt x="83978" y="227324"/>
                </a:lnTo>
                <a:lnTo>
                  <a:pt x="82880" y="236359"/>
                </a:lnTo>
                <a:lnTo>
                  <a:pt x="83515" y="239979"/>
                </a:lnTo>
                <a:lnTo>
                  <a:pt x="86284" y="241884"/>
                </a:lnTo>
                <a:lnTo>
                  <a:pt x="91592" y="241884"/>
                </a:lnTo>
                <a:lnTo>
                  <a:pt x="98184" y="241884"/>
                </a:lnTo>
                <a:lnTo>
                  <a:pt x="103289" y="239547"/>
                </a:lnTo>
                <a:lnTo>
                  <a:pt x="107112" y="234657"/>
                </a:lnTo>
                <a:lnTo>
                  <a:pt x="112212" y="226466"/>
                </a:lnTo>
                <a:lnTo>
                  <a:pt x="117724" y="213791"/>
                </a:lnTo>
                <a:lnTo>
                  <a:pt x="120498" y="206184"/>
                </a:lnTo>
                <a:lnTo>
                  <a:pt x="133680" y="169189"/>
                </a:lnTo>
                <a:lnTo>
                  <a:pt x="214871" y="169189"/>
                </a:lnTo>
                <a:lnTo>
                  <a:pt x="207645" y="189814"/>
                </a:lnTo>
                <a:lnTo>
                  <a:pt x="202353" y="203933"/>
                </a:lnTo>
                <a:lnTo>
                  <a:pt x="197196" y="216024"/>
                </a:lnTo>
                <a:lnTo>
                  <a:pt x="192207" y="226084"/>
                </a:lnTo>
                <a:lnTo>
                  <a:pt x="183857" y="239174"/>
                </a:lnTo>
                <a:lnTo>
                  <a:pt x="175653" y="248752"/>
                </a:lnTo>
                <a:lnTo>
                  <a:pt x="165439" y="258724"/>
                </a:lnTo>
                <a:lnTo>
                  <a:pt x="154010" y="268168"/>
                </a:lnTo>
                <a:lnTo>
                  <a:pt x="143314" y="275130"/>
                </a:lnTo>
                <a:lnTo>
                  <a:pt x="132039" y="280869"/>
                </a:lnTo>
                <a:lnTo>
                  <a:pt x="113783" y="287313"/>
                </a:lnTo>
                <a:lnTo>
                  <a:pt x="101653" y="289857"/>
                </a:lnTo>
                <a:lnTo>
                  <a:pt x="88619" y="291369"/>
                </a:lnTo>
                <a:lnTo>
                  <a:pt x="75654" y="291833"/>
                </a:lnTo>
                <a:lnTo>
                  <a:pt x="61354" y="291210"/>
                </a:lnTo>
                <a:lnTo>
                  <a:pt x="48420" y="289375"/>
                </a:lnTo>
                <a:lnTo>
                  <a:pt x="36850" y="286381"/>
                </a:lnTo>
                <a:lnTo>
                  <a:pt x="18156" y="276986"/>
                </a:lnTo>
                <a:lnTo>
                  <a:pt x="9276" y="268310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7" y="211417"/>
                </a:lnTo>
                <a:lnTo>
                  <a:pt x="8151" y="198060"/>
                </a:lnTo>
                <a:lnTo>
                  <a:pt x="12738" y="184505"/>
                </a:lnTo>
                <a:lnTo>
                  <a:pt x="41643" y="102235"/>
                </a:lnTo>
                <a:lnTo>
                  <a:pt x="46857" y="88550"/>
                </a:lnTo>
                <a:lnTo>
                  <a:pt x="52404" y="76043"/>
                </a:lnTo>
                <a:lnTo>
                  <a:pt x="58284" y="64706"/>
                </a:lnTo>
                <a:lnTo>
                  <a:pt x="64496" y="54530"/>
                </a:lnTo>
                <a:lnTo>
                  <a:pt x="71039" y="45506"/>
                </a:lnTo>
                <a:lnTo>
                  <a:pt x="80827" y="34680"/>
                </a:lnTo>
                <a:lnTo>
                  <a:pt x="90368" y="26429"/>
                </a:lnTo>
                <a:lnTo>
                  <a:pt x="100891" y="19235"/>
                </a:lnTo>
                <a:lnTo>
                  <a:pt x="112413" y="13080"/>
                </a:lnTo>
                <a:lnTo>
                  <a:pt x="128470" y="6848"/>
                </a:lnTo>
                <a:lnTo>
                  <a:pt x="140732" y="3513"/>
                </a:lnTo>
                <a:lnTo>
                  <a:pt x="153246" y="1274"/>
                </a:lnTo>
                <a:lnTo>
                  <a:pt x="166011" y="144"/>
                </a:lnTo>
                <a:lnTo>
                  <a:pt x="172580" y="0"/>
                </a:lnTo>
                <a:lnTo>
                  <a:pt x="187905" y="679"/>
                </a:lnTo>
                <a:lnTo>
                  <a:pt x="201490" y="2727"/>
                </a:lnTo>
                <a:lnTo>
                  <a:pt x="213337" y="6156"/>
                </a:lnTo>
                <a:lnTo>
                  <a:pt x="223446" y="10980"/>
                </a:lnTo>
                <a:lnTo>
                  <a:pt x="237136" y="22837"/>
                </a:lnTo>
                <a:lnTo>
                  <a:pt x="243657" y="33744"/>
                </a:lnTo>
                <a:lnTo>
                  <a:pt x="247026" y="46324"/>
                </a:lnTo>
                <a:lnTo>
                  <a:pt x="247413" y="59432"/>
                </a:lnTo>
                <a:lnTo>
                  <a:pt x="246215" y="70281"/>
                </a:lnTo>
                <a:lnTo>
                  <a:pt x="243791" y="82516"/>
                </a:lnTo>
                <a:lnTo>
                  <a:pt x="240134" y="96156"/>
                </a:lnTo>
                <a:lnTo>
                  <a:pt x="235234" y="111222"/>
                </a:lnTo>
                <a:lnTo>
                  <a:pt x="234429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6" name="object 1116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37033" y="22812"/>
                </a:moveTo>
                <a:lnTo>
                  <a:pt x="227190" y="13601"/>
                </a:lnTo>
                <a:lnTo>
                  <a:pt x="223412" y="11062"/>
                </a:lnTo>
                <a:lnTo>
                  <a:pt x="213380" y="6202"/>
                </a:lnTo>
                <a:lnTo>
                  <a:pt x="201552" y="2748"/>
                </a:lnTo>
                <a:lnTo>
                  <a:pt x="187944" y="684"/>
                </a:lnTo>
                <a:lnTo>
                  <a:pt x="172568" y="0"/>
                </a:lnTo>
                <a:lnTo>
                  <a:pt x="165998" y="144"/>
                </a:lnTo>
                <a:lnTo>
                  <a:pt x="153233" y="1274"/>
                </a:lnTo>
                <a:lnTo>
                  <a:pt x="140719" y="3513"/>
                </a:lnTo>
                <a:lnTo>
                  <a:pt x="142187" y="62560"/>
                </a:lnTo>
                <a:lnTo>
                  <a:pt x="146215" y="55270"/>
                </a:lnTo>
                <a:lnTo>
                  <a:pt x="148755" y="51650"/>
                </a:lnTo>
                <a:lnTo>
                  <a:pt x="153225" y="49745"/>
                </a:lnTo>
                <a:lnTo>
                  <a:pt x="163855" y="49745"/>
                </a:lnTo>
                <a:lnTo>
                  <a:pt x="166192" y="52082"/>
                </a:lnTo>
                <a:lnTo>
                  <a:pt x="166408" y="56121"/>
                </a:lnTo>
                <a:lnTo>
                  <a:pt x="166273" y="58092"/>
                </a:lnTo>
                <a:lnTo>
                  <a:pt x="163951" y="68379"/>
                </a:lnTo>
                <a:lnTo>
                  <a:pt x="158750" y="84391"/>
                </a:lnTo>
                <a:lnTo>
                  <a:pt x="151524" y="105003"/>
                </a:lnTo>
                <a:lnTo>
                  <a:pt x="126441" y="105003"/>
                </a:lnTo>
                <a:lnTo>
                  <a:pt x="110287" y="150914"/>
                </a:lnTo>
                <a:lnTo>
                  <a:pt x="221247" y="150914"/>
                </a:lnTo>
                <a:lnTo>
                  <a:pt x="234417" y="113499"/>
                </a:lnTo>
                <a:lnTo>
                  <a:pt x="235221" y="111222"/>
                </a:lnTo>
                <a:lnTo>
                  <a:pt x="240121" y="96156"/>
                </a:lnTo>
                <a:lnTo>
                  <a:pt x="243778" y="82516"/>
                </a:lnTo>
                <a:lnTo>
                  <a:pt x="246202" y="70281"/>
                </a:lnTo>
                <a:lnTo>
                  <a:pt x="247401" y="59432"/>
                </a:lnTo>
                <a:lnTo>
                  <a:pt x="247383" y="49949"/>
                </a:lnTo>
                <a:lnTo>
                  <a:pt x="247002" y="46223"/>
                </a:lnTo>
                <a:lnTo>
                  <a:pt x="243613" y="33686"/>
                </a:lnTo>
                <a:lnTo>
                  <a:pt x="237033" y="22812"/>
                </a:lnTo>
                <a:close/>
              </a:path>
              <a:path w="247401" h="291833">
                <a:moveTo>
                  <a:pt x="18141" y="276984"/>
                </a:moveTo>
                <a:lnTo>
                  <a:pt x="30366" y="283972"/>
                </a:lnTo>
                <a:lnTo>
                  <a:pt x="36838" y="286381"/>
                </a:lnTo>
                <a:lnTo>
                  <a:pt x="48411" y="289375"/>
                </a:lnTo>
                <a:lnTo>
                  <a:pt x="61347" y="291210"/>
                </a:lnTo>
                <a:lnTo>
                  <a:pt x="75641" y="291833"/>
                </a:lnTo>
                <a:lnTo>
                  <a:pt x="88580" y="291369"/>
                </a:lnTo>
                <a:lnTo>
                  <a:pt x="101566" y="289857"/>
                </a:lnTo>
                <a:lnTo>
                  <a:pt x="113684" y="287313"/>
                </a:lnTo>
                <a:lnTo>
                  <a:pt x="124955" y="283756"/>
                </a:lnTo>
                <a:lnTo>
                  <a:pt x="132027" y="280869"/>
                </a:lnTo>
                <a:lnTo>
                  <a:pt x="143301" y="275130"/>
                </a:lnTo>
                <a:lnTo>
                  <a:pt x="153997" y="268168"/>
                </a:lnTo>
                <a:lnTo>
                  <a:pt x="164059" y="259956"/>
                </a:lnTo>
                <a:lnTo>
                  <a:pt x="175592" y="248752"/>
                </a:lnTo>
                <a:lnTo>
                  <a:pt x="183751" y="239174"/>
                </a:lnTo>
                <a:lnTo>
                  <a:pt x="189992" y="229984"/>
                </a:lnTo>
                <a:lnTo>
                  <a:pt x="197149" y="216065"/>
                </a:lnTo>
                <a:lnTo>
                  <a:pt x="202257" y="203957"/>
                </a:lnTo>
                <a:lnTo>
                  <a:pt x="207429" y="189814"/>
                </a:lnTo>
                <a:lnTo>
                  <a:pt x="214859" y="169189"/>
                </a:lnTo>
                <a:lnTo>
                  <a:pt x="133667" y="169189"/>
                </a:lnTo>
                <a:lnTo>
                  <a:pt x="120485" y="206184"/>
                </a:lnTo>
                <a:lnTo>
                  <a:pt x="117711" y="213791"/>
                </a:lnTo>
                <a:lnTo>
                  <a:pt x="112199" y="226466"/>
                </a:lnTo>
                <a:lnTo>
                  <a:pt x="107099" y="234657"/>
                </a:lnTo>
                <a:lnTo>
                  <a:pt x="103276" y="239547"/>
                </a:lnTo>
                <a:lnTo>
                  <a:pt x="97955" y="241884"/>
                </a:lnTo>
                <a:lnTo>
                  <a:pt x="86271" y="241884"/>
                </a:lnTo>
                <a:lnTo>
                  <a:pt x="83502" y="239979"/>
                </a:lnTo>
                <a:lnTo>
                  <a:pt x="82867" y="236359"/>
                </a:lnTo>
                <a:lnTo>
                  <a:pt x="83965" y="227324"/>
                </a:lnTo>
                <a:lnTo>
                  <a:pt x="88824" y="211709"/>
                </a:lnTo>
                <a:lnTo>
                  <a:pt x="110287" y="150914"/>
                </a:lnTo>
                <a:lnTo>
                  <a:pt x="126441" y="105003"/>
                </a:lnTo>
                <a:lnTo>
                  <a:pt x="133667" y="84391"/>
                </a:lnTo>
                <a:lnTo>
                  <a:pt x="136813" y="75707"/>
                </a:lnTo>
                <a:lnTo>
                  <a:pt x="142187" y="62560"/>
                </a:lnTo>
                <a:lnTo>
                  <a:pt x="140719" y="3513"/>
                </a:lnTo>
                <a:lnTo>
                  <a:pt x="128457" y="6848"/>
                </a:lnTo>
                <a:lnTo>
                  <a:pt x="116446" y="11264"/>
                </a:lnTo>
                <a:lnTo>
                  <a:pt x="100848" y="19231"/>
                </a:lnTo>
                <a:lnTo>
                  <a:pt x="90279" y="26426"/>
                </a:lnTo>
                <a:lnTo>
                  <a:pt x="80735" y="34678"/>
                </a:lnTo>
                <a:lnTo>
                  <a:pt x="72250" y="44005"/>
                </a:lnTo>
                <a:lnTo>
                  <a:pt x="64488" y="54533"/>
                </a:lnTo>
                <a:lnTo>
                  <a:pt x="58276" y="64709"/>
                </a:lnTo>
                <a:lnTo>
                  <a:pt x="52396" y="76045"/>
                </a:lnTo>
                <a:lnTo>
                  <a:pt x="46848" y="88551"/>
                </a:lnTo>
                <a:lnTo>
                  <a:pt x="41631" y="102235"/>
                </a:lnTo>
                <a:lnTo>
                  <a:pt x="12725" y="184505"/>
                </a:lnTo>
                <a:lnTo>
                  <a:pt x="8146" y="198058"/>
                </a:lnTo>
                <a:lnTo>
                  <a:pt x="4246" y="211415"/>
                </a:lnTo>
                <a:lnTo>
                  <a:pt x="1608" y="222836"/>
                </a:lnTo>
                <a:lnTo>
                  <a:pt x="190" y="232321"/>
                </a:lnTo>
                <a:lnTo>
                  <a:pt x="0" y="238167"/>
                </a:lnTo>
                <a:lnTo>
                  <a:pt x="1535" y="250783"/>
                </a:lnTo>
                <a:lnTo>
                  <a:pt x="5715" y="262509"/>
                </a:lnTo>
                <a:lnTo>
                  <a:pt x="9265" y="268304"/>
                </a:lnTo>
                <a:lnTo>
                  <a:pt x="18141" y="27698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7" name="object 1117"/>
          <p:cNvSpPr/>
          <p:nvPr/>
        </p:nvSpPr>
        <p:spPr>
          <a:xfrm>
            <a:off x="6804484" y="506547"/>
            <a:ext cx="39966" cy="55257"/>
          </a:xfrm>
          <a:custGeom>
            <a:avLst/>
            <a:gdLst/>
            <a:ahLst/>
            <a:cxnLst/>
            <a:rect l="l" t="t" r="r" b="b"/>
            <a:pathLst>
              <a:path w="39966" h="55257">
                <a:moveTo>
                  <a:pt x="25082" y="55257"/>
                </a:moveTo>
                <a:lnTo>
                  <a:pt x="32308" y="34645"/>
                </a:lnTo>
                <a:lnTo>
                  <a:pt x="37510" y="18633"/>
                </a:lnTo>
                <a:lnTo>
                  <a:pt x="39831" y="8346"/>
                </a:lnTo>
                <a:lnTo>
                  <a:pt x="39966" y="6375"/>
                </a:lnTo>
                <a:lnTo>
                  <a:pt x="39751" y="2336"/>
                </a:lnTo>
                <a:lnTo>
                  <a:pt x="37414" y="0"/>
                </a:lnTo>
                <a:lnTo>
                  <a:pt x="32524" y="0"/>
                </a:lnTo>
                <a:lnTo>
                  <a:pt x="26784" y="0"/>
                </a:lnTo>
                <a:lnTo>
                  <a:pt x="22313" y="1904"/>
                </a:lnTo>
                <a:lnTo>
                  <a:pt x="19773" y="5524"/>
                </a:lnTo>
                <a:lnTo>
                  <a:pt x="15746" y="12814"/>
                </a:lnTo>
                <a:lnTo>
                  <a:pt x="10371" y="25962"/>
                </a:lnTo>
                <a:lnTo>
                  <a:pt x="7226" y="34645"/>
                </a:lnTo>
                <a:lnTo>
                  <a:pt x="0" y="55257"/>
                </a:lnTo>
                <a:lnTo>
                  <a:pt x="25082" y="55257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8" name="object 1118"/>
          <p:cNvSpPr/>
          <p:nvPr/>
        </p:nvSpPr>
        <p:spPr>
          <a:xfrm>
            <a:off x="6678043" y="456801"/>
            <a:ext cx="247401" cy="291833"/>
          </a:xfrm>
          <a:custGeom>
            <a:avLst/>
            <a:gdLst/>
            <a:ahLst/>
            <a:cxnLst/>
            <a:rect l="l" t="t" r="r" b="b"/>
            <a:pathLst>
              <a:path w="247401" h="291833">
                <a:moveTo>
                  <a:pt x="221247" y="150914"/>
                </a:moveTo>
                <a:lnTo>
                  <a:pt x="110287" y="150914"/>
                </a:lnTo>
                <a:lnTo>
                  <a:pt x="88824" y="211709"/>
                </a:lnTo>
                <a:lnTo>
                  <a:pt x="83965" y="227324"/>
                </a:lnTo>
                <a:lnTo>
                  <a:pt x="82867" y="236359"/>
                </a:lnTo>
                <a:lnTo>
                  <a:pt x="83502" y="239979"/>
                </a:lnTo>
                <a:lnTo>
                  <a:pt x="86271" y="241884"/>
                </a:lnTo>
                <a:lnTo>
                  <a:pt x="91580" y="241884"/>
                </a:lnTo>
                <a:lnTo>
                  <a:pt x="97955" y="241884"/>
                </a:lnTo>
                <a:lnTo>
                  <a:pt x="103276" y="239547"/>
                </a:lnTo>
                <a:lnTo>
                  <a:pt x="107099" y="234657"/>
                </a:lnTo>
                <a:lnTo>
                  <a:pt x="112199" y="226466"/>
                </a:lnTo>
                <a:lnTo>
                  <a:pt x="117711" y="213791"/>
                </a:lnTo>
                <a:lnTo>
                  <a:pt x="120485" y="206184"/>
                </a:lnTo>
                <a:lnTo>
                  <a:pt x="133667" y="169189"/>
                </a:lnTo>
                <a:lnTo>
                  <a:pt x="214859" y="169189"/>
                </a:lnTo>
                <a:lnTo>
                  <a:pt x="207429" y="189814"/>
                </a:lnTo>
                <a:lnTo>
                  <a:pt x="202257" y="203957"/>
                </a:lnTo>
                <a:lnTo>
                  <a:pt x="197149" y="216065"/>
                </a:lnTo>
                <a:lnTo>
                  <a:pt x="192167" y="226134"/>
                </a:lnTo>
                <a:lnTo>
                  <a:pt x="183751" y="239174"/>
                </a:lnTo>
                <a:lnTo>
                  <a:pt x="175592" y="248752"/>
                </a:lnTo>
                <a:lnTo>
                  <a:pt x="165427" y="258724"/>
                </a:lnTo>
                <a:lnTo>
                  <a:pt x="153997" y="268168"/>
                </a:lnTo>
                <a:lnTo>
                  <a:pt x="143301" y="275130"/>
                </a:lnTo>
                <a:lnTo>
                  <a:pt x="132027" y="280869"/>
                </a:lnTo>
                <a:lnTo>
                  <a:pt x="113684" y="287313"/>
                </a:lnTo>
                <a:lnTo>
                  <a:pt x="101566" y="289857"/>
                </a:lnTo>
                <a:lnTo>
                  <a:pt x="88580" y="291369"/>
                </a:lnTo>
                <a:lnTo>
                  <a:pt x="75641" y="291833"/>
                </a:lnTo>
                <a:lnTo>
                  <a:pt x="61347" y="291210"/>
                </a:lnTo>
                <a:lnTo>
                  <a:pt x="48411" y="289375"/>
                </a:lnTo>
                <a:lnTo>
                  <a:pt x="36838" y="286381"/>
                </a:lnTo>
                <a:lnTo>
                  <a:pt x="18141" y="276984"/>
                </a:lnTo>
                <a:lnTo>
                  <a:pt x="9265" y="268304"/>
                </a:lnTo>
                <a:lnTo>
                  <a:pt x="1535" y="250783"/>
                </a:lnTo>
                <a:lnTo>
                  <a:pt x="0" y="238167"/>
                </a:lnTo>
                <a:lnTo>
                  <a:pt x="190" y="232321"/>
                </a:lnTo>
                <a:lnTo>
                  <a:pt x="4246" y="211415"/>
                </a:lnTo>
                <a:lnTo>
                  <a:pt x="8146" y="198058"/>
                </a:lnTo>
                <a:lnTo>
                  <a:pt x="12725" y="184505"/>
                </a:lnTo>
                <a:lnTo>
                  <a:pt x="41631" y="102235"/>
                </a:lnTo>
                <a:lnTo>
                  <a:pt x="46848" y="88551"/>
                </a:lnTo>
                <a:lnTo>
                  <a:pt x="52396" y="76045"/>
                </a:lnTo>
                <a:lnTo>
                  <a:pt x="58276" y="64709"/>
                </a:lnTo>
                <a:lnTo>
                  <a:pt x="64488" y="54533"/>
                </a:lnTo>
                <a:lnTo>
                  <a:pt x="71035" y="45510"/>
                </a:lnTo>
                <a:lnTo>
                  <a:pt x="80735" y="34678"/>
                </a:lnTo>
                <a:lnTo>
                  <a:pt x="90279" y="26426"/>
                </a:lnTo>
                <a:lnTo>
                  <a:pt x="100848" y="19231"/>
                </a:lnTo>
                <a:lnTo>
                  <a:pt x="112409" y="13075"/>
                </a:lnTo>
                <a:lnTo>
                  <a:pt x="128457" y="6848"/>
                </a:lnTo>
                <a:lnTo>
                  <a:pt x="140719" y="3513"/>
                </a:lnTo>
                <a:lnTo>
                  <a:pt x="153233" y="1274"/>
                </a:lnTo>
                <a:lnTo>
                  <a:pt x="165998" y="144"/>
                </a:lnTo>
                <a:lnTo>
                  <a:pt x="172568" y="0"/>
                </a:lnTo>
                <a:lnTo>
                  <a:pt x="187944" y="684"/>
                </a:lnTo>
                <a:lnTo>
                  <a:pt x="201552" y="2748"/>
                </a:lnTo>
                <a:lnTo>
                  <a:pt x="213380" y="6202"/>
                </a:lnTo>
                <a:lnTo>
                  <a:pt x="223412" y="11062"/>
                </a:lnTo>
                <a:lnTo>
                  <a:pt x="237033" y="22812"/>
                </a:lnTo>
                <a:lnTo>
                  <a:pt x="243613" y="33686"/>
                </a:lnTo>
                <a:lnTo>
                  <a:pt x="247002" y="46223"/>
                </a:lnTo>
                <a:lnTo>
                  <a:pt x="247401" y="59432"/>
                </a:lnTo>
                <a:lnTo>
                  <a:pt x="246202" y="70281"/>
                </a:lnTo>
                <a:lnTo>
                  <a:pt x="243778" y="82516"/>
                </a:lnTo>
                <a:lnTo>
                  <a:pt x="240121" y="96156"/>
                </a:lnTo>
                <a:lnTo>
                  <a:pt x="235221" y="111222"/>
                </a:lnTo>
                <a:lnTo>
                  <a:pt x="234417" y="113499"/>
                </a:lnTo>
                <a:lnTo>
                  <a:pt x="221247" y="15091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9" name="object 1119"/>
          <p:cNvSpPr/>
          <p:nvPr/>
        </p:nvSpPr>
        <p:spPr>
          <a:xfrm>
            <a:off x="5546805" y="790938"/>
            <a:ext cx="0" cy="0"/>
          </a:xfrm>
          <a:custGeom>
            <a:avLst/>
            <a:gdLst/>
            <a:ahLst/>
            <a:cxnLst/>
            <a:rect l="l" t="t" r="r" b="b"/>
            <a:pathLst>
              <a:path>
                <a:moveTo>
                  <a:pt x="0" y="0"/>
                </a:moveTo>
                <a:lnTo>
                  <a:pt x="0" y="0"/>
                </a:lnTo>
              </a:path>
            </a:pathLst>
          </a:custGeom>
          <a:ln w="127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0" name="object 1120"/>
          <p:cNvSpPr/>
          <p:nvPr/>
        </p:nvSpPr>
        <p:spPr>
          <a:xfrm>
            <a:off x="5546805" y="790938"/>
            <a:ext cx="1326769" cy="0"/>
          </a:xfrm>
          <a:custGeom>
            <a:avLst/>
            <a:gdLst/>
            <a:ahLst/>
            <a:cxnLst/>
            <a:rect l="l" t="t" r="r" b="b"/>
            <a:pathLst>
              <a:path w="1326769">
                <a:moveTo>
                  <a:pt x="0" y="0"/>
                </a:moveTo>
                <a:lnTo>
                  <a:pt x="1326769" y="0"/>
                </a:lnTo>
              </a:path>
            </a:pathLst>
          </a:custGeom>
          <a:ln w="1771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1" name="object 1121"/>
          <p:cNvSpPr/>
          <p:nvPr/>
        </p:nvSpPr>
        <p:spPr>
          <a:xfrm>
            <a:off x="5544586" y="809198"/>
            <a:ext cx="60502" cy="126009"/>
          </a:xfrm>
          <a:custGeom>
            <a:avLst/>
            <a:gdLst/>
            <a:ahLst/>
            <a:cxnLst/>
            <a:rect l="l" t="t" r="r" b="b"/>
            <a:pathLst>
              <a:path w="60502" h="126009">
                <a:moveTo>
                  <a:pt x="60502" y="94373"/>
                </a:moveTo>
                <a:lnTo>
                  <a:pt x="56070" y="98806"/>
                </a:lnTo>
                <a:lnTo>
                  <a:pt x="51904" y="103251"/>
                </a:lnTo>
                <a:lnTo>
                  <a:pt x="46634" y="105473"/>
                </a:lnTo>
                <a:lnTo>
                  <a:pt x="37477" y="105473"/>
                </a:lnTo>
                <a:lnTo>
                  <a:pt x="34137" y="104914"/>
                </a:lnTo>
                <a:lnTo>
                  <a:pt x="31356" y="103530"/>
                </a:lnTo>
                <a:lnTo>
                  <a:pt x="28867" y="121843"/>
                </a:lnTo>
                <a:lnTo>
                  <a:pt x="33870" y="124625"/>
                </a:lnTo>
                <a:lnTo>
                  <a:pt x="36639" y="125463"/>
                </a:lnTo>
                <a:lnTo>
                  <a:pt x="39687" y="126009"/>
                </a:lnTo>
                <a:lnTo>
                  <a:pt x="43853" y="126009"/>
                </a:lnTo>
                <a:lnTo>
                  <a:pt x="48977" y="125568"/>
                </a:lnTo>
                <a:lnTo>
                  <a:pt x="60411" y="121355"/>
                </a:lnTo>
                <a:lnTo>
                  <a:pt x="60502" y="94373"/>
                </a:lnTo>
                <a:close/>
              </a:path>
              <a:path w="60502" h="126009">
                <a:moveTo>
                  <a:pt x="71894" y="112687"/>
                </a:moveTo>
                <a:lnTo>
                  <a:pt x="81047" y="102036"/>
                </a:lnTo>
                <a:lnTo>
                  <a:pt x="87463" y="90960"/>
                </a:lnTo>
                <a:lnTo>
                  <a:pt x="92430" y="78270"/>
                </a:lnTo>
                <a:lnTo>
                  <a:pt x="95525" y="66968"/>
                </a:lnTo>
                <a:lnTo>
                  <a:pt x="97056" y="54351"/>
                </a:lnTo>
                <a:lnTo>
                  <a:pt x="95758" y="44132"/>
                </a:lnTo>
                <a:lnTo>
                  <a:pt x="93535" y="36080"/>
                </a:lnTo>
                <a:lnTo>
                  <a:pt x="87706" y="31915"/>
                </a:lnTo>
                <a:lnTo>
                  <a:pt x="73558" y="31915"/>
                </a:lnTo>
                <a:lnTo>
                  <a:pt x="68834" y="33020"/>
                </a:lnTo>
                <a:lnTo>
                  <a:pt x="64401" y="35242"/>
                </a:lnTo>
                <a:lnTo>
                  <a:pt x="59956" y="37465"/>
                </a:lnTo>
                <a:lnTo>
                  <a:pt x="55232" y="40246"/>
                </a:lnTo>
                <a:lnTo>
                  <a:pt x="50520" y="43853"/>
                </a:lnTo>
                <a:lnTo>
                  <a:pt x="64668" y="0"/>
                </a:lnTo>
                <a:lnTo>
                  <a:pt x="39966" y="0"/>
                </a:lnTo>
                <a:lnTo>
                  <a:pt x="0" y="124345"/>
                </a:lnTo>
                <a:lnTo>
                  <a:pt x="23596" y="124345"/>
                </a:lnTo>
                <a:lnTo>
                  <a:pt x="26098" y="119900"/>
                </a:lnTo>
                <a:lnTo>
                  <a:pt x="28867" y="121843"/>
                </a:lnTo>
                <a:lnTo>
                  <a:pt x="31356" y="103530"/>
                </a:lnTo>
                <a:lnTo>
                  <a:pt x="45796" y="58559"/>
                </a:lnTo>
                <a:lnTo>
                  <a:pt x="48577" y="56896"/>
                </a:lnTo>
                <a:lnTo>
                  <a:pt x="51079" y="55791"/>
                </a:lnTo>
                <a:lnTo>
                  <a:pt x="55791" y="54127"/>
                </a:lnTo>
                <a:lnTo>
                  <a:pt x="60502" y="53848"/>
                </a:lnTo>
                <a:lnTo>
                  <a:pt x="65506" y="53848"/>
                </a:lnTo>
                <a:lnTo>
                  <a:pt x="68567" y="55791"/>
                </a:lnTo>
                <a:lnTo>
                  <a:pt x="69672" y="59677"/>
                </a:lnTo>
                <a:lnTo>
                  <a:pt x="70777" y="63284"/>
                </a:lnTo>
                <a:lnTo>
                  <a:pt x="69951" y="69659"/>
                </a:lnTo>
                <a:lnTo>
                  <a:pt x="67170" y="78828"/>
                </a:lnTo>
                <a:lnTo>
                  <a:pt x="64122" y="87706"/>
                </a:lnTo>
                <a:lnTo>
                  <a:pt x="60502" y="94373"/>
                </a:lnTo>
                <a:lnTo>
                  <a:pt x="60411" y="121355"/>
                </a:lnTo>
                <a:lnTo>
                  <a:pt x="71894" y="11268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2" name="object 1122"/>
          <p:cNvSpPr/>
          <p:nvPr/>
        </p:nvSpPr>
        <p:spPr>
          <a:xfrm>
            <a:off x="5544586" y="809198"/>
            <a:ext cx="97056" cy="126009"/>
          </a:xfrm>
          <a:custGeom>
            <a:avLst/>
            <a:gdLst/>
            <a:ahLst/>
            <a:cxnLst/>
            <a:rect l="l" t="t" r="r" b="b"/>
            <a:pathLst>
              <a:path w="97056" h="126009">
                <a:moveTo>
                  <a:pt x="92430" y="78270"/>
                </a:moveTo>
                <a:lnTo>
                  <a:pt x="87463" y="90960"/>
                </a:lnTo>
                <a:lnTo>
                  <a:pt x="81047" y="102036"/>
                </a:lnTo>
                <a:lnTo>
                  <a:pt x="73234" y="111391"/>
                </a:lnTo>
                <a:lnTo>
                  <a:pt x="60411" y="121355"/>
                </a:lnTo>
                <a:lnTo>
                  <a:pt x="48977" y="125568"/>
                </a:lnTo>
                <a:lnTo>
                  <a:pt x="43853" y="126009"/>
                </a:lnTo>
                <a:lnTo>
                  <a:pt x="39687" y="126009"/>
                </a:lnTo>
                <a:lnTo>
                  <a:pt x="36639" y="125463"/>
                </a:lnTo>
                <a:lnTo>
                  <a:pt x="33870" y="124625"/>
                </a:lnTo>
                <a:lnTo>
                  <a:pt x="31356" y="123520"/>
                </a:lnTo>
                <a:lnTo>
                  <a:pt x="28867" y="121843"/>
                </a:lnTo>
                <a:lnTo>
                  <a:pt x="26098" y="119900"/>
                </a:lnTo>
                <a:lnTo>
                  <a:pt x="23596" y="124345"/>
                </a:lnTo>
                <a:lnTo>
                  <a:pt x="0" y="124345"/>
                </a:lnTo>
                <a:lnTo>
                  <a:pt x="39966" y="0"/>
                </a:lnTo>
                <a:lnTo>
                  <a:pt x="64668" y="0"/>
                </a:lnTo>
                <a:lnTo>
                  <a:pt x="50520" y="43853"/>
                </a:lnTo>
                <a:lnTo>
                  <a:pt x="55232" y="40246"/>
                </a:lnTo>
                <a:lnTo>
                  <a:pt x="59956" y="37465"/>
                </a:lnTo>
                <a:lnTo>
                  <a:pt x="64401" y="35242"/>
                </a:lnTo>
                <a:lnTo>
                  <a:pt x="68834" y="33020"/>
                </a:lnTo>
                <a:lnTo>
                  <a:pt x="73558" y="31915"/>
                </a:lnTo>
                <a:lnTo>
                  <a:pt x="78549" y="31915"/>
                </a:lnTo>
                <a:lnTo>
                  <a:pt x="87706" y="31915"/>
                </a:lnTo>
                <a:lnTo>
                  <a:pt x="93535" y="36080"/>
                </a:lnTo>
                <a:lnTo>
                  <a:pt x="95758" y="44132"/>
                </a:lnTo>
                <a:lnTo>
                  <a:pt x="97056" y="54351"/>
                </a:lnTo>
                <a:lnTo>
                  <a:pt x="95525" y="66968"/>
                </a:lnTo>
                <a:lnTo>
                  <a:pt x="92430" y="7827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3" name="object 1123"/>
          <p:cNvSpPr/>
          <p:nvPr/>
        </p:nvSpPr>
        <p:spPr>
          <a:xfrm>
            <a:off x="5575942" y="863046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4" y="24980"/>
                </a:moveTo>
                <a:lnTo>
                  <a:pt x="38595" y="15811"/>
                </a:lnTo>
                <a:lnTo>
                  <a:pt x="39420" y="9436"/>
                </a:lnTo>
                <a:lnTo>
                  <a:pt x="38315" y="5829"/>
                </a:lnTo>
                <a:lnTo>
                  <a:pt x="37211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36" y="0"/>
                </a:lnTo>
                <a:lnTo>
                  <a:pt x="24434" y="279"/>
                </a:lnTo>
                <a:lnTo>
                  <a:pt x="21932" y="1104"/>
                </a:lnTo>
                <a:lnTo>
                  <a:pt x="19723" y="1943"/>
                </a:lnTo>
                <a:lnTo>
                  <a:pt x="17221" y="3048"/>
                </a:lnTo>
                <a:lnTo>
                  <a:pt x="14439" y="4711"/>
                </a:lnTo>
                <a:lnTo>
                  <a:pt x="0" y="49682"/>
                </a:lnTo>
                <a:lnTo>
                  <a:pt x="1397" y="50507"/>
                </a:lnTo>
                <a:lnTo>
                  <a:pt x="2781" y="51066"/>
                </a:lnTo>
                <a:lnTo>
                  <a:pt x="4445" y="51346"/>
                </a:lnTo>
                <a:lnTo>
                  <a:pt x="6121" y="51625"/>
                </a:lnTo>
                <a:lnTo>
                  <a:pt x="7785" y="51625"/>
                </a:lnTo>
                <a:lnTo>
                  <a:pt x="9169" y="51625"/>
                </a:lnTo>
                <a:lnTo>
                  <a:pt x="15278" y="51625"/>
                </a:lnTo>
                <a:lnTo>
                  <a:pt x="20548" y="49403"/>
                </a:lnTo>
                <a:lnTo>
                  <a:pt x="24714" y="44958"/>
                </a:lnTo>
                <a:lnTo>
                  <a:pt x="29146" y="40525"/>
                </a:lnTo>
                <a:lnTo>
                  <a:pt x="32766" y="33858"/>
                </a:lnTo>
                <a:lnTo>
                  <a:pt x="35814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4" name="object 1124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80240" y="53009"/>
                </a:moveTo>
                <a:lnTo>
                  <a:pt x="83567" y="43014"/>
                </a:lnTo>
                <a:lnTo>
                  <a:pt x="85976" y="33965"/>
                </a:lnTo>
                <a:lnTo>
                  <a:pt x="87107" y="21127"/>
                </a:lnTo>
                <a:lnTo>
                  <a:pt x="84685" y="11099"/>
                </a:lnTo>
                <a:lnTo>
                  <a:pt x="84258" y="10347"/>
                </a:lnTo>
                <a:lnTo>
                  <a:pt x="75448" y="2649"/>
                </a:lnTo>
                <a:lnTo>
                  <a:pt x="60809" y="0"/>
                </a:lnTo>
                <a:lnTo>
                  <a:pt x="48064" y="1453"/>
                </a:lnTo>
                <a:lnTo>
                  <a:pt x="40273" y="23037"/>
                </a:lnTo>
                <a:lnTo>
                  <a:pt x="44159" y="19710"/>
                </a:lnTo>
                <a:lnTo>
                  <a:pt x="48325" y="18034"/>
                </a:lnTo>
                <a:lnTo>
                  <a:pt x="57761" y="18034"/>
                </a:lnTo>
                <a:lnTo>
                  <a:pt x="60809" y="19710"/>
                </a:lnTo>
                <a:lnTo>
                  <a:pt x="62206" y="22758"/>
                </a:lnTo>
                <a:lnTo>
                  <a:pt x="63311" y="25806"/>
                </a:lnTo>
                <a:lnTo>
                  <a:pt x="63031" y="30251"/>
                </a:lnTo>
                <a:lnTo>
                  <a:pt x="61368" y="36080"/>
                </a:lnTo>
                <a:lnTo>
                  <a:pt x="31396" y="36080"/>
                </a:lnTo>
                <a:lnTo>
                  <a:pt x="80240" y="53009"/>
                </a:lnTo>
                <a:close/>
              </a:path>
              <a:path w="87107" h="94919">
                <a:moveTo>
                  <a:pt x="24728" y="60782"/>
                </a:moveTo>
                <a:lnTo>
                  <a:pt x="25008" y="57175"/>
                </a:lnTo>
                <a:lnTo>
                  <a:pt x="26112" y="53009"/>
                </a:lnTo>
                <a:lnTo>
                  <a:pt x="80240" y="53009"/>
                </a:lnTo>
                <a:lnTo>
                  <a:pt x="31396" y="36080"/>
                </a:lnTo>
                <a:lnTo>
                  <a:pt x="33605" y="30530"/>
                </a:lnTo>
                <a:lnTo>
                  <a:pt x="36666" y="26085"/>
                </a:lnTo>
                <a:lnTo>
                  <a:pt x="40273" y="23037"/>
                </a:lnTo>
                <a:lnTo>
                  <a:pt x="48064" y="1453"/>
                </a:lnTo>
                <a:lnTo>
                  <a:pt x="36145" y="5891"/>
                </a:lnTo>
                <a:lnTo>
                  <a:pt x="25287" y="13322"/>
                </a:lnTo>
                <a:lnTo>
                  <a:pt x="22867" y="15456"/>
                </a:lnTo>
                <a:lnTo>
                  <a:pt x="14701" y="24678"/>
                </a:lnTo>
                <a:lnTo>
                  <a:pt x="8137" y="35625"/>
                </a:lnTo>
                <a:lnTo>
                  <a:pt x="3075" y="48298"/>
                </a:lnTo>
                <a:lnTo>
                  <a:pt x="0" y="60870"/>
                </a:lnTo>
                <a:lnTo>
                  <a:pt x="26" y="73120"/>
                </a:lnTo>
                <a:lnTo>
                  <a:pt x="3913" y="82994"/>
                </a:lnTo>
                <a:lnTo>
                  <a:pt x="8087" y="87679"/>
                </a:lnTo>
                <a:lnTo>
                  <a:pt x="18995" y="93125"/>
                </a:lnTo>
                <a:lnTo>
                  <a:pt x="34164" y="94919"/>
                </a:lnTo>
                <a:lnTo>
                  <a:pt x="41937" y="94919"/>
                </a:lnTo>
                <a:lnTo>
                  <a:pt x="48045" y="93814"/>
                </a:lnTo>
                <a:lnTo>
                  <a:pt x="53875" y="92430"/>
                </a:lnTo>
                <a:lnTo>
                  <a:pt x="56923" y="91592"/>
                </a:lnTo>
                <a:lnTo>
                  <a:pt x="63311" y="89369"/>
                </a:lnTo>
                <a:lnTo>
                  <a:pt x="67756" y="87706"/>
                </a:lnTo>
                <a:lnTo>
                  <a:pt x="75249" y="64389"/>
                </a:lnTo>
                <a:lnTo>
                  <a:pt x="72747" y="64389"/>
                </a:lnTo>
                <a:lnTo>
                  <a:pt x="69419" y="66332"/>
                </a:lnTo>
                <a:lnTo>
                  <a:pt x="65254" y="68834"/>
                </a:lnTo>
                <a:lnTo>
                  <a:pt x="60809" y="70777"/>
                </a:lnTo>
                <a:lnTo>
                  <a:pt x="58040" y="72161"/>
                </a:lnTo>
                <a:lnTo>
                  <a:pt x="55259" y="72999"/>
                </a:lnTo>
                <a:lnTo>
                  <a:pt x="52211" y="73825"/>
                </a:lnTo>
                <a:lnTo>
                  <a:pt x="49150" y="74383"/>
                </a:lnTo>
                <a:lnTo>
                  <a:pt x="46382" y="74942"/>
                </a:lnTo>
                <a:lnTo>
                  <a:pt x="39994" y="74942"/>
                </a:lnTo>
                <a:lnTo>
                  <a:pt x="36946" y="74383"/>
                </a:lnTo>
                <a:lnTo>
                  <a:pt x="31942" y="72999"/>
                </a:lnTo>
                <a:lnTo>
                  <a:pt x="28335" y="70218"/>
                </a:lnTo>
                <a:lnTo>
                  <a:pt x="25566" y="66332"/>
                </a:lnTo>
                <a:lnTo>
                  <a:pt x="25287" y="63563"/>
                </a:lnTo>
                <a:lnTo>
                  <a:pt x="24728" y="6078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5" name="object 1125"/>
          <p:cNvSpPr/>
          <p:nvPr/>
        </p:nvSpPr>
        <p:spPr>
          <a:xfrm>
            <a:off x="5672829" y="858874"/>
            <a:ext cx="31915" cy="18046"/>
          </a:xfrm>
          <a:custGeom>
            <a:avLst/>
            <a:gdLst/>
            <a:ahLst/>
            <a:cxnLst/>
            <a:rect l="l" t="t" r="r" b="b"/>
            <a:pathLst>
              <a:path w="31915" h="18046">
                <a:moveTo>
                  <a:pt x="29972" y="18046"/>
                </a:moveTo>
                <a:lnTo>
                  <a:pt x="31635" y="12217"/>
                </a:lnTo>
                <a:lnTo>
                  <a:pt x="31915" y="7772"/>
                </a:lnTo>
                <a:lnTo>
                  <a:pt x="30810" y="4724"/>
                </a:lnTo>
                <a:lnTo>
                  <a:pt x="29413" y="1676"/>
                </a:lnTo>
                <a:lnTo>
                  <a:pt x="26365" y="0"/>
                </a:lnTo>
                <a:lnTo>
                  <a:pt x="21640" y="0"/>
                </a:lnTo>
                <a:lnTo>
                  <a:pt x="16929" y="0"/>
                </a:lnTo>
                <a:lnTo>
                  <a:pt x="12763" y="1676"/>
                </a:lnTo>
                <a:lnTo>
                  <a:pt x="8877" y="5003"/>
                </a:lnTo>
                <a:lnTo>
                  <a:pt x="5270" y="8051"/>
                </a:lnTo>
                <a:lnTo>
                  <a:pt x="2209" y="12496"/>
                </a:lnTo>
                <a:lnTo>
                  <a:pt x="0" y="18046"/>
                </a:lnTo>
                <a:lnTo>
                  <a:pt x="29972" y="18046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6" name="object 1126"/>
          <p:cNvSpPr/>
          <p:nvPr/>
        </p:nvSpPr>
        <p:spPr>
          <a:xfrm>
            <a:off x="5641433" y="840840"/>
            <a:ext cx="87107" cy="94919"/>
          </a:xfrm>
          <a:custGeom>
            <a:avLst/>
            <a:gdLst/>
            <a:ahLst/>
            <a:cxnLst/>
            <a:rect l="l" t="t" r="r" b="b"/>
            <a:pathLst>
              <a:path w="87107" h="94919">
                <a:moveTo>
                  <a:pt x="34164" y="94919"/>
                </a:moveTo>
                <a:lnTo>
                  <a:pt x="18995" y="93125"/>
                </a:lnTo>
                <a:lnTo>
                  <a:pt x="8087" y="87679"/>
                </a:lnTo>
                <a:lnTo>
                  <a:pt x="3913" y="82994"/>
                </a:lnTo>
                <a:lnTo>
                  <a:pt x="26" y="73120"/>
                </a:lnTo>
                <a:lnTo>
                  <a:pt x="0" y="60870"/>
                </a:lnTo>
                <a:lnTo>
                  <a:pt x="3075" y="48298"/>
                </a:lnTo>
                <a:lnTo>
                  <a:pt x="8137" y="35625"/>
                </a:lnTo>
                <a:lnTo>
                  <a:pt x="14701" y="24678"/>
                </a:lnTo>
                <a:lnTo>
                  <a:pt x="22867" y="15456"/>
                </a:lnTo>
                <a:lnTo>
                  <a:pt x="25287" y="13322"/>
                </a:lnTo>
                <a:lnTo>
                  <a:pt x="36145" y="5891"/>
                </a:lnTo>
                <a:lnTo>
                  <a:pt x="48064" y="1453"/>
                </a:lnTo>
                <a:lnTo>
                  <a:pt x="60809" y="0"/>
                </a:lnTo>
                <a:lnTo>
                  <a:pt x="75448" y="2649"/>
                </a:lnTo>
                <a:lnTo>
                  <a:pt x="84258" y="10347"/>
                </a:lnTo>
                <a:lnTo>
                  <a:pt x="84685" y="11099"/>
                </a:lnTo>
                <a:lnTo>
                  <a:pt x="87107" y="21127"/>
                </a:lnTo>
                <a:lnTo>
                  <a:pt x="85976" y="33965"/>
                </a:lnTo>
                <a:lnTo>
                  <a:pt x="83567" y="43014"/>
                </a:lnTo>
                <a:lnTo>
                  <a:pt x="80240" y="53009"/>
                </a:lnTo>
                <a:lnTo>
                  <a:pt x="26112" y="53009"/>
                </a:lnTo>
                <a:lnTo>
                  <a:pt x="25008" y="57175"/>
                </a:lnTo>
                <a:lnTo>
                  <a:pt x="24728" y="60782"/>
                </a:lnTo>
                <a:lnTo>
                  <a:pt x="25287" y="63563"/>
                </a:lnTo>
                <a:lnTo>
                  <a:pt x="25566" y="66332"/>
                </a:lnTo>
                <a:lnTo>
                  <a:pt x="26671" y="68554"/>
                </a:lnTo>
                <a:lnTo>
                  <a:pt x="28335" y="70218"/>
                </a:lnTo>
                <a:lnTo>
                  <a:pt x="29719" y="71882"/>
                </a:lnTo>
                <a:lnTo>
                  <a:pt x="31942" y="72999"/>
                </a:lnTo>
                <a:lnTo>
                  <a:pt x="34444" y="73825"/>
                </a:lnTo>
                <a:lnTo>
                  <a:pt x="36946" y="74383"/>
                </a:lnTo>
                <a:lnTo>
                  <a:pt x="39994" y="74942"/>
                </a:lnTo>
                <a:lnTo>
                  <a:pt x="43321" y="74942"/>
                </a:lnTo>
                <a:lnTo>
                  <a:pt x="46382" y="74942"/>
                </a:lnTo>
                <a:lnTo>
                  <a:pt x="49150" y="74383"/>
                </a:lnTo>
                <a:lnTo>
                  <a:pt x="52211" y="73825"/>
                </a:lnTo>
                <a:lnTo>
                  <a:pt x="55259" y="72999"/>
                </a:lnTo>
                <a:lnTo>
                  <a:pt x="58040" y="72161"/>
                </a:lnTo>
                <a:lnTo>
                  <a:pt x="60809" y="70777"/>
                </a:lnTo>
                <a:lnTo>
                  <a:pt x="63031" y="69938"/>
                </a:lnTo>
                <a:lnTo>
                  <a:pt x="65254" y="68834"/>
                </a:lnTo>
                <a:lnTo>
                  <a:pt x="67476" y="67729"/>
                </a:lnTo>
                <a:lnTo>
                  <a:pt x="69419" y="66332"/>
                </a:lnTo>
                <a:lnTo>
                  <a:pt x="71363" y="65506"/>
                </a:lnTo>
                <a:lnTo>
                  <a:pt x="72747" y="64389"/>
                </a:lnTo>
                <a:lnTo>
                  <a:pt x="75249" y="64389"/>
                </a:lnTo>
                <a:lnTo>
                  <a:pt x="67756" y="87706"/>
                </a:lnTo>
                <a:lnTo>
                  <a:pt x="65533" y="88544"/>
                </a:lnTo>
                <a:lnTo>
                  <a:pt x="63311" y="89369"/>
                </a:lnTo>
                <a:lnTo>
                  <a:pt x="61368" y="90208"/>
                </a:lnTo>
                <a:lnTo>
                  <a:pt x="59425" y="90754"/>
                </a:lnTo>
                <a:lnTo>
                  <a:pt x="56923" y="91592"/>
                </a:lnTo>
                <a:lnTo>
                  <a:pt x="53875" y="92430"/>
                </a:lnTo>
                <a:lnTo>
                  <a:pt x="50814" y="93256"/>
                </a:lnTo>
                <a:lnTo>
                  <a:pt x="48045" y="93814"/>
                </a:lnTo>
                <a:lnTo>
                  <a:pt x="44997" y="94373"/>
                </a:lnTo>
                <a:lnTo>
                  <a:pt x="41937" y="94919"/>
                </a:lnTo>
                <a:lnTo>
                  <a:pt x="38330" y="94919"/>
                </a:lnTo>
                <a:lnTo>
                  <a:pt x="34164" y="9491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7" name="object 1127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29425" y="4445"/>
                </a:moveTo>
                <a:lnTo>
                  <a:pt x="22212" y="26085"/>
                </a:lnTo>
                <a:lnTo>
                  <a:pt x="24434" y="26085"/>
                </a:lnTo>
                <a:lnTo>
                  <a:pt x="28867" y="24422"/>
                </a:lnTo>
                <a:lnTo>
                  <a:pt x="33032" y="22758"/>
                </a:lnTo>
                <a:lnTo>
                  <a:pt x="37477" y="21653"/>
                </a:lnTo>
                <a:lnTo>
                  <a:pt x="41643" y="20256"/>
                </a:lnTo>
                <a:lnTo>
                  <a:pt x="45250" y="19710"/>
                </a:lnTo>
                <a:lnTo>
                  <a:pt x="54686" y="19710"/>
                </a:lnTo>
                <a:lnTo>
                  <a:pt x="59131" y="20815"/>
                </a:lnTo>
                <a:lnTo>
                  <a:pt x="61899" y="22758"/>
                </a:lnTo>
                <a:lnTo>
                  <a:pt x="64401" y="24422"/>
                </a:lnTo>
                <a:lnTo>
                  <a:pt x="64960" y="28041"/>
                </a:lnTo>
                <a:lnTo>
                  <a:pt x="63296" y="32753"/>
                </a:lnTo>
                <a:lnTo>
                  <a:pt x="63296" y="33312"/>
                </a:lnTo>
                <a:lnTo>
                  <a:pt x="55803" y="33858"/>
                </a:lnTo>
                <a:lnTo>
                  <a:pt x="48856" y="34696"/>
                </a:lnTo>
                <a:lnTo>
                  <a:pt x="42468" y="35521"/>
                </a:lnTo>
                <a:lnTo>
                  <a:pt x="44411" y="51904"/>
                </a:lnTo>
                <a:lnTo>
                  <a:pt x="46913" y="51346"/>
                </a:lnTo>
                <a:lnTo>
                  <a:pt x="49695" y="51079"/>
                </a:lnTo>
                <a:lnTo>
                  <a:pt x="53301" y="50800"/>
                </a:lnTo>
                <a:lnTo>
                  <a:pt x="57746" y="50241"/>
                </a:lnTo>
                <a:lnTo>
                  <a:pt x="51638" y="68834"/>
                </a:lnTo>
                <a:lnTo>
                  <a:pt x="46634" y="72440"/>
                </a:lnTo>
                <a:lnTo>
                  <a:pt x="43865" y="73558"/>
                </a:lnTo>
                <a:lnTo>
                  <a:pt x="41363" y="74663"/>
                </a:lnTo>
                <a:lnTo>
                  <a:pt x="36639" y="75222"/>
                </a:lnTo>
                <a:lnTo>
                  <a:pt x="32766" y="75222"/>
                </a:lnTo>
                <a:lnTo>
                  <a:pt x="30264" y="74663"/>
                </a:lnTo>
                <a:lnTo>
                  <a:pt x="27203" y="71335"/>
                </a:lnTo>
                <a:lnTo>
                  <a:pt x="27203" y="68554"/>
                </a:lnTo>
                <a:lnTo>
                  <a:pt x="28321" y="64401"/>
                </a:lnTo>
                <a:lnTo>
                  <a:pt x="29425" y="61341"/>
                </a:lnTo>
                <a:lnTo>
                  <a:pt x="30822" y="59118"/>
                </a:lnTo>
                <a:lnTo>
                  <a:pt x="35814" y="36639"/>
                </a:lnTo>
                <a:lnTo>
                  <a:pt x="29984" y="38303"/>
                </a:lnTo>
                <a:lnTo>
                  <a:pt x="24714" y="40805"/>
                </a:lnTo>
                <a:lnTo>
                  <a:pt x="19431" y="43027"/>
                </a:lnTo>
                <a:lnTo>
                  <a:pt x="14998" y="46355"/>
                </a:lnTo>
                <a:lnTo>
                  <a:pt x="11391" y="50520"/>
                </a:lnTo>
                <a:lnTo>
                  <a:pt x="7772" y="54686"/>
                </a:lnTo>
                <a:lnTo>
                  <a:pt x="4724" y="59956"/>
                </a:lnTo>
                <a:lnTo>
                  <a:pt x="2781" y="66611"/>
                </a:lnTo>
                <a:lnTo>
                  <a:pt x="0" y="74663"/>
                </a:lnTo>
                <a:lnTo>
                  <a:pt x="279" y="81330"/>
                </a:lnTo>
                <a:lnTo>
                  <a:pt x="3340" y="86880"/>
                </a:lnTo>
                <a:lnTo>
                  <a:pt x="6108" y="92151"/>
                </a:lnTo>
                <a:lnTo>
                  <a:pt x="11112" y="94653"/>
                </a:lnTo>
                <a:lnTo>
                  <a:pt x="21932" y="94653"/>
                </a:lnTo>
                <a:lnTo>
                  <a:pt x="24980" y="94373"/>
                </a:lnTo>
                <a:lnTo>
                  <a:pt x="29425" y="93268"/>
                </a:lnTo>
                <a:lnTo>
                  <a:pt x="34429" y="91046"/>
                </a:lnTo>
                <a:lnTo>
                  <a:pt x="37198" y="89662"/>
                </a:lnTo>
                <a:lnTo>
                  <a:pt x="39420" y="88544"/>
                </a:lnTo>
                <a:lnTo>
                  <a:pt x="43027" y="85763"/>
                </a:lnTo>
                <a:lnTo>
                  <a:pt x="47193" y="82715"/>
                </a:lnTo>
                <a:lnTo>
                  <a:pt x="44145" y="92430"/>
                </a:lnTo>
                <a:lnTo>
                  <a:pt x="68567" y="92430"/>
                </a:lnTo>
                <a:lnTo>
                  <a:pt x="88277" y="31356"/>
                </a:lnTo>
                <a:lnTo>
                  <a:pt x="91605" y="20815"/>
                </a:lnTo>
                <a:lnTo>
                  <a:pt x="91046" y="12763"/>
                </a:lnTo>
                <a:lnTo>
                  <a:pt x="86614" y="7772"/>
                </a:lnTo>
                <a:lnTo>
                  <a:pt x="84882" y="6123"/>
                </a:lnTo>
                <a:lnTo>
                  <a:pt x="74640" y="1507"/>
                </a:lnTo>
                <a:lnTo>
                  <a:pt x="59131" y="0"/>
                </a:lnTo>
                <a:lnTo>
                  <a:pt x="53581" y="0"/>
                </a:lnTo>
                <a:lnTo>
                  <a:pt x="47752" y="558"/>
                </a:lnTo>
                <a:lnTo>
                  <a:pt x="42202" y="1663"/>
                </a:lnTo>
                <a:lnTo>
                  <a:pt x="36372" y="2781"/>
                </a:lnTo>
                <a:lnTo>
                  <a:pt x="31927" y="3606"/>
                </a:lnTo>
                <a:lnTo>
                  <a:pt x="29425" y="4445"/>
                </a:lnTo>
                <a:close/>
              </a:path>
              <a:path w="91605" h="94653">
                <a:moveTo>
                  <a:pt x="30822" y="59118"/>
                </a:moveTo>
                <a:lnTo>
                  <a:pt x="34150" y="55791"/>
                </a:lnTo>
                <a:lnTo>
                  <a:pt x="38862" y="53568"/>
                </a:lnTo>
                <a:lnTo>
                  <a:pt x="41643" y="52463"/>
                </a:lnTo>
                <a:lnTo>
                  <a:pt x="44411" y="51904"/>
                </a:lnTo>
                <a:lnTo>
                  <a:pt x="42468" y="35521"/>
                </a:lnTo>
                <a:lnTo>
                  <a:pt x="35814" y="36639"/>
                </a:lnTo>
                <a:lnTo>
                  <a:pt x="30822" y="59118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8" name="object 1128"/>
          <p:cNvSpPr/>
          <p:nvPr/>
        </p:nvSpPr>
        <p:spPr>
          <a:xfrm>
            <a:off x="5721391" y="841114"/>
            <a:ext cx="91605" cy="94653"/>
          </a:xfrm>
          <a:custGeom>
            <a:avLst/>
            <a:gdLst/>
            <a:ahLst/>
            <a:cxnLst/>
            <a:rect l="l" t="t" r="r" b="b"/>
            <a:pathLst>
              <a:path w="91605" h="94653">
                <a:moveTo>
                  <a:pt x="47193" y="82715"/>
                </a:moveTo>
                <a:lnTo>
                  <a:pt x="44970" y="84378"/>
                </a:lnTo>
                <a:lnTo>
                  <a:pt x="43027" y="85763"/>
                </a:lnTo>
                <a:lnTo>
                  <a:pt x="41084" y="87160"/>
                </a:lnTo>
                <a:lnTo>
                  <a:pt x="39420" y="88544"/>
                </a:lnTo>
                <a:lnTo>
                  <a:pt x="37198" y="89662"/>
                </a:lnTo>
                <a:lnTo>
                  <a:pt x="34429" y="91046"/>
                </a:lnTo>
                <a:lnTo>
                  <a:pt x="31927" y="92151"/>
                </a:lnTo>
                <a:lnTo>
                  <a:pt x="29425" y="93268"/>
                </a:lnTo>
                <a:lnTo>
                  <a:pt x="27203" y="93814"/>
                </a:lnTo>
                <a:lnTo>
                  <a:pt x="24980" y="94373"/>
                </a:lnTo>
                <a:lnTo>
                  <a:pt x="21932" y="94653"/>
                </a:lnTo>
                <a:lnTo>
                  <a:pt x="18046" y="94653"/>
                </a:lnTo>
                <a:lnTo>
                  <a:pt x="11112" y="94653"/>
                </a:lnTo>
                <a:lnTo>
                  <a:pt x="6108" y="92151"/>
                </a:lnTo>
                <a:lnTo>
                  <a:pt x="3340" y="86880"/>
                </a:lnTo>
                <a:lnTo>
                  <a:pt x="279" y="81330"/>
                </a:lnTo>
                <a:lnTo>
                  <a:pt x="0" y="74663"/>
                </a:lnTo>
                <a:lnTo>
                  <a:pt x="2781" y="66611"/>
                </a:lnTo>
                <a:lnTo>
                  <a:pt x="4724" y="59956"/>
                </a:lnTo>
                <a:lnTo>
                  <a:pt x="7772" y="54686"/>
                </a:lnTo>
                <a:lnTo>
                  <a:pt x="11391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714" y="40805"/>
                </a:lnTo>
                <a:lnTo>
                  <a:pt x="29984" y="38303"/>
                </a:lnTo>
                <a:lnTo>
                  <a:pt x="35814" y="36639"/>
                </a:lnTo>
                <a:lnTo>
                  <a:pt x="42468" y="35521"/>
                </a:lnTo>
                <a:lnTo>
                  <a:pt x="48856" y="34696"/>
                </a:lnTo>
                <a:lnTo>
                  <a:pt x="55803" y="33858"/>
                </a:lnTo>
                <a:lnTo>
                  <a:pt x="63296" y="33312"/>
                </a:lnTo>
                <a:lnTo>
                  <a:pt x="63296" y="32753"/>
                </a:lnTo>
                <a:lnTo>
                  <a:pt x="64960" y="28041"/>
                </a:lnTo>
                <a:lnTo>
                  <a:pt x="64401" y="24422"/>
                </a:lnTo>
                <a:lnTo>
                  <a:pt x="61899" y="22758"/>
                </a:lnTo>
                <a:lnTo>
                  <a:pt x="59131" y="20815"/>
                </a:lnTo>
                <a:lnTo>
                  <a:pt x="54686" y="19710"/>
                </a:lnTo>
                <a:lnTo>
                  <a:pt x="48298" y="19710"/>
                </a:lnTo>
                <a:lnTo>
                  <a:pt x="45250" y="19710"/>
                </a:lnTo>
                <a:lnTo>
                  <a:pt x="41643" y="20256"/>
                </a:lnTo>
                <a:lnTo>
                  <a:pt x="37477" y="21653"/>
                </a:lnTo>
                <a:lnTo>
                  <a:pt x="33032" y="22758"/>
                </a:lnTo>
                <a:lnTo>
                  <a:pt x="28867" y="24422"/>
                </a:lnTo>
                <a:lnTo>
                  <a:pt x="24434" y="26085"/>
                </a:lnTo>
                <a:lnTo>
                  <a:pt x="22212" y="26085"/>
                </a:lnTo>
                <a:lnTo>
                  <a:pt x="29425" y="4445"/>
                </a:lnTo>
                <a:lnTo>
                  <a:pt x="31927" y="3606"/>
                </a:lnTo>
                <a:lnTo>
                  <a:pt x="36372" y="2781"/>
                </a:lnTo>
                <a:lnTo>
                  <a:pt x="42202" y="1663"/>
                </a:lnTo>
                <a:lnTo>
                  <a:pt x="47752" y="558"/>
                </a:lnTo>
                <a:lnTo>
                  <a:pt x="53581" y="0"/>
                </a:lnTo>
                <a:lnTo>
                  <a:pt x="59131" y="0"/>
                </a:lnTo>
                <a:lnTo>
                  <a:pt x="74640" y="1507"/>
                </a:lnTo>
                <a:lnTo>
                  <a:pt x="84882" y="6123"/>
                </a:lnTo>
                <a:lnTo>
                  <a:pt x="91046" y="12763"/>
                </a:lnTo>
                <a:lnTo>
                  <a:pt x="91605" y="20815"/>
                </a:lnTo>
                <a:lnTo>
                  <a:pt x="88277" y="31356"/>
                </a:lnTo>
                <a:lnTo>
                  <a:pt x="68567" y="92430"/>
                </a:lnTo>
                <a:lnTo>
                  <a:pt x="44145" y="92430"/>
                </a:lnTo>
                <a:lnTo>
                  <a:pt x="4719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9" name="object 1129"/>
          <p:cNvSpPr/>
          <p:nvPr/>
        </p:nvSpPr>
        <p:spPr>
          <a:xfrm>
            <a:off x="5748595" y="891355"/>
            <a:ext cx="30543" cy="24980"/>
          </a:xfrm>
          <a:custGeom>
            <a:avLst/>
            <a:gdLst/>
            <a:ahLst/>
            <a:cxnLst/>
            <a:rect l="l" t="t" r="r" b="b"/>
            <a:pathLst>
              <a:path w="30543" h="24980">
                <a:moveTo>
                  <a:pt x="24434" y="18592"/>
                </a:moveTo>
                <a:lnTo>
                  <a:pt x="30543" y="0"/>
                </a:lnTo>
                <a:lnTo>
                  <a:pt x="26098" y="558"/>
                </a:lnTo>
                <a:lnTo>
                  <a:pt x="22491" y="838"/>
                </a:lnTo>
                <a:lnTo>
                  <a:pt x="19710" y="1104"/>
                </a:lnTo>
                <a:lnTo>
                  <a:pt x="17208" y="1663"/>
                </a:lnTo>
                <a:lnTo>
                  <a:pt x="14439" y="2222"/>
                </a:lnTo>
                <a:lnTo>
                  <a:pt x="11658" y="3327"/>
                </a:lnTo>
                <a:lnTo>
                  <a:pt x="9169" y="4165"/>
                </a:lnTo>
                <a:lnTo>
                  <a:pt x="6946" y="5549"/>
                </a:lnTo>
                <a:lnTo>
                  <a:pt x="5283" y="7213"/>
                </a:lnTo>
                <a:lnTo>
                  <a:pt x="3619" y="8877"/>
                </a:lnTo>
                <a:lnTo>
                  <a:pt x="2222" y="11099"/>
                </a:lnTo>
                <a:lnTo>
                  <a:pt x="1117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97" y="22758"/>
                </a:lnTo>
                <a:lnTo>
                  <a:pt x="3060" y="24422"/>
                </a:lnTo>
                <a:lnTo>
                  <a:pt x="5562" y="24980"/>
                </a:lnTo>
                <a:lnTo>
                  <a:pt x="9436" y="24980"/>
                </a:lnTo>
                <a:lnTo>
                  <a:pt x="11658" y="24980"/>
                </a:lnTo>
                <a:lnTo>
                  <a:pt x="14160" y="24422"/>
                </a:lnTo>
                <a:lnTo>
                  <a:pt x="16662" y="23317"/>
                </a:lnTo>
                <a:lnTo>
                  <a:pt x="19431" y="22199"/>
                </a:lnTo>
                <a:lnTo>
                  <a:pt x="21932" y="20815"/>
                </a:lnTo>
                <a:lnTo>
                  <a:pt x="24434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0" name="object 1130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279" y="68567"/>
                </a:moveTo>
                <a:lnTo>
                  <a:pt x="558" y="74663"/>
                </a:lnTo>
                <a:lnTo>
                  <a:pt x="1943" y="79387"/>
                </a:lnTo>
                <a:lnTo>
                  <a:pt x="4724" y="83273"/>
                </a:lnTo>
                <a:lnTo>
                  <a:pt x="7492" y="87160"/>
                </a:lnTo>
                <a:lnTo>
                  <a:pt x="11379" y="90208"/>
                </a:lnTo>
                <a:lnTo>
                  <a:pt x="16103" y="91871"/>
                </a:lnTo>
                <a:lnTo>
                  <a:pt x="20815" y="93814"/>
                </a:lnTo>
                <a:lnTo>
                  <a:pt x="26644" y="94653"/>
                </a:lnTo>
                <a:lnTo>
                  <a:pt x="39420" y="94653"/>
                </a:lnTo>
                <a:lnTo>
                  <a:pt x="43865" y="93814"/>
                </a:lnTo>
                <a:lnTo>
                  <a:pt x="48856" y="92430"/>
                </a:lnTo>
                <a:lnTo>
                  <a:pt x="53301" y="91046"/>
                </a:lnTo>
                <a:lnTo>
                  <a:pt x="57454" y="89382"/>
                </a:lnTo>
                <a:lnTo>
                  <a:pt x="61074" y="87706"/>
                </a:lnTo>
                <a:lnTo>
                  <a:pt x="68846" y="63842"/>
                </a:lnTo>
                <a:lnTo>
                  <a:pt x="65506" y="63842"/>
                </a:lnTo>
                <a:lnTo>
                  <a:pt x="63017" y="65785"/>
                </a:lnTo>
                <a:lnTo>
                  <a:pt x="59956" y="68287"/>
                </a:lnTo>
                <a:lnTo>
                  <a:pt x="56070" y="70510"/>
                </a:lnTo>
                <a:lnTo>
                  <a:pt x="51638" y="72720"/>
                </a:lnTo>
                <a:lnTo>
                  <a:pt x="46634" y="74117"/>
                </a:lnTo>
                <a:lnTo>
                  <a:pt x="43586" y="74663"/>
                </a:lnTo>
                <a:lnTo>
                  <a:pt x="34416" y="74663"/>
                </a:lnTo>
                <a:lnTo>
                  <a:pt x="30264" y="72453"/>
                </a:lnTo>
                <a:lnTo>
                  <a:pt x="2804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8867" y="47739"/>
                </a:lnTo>
                <a:lnTo>
                  <a:pt x="31648" y="39420"/>
                </a:lnTo>
                <a:lnTo>
                  <a:pt x="35534" y="32753"/>
                </a:lnTo>
                <a:lnTo>
                  <a:pt x="40525" y="27762"/>
                </a:lnTo>
                <a:lnTo>
                  <a:pt x="45529" y="22758"/>
                </a:lnTo>
                <a:lnTo>
                  <a:pt x="51358" y="20269"/>
                </a:lnTo>
                <a:lnTo>
                  <a:pt x="60515" y="20269"/>
                </a:lnTo>
                <a:lnTo>
                  <a:pt x="62737" y="20548"/>
                </a:lnTo>
                <a:lnTo>
                  <a:pt x="66890" y="22212"/>
                </a:lnTo>
                <a:lnTo>
                  <a:pt x="69951" y="24155"/>
                </a:lnTo>
                <a:lnTo>
                  <a:pt x="73558" y="27762"/>
                </a:lnTo>
                <a:lnTo>
                  <a:pt x="76060" y="31368"/>
                </a:lnTo>
                <a:lnTo>
                  <a:pt x="79108" y="31368"/>
                </a:lnTo>
                <a:lnTo>
                  <a:pt x="86880" y="7213"/>
                </a:lnTo>
                <a:lnTo>
                  <a:pt x="83273" y="4724"/>
                </a:lnTo>
                <a:lnTo>
                  <a:pt x="79387" y="3060"/>
                </a:lnTo>
                <a:lnTo>
                  <a:pt x="75501" y="1943"/>
                </a:lnTo>
                <a:lnTo>
                  <a:pt x="71335" y="838"/>
                </a:lnTo>
                <a:lnTo>
                  <a:pt x="67170" y="0"/>
                </a:lnTo>
                <a:lnTo>
                  <a:pt x="57188" y="0"/>
                </a:lnTo>
                <a:lnTo>
                  <a:pt x="51358" y="1117"/>
                </a:lnTo>
                <a:lnTo>
                  <a:pt x="45250" y="2781"/>
                </a:lnTo>
                <a:lnTo>
                  <a:pt x="39420" y="4724"/>
                </a:lnTo>
                <a:lnTo>
                  <a:pt x="33870" y="7492"/>
                </a:lnTo>
                <a:lnTo>
                  <a:pt x="28867" y="11099"/>
                </a:lnTo>
                <a:lnTo>
                  <a:pt x="23317" y="14998"/>
                </a:lnTo>
                <a:lnTo>
                  <a:pt x="18605" y="19989"/>
                </a:lnTo>
                <a:lnTo>
                  <a:pt x="14160" y="25819"/>
                </a:lnTo>
                <a:lnTo>
                  <a:pt x="9994" y="31915"/>
                </a:lnTo>
                <a:lnTo>
                  <a:pt x="6388" y="39141"/>
                </a:lnTo>
                <a:lnTo>
                  <a:pt x="360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1" name="object 1131"/>
          <p:cNvSpPr/>
          <p:nvPr/>
        </p:nvSpPr>
        <p:spPr>
          <a:xfrm>
            <a:off x="5813270" y="841112"/>
            <a:ext cx="86880" cy="94653"/>
          </a:xfrm>
          <a:custGeom>
            <a:avLst/>
            <a:gdLst/>
            <a:ahLst/>
            <a:cxnLst/>
            <a:rect l="l" t="t" r="r" b="b"/>
            <a:pathLst>
              <a:path w="86880" h="94653">
                <a:moveTo>
                  <a:pt x="33312" y="94653"/>
                </a:moveTo>
                <a:lnTo>
                  <a:pt x="26644" y="94653"/>
                </a:lnTo>
                <a:lnTo>
                  <a:pt x="20815" y="93814"/>
                </a:lnTo>
                <a:lnTo>
                  <a:pt x="16103" y="91871"/>
                </a:lnTo>
                <a:lnTo>
                  <a:pt x="11379" y="90208"/>
                </a:lnTo>
                <a:lnTo>
                  <a:pt x="7492" y="87160"/>
                </a:lnTo>
                <a:lnTo>
                  <a:pt x="4724" y="83273"/>
                </a:lnTo>
                <a:lnTo>
                  <a:pt x="1943" y="79387"/>
                </a:lnTo>
                <a:lnTo>
                  <a:pt x="55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606" y="47739"/>
                </a:lnTo>
                <a:lnTo>
                  <a:pt x="6388" y="39141"/>
                </a:lnTo>
                <a:lnTo>
                  <a:pt x="9994" y="31915"/>
                </a:lnTo>
                <a:lnTo>
                  <a:pt x="14160" y="25819"/>
                </a:lnTo>
                <a:lnTo>
                  <a:pt x="18605" y="19989"/>
                </a:lnTo>
                <a:lnTo>
                  <a:pt x="23317" y="14998"/>
                </a:lnTo>
                <a:lnTo>
                  <a:pt x="28867" y="11099"/>
                </a:lnTo>
                <a:lnTo>
                  <a:pt x="33870" y="7492"/>
                </a:lnTo>
                <a:lnTo>
                  <a:pt x="39420" y="4724"/>
                </a:lnTo>
                <a:lnTo>
                  <a:pt x="45250" y="2781"/>
                </a:lnTo>
                <a:lnTo>
                  <a:pt x="51358" y="1117"/>
                </a:lnTo>
                <a:lnTo>
                  <a:pt x="57188" y="0"/>
                </a:lnTo>
                <a:lnTo>
                  <a:pt x="63017" y="0"/>
                </a:lnTo>
                <a:lnTo>
                  <a:pt x="67170" y="0"/>
                </a:lnTo>
                <a:lnTo>
                  <a:pt x="71335" y="838"/>
                </a:lnTo>
                <a:lnTo>
                  <a:pt x="75501" y="1943"/>
                </a:lnTo>
                <a:lnTo>
                  <a:pt x="79387" y="3060"/>
                </a:lnTo>
                <a:lnTo>
                  <a:pt x="83273" y="4724"/>
                </a:lnTo>
                <a:lnTo>
                  <a:pt x="86880" y="7213"/>
                </a:lnTo>
                <a:lnTo>
                  <a:pt x="79108" y="31368"/>
                </a:lnTo>
                <a:lnTo>
                  <a:pt x="76060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453" y="26365"/>
                </a:lnTo>
                <a:lnTo>
                  <a:pt x="71335" y="25260"/>
                </a:lnTo>
                <a:lnTo>
                  <a:pt x="69951" y="24155"/>
                </a:lnTo>
                <a:lnTo>
                  <a:pt x="68567" y="23037"/>
                </a:lnTo>
                <a:lnTo>
                  <a:pt x="66890" y="22212"/>
                </a:lnTo>
                <a:lnTo>
                  <a:pt x="64960" y="21374"/>
                </a:lnTo>
                <a:lnTo>
                  <a:pt x="6273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358" y="20269"/>
                </a:lnTo>
                <a:lnTo>
                  <a:pt x="45529" y="22758"/>
                </a:lnTo>
                <a:lnTo>
                  <a:pt x="40525" y="27762"/>
                </a:lnTo>
                <a:lnTo>
                  <a:pt x="35534" y="32753"/>
                </a:lnTo>
                <a:lnTo>
                  <a:pt x="31648" y="39420"/>
                </a:lnTo>
                <a:lnTo>
                  <a:pt x="28867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041" y="68008"/>
                </a:lnTo>
                <a:lnTo>
                  <a:pt x="30264" y="72453"/>
                </a:lnTo>
                <a:lnTo>
                  <a:pt x="34416" y="74663"/>
                </a:lnTo>
                <a:lnTo>
                  <a:pt x="40525" y="74663"/>
                </a:lnTo>
                <a:lnTo>
                  <a:pt x="43586" y="74663"/>
                </a:lnTo>
                <a:lnTo>
                  <a:pt x="46634" y="74117"/>
                </a:lnTo>
                <a:lnTo>
                  <a:pt x="49136" y="73278"/>
                </a:lnTo>
                <a:lnTo>
                  <a:pt x="51638" y="72720"/>
                </a:lnTo>
                <a:lnTo>
                  <a:pt x="54127" y="71615"/>
                </a:lnTo>
                <a:lnTo>
                  <a:pt x="56070" y="70510"/>
                </a:lnTo>
                <a:lnTo>
                  <a:pt x="58292" y="69392"/>
                </a:lnTo>
                <a:lnTo>
                  <a:pt x="59956" y="68287"/>
                </a:lnTo>
                <a:lnTo>
                  <a:pt x="61620" y="67170"/>
                </a:lnTo>
                <a:lnTo>
                  <a:pt x="63017" y="65785"/>
                </a:lnTo>
                <a:lnTo>
                  <a:pt x="64401" y="64681"/>
                </a:lnTo>
                <a:lnTo>
                  <a:pt x="65506" y="63842"/>
                </a:lnTo>
                <a:lnTo>
                  <a:pt x="68846" y="63842"/>
                </a:lnTo>
                <a:lnTo>
                  <a:pt x="61074" y="87706"/>
                </a:lnTo>
                <a:lnTo>
                  <a:pt x="59397" y="88544"/>
                </a:lnTo>
                <a:lnTo>
                  <a:pt x="57454" y="89382"/>
                </a:lnTo>
                <a:lnTo>
                  <a:pt x="55244" y="90208"/>
                </a:lnTo>
                <a:lnTo>
                  <a:pt x="53301" y="91046"/>
                </a:lnTo>
                <a:lnTo>
                  <a:pt x="51079" y="91871"/>
                </a:lnTo>
                <a:lnTo>
                  <a:pt x="48856" y="92430"/>
                </a:lnTo>
                <a:lnTo>
                  <a:pt x="46354" y="93268"/>
                </a:lnTo>
                <a:lnTo>
                  <a:pt x="43865" y="93814"/>
                </a:lnTo>
                <a:lnTo>
                  <a:pt x="41643" y="94094"/>
                </a:lnTo>
                <a:lnTo>
                  <a:pt x="39420" y="94653"/>
                </a:lnTo>
                <a:lnTo>
                  <a:pt x="36639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2" name="object 1132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40619" y="94232"/>
                </a:moveTo>
                <a:lnTo>
                  <a:pt x="52565" y="89940"/>
                </a:lnTo>
                <a:lnTo>
                  <a:pt x="63448" y="82715"/>
                </a:lnTo>
                <a:lnTo>
                  <a:pt x="73644" y="71426"/>
                </a:lnTo>
                <a:lnTo>
                  <a:pt x="80251" y="60451"/>
                </a:lnTo>
                <a:lnTo>
                  <a:pt x="85381" y="47739"/>
                </a:lnTo>
                <a:lnTo>
                  <a:pt x="88410" y="35370"/>
                </a:lnTo>
                <a:lnTo>
                  <a:pt x="88872" y="22943"/>
                </a:lnTo>
                <a:lnTo>
                  <a:pt x="85927" y="12763"/>
                </a:lnTo>
                <a:lnTo>
                  <a:pt x="84051" y="9818"/>
                </a:lnTo>
                <a:lnTo>
                  <a:pt x="74315" y="2502"/>
                </a:lnTo>
                <a:lnTo>
                  <a:pt x="59841" y="0"/>
                </a:lnTo>
                <a:lnTo>
                  <a:pt x="48253" y="1193"/>
                </a:lnTo>
                <a:lnTo>
                  <a:pt x="36307" y="5420"/>
                </a:lnTo>
                <a:lnTo>
                  <a:pt x="25424" y="12763"/>
                </a:lnTo>
                <a:lnTo>
                  <a:pt x="23216" y="14750"/>
                </a:lnTo>
                <a:lnTo>
                  <a:pt x="25424" y="67449"/>
                </a:lnTo>
                <a:lnTo>
                  <a:pt x="25424" y="64668"/>
                </a:lnTo>
                <a:lnTo>
                  <a:pt x="25703" y="61340"/>
                </a:lnTo>
                <a:lnTo>
                  <a:pt x="25983" y="58013"/>
                </a:lnTo>
                <a:lnTo>
                  <a:pt x="26808" y="53568"/>
                </a:lnTo>
                <a:lnTo>
                  <a:pt x="28751" y="48018"/>
                </a:lnTo>
                <a:lnTo>
                  <a:pt x="30415" y="42468"/>
                </a:lnTo>
                <a:lnTo>
                  <a:pt x="32358" y="38023"/>
                </a:lnTo>
                <a:lnTo>
                  <a:pt x="34301" y="34416"/>
                </a:lnTo>
                <a:lnTo>
                  <a:pt x="36524" y="30530"/>
                </a:lnTo>
                <a:lnTo>
                  <a:pt x="38467" y="27762"/>
                </a:lnTo>
                <a:lnTo>
                  <a:pt x="42633" y="23596"/>
                </a:lnTo>
                <a:lnTo>
                  <a:pt x="46798" y="21374"/>
                </a:lnTo>
                <a:lnTo>
                  <a:pt x="50964" y="20256"/>
                </a:lnTo>
                <a:lnTo>
                  <a:pt x="55675" y="20256"/>
                </a:lnTo>
                <a:lnTo>
                  <a:pt x="59003" y="21374"/>
                </a:lnTo>
                <a:lnTo>
                  <a:pt x="61784" y="23875"/>
                </a:lnTo>
                <a:lnTo>
                  <a:pt x="63168" y="28308"/>
                </a:lnTo>
                <a:lnTo>
                  <a:pt x="63448" y="31089"/>
                </a:lnTo>
                <a:lnTo>
                  <a:pt x="63168" y="34696"/>
                </a:lnTo>
                <a:lnTo>
                  <a:pt x="62622" y="38303"/>
                </a:lnTo>
                <a:lnTo>
                  <a:pt x="61505" y="42748"/>
                </a:lnTo>
                <a:lnTo>
                  <a:pt x="59841" y="48018"/>
                </a:lnTo>
                <a:lnTo>
                  <a:pt x="58177" y="53568"/>
                </a:lnTo>
                <a:lnTo>
                  <a:pt x="56234" y="58013"/>
                </a:lnTo>
                <a:lnTo>
                  <a:pt x="54571" y="61340"/>
                </a:lnTo>
                <a:lnTo>
                  <a:pt x="52627" y="64668"/>
                </a:lnTo>
                <a:lnTo>
                  <a:pt x="50684" y="67449"/>
                </a:lnTo>
                <a:lnTo>
                  <a:pt x="46798" y="71615"/>
                </a:lnTo>
                <a:lnTo>
                  <a:pt x="42074" y="73837"/>
                </a:lnTo>
                <a:lnTo>
                  <a:pt x="37641" y="75501"/>
                </a:lnTo>
                <a:lnTo>
                  <a:pt x="33196" y="75501"/>
                </a:lnTo>
                <a:lnTo>
                  <a:pt x="29590" y="73837"/>
                </a:lnTo>
                <a:lnTo>
                  <a:pt x="29031" y="95478"/>
                </a:lnTo>
                <a:lnTo>
                  <a:pt x="40619" y="94232"/>
                </a:lnTo>
                <a:close/>
              </a:path>
              <a:path w="88872" h="95478">
                <a:moveTo>
                  <a:pt x="2945" y="82715"/>
                </a:moveTo>
                <a:lnTo>
                  <a:pt x="4810" y="85663"/>
                </a:lnTo>
                <a:lnTo>
                  <a:pt x="14441" y="92980"/>
                </a:lnTo>
                <a:lnTo>
                  <a:pt x="29031" y="95478"/>
                </a:lnTo>
                <a:lnTo>
                  <a:pt x="29590" y="73837"/>
                </a:lnTo>
                <a:lnTo>
                  <a:pt x="26808" y="71335"/>
                </a:lnTo>
                <a:lnTo>
                  <a:pt x="25424" y="67449"/>
                </a:lnTo>
                <a:lnTo>
                  <a:pt x="23216" y="14750"/>
                </a:lnTo>
                <a:lnTo>
                  <a:pt x="15228" y="23857"/>
                </a:lnTo>
                <a:lnTo>
                  <a:pt x="8621" y="34853"/>
                </a:lnTo>
                <a:lnTo>
                  <a:pt x="3491" y="47739"/>
                </a:lnTo>
                <a:lnTo>
                  <a:pt x="462" y="60113"/>
                </a:lnTo>
                <a:lnTo>
                  <a:pt x="0" y="72538"/>
                </a:lnTo>
                <a:lnTo>
                  <a:pt x="2945" y="8271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3" name="object 1133"/>
          <p:cNvSpPr/>
          <p:nvPr/>
        </p:nvSpPr>
        <p:spPr>
          <a:xfrm>
            <a:off x="5915143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416" y="27762"/>
                </a:moveTo>
                <a:lnTo>
                  <a:pt x="36080" y="22491"/>
                </a:lnTo>
                <a:lnTo>
                  <a:pt x="37198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7744" y="8051"/>
                </a:lnTo>
                <a:lnTo>
                  <a:pt x="37198" y="5829"/>
                </a:lnTo>
                <a:lnTo>
                  <a:pt x="36360" y="3619"/>
                </a:lnTo>
                <a:lnTo>
                  <a:pt x="35255" y="1943"/>
                </a:lnTo>
                <a:lnTo>
                  <a:pt x="3357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7749" y="0"/>
                </a:lnTo>
                <a:lnTo>
                  <a:pt x="25539" y="0"/>
                </a:lnTo>
                <a:lnTo>
                  <a:pt x="23596" y="279"/>
                </a:lnTo>
                <a:lnTo>
                  <a:pt x="21374" y="1117"/>
                </a:lnTo>
                <a:lnTo>
                  <a:pt x="19430" y="1676"/>
                </a:lnTo>
                <a:lnTo>
                  <a:pt x="17208" y="3340"/>
                </a:lnTo>
                <a:lnTo>
                  <a:pt x="14985" y="5562"/>
                </a:lnTo>
                <a:lnTo>
                  <a:pt x="13042" y="7505"/>
                </a:lnTo>
                <a:lnTo>
                  <a:pt x="11099" y="10274"/>
                </a:lnTo>
                <a:lnTo>
                  <a:pt x="8877" y="14160"/>
                </a:lnTo>
                <a:lnTo>
                  <a:pt x="6934" y="17767"/>
                </a:lnTo>
                <a:lnTo>
                  <a:pt x="4991" y="22212"/>
                </a:lnTo>
                <a:lnTo>
                  <a:pt x="3327" y="27762"/>
                </a:lnTo>
                <a:lnTo>
                  <a:pt x="1384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0" y="47193"/>
                </a:lnTo>
                <a:lnTo>
                  <a:pt x="825" y="49136"/>
                </a:lnTo>
                <a:lnTo>
                  <a:pt x="1384" y="51079"/>
                </a:lnTo>
                <a:lnTo>
                  <a:pt x="2489" y="52743"/>
                </a:lnTo>
                <a:lnTo>
                  <a:pt x="4165" y="53581"/>
                </a:lnTo>
                <a:lnTo>
                  <a:pt x="5829" y="54686"/>
                </a:lnTo>
                <a:lnTo>
                  <a:pt x="7772" y="55245"/>
                </a:lnTo>
                <a:lnTo>
                  <a:pt x="10274" y="55245"/>
                </a:lnTo>
                <a:lnTo>
                  <a:pt x="12217" y="55245"/>
                </a:lnTo>
                <a:lnTo>
                  <a:pt x="14427" y="54686"/>
                </a:lnTo>
                <a:lnTo>
                  <a:pt x="16649" y="53581"/>
                </a:lnTo>
                <a:lnTo>
                  <a:pt x="19151" y="52743"/>
                </a:lnTo>
                <a:lnTo>
                  <a:pt x="21374" y="51358"/>
                </a:lnTo>
                <a:lnTo>
                  <a:pt x="23037" y="49415"/>
                </a:lnTo>
                <a:lnTo>
                  <a:pt x="25260" y="47193"/>
                </a:lnTo>
                <a:lnTo>
                  <a:pt x="27203" y="44411"/>
                </a:lnTo>
                <a:lnTo>
                  <a:pt x="29146" y="41084"/>
                </a:lnTo>
                <a:lnTo>
                  <a:pt x="30810" y="37757"/>
                </a:lnTo>
                <a:lnTo>
                  <a:pt x="32753" y="33312"/>
                </a:lnTo>
                <a:lnTo>
                  <a:pt x="3441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4" name="object 1134"/>
          <p:cNvSpPr/>
          <p:nvPr/>
        </p:nvSpPr>
        <p:spPr>
          <a:xfrm>
            <a:off x="5889718" y="840836"/>
            <a:ext cx="88872" cy="95478"/>
          </a:xfrm>
          <a:custGeom>
            <a:avLst/>
            <a:gdLst/>
            <a:ahLst/>
            <a:cxnLst/>
            <a:rect l="l" t="t" r="r" b="b"/>
            <a:pathLst>
              <a:path w="88872" h="95478">
                <a:moveTo>
                  <a:pt x="85381" y="47739"/>
                </a:moveTo>
                <a:lnTo>
                  <a:pt x="80251" y="60451"/>
                </a:lnTo>
                <a:lnTo>
                  <a:pt x="73644" y="71426"/>
                </a:lnTo>
                <a:lnTo>
                  <a:pt x="65656" y="80668"/>
                </a:lnTo>
                <a:lnTo>
                  <a:pt x="52565" y="89940"/>
                </a:lnTo>
                <a:lnTo>
                  <a:pt x="40619" y="94232"/>
                </a:lnTo>
                <a:lnTo>
                  <a:pt x="29031" y="95478"/>
                </a:lnTo>
                <a:lnTo>
                  <a:pt x="14441" y="92980"/>
                </a:lnTo>
                <a:lnTo>
                  <a:pt x="4810" y="85663"/>
                </a:lnTo>
                <a:lnTo>
                  <a:pt x="2945" y="82715"/>
                </a:lnTo>
                <a:lnTo>
                  <a:pt x="0" y="72538"/>
                </a:lnTo>
                <a:lnTo>
                  <a:pt x="462" y="60113"/>
                </a:lnTo>
                <a:lnTo>
                  <a:pt x="3491" y="47739"/>
                </a:lnTo>
                <a:lnTo>
                  <a:pt x="8621" y="34853"/>
                </a:lnTo>
                <a:lnTo>
                  <a:pt x="15228" y="23857"/>
                </a:lnTo>
                <a:lnTo>
                  <a:pt x="23216" y="14750"/>
                </a:lnTo>
                <a:lnTo>
                  <a:pt x="36307" y="5420"/>
                </a:lnTo>
                <a:lnTo>
                  <a:pt x="48253" y="1193"/>
                </a:lnTo>
                <a:lnTo>
                  <a:pt x="59841" y="0"/>
                </a:lnTo>
                <a:lnTo>
                  <a:pt x="74315" y="2502"/>
                </a:lnTo>
                <a:lnTo>
                  <a:pt x="84051" y="9818"/>
                </a:lnTo>
                <a:lnTo>
                  <a:pt x="85927" y="12763"/>
                </a:lnTo>
                <a:lnTo>
                  <a:pt x="88872" y="22943"/>
                </a:lnTo>
                <a:lnTo>
                  <a:pt x="88410" y="35370"/>
                </a:lnTo>
                <a:lnTo>
                  <a:pt x="85381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5" name="object 1135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94653" y="8877"/>
                </a:moveTo>
                <a:lnTo>
                  <a:pt x="92151" y="3060"/>
                </a:lnTo>
                <a:lnTo>
                  <a:pt x="86880" y="0"/>
                </a:lnTo>
                <a:lnTo>
                  <a:pt x="74104" y="0"/>
                </a:lnTo>
                <a:lnTo>
                  <a:pt x="69672" y="1104"/>
                </a:lnTo>
                <a:lnTo>
                  <a:pt x="65227" y="3327"/>
                </a:lnTo>
                <a:lnTo>
                  <a:pt x="60502" y="5549"/>
                </a:lnTo>
                <a:lnTo>
                  <a:pt x="5579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37" y="28867"/>
                </a:lnTo>
                <a:lnTo>
                  <a:pt x="48018" y="26924"/>
                </a:lnTo>
                <a:lnTo>
                  <a:pt x="50787" y="25539"/>
                </a:lnTo>
                <a:lnTo>
                  <a:pt x="55511" y="23876"/>
                </a:lnTo>
                <a:lnTo>
                  <a:pt x="59677" y="23317"/>
                </a:lnTo>
                <a:lnTo>
                  <a:pt x="62445" y="23317"/>
                </a:lnTo>
                <a:lnTo>
                  <a:pt x="66890" y="25539"/>
                </a:lnTo>
                <a:lnTo>
                  <a:pt x="67995" y="29146"/>
                </a:lnTo>
                <a:lnTo>
                  <a:pt x="67729" y="33312"/>
                </a:lnTo>
                <a:lnTo>
                  <a:pt x="66890" y="36918"/>
                </a:lnTo>
                <a:lnTo>
                  <a:pt x="66052" y="40525"/>
                </a:lnTo>
                <a:lnTo>
                  <a:pt x="64947" y="44132"/>
                </a:lnTo>
                <a:lnTo>
                  <a:pt x="63842" y="47739"/>
                </a:lnTo>
                <a:lnTo>
                  <a:pt x="49403" y="92430"/>
                </a:lnTo>
                <a:lnTo>
                  <a:pt x="74383" y="92430"/>
                </a:lnTo>
                <a:lnTo>
                  <a:pt x="92976" y="33858"/>
                </a:lnTo>
                <a:lnTo>
                  <a:pt x="93163" y="33292"/>
                </a:lnTo>
                <a:lnTo>
                  <a:pt x="96119" y="19278"/>
                </a:lnTo>
                <a:lnTo>
                  <a:pt x="94653" y="887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6" name="object 1136"/>
          <p:cNvSpPr/>
          <p:nvPr/>
        </p:nvSpPr>
        <p:spPr>
          <a:xfrm>
            <a:off x="5973711" y="841114"/>
            <a:ext cx="96119" cy="92430"/>
          </a:xfrm>
          <a:custGeom>
            <a:avLst/>
            <a:gdLst/>
            <a:ahLst/>
            <a:cxnLst/>
            <a:rect l="l" t="t" r="r" b="b"/>
            <a:pathLst>
              <a:path w="96119" h="92430">
                <a:moveTo>
                  <a:pt x="74383" y="92430"/>
                </a:moveTo>
                <a:lnTo>
                  <a:pt x="49403" y="92430"/>
                </a:lnTo>
                <a:lnTo>
                  <a:pt x="63842" y="47739"/>
                </a:lnTo>
                <a:lnTo>
                  <a:pt x="64947" y="44132"/>
                </a:lnTo>
                <a:lnTo>
                  <a:pt x="66052" y="40525"/>
                </a:lnTo>
                <a:lnTo>
                  <a:pt x="66890" y="36918"/>
                </a:lnTo>
                <a:lnTo>
                  <a:pt x="67729" y="33312"/>
                </a:lnTo>
                <a:lnTo>
                  <a:pt x="67995" y="30810"/>
                </a:lnTo>
                <a:lnTo>
                  <a:pt x="67995" y="29146"/>
                </a:lnTo>
                <a:lnTo>
                  <a:pt x="67729" y="26924"/>
                </a:lnTo>
                <a:lnTo>
                  <a:pt x="66890" y="25539"/>
                </a:lnTo>
                <a:lnTo>
                  <a:pt x="65506" y="24701"/>
                </a:lnTo>
                <a:lnTo>
                  <a:pt x="64389" y="23876"/>
                </a:lnTo>
                <a:lnTo>
                  <a:pt x="62445" y="23317"/>
                </a:lnTo>
                <a:lnTo>
                  <a:pt x="59677" y="23317"/>
                </a:lnTo>
                <a:lnTo>
                  <a:pt x="57734" y="23317"/>
                </a:lnTo>
                <a:lnTo>
                  <a:pt x="53009" y="24701"/>
                </a:lnTo>
                <a:lnTo>
                  <a:pt x="50787" y="25539"/>
                </a:lnTo>
                <a:lnTo>
                  <a:pt x="48018" y="26924"/>
                </a:lnTo>
                <a:lnTo>
                  <a:pt x="45237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791" y="8610"/>
                </a:lnTo>
                <a:lnTo>
                  <a:pt x="60502" y="5549"/>
                </a:lnTo>
                <a:lnTo>
                  <a:pt x="65227" y="3327"/>
                </a:lnTo>
                <a:lnTo>
                  <a:pt x="69672" y="1104"/>
                </a:lnTo>
                <a:lnTo>
                  <a:pt x="74104" y="0"/>
                </a:lnTo>
                <a:lnTo>
                  <a:pt x="78828" y="0"/>
                </a:lnTo>
                <a:lnTo>
                  <a:pt x="86880" y="0"/>
                </a:lnTo>
                <a:lnTo>
                  <a:pt x="92151" y="3060"/>
                </a:lnTo>
                <a:lnTo>
                  <a:pt x="94653" y="8877"/>
                </a:lnTo>
                <a:lnTo>
                  <a:pt x="96119" y="19278"/>
                </a:lnTo>
                <a:lnTo>
                  <a:pt x="93163" y="33292"/>
                </a:lnTo>
                <a:lnTo>
                  <a:pt x="92976" y="33858"/>
                </a:lnTo>
                <a:lnTo>
                  <a:pt x="7438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7" name="object 1137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64401" y="0"/>
                </a:lnTo>
                <a:lnTo>
                  <a:pt x="39966" y="0"/>
                </a:lnTo>
                <a:lnTo>
                  <a:pt x="0" y="124345"/>
                </a:lnTo>
                <a:lnTo>
                  <a:pt x="24701" y="124345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8" name="object 1138"/>
          <p:cNvSpPr/>
          <p:nvPr/>
        </p:nvSpPr>
        <p:spPr>
          <a:xfrm>
            <a:off x="6066139" y="809199"/>
            <a:ext cx="64401" cy="124345"/>
          </a:xfrm>
          <a:custGeom>
            <a:avLst/>
            <a:gdLst/>
            <a:ahLst/>
            <a:cxnLst/>
            <a:rect l="l" t="t" r="r" b="b"/>
            <a:pathLst>
              <a:path w="64401" h="124345">
                <a:moveTo>
                  <a:pt x="24701" y="124345"/>
                </a:moveTo>
                <a:lnTo>
                  <a:pt x="0" y="124345"/>
                </a:lnTo>
                <a:lnTo>
                  <a:pt x="39966" y="0"/>
                </a:lnTo>
                <a:lnTo>
                  <a:pt x="64401" y="0"/>
                </a:lnTo>
                <a:lnTo>
                  <a:pt x="24701" y="12434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9" name="object 1139"/>
          <p:cNvSpPr/>
          <p:nvPr/>
        </p:nvSpPr>
        <p:spPr>
          <a:xfrm>
            <a:off x="6109432" y="877754"/>
            <a:ext cx="35534" cy="68554"/>
          </a:xfrm>
          <a:custGeom>
            <a:avLst/>
            <a:gdLst/>
            <a:ahLst/>
            <a:cxnLst/>
            <a:rect l="l" t="t" r="r" b="b"/>
            <a:pathLst>
              <a:path w="35534" h="68554">
                <a:moveTo>
                  <a:pt x="29705" y="1663"/>
                </a:moveTo>
                <a:lnTo>
                  <a:pt x="24434" y="4165"/>
                </a:lnTo>
                <a:lnTo>
                  <a:pt x="26936" y="31915"/>
                </a:lnTo>
                <a:lnTo>
                  <a:pt x="28321" y="27762"/>
                </a:lnTo>
                <a:lnTo>
                  <a:pt x="29146" y="24701"/>
                </a:lnTo>
                <a:lnTo>
                  <a:pt x="30543" y="22479"/>
                </a:lnTo>
                <a:lnTo>
                  <a:pt x="35534" y="0"/>
                </a:lnTo>
                <a:lnTo>
                  <a:pt x="29705" y="1663"/>
                </a:lnTo>
                <a:close/>
              </a:path>
              <a:path w="35534" h="68554">
                <a:moveTo>
                  <a:pt x="29146" y="-32194"/>
                </a:moveTo>
                <a:lnTo>
                  <a:pt x="22212" y="-10553"/>
                </a:lnTo>
                <a:lnTo>
                  <a:pt x="24155" y="-10553"/>
                </a:lnTo>
                <a:lnTo>
                  <a:pt x="28587" y="-12217"/>
                </a:lnTo>
                <a:lnTo>
                  <a:pt x="32753" y="-13881"/>
                </a:lnTo>
                <a:lnTo>
                  <a:pt x="37198" y="-14985"/>
                </a:lnTo>
                <a:lnTo>
                  <a:pt x="41363" y="-16382"/>
                </a:lnTo>
                <a:lnTo>
                  <a:pt x="44970" y="-16929"/>
                </a:lnTo>
                <a:lnTo>
                  <a:pt x="54406" y="-16929"/>
                </a:lnTo>
                <a:lnTo>
                  <a:pt x="58851" y="-15824"/>
                </a:lnTo>
                <a:lnTo>
                  <a:pt x="61633" y="-13881"/>
                </a:lnTo>
                <a:lnTo>
                  <a:pt x="64122" y="-12217"/>
                </a:lnTo>
                <a:lnTo>
                  <a:pt x="64681" y="-8597"/>
                </a:lnTo>
                <a:lnTo>
                  <a:pt x="63017" y="-3886"/>
                </a:lnTo>
                <a:lnTo>
                  <a:pt x="63017" y="-3327"/>
                </a:lnTo>
                <a:lnTo>
                  <a:pt x="55524" y="-2781"/>
                </a:lnTo>
                <a:lnTo>
                  <a:pt x="48577" y="-1943"/>
                </a:lnTo>
                <a:lnTo>
                  <a:pt x="42202" y="-1117"/>
                </a:lnTo>
                <a:lnTo>
                  <a:pt x="35534" y="0"/>
                </a:lnTo>
                <a:lnTo>
                  <a:pt x="30543" y="22479"/>
                </a:lnTo>
                <a:lnTo>
                  <a:pt x="33870" y="19151"/>
                </a:lnTo>
                <a:lnTo>
                  <a:pt x="38595" y="16929"/>
                </a:lnTo>
                <a:lnTo>
                  <a:pt x="41363" y="15824"/>
                </a:lnTo>
                <a:lnTo>
                  <a:pt x="44132" y="15265"/>
                </a:lnTo>
                <a:lnTo>
                  <a:pt x="46913" y="14706"/>
                </a:lnTo>
                <a:lnTo>
                  <a:pt x="49415" y="14439"/>
                </a:lnTo>
                <a:lnTo>
                  <a:pt x="53022" y="14160"/>
                </a:lnTo>
                <a:lnTo>
                  <a:pt x="57467" y="13601"/>
                </a:lnTo>
                <a:lnTo>
                  <a:pt x="51358" y="32194"/>
                </a:lnTo>
                <a:lnTo>
                  <a:pt x="46355" y="35801"/>
                </a:lnTo>
                <a:lnTo>
                  <a:pt x="43586" y="36918"/>
                </a:lnTo>
                <a:lnTo>
                  <a:pt x="41084" y="38023"/>
                </a:lnTo>
                <a:lnTo>
                  <a:pt x="36639" y="38582"/>
                </a:lnTo>
                <a:lnTo>
                  <a:pt x="32486" y="38582"/>
                </a:lnTo>
                <a:lnTo>
                  <a:pt x="29984" y="38023"/>
                </a:lnTo>
                <a:lnTo>
                  <a:pt x="26936" y="34696"/>
                </a:lnTo>
                <a:lnTo>
                  <a:pt x="26936" y="31915"/>
                </a:lnTo>
                <a:lnTo>
                  <a:pt x="24434" y="4165"/>
                </a:lnTo>
                <a:lnTo>
                  <a:pt x="19431" y="6388"/>
                </a:lnTo>
                <a:lnTo>
                  <a:pt x="14998" y="9715"/>
                </a:lnTo>
                <a:lnTo>
                  <a:pt x="11112" y="13881"/>
                </a:lnTo>
                <a:lnTo>
                  <a:pt x="7505" y="18046"/>
                </a:lnTo>
                <a:lnTo>
                  <a:pt x="4724" y="23317"/>
                </a:lnTo>
                <a:lnTo>
                  <a:pt x="2501" y="29972"/>
                </a:lnTo>
                <a:lnTo>
                  <a:pt x="0" y="38023"/>
                </a:lnTo>
                <a:lnTo>
                  <a:pt x="0" y="44691"/>
                </a:lnTo>
                <a:lnTo>
                  <a:pt x="3060" y="50241"/>
                </a:lnTo>
                <a:lnTo>
                  <a:pt x="5829" y="55511"/>
                </a:lnTo>
                <a:lnTo>
                  <a:pt x="10833" y="58013"/>
                </a:lnTo>
                <a:lnTo>
                  <a:pt x="21653" y="58013"/>
                </a:lnTo>
                <a:lnTo>
                  <a:pt x="24714" y="57734"/>
                </a:lnTo>
                <a:lnTo>
                  <a:pt x="26936" y="57175"/>
                </a:lnTo>
                <a:lnTo>
                  <a:pt x="31648" y="55511"/>
                </a:lnTo>
                <a:lnTo>
                  <a:pt x="34429" y="54406"/>
                </a:lnTo>
                <a:lnTo>
                  <a:pt x="39141" y="51904"/>
                </a:lnTo>
                <a:lnTo>
                  <a:pt x="42748" y="49123"/>
                </a:lnTo>
                <a:lnTo>
                  <a:pt x="46913" y="46075"/>
                </a:lnTo>
                <a:lnTo>
                  <a:pt x="43865" y="55791"/>
                </a:lnTo>
                <a:lnTo>
                  <a:pt x="68287" y="55791"/>
                </a:lnTo>
                <a:lnTo>
                  <a:pt x="87998" y="-5283"/>
                </a:lnTo>
                <a:lnTo>
                  <a:pt x="91325" y="-15824"/>
                </a:lnTo>
                <a:lnTo>
                  <a:pt x="90779" y="-23875"/>
                </a:lnTo>
                <a:lnTo>
                  <a:pt x="86334" y="-28867"/>
                </a:lnTo>
                <a:lnTo>
                  <a:pt x="84603" y="-30515"/>
                </a:lnTo>
                <a:lnTo>
                  <a:pt x="74360" y="-35131"/>
                </a:lnTo>
                <a:lnTo>
                  <a:pt x="58851" y="-36639"/>
                </a:lnTo>
                <a:lnTo>
                  <a:pt x="53301" y="-36639"/>
                </a:lnTo>
                <a:lnTo>
                  <a:pt x="47752" y="-36080"/>
                </a:lnTo>
                <a:lnTo>
                  <a:pt x="41922" y="-34975"/>
                </a:lnTo>
                <a:lnTo>
                  <a:pt x="36093" y="-33858"/>
                </a:lnTo>
                <a:lnTo>
                  <a:pt x="31648" y="-33032"/>
                </a:lnTo>
                <a:lnTo>
                  <a:pt x="29146" y="-3219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0" name="object 1140"/>
          <p:cNvSpPr/>
          <p:nvPr/>
        </p:nvSpPr>
        <p:spPr>
          <a:xfrm>
            <a:off x="6109432" y="841114"/>
            <a:ext cx="91325" cy="94653"/>
          </a:xfrm>
          <a:custGeom>
            <a:avLst/>
            <a:gdLst/>
            <a:ahLst/>
            <a:cxnLst/>
            <a:rect l="l" t="t" r="r" b="b"/>
            <a:pathLst>
              <a:path w="91325" h="94653">
                <a:moveTo>
                  <a:pt x="46913" y="82715"/>
                </a:moveTo>
                <a:lnTo>
                  <a:pt x="44691" y="84378"/>
                </a:lnTo>
                <a:lnTo>
                  <a:pt x="42748" y="85763"/>
                </a:lnTo>
                <a:lnTo>
                  <a:pt x="41084" y="87160"/>
                </a:lnTo>
                <a:lnTo>
                  <a:pt x="39141" y="88544"/>
                </a:lnTo>
                <a:lnTo>
                  <a:pt x="36918" y="89662"/>
                </a:lnTo>
                <a:lnTo>
                  <a:pt x="34429" y="91046"/>
                </a:lnTo>
                <a:lnTo>
                  <a:pt x="31648" y="92151"/>
                </a:lnTo>
                <a:lnTo>
                  <a:pt x="29146" y="93268"/>
                </a:lnTo>
                <a:lnTo>
                  <a:pt x="26936" y="93814"/>
                </a:lnTo>
                <a:lnTo>
                  <a:pt x="24714" y="94373"/>
                </a:lnTo>
                <a:lnTo>
                  <a:pt x="21653" y="94653"/>
                </a:lnTo>
                <a:lnTo>
                  <a:pt x="17767" y="94653"/>
                </a:lnTo>
                <a:lnTo>
                  <a:pt x="10833" y="94653"/>
                </a:lnTo>
                <a:lnTo>
                  <a:pt x="5829" y="92151"/>
                </a:lnTo>
                <a:lnTo>
                  <a:pt x="3060" y="86880"/>
                </a:lnTo>
                <a:lnTo>
                  <a:pt x="0" y="81330"/>
                </a:lnTo>
                <a:lnTo>
                  <a:pt x="0" y="74663"/>
                </a:lnTo>
                <a:lnTo>
                  <a:pt x="2501" y="66611"/>
                </a:lnTo>
                <a:lnTo>
                  <a:pt x="4724" y="59956"/>
                </a:lnTo>
                <a:lnTo>
                  <a:pt x="7505" y="54686"/>
                </a:lnTo>
                <a:lnTo>
                  <a:pt x="11112" y="50520"/>
                </a:lnTo>
                <a:lnTo>
                  <a:pt x="14998" y="46355"/>
                </a:lnTo>
                <a:lnTo>
                  <a:pt x="19431" y="43027"/>
                </a:lnTo>
                <a:lnTo>
                  <a:pt x="24434" y="40805"/>
                </a:lnTo>
                <a:lnTo>
                  <a:pt x="29705" y="38303"/>
                </a:lnTo>
                <a:lnTo>
                  <a:pt x="35534" y="36639"/>
                </a:lnTo>
                <a:lnTo>
                  <a:pt x="42202" y="35521"/>
                </a:lnTo>
                <a:lnTo>
                  <a:pt x="48577" y="34696"/>
                </a:lnTo>
                <a:lnTo>
                  <a:pt x="55524" y="33858"/>
                </a:lnTo>
                <a:lnTo>
                  <a:pt x="63017" y="33312"/>
                </a:lnTo>
                <a:lnTo>
                  <a:pt x="63017" y="32753"/>
                </a:lnTo>
                <a:lnTo>
                  <a:pt x="64681" y="28041"/>
                </a:lnTo>
                <a:lnTo>
                  <a:pt x="64122" y="24422"/>
                </a:lnTo>
                <a:lnTo>
                  <a:pt x="61633" y="22758"/>
                </a:lnTo>
                <a:lnTo>
                  <a:pt x="58851" y="20815"/>
                </a:lnTo>
                <a:lnTo>
                  <a:pt x="54406" y="19710"/>
                </a:lnTo>
                <a:lnTo>
                  <a:pt x="48018" y="19710"/>
                </a:lnTo>
                <a:lnTo>
                  <a:pt x="44970" y="19710"/>
                </a:lnTo>
                <a:lnTo>
                  <a:pt x="41363" y="20256"/>
                </a:lnTo>
                <a:lnTo>
                  <a:pt x="37198" y="21653"/>
                </a:lnTo>
                <a:lnTo>
                  <a:pt x="32753" y="22758"/>
                </a:lnTo>
                <a:lnTo>
                  <a:pt x="28587" y="24422"/>
                </a:lnTo>
                <a:lnTo>
                  <a:pt x="24155" y="26085"/>
                </a:lnTo>
                <a:lnTo>
                  <a:pt x="22212" y="26085"/>
                </a:lnTo>
                <a:lnTo>
                  <a:pt x="29146" y="4445"/>
                </a:lnTo>
                <a:lnTo>
                  <a:pt x="31648" y="3606"/>
                </a:lnTo>
                <a:lnTo>
                  <a:pt x="36093" y="2781"/>
                </a:lnTo>
                <a:lnTo>
                  <a:pt x="41922" y="1663"/>
                </a:lnTo>
                <a:lnTo>
                  <a:pt x="47752" y="558"/>
                </a:lnTo>
                <a:lnTo>
                  <a:pt x="53301" y="0"/>
                </a:lnTo>
                <a:lnTo>
                  <a:pt x="58851" y="0"/>
                </a:lnTo>
                <a:lnTo>
                  <a:pt x="74360" y="1507"/>
                </a:lnTo>
                <a:lnTo>
                  <a:pt x="84603" y="6123"/>
                </a:lnTo>
                <a:lnTo>
                  <a:pt x="90779" y="12763"/>
                </a:lnTo>
                <a:lnTo>
                  <a:pt x="91325" y="20815"/>
                </a:lnTo>
                <a:lnTo>
                  <a:pt x="87998" y="31356"/>
                </a:lnTo>
                <a:lnTo>
                  <a:pt x="68287" y="92430"/>
                </a:lnTo>
                <a:lnTo>
                  <a:pt x="43865" y="92430"/>
                </a:lnTo>
                <a:lnTo>
                  <a:pt x="46913" y="82715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1" name="object 1141"/>
          <p:cNvSpPr/>
          <p:nvPr/>
        </p:nvSpPr>
        <p:spPr>
          <a:xfrm>
            <a:off x="6136369" y="891355"/>
            <a:ext cx="30530" cy="24980"/>
          </a:xfrm>
          <a:custGeom>
            <a:avLst/>
            <a:gdLst/>
            <a:ahLst/>
            <a:cxnLst/>
            <a:rect l="l" t="t" r="r" b="b"/>
            <a:pathLst>
              <a:path w="30530" h="24980">
                <a:moveTo>
                  <a:pt x="24422" y="18592"/>
                </a:moveTo>
                <a:lnTo>
                  <a:pt x="30530" y="0"/>
                </a:lnTo>
                <a:lnTo>
                  <a:pt x="26085" y="558"/>
                </a:lnTo>
                <a:lnTo>
                  <a:pt x="22478" y="838"/>
                </a:lnTo>
                <a:lnTo>
                  <a:pt x="19977" y="1104"/>
                </a:lnTo>
                <a:lnTo>
                  <a:pt x="17195" y="1663"/>
                </a:lnTo>
                <a:lnTo>
                  <a:pt x="14427" y="2222"/>
                </a:lnTo>
                <a:lnTo>
                  <a:pt x="11658" y="3327"/>
                </a:lnTo>
                <a:lnTo>
                  <a:pt x="9156" y="4165"/>
                </a:lnTo>
                <a:lnTo>
                  <a:pt x="6934" y="5549"/>
                </a:lnTo>
                <a:lnTo>
                  <a:pt x="5270" y="7213"/>
                </a:lnTo>
                <a:lnTo>
                  <a:pt x="3606" y="8877"/>
                </a:lnTo>
                <a:lnTo>
                  <a:pt x="2209" y="11099"/>
                </a:lnTo>
                <a:lnTo>
                  <a:pt x="1384" y="14160"/>
                </a:lnTo>
                <a:lnTo>
                  <a:pt x="0" y="18313"/>
                </a:lnTo>
                <a:lnTo>
                  <a:pt x="0" y="21094"/>
                </a:lnTo>
                <a:lnTo>
                  <a:pt x="1384" y="22758"/>
                </a:lnTo>
                <a:lnTo>
                  <a:pt x="3047" y="24422"/>
                </a:lnTo>
                <a:lnTo>
                  <a:pt x="5549" y="24980"/>
                </a:lnTo>
                <a:lnTo>
                  <a:pt x="9702" y="24980"/>
                </a:lnTo>
                <a:lnTo>
                  <a:pt x="11658" y="24980"/>
                </a:lnTo>
                <a:lnTo>
                  <a:pt x="14147" y="24422"/>
                </a:lnTo>
                <a:lnTo>
                  <a:pt x="16649" y="23317"/>
                </a:lnTo>
                <a:lnTo>
                  <a:pt x="19418" y="22199"/>
                </a:lnTo>
                <a:lnTo>
                  <a:pt x="21920" y="20815"/>
                </a:lnTo>
                <a:lnTo>
                  <a:pt x="24422" y="1859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2" name="object 1142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710" y="28867"/>
                </a:moveTo>
                <a:lnTo>
                  <a:pt x="95491" y="26924"/>
                </a:lnTo>
                <a:lnTo>
                  <a:pt x="97980" y="25819"/>
                </a:lnTo>
                <a:lnTo>
                  <a:pt x="102146" y="23876"/>
                </a:lnTo>
                <a:lnTo>
                  <a:pt x="106032" y="23317"/>
                </a:lnTo>
                <a:lnTo>
                  <a:pt x="108813" y="23317"/>
                </a:lnTo>
                <a:lnTo>
                  <a:pt x="112979" y="25539"/>
                </a:lnTo>
                <a:lnTo>
                  <a:pt x="113804" y="28867"/>
                </a:lnTo>
                <a:lnTo>
                  <a:pt x="113525" y="33312"/>
                </a:lnTo>
                <a:lnTo>
                  <a:pt x="112699" y="36360"/>
                </a:lnTo>
                <a:lnTo>
                  <a:pt x="111861" y="39420"/>
                </a:lnTo>
                <a:lnTo>
                  <a:pt x="110744" y="43027"/>
                </a:lnTo>
                <a:lnTo>
                  <a:pt x="109359" y="47459"/>
                </a:lnTo>
                <a:lnTo>
                  <a:pt x="94932" y="92430"/>
                </a:lnTo>
                <a:lnTo>
                  <a:pt x="119634" y="92430"/>
                </a:lnTo>
                <a:lnTo>
                  <a:pt x="138506" y="33858"/>
                </a:lnTo>
                <a:lnTo>
                  <a:pt x="140449" y="27482"/>
                </a:lnTo>
                <a:lnTo>
                  <a:pt x="141566" y="22479"/>
                </a:lnTo>
                <a:lnTo>
                  <a:pt x="14184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40169" y="8051"/>
                </a:lnTo>
                <a:lnTo>
                  <a:pt x="137121" y="3327"/>
                </a:lnTo>
                <a:lnTo>
                  <a:pt x="132118" y="825"/>
                </a:lnTo>
                <a:lnTo>
                  <a:pt x="129070" y="0"/>
                </a:lnTo>
                <a:lnTo>
                  <a:pt x="121018" y="0"/>
                </a:lnTo>
                <a:lnTo>
                  <a:pt x="116306" y="1384"/>
                </a:lnTo>
                <a:lnTo>
                  <a:pt x="111302" y="4165"/>
                </a:lnTo>
                <a:lnTo>
                  <a:pt x="106311" y="6934"/>
                </a:lnTo>
                <a:lnTo>
                  <a:pt x="100482" y="10820"/>
                </a:lnTo>
                <a:lnTo>
                  <a:pt x="94094" y="15824"/>
                </a:lnTo>
                <a:lnTo>
                  <a:pt x="93827" y="10541"/>
                </a:lnTo>
                <a:lnTo>
                  <a:pt x="92430" y="6667"/>
                </a:lnTo>
                <a:lnTo>
                  <a:pt x="89382" y="4165"/>
                </a:lnTo>
                <a:lnTo>
                  <a:pt x="86601" y="1384"/>
                </a:lnTo>
                <a:lnTo>
                  <a:pt x="82715" y="0"/>
                </a:lnTo>
                <a:lnTo>
                  <a:pt x="73558" y="0"/>
                </a:lnTo>
                <a:lnTo>
                  <a:pt x="69113" y="1104"/>
                </a:lnTo>
                <a:lnTo>
                  <a:pt x="64947" y="3327"/>
                </a:lnTo>
                <a:lnTo>
                  <a:pt x="60515" y="5549"/>
                </a:lnTo>
                <a:lnTo>
                  <a:pt x="55791" y="8610"/>
                </a:lnTo>
                <a:lnTo>
                  <a:pt x="50520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5250" y="28867"/>
                </a:lnTo>
                <a:lnTo>
                  <a:pt x="49961" y="26085"/>
                </a:lnTo>
                <a:lnTo>
                  <a:pt x="54406" y="23876"/>
                </a:lnTo>
                <a:lnTo>
                  <a:pt x="58572" y="23317"/>
                </a:lnTo>
                <a:lnTo>
                  <a:pt x="61341" y="23317"/>
                </a:lnTo>
                <a:lnTo>
                  <a:pt x="65506" y="25539"/>
                </a:lnTo>
                <a:lnTo>
                  <a:pt x="66344" y="28867"/>
                </a:lnTo>
                <a:lnTo>
                  <a:pt x="66065" y="33312"/>
                </a:lnTo>
                <a:lnTo>
                  <a:pt x="65227" y="36360"/>
                </a:lnTo>
                <a:lnTo>
                  <a:pt x="64401" y="39420"/>
                </a:lnTo>
                <a:lnTo>
                  <a:pt x="63284" y="43307"/>
                </a:lnTo>
                <a:lnTo>
                  <a:pt x="61899" y="47459"/>
                </a:lnTo>
                <a:lnTo>
                  <a:pt x="47459" y="92430"/>
                </a:lnTo>
                <a:lnTo>
                  <a:pt x="72174" y="92430"/>
                </a:lnTo>
                <a:lnTo>
                  <a:pt x="9271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3" name="object 1143"/>
          <p:cNvSpPr/>
          <p:nvPr/>
        </p:nvSpPr>
        <p:spPr>
          <a:xfrm>
            <a:off x="6196039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932" y="92430"/>
                </a:moveTo>
                <a:lnTo>
                  <a:pt x="109359" y="47459"/>
                </a:lnTo>
                <a:lnTo>
                  <a:pt x="110744" y="43027"/>
                </a:lnTo>
                <a:lnTo>
                  <a:pt x="111861" y="39420"/>
                </a:lnTo>
                <a:lnTo>
                  <a:pt x="112699" y="36360"/>
                </a:lnTo>
                <a:lnTo>
                  <a:pt x="113525" y="33312"/>
                </a:lnTo>
                <a:lnTo>
                  <a:pt x="113804" y="30810"/>
                </a:lnTo>
                <a:lnTo>
                  <a:pt x="113804" y="28867"/>
                </a:lnTo>
                <a:lnTo>
                  <a:pt x="113804" y="26924"/>
                </a:lnTo>
                <a:lnTo>
                  <a:pt x="112979" y="25539"/>
                </a:lnTo>
                <a:lnTo>
                  <a:pt x="111861" y="24701"/>
                </a:lnTo>
                <a:lnTo>
                  <a:pt x="110744" y="23876"/>
                </a:lnTo>
                <a:lnTo>
                  <a:pt x="108813" y="23317"/>
                </a:lnTo>
                <a:lnTo>
                  <a:pt x="106032" y="23317"/>
                </a:lnTo>
                <a:lnTo>
                  <a:pt x="104089" y="23317"/>
                </a:lnTo>
                <a:lnTo>
                  <a:pt x="102146" y="23876"/>
                </a:lnTo>
                <a:lnTo>
                  <a:pt x="99923" y="24701"/>
                </a:lnTo>
                <a:lnTo>
                  <a:pt x="97980" y="25819"/>
                </a:lnTo>
                <a:lnTo>
                  <a:pt x="95491" y="26924"/>
                </a:lnTo>
                <a:lnTo>
                  <a:pt x="92710" y="28867"/>
                </a:lnTo>
                <a:lnTo>
                  <a:pt x="72174" y="92430"/>
                </a:lnTo>
                <a:lnTo>
                  <a:pt x="47459" y="92430"/>
                </a:lnTo>
                <a:lnTo>
                  <a:pt x="61899" y="47459"/>
                </a:lnTo>
                <a:lnTo>
                  <a:pt x="63284" y="43307"/>
                </a:lnTo>
                <a:lnTo>
                  <a:pt x="64401" y="39420"/>
                </a:lnTo>
                <a:lnTo>
                  <a:pt x="65227" y="36360"/>
                </a:lnTo>
                <a:lnTo>
                  <a:pt x="66065" y="33312"/>
                </a:lnTo>
                <a:lnTo>
                  <a:pt x="66344" y="30810"/>
                </a:lnTo>
                <a:lnTo>
                  <a:pt x="66344" y="28867"/>
                </a:lnTo>
                <a:lnTo>
                  <a:pt x="66065" y="26924"/>
                </a:lnTo>
                <a:lnTo>
                  <a:pt x="65506" y="25539"/>
                </a:lnTo>
                <a:lnTo>
                  <a:pt x="64401" y="24701"/>
                </a:lnTo>
                <a:lnTo>
                  <a:pt x="63017" y="23876"/>
                </a:lnTo>
                <a:lnTo>
                  <a:pt x="61341" y="23317"/>
                </a:lnTo>
                <a:lnTo>
                  <a:pt x="58572" y="23317"/>
                </a:lnTo>
                <a:lnTo>
                  <a:pt x="56629" y="23317"/>
                </a:lnTo>
                <a:lnTo>
                  <a:pt x="54406" y="23876"/>
                </a:lnTo>
                <a:lnTo>
                  <a:pt x="52184" y="24980"/>
                </a:lnTo>
                <a:lnTo>
                  <a:pt x="49961" y="26085"/>
                </a:lnTo>
                <a:lnTo>
                  <a:pt x="47459" y="27203"/>
                </a:lnTo>
                <a:lnTo>
                  <a:pt x="4525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520" y="12484"/>
                </a:lnTo>
                <a:lnTo>
                  <a:pt x="55791" y="8610"/>
                </a:lnTo>
                <a:lnTo>
                  <a:pt x="60515" y="5549"/>
                </a:lnTo>
                <a:lnTo>
                  <a:pt x="64947" y="3327"/>
                </a:lnTo>
                <a:lnTo>
                  <a:pt x="69113" y="1104"/>
                </a:lnTo>
                <a:lnTo>
                  <a:pt x="73558" y="0"/>
                </a:lnTo>
                <a:lnTo>
                  <a:pt x="78003" y="0"/>
                </a:lnTo>
                <a:lnTo>
                  <a:pt x="82715" y="0"/>
                </a:lnTo>
                <a:lnTo>
                  <a:pt x="86601" y="1384"/>
                </a:lnTo>
                <a:lnTo>
                  <a:pt x="89382" y="4165"/>
                </a:lnTo>
                <a:lnTo>
                  <a:pt x="92430" y="6667"/>
                </a:lnTo>
                <a:lnTo>
                  <a:pt x="93827" y="10541"/>
                </a:lnTo>
                <a:lnTo>
                  <a:pt x="94094" y="15824"/>
                </a:lnTo>
                <a:lnTo>
                  <a:pt x="100482" y="10820"/>
                </a:lnTo>
                <a:lnTo>
                  <a:pt x="106311" y="6934"/>
                </a:lnTo>
                <a:lnTo>
                  <a:pt x="111302" y="4165"/>
                </a:lnTo>
                <a:lnTo>
                  <a:pt x="116306" y="1384"/>
                </a:lnTo>
                <a:lnTo>
                  <a:pt x="121018" y="0"/>
                </a:lnTo>
                <a:lnTo>
                  <a:pt x="125463" y="0"/>
                </a:lnTo>
                <a:lnTo>
                  <a:pt x="129070" y="0"/>
                </a:lnTo>
                <a:lnTo>
                  <a:pt x="132118" y="825"/>
                </a:lnTo>
                <a:lnTo>
                  <a:pt x="134620" y="2222"/>
                </a:lnTo>
                <a:lnTo>
                  <a:pt x="137121" y="3327"/>
                </a:lnTo>
                <a:lnTo>
                  <a:pt x="139065" y="5549"/>
                </a:lnTo>
                <a:lnTo>
                  <a:pt x="140169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846" y="18326"/>
                </a:lnTo>
                <a:lnTo>
                  <a:pt x="141566" y="22479"/>
                </a:lnTo>
                <a:lnTo>
                  <a:pt x="140449" y="27482"/>
                </a:lnTo>
                <a:lnTo>
                  <a:pt x="138506" y="33858"/>
                </a:lnTo>
                <a:lnTo>
                  <a:pt x="119634" y="92430"/>
                </a:lnTo>
                <a:lnTo>
                  <a:pt x="94932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4" name="object 1144"/>
          <p:cNvSpPr/>
          <p:nvPr/>
        </p:nvSpPr>
        <p:spPr>
          <a:xfrm>
            <a:off x="6323443" y="903568"/>
            <a:ext cx="71056" cy="94094"/>
          </a:xfrm>
          <a:custGeom>
            <a:avLst/>
            <a:gdLst/>
            <a:ahLst/>
            <a:cxnLst/>
            <a:rect l="l" t="t" r="r" b="b"/>
            <a:pathLst>
              <a:path w="71056" h="94094">
                <a:moveTo>
                  <a:pt x="71056" y="0"/>
                </a:moveTo>
                <a:lnTo>
                  <a:pt x="66890" y="4444"/>
                </a:lnTo>
                <a:lnTo>
                  <a:pt x="62458" y="8877"/>
                </a:lnTo>
                <a:lnTo>
                  <a:pt x="57454" y="11099"/>
                </a:lnTo>
                <a:lnTo>
                  <a:pt x="49136" y="11099"/>
                </a:lnTo>
                <a:lnTo>
                  <a:pt x="45808" y="10820"/>
                </a:lnTo>
                <a:lnTo>
                  <a:pt x="41910" y="9436"/>
                </a:lnTo>
                <a:lnTo>
                  <a:pt x="41910" y="29146"/>
                </a:lnTo>
                <a:lnTo>
                  <a:pt x="44691" y="29971"/>
                </a:lnTo>
                <a:lnTo>
                  <a:pt x="47193" y="31089"/>
                </a:lnTo>
                <a:lnTo>
                  <a:pt x="50520" y="31635"/>
                </a:lnTo>
                <a:lnTo>
                  <a:pt x="54406" y="31635"/>
                </a:lnTo>
                <a:lnTo>
                  <a:pt x="59433" y="31213"/>
                </a:lnTo>
                <a:lnTo>
                  <a:pt x="70909" y="27071"/>
                </a:lnTo>
                <a:lnTo>
                  <a:pt x="71056" y="0"/>
                </a:lnTo>
                <a:close/>
              </a:path>
              <a:path w="71056" h="94094">
                <a:moveTo>
                  <a:pt x="82435" y="18592"/>
                </a:moveTo>
                <a:lnTo>
                  <a:pt x="91746" y="7537"/>
                </a:lnTo>
                <a:lnTo>
                  <a:pt x="98156" y="-3517"/>
                </a:lnTo>
                <a:lnTo>
                  <a:pt x="103251" y="-16103"/>
                </a:lnTo>
                <a:lnTo>
                  <a:pt x="106119" y="-27081"/>
                </a:lnTo>
                <a:lnTo>
                  <a:pt x="107618" y="-39708"/>
                </a:lnTo>
                <a:lnTo>
                  <a:pt x="106311" y="-49961"/>
                </a:lnTo>
                <a:lnTo>
                  <a:pt x="104089" y="-58293"/>
                </a:lnTo>
                <a:lnTo>
                  <a:pt x="98259" y="-62458"/>
                </a:lnTo>
                <a:lnTo>
                  <a:pt x="84099" y="-62458"/>
                </a:lnTo>
                <a:lnTo>
                  <a:pt x="79387" y="-61341"/>
                </a:lnTo>
                <a:lnTo>
                  <a:pt x="74942" y="-59118"/>
                </a:lnTo>
                <a:lnTo>
                  <a:pt x="70510" y="-56896"/>
                </a:lnTo>
                <a:lnTo>
                  <a:pt x="65786" y="-54127"/>
                </a:lnTo>
                <a:lnTo>
                  <a:pt x="61061" y="-50520"/>
                </a:lnTo>
                <a:lnTo>
                  <a:pt x="64122" y="-59956"/>
                </a:lnTo>
                <a:lnTo>
                  <a:pt x="39408" y="-59956"/>
                </a:lnTo>
                <a:lnTo>
                  <a:pt x="0" y="62737"/>
                </a:lnTo>
                <a:lnTo>
                  <a:pt x="24701" y="62737"/>
                </a:lnTo>
                <a:lnTo>
                  <a:pt x="36639" y="25260"/>
                </a:lnTo>
                <a:lnTo>
                  <a:pt x="39408" y="27482"/>
                </a:lnTo>
                <a:lnTo>
                  <a:pt x="41910" y="29146"/>
                </a:lnTo>
                <a:lnTo>
                  <a:pt x="41910" y="9436"/>
                </a:lnTo>
                <a:lnTo>
                  <a:pt x="56349" y="-35801"/>
                </a:lnTo>
                <a:lnTo>
                  <a:pt x="59131" y="-37477"/>
                </a:lnTo>
                <a:lnTo>
                  <a:pt x="61620" y="-38582"/>
                </a:lnTo>
                <a:lnTo>
                  <a:pt x="66611" y="-40246"/>
                </a:lnTo>
                <a:lnTo>
                  <a:pt x="71056" y="-40525"/>
                </a:lnTo>
                <a:lnTo>
                  <a:pt x="76060" y="-40525"/>
                </a:lnTo>
                <a:lnTo>
                  <a:pt x="79108" y="-38582"/>
                </a:lnTo>
                <a:lnTo>
                  <a:pt x="80213" y="-34696"/>
                </a:lnTo>
                <a:lnTo>
                  <a:pt x="81330" y="-30810"/>
                </a:lnTo>
                <a:lnTo>
                  <a:pt x="80492" y="-24422"/>
                </a:lnTo>
                <a:lnTo>
                  <a:pt x="77724" y="-15544"/>
                </a:lnTo>
                <a:lnTo>
                  <a:pt x="74942" y="-6667"/>
                </a:lnTo>
                <a:lnTo>
                  <a:pt x="71056" y="0"/>
                </a:lnTo>
                <a:lnTo>
                  <a:pt x="70909" y="27071"/>
                </a:lnTo>
                <a:lnTo>
                  <a:pt x="82435" y="1859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5" name="object 1145"/>
          <p:cNvSpPr/>
          <p:nvPr/>
        </p:nvSpPr>
        <p:spPr>
          <a:xfrm>
            <a:off x="6365353" y="863042"/>
            <a:ext cx="39420" cy="51625"/>
          </a:xfrm>
          <a:custGeom>
            <a:avLst/>
            <a:gdLst/>
            <a:ahLst/>
            <a:cxnLst/>
            <a:rect l="l" t="t" r="r" b="b"/>
            <a:pathLst>
              <a:path w="39420" h="51625">
                <a:moveTo>
                  <a:pt x="35813" y="24980"/>
                </a:moveTo>
                <a:lnTo>
                  <a:pt x="38582" y="16103"/>
                </a:lnTo>
                <a:lnTo>
                  <a:pt x="39420" y="9715"/>
                </a:lnTo>
                <a:lnTo>
                  <a:pt x="38303" y="5829"/>
                </a:lnTo>
                <a:lnTo>
                  <a:pt x="37198" y="1943"/>
                </a:lnTo>
                <a:lnTo>
                  <a:pt x="34150" y="0"/>
                </a:lnTo>
                <a:lnTo>
                  <a:pt x="29146" y="0"/>
                </a:lnTo>
                <a:lnTo>
                  <a:pt x="26923" y="0"/>
                </a:lnTo>
                <a:lnTo>
                  <a:pt x="24701" y="279"/>
                </a:lnTo>
                <a:lnTo>
                  <a:pt x="22212" y="1104"/>
                </a:lnTo>
                <a:lnTo>
                  <a:pt x="19710" y="1943"/>
                </a:lnTo>
                <a:lnTo>
                  <a:pt x="17221" y="3047"/>
                </a:lnTo>
                <a:lnTo>
                  <a:pt x="14439" y="4724"/>
                </a:lnTo>
                <a:lnTo>
                  <a:pt x="0" y="49961"/>
                </a:lnTo>
                <a:lnTo>
                  <a:pt x="1117" y="50520"/>
                </a:lnTo>
                <a:lnTo>
                  <a:pt x="2501" y="51066"/>
                </a:lnTo>
                <a:lnTo>
                  <a:pt x="3898" y="51346"/>
                </a:lnTo>
                <a:lnTo>
                  <a:pt x="5283" y="51346"/>
                </a:lnTo>
                <a:lnTo>
                  <a:pt x="7226" y="51625"/>
                </a:lnTo>
                <a:lnTo>
                  <a:pt x="9436" y="51625"/>
                </a:lnTo>
                <a:lnTo>
                  <a:pt x="15544" y="51625"/>
                </a:lnTo>
                <a:lnTo>
                  <a:pt x="20548" y="49402"/>
                </a:lnTo>
                <a:lnTo>
                  <a:pt x="24980" y="44970"/>
                </a:lnTo>
                <a:lnTo>
                  <a:pt x="29146" y="40525"/>
                </a:lnTo>
                <a:lnTo>
                  <a:pt x="33032" y="33858"/>
                </a:lnTo>
                <a:lnTo>
                  <a:pt x="35813" y="2498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6" name="object 1146"/>
          <p:cNvSpPr/>
          <p:nvPr/>
        </p:nvSpPr>
        <p:spPr>
          <a:xfrm>
            <a:off x="6323443" y="841109"/>
            <a:ext cx="107618" cy="125196"/>
          </a:xfrm>
          <a:custGeom>
            <a:avLst/>
            <a:gdLst/>
            <a:ahLst/>
            <a:cxnLst/>
            <a:rect l="l" t="t" r="r" b="b"/>
            <a:pathLst>
              <a:path w="107618" h="125196">
                <a:moveTo>
                  <a:pt x="103251" y="46354"/>
                </a:moveTo>
                <a:lnTo>
                  <a:pt x="98156" y="58940"/>
                </a:lnTo>
                <a:lnTo>
                  <a:pt x="91746" y="69996"/>
                </a:lnTo>
                <a:lnTo>
                  <a:pt x="84018" y="79468"/>
                </a:lnTo>
                <a:lnTo>
                  <a:pt x="82435" y="81051"/>
                </a:lnTo>
                <a:lnTo>
                  <a:pt x="70909" y="89530"/>
                </a:lnTo>
                <a:lnTo>
                  <a:pt x="59433" y="93672"/>
                </a:lnTo>
                <a:lnTo>
                  <a:pt x="54406" y="94094"/>
                </a:lnTo>
                <a:lnTo>
                  <a:pt x="50520" y="94094"/>
                </a:lnTo>
                <a:lnTo>
                  <a:pt x="47193" y="93548"/>
                </a:lnTo>
                <a:lnTo>
                  <a:pt x="44691" y="92430"/>
                </a:lnTo>
                <a:lnTo>
                  <a:pt x="41910" y="91605"/>
                </a:lnTo>
                <a:lnTo>
                  <a:pt x="39408" y="89941"/>
                </a:lnTo>
                <a:lnTo>
                  <a:pt x="36639" y="87718"/>
                </a:lnTo>
                <a:lnTo>
                  <a:pt x="24701" y="125196"/>
                </a:lnTo>
                <a:lnTo>
                  <a:pt x="0" y="125196"/>
                </a:lnTo>
                <a:lnTo>
                  <a:pt x="39408" y="2501"/>
                </a:lnTo>
                <a:lnTo>
                  <a:pt x="64122" y="2501"/>
                </a:lnTo>
                <a:lnTo>
                  <a:pt x="61061" y="11937"/>
                </a:lnTo>
                <a:lnTo>
                  <a:pt x="65786" y="8331"/>
                </a:lnTo>
                <a:lnTo>
                  <a:pt x="70510" y="5562"/>
                </a:lnTo>
                <a:lnTo>
                  <a:pt x="74942" y="3340"/>
                </a:lnTo>
                <a:lnTo>
                  <a:pt x="79387" y="1117"/>
                </a:lnTo>
                <a:lnTo>
                  <a:pt x="84099" y="0"/>
                </a:lnTo>
                <a:lnTo>
                  <a:pt x="89103" y="0"/>
                </a:lnTo>
                <a:lnTo>
                  <a:pt x="98259" y="0"/>
                </a:lnTo>
                <a:lnTo>
                  <a:pt x="104089" y="4165"/>
                </a:lnTo>
                <a:lnTo>
                  <a:pt x="106311" y="12496"/>
                </a:lnTo>
                <a:lnTo>
                  <a:pt x="107618" y="22749"/>
                </a:lnTo>
                <a:lnTo>
                  <a:pt x="106119" y="35377"/>
                </a:lnTo>
                <a:lnTo>
                  <a:pt x="103251" y="46354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7" name="object 1147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50520" y="21374"/>
                </a:moveTo>
                <a:lnTo>
                  <a:pt x="53568" y="19989"/>
                </a:lnTo>
                <a:lnTo>
                  <a:pt x="56629" y="19431"/>
                </a:lnTo>
                <a:lnTo>
                  <a:pt x="63004" y="19431"/>
                </a:lnTo>
                <a:lnTo>
                  <a:pt x="65506" y="19710"/>
                </a:lnTo>
                <a:lnTo>
                  <a:pt x="70230" y="21094"/>
                </a:lnTo>
                <a:lnTo>
                  <a:pt x="73837" y="23037"/>
                </a:lnTo>
                <a:lnTo>
                  <a:pt x="76885" y="24980"/>
                </a:lnTo>
                <a:lnTo>
                  <a:pt x="79667" y="27482"/>
                </a:lnTo>
                <a:lnTo>
                  <a:pt x="83273" y="29146"/>
                </a:lnTo>
                <a:lnTo>
                  <a:pt x="90487" y="6388"/>
                </a:lnTo>
                <a:lnTo>
                  <a:pt x="87998" y="4724"/>
                </a:lnTo>
                <a:lnTo>
                  <a:pt x="84378" y="3327"/>
                </a:lnTo>
                <a:lnTo>
                  <a:pt x="80213" y="1943"/>
                </a:lnTo>
                <a:lnTo>
                  <a:pt x="76060" y="838"/>
                </a:lnTo>
                <a:lnTo>
                  <a:pt x="71056" y="0"/>
                </a:lnTo>
                <a:lnTo>
                  <a:pt x="59677" y="0"/>
                </a:lnTo>
                <a:lnTo>
                  <a:pt x="54127" y="838"/>
                </a:lnTo>
                <a:lnTo>
                  <a:pt x="49136" y="2501"/>
                </a:lnTo>
                <a:lnTo>
                  <a:pt x="43853" y="4165"/>
                </a:lnTo>
                <a:lnTo>
                  <a:pt x="39420" y="6388"/>
                </a:lnTo>
                <a:lnTo>
                  <a:pt x="35255" y="8890"/>
                </a:lnTo>
                <a:lnTo>
                  <a:pt x="31368" y="11658"/>
                </a:lnTo>
                <a:lnTo>
                  <a:pt x="27762" y="14986"/>
                </a:lnTo>
                <a:lnTo>
                  <a:pt x="24980" y="18326"/>
                </a:lnTo>
                <a:lnTo>
                  <a:pt x="22212" y="21932"/>
                </a:lnTo>
                <a:lnTo>
                  <a:pt x="20256" y="25819"/>
                </a:lnTo>
                <a:lnTo>
                  <a:pt x="18872" y="29705"/>
                </a:lnTo>
                <a:lnTo>
                  <a:pt x="16662" y="36639"/>
                </a:lnTo>
                <a:lnTo>
                  <a:pt x="16662" y="42468"/>
                </a:lnTo>
                <a:lnTo>
                  <a:pt x="18326" y="46634"/>
                </a:lnTo>
                <a:lnTo>
                  <a:pt x="19989" y="51079"/>
                </a:lnTo>
                <a:lnTo>
                  <a:pt x="23596" y="54127"/>
                </a:lnTo>
                <a:lnTo>
                  <a:pt x="29146" y="56349"/>
                </a:lnTo>
                <a:lnTo>
                  <a:pt x="33312" y="58013"/>
                </a:lnTo>
                <a:lnTo>
                  <a:pt x="36093" y="58572"/>
                </a:lnTo>
                <a:lnTo>
                  <a:pt x="38861" y="59131"/>
                </a:lnTo>
                <a:lnTo>
                  <a:pt x="42748" y="60236"/>
                </a:lnTo>
                <a:lnTo>
                  <a:pt x="45796" y="61061"/>
                </a:lnTo>
                <a:lnTo>
                  <a:pt x="49682" y="64401"/>
                </a:lnTo>
                <a:lnTo>
                  <a:pt x="49136" y="68008"/>
                </a:lnTo>
                <a:lnTo>
                  <a:pt x="46354" y="72720"/>
                </a:lnTo>
                <a:lnTo>
                  <a:pt x="43306" y="73837"/>
                </a:lnTo>
                <a:lnTo>
                  <a:pt x="40246" y="74942"/>
                </a:lnTo>
                <a:lnTo>
                  <a:pt x="36918" y="75780"/>
                </a:lnTo>
                <a:lnTo>
                  <a:pt x="29984" y="75780"/>
                </a:lnTo>
                <a:lnTo>
                  <a:pt x="27203" y="75222"/>
                </a:lnTo>
                <a:lnTo>
                  <a:pt x="24434" y="74396"/>
                </a:lnTo>
                <a:lnTo>
                  <a:pt x="21932" y="73558"/>
                </a:lnTo>
                <a:lnTo>
                  <a:pt x="17767" y="71056"/>
                </a:lnTo>
                <a:lnTo>
                  <a:pt x="13881" y="68567"/>
                </a:lnTo>
                <a:lnTo>
                  <a:pt x="10553" y="64960"/>
                </a:lnTo>
                <a:lnTo>
                  <a:pt x="7772" y="63842"/>
                </a:lnTo>
                <a:lnTo>
                  <a:pt x="0" y="87718"/>
                </a:lnTo>
                <a:lnTo>
                  <a:pt x="2781" y="89662"/>
                </a:lnTo>
                <a:lnTo>
                  <a:pt x="6667" y="91325"/>
                </a:lnTo>
                <a:lnTo>
                  <a:pt x="11391" y="92710"/>
                </a:lnTo>
                <a:lnTo>
                  <a:pt x="16103" y="94094"/>
                </a:lnTo>
                <a:lnTo>
                  <a:pt x="21374" y="94932"/>
                </a:lnTo>
                <a:lnTo>
                  <a:pt x="33591" y="94932"/>
                </a:lnTo>
                <a:lnTo>
                  <a:pt x="39420" y="94094"/>
                </a:lnTo>
                <a:lnTo>
                  <a:pt x="44411" y="92430"/>
                </a:lnTo>
                <a:lnTo>
                  <a:pt x="49415" y="91046"/>
                </a:lnTo>
                <a:lnTo>
                  <a:pt x="54127" y="88823"/>
                </a:lnTo>
                <a:lnTo>
                  <a:pt x="58572" y="86055"/>
                </a:lnTo>
                <a:lnTo>
                  <a:pt x="62458" y="83273"/>
                </a:lnTo>
                <a:lnTo>
                  <a:pt x="66065" y="80225"/>
                </a:lnTo>
                <a:lnTo>
                  <a:pt x="68846" y="76339"/>
                </a:lnTo>
                <a:lnTo>
                  <a:pt x="71894" y="72453"/>
                </a:lnTo>
                <a:lnTo>
                  <a:pt x="74117" y="68567"/>
                </a:lnTo>
                <a:lnTo>
                  <a:pt x="75501" y="64401"/>
                </a:lnTo>
                <a:lnTo>
                  <a:pt x="77444" y="57734"/>
                </a:lnTo>
                <a:lnTo>
                  <a:pt x="77723" y="52184"/>
                </a:lnTo>
                <a:lnTo>
                  <a:pt x="76060" y="48298"/>
                </a:lnTo>
                <a:lnTo>
                  <a:pt x="74675" y="44132"/>
                </a:lnTo>
                <a:lnTo>
                  <a:pt x="71335" y="41084"/>
                </a:lnTo>
                <a:lnTo>
                  <a:pt x="66065" y="39141"/>
                </a:lnTo>
                <a:lnTo>
                  <a:pt x="61620" y="37477"/>
                </a:lnTo>
                <a:lnTo>
                  <a:pt x="58851" y="36918"/>
                </a:lnTo>
                <a:lnTo>
                  <a:pt x="56349" y="36360"/>
                </a:lnTo>
                <a:lnTo>
                  <a:pt x="52184" y="35255"/>
                </a:lnTo>
                <a:lnTo>
                  <a:pt x="48577" y="34150"/>
                </a:lnTo>
                <a:lnTo>
                  <a:pt x="44411" y="30543"/>
                </a:lnTo>
                <a:lnTo>
                  <a:pt x="44970" y="26924"/>
                </a:lnTo>
                <a:lnTo>
                  <a:pt x="47739" y="22758"/>
                </a:lnTo>
                <a:lnTo>
                  <a:pt x="50520" y="21374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8" name="object 1148"/>
          <p:cNvSpPr/>
          <p:nvPr/>
        </p:nvSpPr>
        <p:spPr>
          <a:xfrm>
            <a:off x="6421145" y="841110"/>
            <a:ext cx="90487" cy="94932"/>
          </a:xfrm>
          <a:custGeom>
            <a:avLst/>
            <a:gdLst/>
            <a:ahLst/>
            <a:cxnLst/>
            <a:rect l="l" t="t" r="r" b="b"/>
            <a:pathLst>
              <a:path w="90487" h="94932">
                <a:moveTo>
                  <a:pt x="27203" y="94932"/>
                </a:moveTo>
                <a:lnTo>
                  <a:pt x="21374" y="94932"/>
                </a:lnTo>
                <a:lnTo>
                  <a:pt x="16103" y="94094"/>
                </a:lnTo>
                <a:lnTo>
                  <a:pt x="11391" y="92710"/>
                </a:lnTo>
                <a:lnTo>
                  <a:pt x="6667" y="91325"/>
                </a:lnTo>
                <a:lnTo>
                  <a:pt x="2781" y="89662"/>
                </a:lnTo>
                <a:lnTo>
                  <a:pt x="0" y="87718"/>
                </a:lnTo>
                <a:lnTo>
                  <a:pt x="7772" y="63842"/>
                </a:lnTo>
                <a:lnTo>
                  <a:pt x="9715" y="63842"/>
                </a:lnTo>
                <a:lnTo>
                  <a:pt x="10553" y="64960"/>
                </a:lnTo>
                <a:lnTo>
                  <a:pt x="11658" y="66065"/>
                </a:lnTo>
                <a:lnTo>
                  <a:pt x="12763" y="67449"/>
                </a:lnTo>
                <a:lnTo>
                  <a:pt x="13881" y="68567"/>
                </a:lnTo>
                <a:lnTo>
                  <a:pt x="15544" y="69951"/>
                </a:lnTo>
                <a:lnTo>
                  <a:pt x="17767" y="71056"/>
                </a:lnTo>
                <a:lnTo>
                  <a:pt x="19710" y="72453"/>
                </a:lnTo>
                <a:lnTo>
                  <a:pt x="21932" y="73558"/>
                </a:lnTo>
                <a:lnTo>
                  <a:pt x="24434" y="74396"/>
                </a:lnTo>
                <a:lnTo>
                  <a:pt x="27203" y="75222"/>
                </a:lnTo>
                <a:lnTo>
                  <a:pt x="29984" y="75780"/>
                </a:lnTo>
                <a:lnTo>
                  <a:pt x="33591" y="75780"/>
                </a:lnTo>
                <a:lnTo>
                  <a:pt x="36918" y="75780"/>
                </a:lnTo>
                <a:lnTo>
                  <a:pt x="40246" y="74942"/>
                </a:lnTo>
                <a:lnTo>
                  <a:pt x="43306" y="73837"/>
                </a:lnTo>
                <a:lnTo>
                  <a:pt x="46354" y="72720"/>
                </a:lnTo>
                <a:lnTo>
                  <a:pt x="48298" y="70510"/>
                </a:lnTo>
                <a:lnTo>
                  <a:pt x="49136" y="68008"/>
                </a:lnTo>
                <a:lnTo>
                  <a:pt x="49682" y="65786"/>
                </a:lnTo>
                <a:lnTo>
                  <a:pt x="49682" y="64401"/>
                </a:lnTo>
                <a:lnTo>
                  <a:pt x="48856" y="63284"/>
                </a:lnTo>
                <a:lnTo>
                  <a:pt x="48018" y="62179"/>
                </a:lnTo>
                <a:lnTo>
                  <a:pt x="45796" y="61061"/>
                </a:lnTo>
                <a:lnTo>
                  <a:pt x="42748" y="60236"/>
                </a:lnTo>
                <a:lnTo>
                  <a:pt x="41084" y="59677"/>
                </a:lnTo>
                <a:lnTo>
                  <a:pt x="38861" y="59131"/>
                </a:lnTo>
                <a:lnTo>
                  <a:pt x="36093" y="58572"/>
                </a:lnTo>
                <a:lnTo>
                  <a:pt x="33312" y="58013"/>
                </a:lnTo>
                <a:lnTo>
                  <a:pt x="31089" y="57188"/>
                </a:lnTo>
                <a:lnTo>
                  <a:pt x="29146" y="56349"/>
                </a:lnTo>
                <a:lnTo>
                  <a:pt x="23596" y="54127"/>
                </a:lnTo>
                <a:lnTo>
                  <a:pt x="19989" y="51079"/>
                </a:lnTo>
                <a:lnTo>
                  <a:pt x="18326" y="46634"/>
                </a:lnTo>
                <a:lnTo>
                  <a:pt x="16662" y="42468"/>
                </a:lnTo>
                <a:lnTo>
                  <a:pt x="16662" y="36639"/>
                </a:lnTo>
                <a:lnTo>
                  <a:pt x="18872" y="29705"/>
                </a:lnTo>
                <a:lnTo>
                  <a:pt x="20256" y="25819"/>
                </a:lnTo>
                <a:lnTo>
                  <a:pt x="22212" y="21932"/>
                </a:lnTo>
                <a:lnTo>
                  <a:pt x="24980" y="18326"/>
                </a:lnTo>
                <a:lnTo>
                  <a:pt x="27762" y="14986"/>
                </a:lnTo>
                <a:lnTo>
                  <a:pt x="31368" y="11658"/>
                </a:lnTo>
                <a:lnTo>
                  <a:pt x="35255" y="8890"/>
                </a:lnTo>
                <a:lnTo>
                  <a:pt x="39420" y="6388"/>
                </a:lnTo>
                <a:lnTo>
                  <a:pt x="43853" y="4165"/>
                </a:lnTo>
                <a:lnTo>
                  <a:pt x="49136" y="2501"/>
                </a:lnTo>
                <a:lnTo>
                  <a:pt x="54127" y="838"/>
                </a:lnTo>
                <a:lnTo>
                  <a:pt x="59677" y="0"/>
                </a:lnTo>
                <a:lnTo>
                  <a:pt x="65506" y="0"/>
                </a:lnTo>
                <a:lnTo>
                  <a:pt x="71056" y="0"/>
                </a:lnTo>
                <a:lnTo>
                  <a:pt x="76060" y="838"/>
                </a:lnTo>
                <a:lnTo>
                  <a:pt x="80213" y="1943"/>
                </a:lnTo>
                <a:lnTo>
                  <a:pt x="84378" y="3327"/>
                </a:lnTo>
                <a:lnTo>
                  <a:pt x="87998" y="4724"/>
                </a:lnTo>
                <a:lnTo>
                  <a:pt x="90487" y="6388"/>
                </a:lnTo>
                <a:lnTo>
                  <a:pt x="83273" y="29146"/>
                </a:lnTo>
                <a:lnTo>
                  <a:pt x="81330" y="29146"/>
                </a:lnTo>
                <a:lnTo>
                  <a:pt x="80771" y="28587"/>
                </a:lnTo>
                <a:lnTo>
                  <a:pt x="79667" y="27482"/>
                </a:lnTo>
                <a:lnTo>
                  <a:pt x="78282" y="26098"/>
                </a:lnTo>
                <a:lnTo>
                  <a:pt x="76885" y="24980"/>
                </a:lnTo>
                <a:lnTo>
                  <a:pt x="75222" y="23876"/>
                </a:lnTo>
                <a:lnTo>
                  <a:pt x="73837" y="23037"/>
                </a:lnTo>
                <a:lnTo>
                  <a:pt x="72161" y="21932"/>
                </a:lnTo>
                <a:lnTo>
                  <a:pt x="70230" y="21094"/>
                </a:lnTo>
                <a:lnTo>
                  <a:pt x="67729" y="20269"/>
                </a:lnTo>
                <a:lnTo>
                  <a:pt x="65506" y="19710"/>
                </a:lnTo>
                <a:lnTo>
                  <a:pt x="63004" y="19431"/>
                </a:lnTo>
                <a:lnTo>
                  <a:pt x="60236" y="19431"/>
                </a:lnTo>
                <a:lnTo>
                  <a:pt x="56629" y="19431"/>
                </a:lnTo>
                <a:lnTo>
                  <a:pt x="53568" y="19989"/>
                </a:lnTo>
                <a:lnTo>
                  <a:pt x="50520" y="21374"/>
                </a:lnTo>
                <a:lnTo>
                  <a:pt x="47739" y="22758"/>
                </a:lnTo>
                <a:lnTo>
                  <a:pt x="45796" y="24701"/>
                </a:lnTo>
                <a:lnTo>
                  <a:pt x="44970" y="26924"/>
                </a:lnTo>
                <a:lnTo>
                  <a:pt x="44411" y="28867"/>
                </a:lnTo>
                <a:lnTo>
                  <a:pt x="44411" y="30543"/>
                </a:lnTo>
                <a:lnTo>
                  <a:pt x="45250" y="31648"/>
                </a:lnTo>
                <a:lnTo>
                  <a:pt x="46088" y="32753"/>
                </a:lnTo>
                <a:lnTo>
                  <a:pt x="48577" y="34150"/>
                </a:lnTo>
                <a:lnTo>
                  <a:pt x="52184" y="35255"/>
                </a:lnTo>
                <a:lnTo>
                  <a:pt x="54127" y="35814"/>
                </a:lnTo>
                <a:lnTo>
                  <a:pt x="56349" y="36360"/>
                </a:lnTo>
                <a:lnTo>
                  <a:pt x="58851" y="36918"/>
                </a:lnTo>
                <a:lnTo>
                  <a:pt x="61620" y="37477"/>
                </a:lnTo>
                <a:lnTo>
                  <a:pt x="63842" y="38303"/>
                </a:lnTo>
                <a:lnTo>
                  <a:pt x="66065" y="39141"/>
                </a:lnTo>
                <a:lnTo>
                  <a:pt x="71335" y="41084"/>
                </a:lnTo>
                <a:lnTo>
                  <a:pt x="74675" y="44132"/>
                </a:lnTo>
                <a:lnTo>
                  <a:pt x="76060" y="48298"/>
                </a:lnTo>
                <a:lnTo>
                  <a:pt x="77723" y="52184"/>
                </a:lnTo>
                <a:lnTo>
                  <a:pt x="77444" y="57734"/>
                </a:lnTo>
                <a:lnTo>
                  <a:pt x="75501" y="64401"/>
                </a:lnTo>
                <a:lnTo>
                  <a:pt x="74117" y="68567"/>
                </a:lnTo>
                <a:lnTo>
                  <a:pt x="71894" y="72453"/>
                </a:lnTo>
                <a:lnTo>
                  <a:pt x="68846" y="76339"/>
                </a:lnTo>
                <a:lnTo>
                  <a:pt x="66065" y="80225"/>
                </a:lnTo>
                <a:lnTo>
                  <a:pt x="62458" y="83273"/>
                </a:lnTo>
                <a:lnTo>
                  <a:pt x="58572" y="86055"/>
                </a:lnTo>
                <a:lnTo>
                  <a:pt x="54127" y="88823"/>
                </a:lnTo>
                <a:lnTo>
                  <a:pt x="49415" y="91046"/>
                </a:lnTo>
                <a:lnTo>
                  <a:pt x="44411" y="92430"/>
                </a:lnTo>
                <a:lnTo>
                  <a:pt x="39420" y="94094"/>
                </a:lnTo>
                <a:lnTo>
                  <a:pt x="33591" y="94932"/>
                </a:lnTo>
                <a:lnTo>
                  <a:pt x="27203" y="9493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9" name="object 1149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35255" y="0"/>
                </a:lnTo>
                <a:lnTo>
                  <a:pt x="10274" y="0"/>
                </a:lnTo>
                <a:lnTo>
                  <a:pt x="0" y="31369"/>
                </a:lnTo>
                <a:lnTo>
                  <a:pt x="24980" y="31369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0" name="object 1150"/>
          <p:cNvSpPr/>
          <p:nvPr/>
        </p:nvSpPr>
        <p:spPr>
          <a:xfrm>
            <a:off x="6499976" y="902176"/>
            <a:ext cx="35255" cy="31368"/>
          </a:xfrm>
          <a:custGeom>
            <a:avLst/>
            <a:gdLst/>
            <a:ahLst/>
            <a:cxnLst/>
            <a:rect l="l" t="t" r="r" b="b"/>
            <a:pathLst>
              <a:path w="35255" h="31368">
                <a:moveTo>
                  <a:pt x="24980" y="31369"/>
                </a:moveTo>
                <a:lnTo>
                  <a:pt x="0" y="31369"/>
                </a:lnTo>
                <a:lnTo>
                  <a:pt x="10274" y="0"/>
                </a:lnTo>
                <a:lnTo>
                  <a:pt x="35255" y="0"/>
                </a:lnTo>
                <a:lnTo>
                  <a:pt x="24980" y="3136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1" name="object 1151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79667" y="3060"/>
                </a:moveTo>
                <a:lnTo>
                  <a:pt x="75780" y="1943"/>
                </a:lnTo>
                <a:lnTo>
                  <a:pt x="71615" y="838"/>
                </a:lnTo>
                <a:lnTo>
                  <a:pt x="67449" y="0"/>
                </a:lnTo>
                <a:lnTo>
                  <a:pt x="57175" y="0"/>
                </a:lnTo>
                <a:lnTo>
                  <a:pt x="51358" y="1117"/>
                </a:lnTo>
                <a:lnTo>
                  <a:pt x="45529" y="2781"/>
                </a:lnTo>
                <a:lnTo>
                  <a:pt x="39700" y="4724"/>
                </a:lnTo>
                <a:lnTo>
                  <a:pt x="34150" y="7492"/>
                </a:lnTo>
                <a:lnTo>
                  <a:pt x="28867" y="11099"/>
                </a:lnTo>
                <a:lnTo>
                  <a:pt x="23596" y="14998"/>
                </a:lnTo>
                <a:lnTo>
                  <a:pt x="18872" y="19989"/>
                </a:lnTo>
                <a:lnTo>
                  <a:pt x="14439" y="25819"/>
                </a:lnTo>
                <a:lnTo>
                  <a:pt x="9994" y="31915"/>
                </a:lnTo>
                <a:lnTo>
                  <a:pt x="6667" y="39141"/>
                </a:lnTo>
                <a:lnTo>
                  <a:pt x="3886" y="47739"/>
                </a:lnTo>
                <a:lnTo>
                  <a:pt x="1117" y="55791"/>
                </a:lnTo>
                <a:lnTo>
                  <a:pt x="0" y="62737"/>
                </a:lnTo>
                <a:lnTo>
                  <a:pt x="279" y="68567"/>
                </a:lnTo>
                <a:lnTo>
                  <a:pt x="838" y="74663"/>
                </a:lnTo>
                <a:lnTo>
                  <a:pt x="2222" y="79387"/>
                </a:lnTo>
                <a:lnTo>
                  <a:pt x="5003" y="83273"/>
                </a:lnTo>
                <a:lnTo>
                  <a:pt x="7772" y="87160"/>
                </a:lnTo>
                <a:lnTo>
                  <a:pt x="11379" y="90208"/>
                </a:lnTo>
                <a:lnTo>
                  <a:pt x="16383" y="91871"/>
                </a:lnTo>
                <a:lnTo>
                  <a:pt x="21094" y="93814"/>
                </a:lnTo>
                <a:lnTo>
                  <a:pt x="26924" y="94653"/>
                </a:lnTo>
                <a:lnTo>
                  <a:pt x="39700" y="94653"/>
                </a:lnTo>
                <a:lnTo>
                  <a:pt x="44132" y="93814"/>
                </a:lnTo>
                <a:lnTo>
                  <a:pt x="49123" y="92430"/>
                </a:lnTo>
                <a:lnTo>
                  <a:pt x="53301" y="91046"/>
                </a:lnTo>
                <a:lnTo>
                  <a:pt x="57734" y="89382"/>
                </a:lnTo>
                <a:lnTo>
                  <a:pt x="61341" y="87706"/>
                </a:lnTo>
                <a:lnTo>
                  <a:pt x="68846" y="63842"/>
                </a:lnTo>
                <a:lnTo>
                  <a:pt x="65786" y="63842"/>
                </a:lnTo>
                <a:lnTo>
                  <a:pt x="64681" y="64681"/>
                </a:lnTo>
                <a:lnTo>
                  <a:pt x="61620" y="67170"/>
                </a:lnTo>
                <a:lnTo>
                  <a:pt x="58293" y="69392"/>
                </a:lnTo>
                <a:lnTo>
                  <a:pt x="54406" y="71615"/>
                </a:lnTo>
                <a:lnTo>
                  <a:pt x="49415" y="73278"/>
                </a:lnTo>
                <a:lnTo>
                  <a:pt x="46634" y="74117"/>
                </a:lnTo>
                <a:lnTo>
                  <a:pt x="43853" y="74663"/>
                </a:lnTo>
                <a:lnTo>
                  <a:pt x="34696" y="74663"/>
                </a:lnTo>
                <a:lnTo>
                  <a:pt x="30530" y="72453"/>
                </a:lnTo>
                <a:lnTo>
                  <a:pt x="28321" y="68008"/>
                </a:lnTo>
                <a:lnTo>
                  <a:pt x="25819" y="63563"/>
                </a:lnTo>
                <a:lnTo>
                  <a:pt x="26098" y="56908"/>
                </a:lnTo>
                <a:lnTo>
                  <a:pt x="29146" y="47739"/>
                </a:lnTo>
                <a:lnTo>
                  <a:pt x="31927" y="39420"/>
                </a:lnTo>
                <a:lnTo>
                  <a:pt x="35814" y="32753"/>
                </a:lnTo>
                <a:lnTo>
                  <a:pt x="40805" y="27762"/>
                </a:lnTo>
                <a:lnTo>
                  <a:pt x="45796" y="22758"/>
                </a:lnTo>
                <a:lnTo>
                  <a:pt x="51638" y="20269"/>
                </a:lnTo>
                <a:lnTo>
                  <a:pt x="60515" y="20269"/>
                </a:lnTo>
                <a:lnTo>
                  <a:pt x="63017" y="20548"/>
                </a:lnTo>
                <a:lnTo>
                  <a:pt x="66903" y="22212"/>
                </a:lnTo>
                <a:lnTo>
                  <a:pt x="70231" y="24155"/>
                </a:lnTo>
                <a:lnTo>
                  <a:pt x="73558" y="27762"/>
                </a:lnTo>
                <a:lnTo>
                  <a:pt x="76339" y="31368"/>
                </a:lnTo>
                <a:lnTo>
                  <a:pt x="79387" y="31368"/>
                </a:lnTo>
                <a:lnTo>
                  <a:pt x="87160" y="7213"/>
                </a:lnTo>
                <a:lnTo>
                  <a:pt x="83553" y="4724"/>
                </a:lnTo>
                <a:lnTo>
                  <a:pt x="79667" y="3060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2" name="object 1152"/>
          <p:cNvSpPr/>
          <p:nvPr/>
        </p:nvSpPr>
        <p:spPr>
          <a:xfrm>
            <a:off x="6549382" y="841112"/>
            <a:ext cx="87160" cy="94653"/>
          </a:xfrm>
          <a:custGeom>
            <a:avLst/>
            <a:gdLst/>
            <a:ahLst/>
            <a:cxnLst/>
            <a:rect l="l" t="t" r="r" b="b"/>
            <a:pathLst>
              <a:path w="87160" h="94653">
                <a:moveTo>
                  <a:pt x="33312" y="94653"/>
                </a:moveTo>
                <a:lnTo>
                  <a:pt x="26924" y="94653"/>
                </a:lnTo>
                <a:lnTo>
                  <a:pt x="21094" y="93814"/>
                </a:lnTo>
                <a:lnTo>
                  <a:pt x="16383" y="91871"/>
                </a:lnTo>
                <a:lnTo>
                  <a:pt x="11379" y="90208"/>
                </a:lnTo>
                <a:lnTo>
                  <a:pt x="7772" y="87160"/>
                </a:lnTo>
                <a:lnTo>
                  <a:pt x="5003" y="83273"/>
                </a:lnTo>
                <a:lnTo>
                  <a:pt x="2222" y="79387"/>
                </a:lnTo>
                <a:lnTo>
                  <a:pt x="838" y="74663"/>
                </a:lnTo>
                <a:lnTo>
                  <a:pt x="279" y="68567"/>
                </a:lnTo>
                <a:lnTo>
                  <a:pt x="0" y="62737"/>
                </a:lnTo>
                <a:lnTo>
                  <a:pt x="1117" y="55791"/>
                </a:lnTo>
                <a:lnTo>
                  <a:pt x="3886" y="47739"/>
                </a:lnTo>
                <a:lnTo>
                  <a:pt x="6667" y="39141"/>
                </a:lnTo>
                <a:lnTo>
                  <a:pt x="9994" y="31915"/>
                </a:lnTo>
                <a:lnTo>
                  <a:pt x="14439" y="25819"/>
                </a:lnTo>
                <a:lnTo>
                  <a:pt x="18872" y="19989"/>
                </a:lnTo>
                <a:lnTo>
                  <a:pt x="23596" y="14998"/>
                </a:lnTo>
                <a:lnTo>
                  <a:pt x="28867" y="11099"/>
                </a:lnTo>
                <a:lnTo>
                  <a:pt x="34150" y="7492"/>
                </a:lnTo>
                <a:lnTo>
                  <a:pt x="39700" y="4724"/>
                </a:lnTo>
                <a:lnTo>
                  <a:pt x="45529" y="2781"/>
                </a:lnTo>
                <a:lnTo>
                  <a:pt x="51358" y="1117"/>
                </a:lnTo>
                <a:lnTo>
                  <a:pt x="57175" y="0"/>
                </a:lnTo>
                <a:lnTo>
                  <a:pt x="63017" y="0"/>
                </a:lnTo>
                <a:lnTo>
                  <a:pt x="67449" y="0"/>
                </a:lnTo>
                <a:lnTo>
                  <a:pt x="71615" y="838"/>
                </a:lnTo>
                <a:lnTo>
                  <a:pt x="75780" y="1943"/>
                </a:lnTo>
                <a:lnTo>
                  <a:pt x="79667" y="3060"/>
                </a:lnTo>
                <a:lnTo>
                  <a:pt x="83553" y="4724"/>
                </a:lnTo>
                <a:lnTo>
                  <a:pt x="87160" y="7213"/>
                </a:lnTo>
                <a:lnTo>
                  <a:pt x="79387" y="31368"/>
                </a:lnTo>
                <a:lnTo>
                  <a:pt x="76339" y="31368"/>
                </a:lnTo>
                <a:lnTo>
                  <a:pt x="75501" y="30264"/>
                </a:lnTo>
                <a:lnTo>
                  <a:pt x="74663" y="29146"/>
                </a:lnTo>
                <a:lnTo>
                  <a:pt x="73558" y="27762"/>
                </a:lnTo>
                <a:lnTo>
                  <a:pt x="72720" y="26365"/>
                </a:lnTo>
                <a:lnTo>
                  <a:pt x="71615" y="25260"/>
                </a:lnTo>
                <a:lnTo>
                  <a:pt x="70231" y="24155"/>
                </a:lnTo>
                <a:lnTo>
                  <a:pt x="68846" y="23037"/>
                </a:lnTo>
                <a:lnTo>
                  <a:pt x="66903" y="22212"/>
                </a:lnTo>
                <a:lnTo>
                  <a:pt x="64960" y="21374"/>
                </a:lnTo>
                <a:lnTo>
                  <a:pt x="63017" y="20548"/>
                </a:lnTo>
                <a:lnTo>
                  <a:pt x="60515" y="20269"/>
                </a:lnTo>
                <a:lnTo>
                  <a:pt x="57734" y="20269"/>
                </a:lnTo>
                <a:lnTo>
                  <a:pt x="51638" y="20269"/>
                </a:lnTo>
                <a:lnTo>
                  <a:pt x="45796" y="22758"/>
                </a:lnTo>
                <a:lnTo>
                  <a:pt x="40805" y="27762"/>
                </a:lnTo>
                <a:lnTo>
                  <a:pt x="35814" y="32753"/>
                </a:lnTo>
                <a:lnTo>
                  <a:pt x="31927" y="39420"/>
                </a:lnTo>
                <a:lnTo>
                  <a:pt x="29146" y="47739"/>
                </a:lnTo>
                <a:lnTo>
                  <a:pt x="26098" y="56908"/>
                </a:lnTo>
                <a:lnTo>
                  <a:pt x="25819" y="63563"/>
                </a:lnTo>
                <a:lnTo>
                  <a:pt x="28321" y="68008"/>
                </a:lnTo>
                <a:lnTo>
                  <a:pt x="30530" y="72453"/>
                </a:lnTo>
                <a:lnTo>
                  <a:pt x="34696" y="74663"/>
                </a:lnTo>
                <a:lnTo>
                  <a:pt x="40805" y="74663"/>
                </a:lnTo>
                <a:lnTo>
                  <a:pt x="43853" y="74663"/>
                </a:lnTo>
                <a:lnTo>
                  <a:pt x="46634" y="74117"/>
                </a:lnTo>
                <a:lnTo>
                  <a:pt x="49415" y="73278"/>
                </a:lnTo>
                <a:lnTo>
                  <a:pt x="51904" y="72720"/>
                </a:lnTo>
                <a:lnTo>
                  <a:pt x="54406" y="71615"/>
                </a:lnTo>
                <a:lnTo>
                  <a:pt x="56349" y="70510"/>
                </a:lnTo>
                <a:lnTo>
                  <a:pt x="58293" y="69392"/>
                </a:lnTo>
                <a:lnTo>
                  <a:pt x="60236" y="68287"/>
                </a:lnTo>
                <a:lnTo>
                  <a:pt x="61620" y="67170"/>
                </a:lnTo>
                <a:lnTo>
                  <a:pt x="63284" y="65785"/>
                </a:lnTo>
                <a:lnTo>
                  <a:pt x="64681" y="64681"/>
                </a:lnTo>
                <a:lnTo>
                  <a:pt x="65786" y="63842"/>
                </a:lnTo>
                <a:lnTo>
                  <a:pt x="68846" y="63842"/>
                </a:lnTo>
                <a:lnTo>
                  <a:pt x="61341" y="87706"/>
                </a:lnTo>
                <a:lnTo>
                  <a:pt x="59677" y="88544"/>
                </a:lnTo>
                <a:lnTo>
                  <a:pt x="57734" y="89382"/>
                </a:lnTo>
                <a:lnTo>
                  <a:pt x="55511" y="90208"/>
                </a:lnTo>
                <a:lnTo>
                  <a:pt x="53301" y="91046"/>
                </a:lnTo>
                <a:lnTo>
                  <a:pt x="51358" y="91871"/>
                </a:lnTo>
                <a:lnTo>
                  <a:pt x="49123" y="92430"/>
                </a:lnTo>
                <a:lnTo>
                  <a:pt x="46634" y="93268"/>
                </a:lnTo>
                <a:lnTo>
                  <a:pt x="44132" y="93814"/>
                </a:lnTo>
                <a:lnTo>
                  <a:pt x="41910" y="94094"/>
                </a:lnTo>
                <a:lnTo>
                  <a:pt x="39700" y="94653"/>
                </a:lnTo>
                <a:lnTo>
                  <a:pt x="36918" y="94653"/>
                </a:lnTo>
                <a:lnTo>
                  <a:pt x="33312" y="94653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3" name="object 1153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29675" y="73837"/>
                </a:moveTo>
                <a:lnTo>
                  <a:pt x="26894" y="71335"/>
                </a:lnTo>
                <a:lnTo>
                  <a:pt x="25509" y="67449"/>
                </a:lnTo>
                <a:lnTo>
                  <a:pt x="25230" y="64668"/>
                </a:lnTo>
                <a:lnTo>
                  <a:pt x="23151" y="14838"/>
                </a:lnTo>
                <a:lnTo>
                  <a:pt x="15123" y="23929"/>
                </a:lnTo>
                <a:lnTo>
                  <a:pt x="8538" y="34896"/>
                </a:lnTo>
                <a:lnTo>
                  <a:pt x="3297" y="47739"/>
                </a:lnTo>
                <a:lnTo>
                  <a:pt x="336" y="60057"/>
                </a:lnTo>
                <a:lnTo>
                  <a:pt x="0" y="72514"/>
                </a:lnTo>
                <a:lnTo>
                  <a:pt x="3018" y="82715"/>
                </a:lnTo>
                <a:lnTo>
                  <a:pt x="4892" y="85671"/>
                </a:lnTo>
                <a:lnTo>
                  <a:pt x="14530" y="92982"/>
                </a:lnTo>
                <a:lnTo>
                  <a:pt x="29116" y="95478"/>
                </a:lnTo>
                <a:lnTo>
                  <a:pt x="29675" y="73837"/>
                </a:lnTo>
                <a:close/>
              </a:path>
              <a:path w="88745" h="95478">
                <a:moveTo>
                  <a:pt x="40516" y="94272"/>
                </a:moveTo>
                <a:lnTo>
                  <a:pt x="52491" y="89981"/>
                </a:lnTo>
                <a:lnTo>
                  <a:pt x="63254" y="82715"/>
                </a:lnTo>
                <a:lnTo>
                  <a:pt x="73572" y="71426"/>
                </a:lnTo>
                <a:lnTo>
                  <a:pt x="80111" y="60451"/>
                </a:lnTo>
                <a:lnTo>
                  <a:pt x="85187" y="47739"/>
                </a:lnTo>
                <a:lnTo>
                  <a:pt x="88339" y="35370"/>
                </a:lnTo>
                <a:lnTo>
                  <a:pt x="88745" y="22943"/>
                </a:lnTo>
                <a:lnTo>
                  <a:pt x="85733" y="12763"/>
                </a:lnTo>
                <a:lnTo>
                  <a:pt x="83868" y="9818"/>
                </a:lnTo>
                <a:lnTo>
                  <a:pt x="74237" y="2502"/>
                </a:lnTo>
                <a:lnTo>
                  <a:pt x="59647" y="0"/>
                </a:lnTo>
                <a:lnTo>
                  <a:pt x="48247" y="1155"/>
                </a:lnTo>
                <a:lnTo>
                  <a:pt x="36272" y="5378"/>
                </a:lnTo>
                <a:lnTo>
                  <a:pt x="25509" y="12763"/>
                </a:lnTo>
                <a:lnTo>
                  <a:pt x="23151" y="14838"/>
                </a:lnTo>
                <a:lnTo>
                  <a:pt x="25230" y="64668"/>
                </a:lnTo>
                <a:lnTo>
                  <a:pt x="25509" y="61340"/>
                </a:lnTo>
                <a:lnTo>
                  <a:pt x="25789" y="58013"/>
                </a:lnTo>
                <a:lnTo>
                  <a:pt x="26894" y="53568"/>
                </a:lnTo>
                <a:lnTo>
                  <a:pt x="28837" y="48018"/>
                </a:lnTo>
                <a:lnTo>
                  <a:pt x="30500" y="42468"/>
                </a:lnTo>
                <a:lnTo>
                  <a:pt x="32443" y="38023"/>
                </a:lnTo>
                <a:lnTo>
                  <a:pt x="34399" y="34416"/>
                </a:lnTo>
                <a:lnTo>
                  <a:pt x="36330" y="30530"/>
                </a:lnTo>
                <a:lnTo>
                  <a:pt x="38552" y="27762"/>
                </a:lnTo>
                <a:lnTo>
                  <a:pt x="42718" y="23596"/>
                </a:lnTo>
                <a:lnTo>
                  <a:pt x="46883" y="21374"/>
                </a:lnTo>
                <a:lnTo>
                  <a:pt x="51049" y="20256"/>
                </a:lnTo>
                <a:lnTo>
                  <a:pt x="55481" y="20256"/>
                </a:lnTo>
                <a:lnTo>
                  <a:pt x="59088" y="21374"/>
                </a:lnTo>
                <a:lnTo>
                  <a:pt x="61869" y="23875"/>
                </a:lnTo>
                <a:lnTo>
                  <a:pt x="63254" y="28308"/>
                </a:lnTo>
                <a:lnTo>
                  <a:pt x="63254" y="31089"/>
                </a:lnTo>
                <a:lnTo>
                  <a:pt x="62974" y="34696"/>
                </a:lnTo>
                <a:lnTo>
                  <a:pt x="62708" y="38303"/>
                </a:lnTo>
                <a:lnTo>
                  <a:pt x="61590" y="42748"/>
                </a:lnTo>
                <a:lnTo>
                  <a:pt x="59926" y="48018"/>
                </a:lnTo>
                <a:lnTo>
                  <a:pt x="57983" y="53568"/>
                </a:lnTo>
                <a:lnTo>
                  <a:pt x="56319" y="58013"/>
                </a:lnTo>
                <a:lnTo>
                  <a:pt x="54376" y="61340"/>
                </a:lnTo>
                <a:lnTo>
                  <a:pt x="52713" y="64668"/>
                </a:lnTo>
                <a:lnTo>
                  <a:pt x="50757" y="67449"/>
                </a:lnTo>
                <a:lnTo>
                  <a:pt x="46604" y="71615"/>
                </a:lnTo>
                <a:lnTo>
                  <a:pt x="42159" y="73837"/>
                </a:lnTo>
                <a:lnTo>
                  <a:pt x="37714" y="75501"/>
                </a:lnTo>
                <a:lnTo>
                  <a:pt x="33282" y="75501"/>
                </a:lnTo>
                <a:lnTo>
                  <a:pt x="29675" y="73837"/>
                </a:lnTo>
                <a:lnTo>
                  <a:pt x="29116" y="95478"/>
                </a:lnTo>
                <a:lnTo>
                  <a:pt x="40516" y="94272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4" name="object 1154"/>
          <p:cNvSpPr/>
          <p:nvPr/>
        </p:nvSpPr>
        <p:spPr>
          <a:xfrm>
            <a:off x="6651254" y="861093"/>
            <a:ext cx="38023" cy="55244"/>
          </a:xfrm>
          <a:custGeom>
            <a:avLst/>
            <a:gdLst/>
            <a:ahLst/>
            <a:cxnLst/>
            <a:rect l="l" t="t" r="r" b="b"/>
            <a:pathLst>
              <a:path w="38023" h="55244">
                <a:moveTo>
                  <a:pt x="34696" y="27762"/>
                </a:moveTo>
                <a:lnTo>
                  <a:pt x="36360" y="22491"/>
                </a:lnTo>
                <a:lnTo>
                  <a:pt x="37477" y="18046"/>
                </a:lnTo>
                <a:lnTo>
                  <a:pt x="37744" y="14439"/>
                </a:lnTo>
                <a:lnTo>
                  <a:pt x="38023" y="10833"/>
                </a:lnTo>
                <a:lnTo>
                  <a:pt x="38023" y="8051"/>
                </a:lnTo>
                <a:lnTo>
                  <a:pt x="37198" y="5829"/>
                </a:lnTo>
                <a:lnTo>
                  <a:pt x="36639" y="3619"/>
                </a:lnTo>
                <a:lnTo>
                  <a:pt x="35534" y="1943"/>
                </a:lnTo>
                <a:lnTo>
                  <a:pt x="33858" y="1117"/>
                </a:lnTo>
                <a:lnTo>
                  <a:pt x="32194" y="279"/>
                </a:lnTo>
                <a:lnTo>
                  <a:pt x="30251" y="0"/>
                </a:lnTo>
                <a:lnTo>
                  <a:pt x="28028" y="0"/>
                </a:lnTo>
                <a:lnTo>
                  <a:pt x="25819" y="0"/>
                </a:lnTo>
                <a:lnTo>
                  <a:pt x="23583" y="279"/>
                </a:lnTo>
                <a:lnTo>
                  <a:pt x="21653" y="1117"/>
                </a:lnTo>
                <a:lnTo>
                  <a:pt x="19710" y="1676"/>
                </a:lnTo>
                <a:lnTo>
                  <a:pt x="17487" y="3340"/>
                </a:lnTo>
                <a:lnTo>
                  <a:pt x="15265" y="5562"/>
                </a:lnTo>
                <a:lnTo>
                  <a:pt x="13322" y="7505"/>
                </a:lnTo>
                <a:lnTo>
                  <a:pt x="11099" y="10274"/>
                </a:lnTo>
                <a:lnTo>
                  <a:pt x="9169" y="14160"/>
                </a:lnTo>
                <a:lnTo>
                  <a:pt x="7213" y="17767"/>
                </a:lnTo>
                <a:lnTo>
                  <a:pt x="5270" y="22212"/>
                </a:lnTo>
                <a:lnTo>
                  <a:pt x="3606" y="27762"/>
                </a:lnTo>
                <a:lnTo>
                  <a:pt x="1663" y="33312"/>
                </a:lnTo>
                <a:lnTo>
                  <a:pt x="558" y="37757"/>
                </a:lnTo>
                <a:lnTo>
                  <a:pt x="279" y="41084"/>
                </a:lnTo>
                <a:lnTo>
                  <a:pt x="0" y="44411"/>
                </a:lnTo>
                <a:lnTo>
                  <a:pt x="279" y="47193"/>
                </a:lnTo>
                <a:lnTo>
                  <a:pt x="838" y="49136"/>
                </a:lnTo>
                <a:lnTo>
                  <a:pt x="1663" y="51079"/>
                </a:lnTo>
                <a:lnTo>
                  <a:pt x="2768" y="52743"/>
                </a:lnTo>
                <a:lnTo>
                  <a:pt x="4444" y="53581"/>
                </a:lnTo>
                <a:lnTo>
                  <a:pt x="6108" y="54686"/>
                </a:lnTo>
                <a:lnTo>
                  <a:pt x="8051" y="55245"/>
                </a:lnTo>
                <a:lnTo>
                  <a:pt x="10540" y="55245"/>
                </a:lnTo>
                <a:lnTo>
                  <a:pt x="12484" y="55245"/>
                </a:lnTo>
                <a:lnTo>
                  <a:pt x="14706" y="54686"/>
                </a:lnTo>
                <a:lnTo>
                  <a:pt x="16929" y="53581"/>
                </a:lnTo>
                <a:lnTo>
                  <a:pt x="19430" y="52743"/>
                </a:lnTo>
                <a:lnTo>
                  <a:pt x="21374" y="51358"/>
                </a:lnTo>
                <a:lnTo>
                  <a:pt x="23317" y="49415"/>
                </a:lnTo>
                <a:lnTo>
                  <a:pt x="25526" y="47193"/>
                </a:lnTo>
                <a:lnTo>
                  <a:pt x="27482" y="44411"/>
                </a:lnTo>
                <a:lnTo>
                  <a:pt x="29146" y="41084"/>
                </a:lnTo>
                <a:lnTo>
                  <a:pt x="31089" y="37757"/>
                </a:lnTo>
                <a:lnTo>
                  <a:pt x="32753" y="33312"/>
                </a:lnTo>
                <a:lnTo>
                  <a:pt x="34696" y="27762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5" name="object 1155"/>
          <p:cNvSpPr/>
          <p:nvPr/>
        </p:nvSpPr>
        <p:spPr>
          <a:xfrm>
            <a:off x="6626023" y="840836"/>
            <a:ext cx="88745" cy="95478"/>
          </a:xfrm>
          <a:custGeom>
            <a:avLst/>
            <a:gdLst/>
            <a:ahLst/>
            <a:cxnLst/>
            <a:rect l="l" t="t" r="r" b="b"/>
            <a:pathLst>
              <a:path w="88745" h="95478">
                <a:moveTo>
                  <a:pt x="85187" y="47739"/>
                </a:moveTo>
                <a:lnTo>
                  <a:pt x="80111" y="60451"/>
                </a:lnTo>
                <a:lnTo>
                  <a:pt x="73572" y="71426"/>
                </a:lnTo>
                <a:lnTo>
                  <a:pt x="65517" y="80668"/>
                </a:lnTo>
                <a:lnTo>
                  <a:pt x="52491" y="89981"/>
                </a:lnTo>
                <a:lnTo>
                  <a:pt x="40516" y="94272"/>
                </a:lnTo>
                <a:lnTo>
                  <a:pt x="29116" y="95478"/>
                </a:lnTo>
                <a:lnTo>
                  <a:pt x="14530" y="92982"/>
                </a:lnTo>
                <a:lnTo>
                  <a:pt x="4892" y="85671"/>
                </a:lnTo>
                <a:lnTo>
                  <a:pt x="3018" y="82715"/>
                </a:lnTo>
                <a:lnTo>
                  <a:pt x="0" y="72514"/>
                </a:lnTo>
                <a:lnTo>
                  <a:pt x="336" y="60057"/>
                </a:lnTo>
                <a:lnTo>
                  <a:pt x="3297" y="47739"/>
                </a:lnTo>
                <a:lnTo>
                  <a:pt x="8538" y="34896"/>
                </a:lnTo>
                <a:lnTo>
                  <a:pt x="15123" y="23929"/>
                </a:lnTo>
                <a:lnTo>
                  <a:pt x="23151" y="14838"/>
                </a:lnTo>
                <a:lnTo>
                  <a:pt x="36272" y="5378"/>
                </a:lnTo>
                <a:lnTo>
                  <a:pt x="48247" y="1155"/>
                </a:lnTo>
                <a:lnTo>
                  <a:pt x="59647" y="0"/>
                </a:lnTo>
                <a:lnTo>
                  <a:pt x="74237" y="2502"/>
                </a:lnTo>
                <a:lnTo>
                  <a:pt x="83868" y="9818"/>
                </a:lnTo>
                <a:lnTo>
                  <a:pt x="85733" y="12763"/>
                </a:lnTo>
                <a:lnTo>
                  <a:pt x="88745" y="22943"/>
                </a:lnTo>
                <a:lnTo>
                  <a:pt x="88339" y="35370"/>
                </a:lnTo>
                <a:lnTo>
                  <a:pt x="85187" y="47739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6" name="object 1156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2430" y="28867"/>
                </a:moveTo>
                <a:lnTo>
                  <a:pt x="95211" y="26924"/>
                </a:lnTo>
                <a:lnTo>
                  <a:pt x="97701" y="25819"/>
                </a:lnTo>
                <a:lnTo>
                  <a:pt x="101866" y="23876"/>
                </a:lnTo>
                <a:lnTo>
                  <a:pt x="105752" y="23317"/>
                </a:lnTo>
                <a:lnTo>
                  <a:pt x="108534" y="23317"/>
                </a:lnTo>
                <a:lnTo>
                  <a:pt x="112687" y="25539"/>
                </a:lnTo>
                <a:lnTo>
                  <a:pt x="113537" y="28867"/>
                </a:lnTo>
                <a:lnTo>
                  <a:pt x="113245" y="33312"/>
                </a:lnTo>
                <a:lnTo>
                  <a:pt x="112420" y="36360"/>
                </a:lnTo>
                <a:lnTo>
                  <a:pt x="111582" y="39420"/>
                </a:lnTo>
                <a:lnTo>
                  <a:pt x="110477" y="43027"/>
                </a:lnTo>
                <a:lnTo>
                  <a:pt x="109092" y="47459"/>
                </a:lnTo>
                <a:lnTo>
                  <a:pt x="94653" y="92430"/>
                </a:lnTo>
                <a:lnTo>
                  <a:pt x="119354" y="92430"/>
                </a:lnTo>
                <a:lnTo>
                  <a:pt x="138226" y="33858"/>
                </a:lnTo>
                <a:lnTo>
                  <a:pt x="140169" y="27482"/>
                </a:lnTo>
                <a:lnTo>
                  <a:pt x="141287" y="22479"/>
                </a:lnTo>
                <a:lnTo>
                  <a:pt x="141566" y="18326"/>
                </a:lnTo>
                <a:lnTo>
                  <a:pt x="141846" y="14439"/>
                </a:lnTo>
                <a:lnTo>
                  <a:pt x="141287" y="11099"/>
                </a:lnTo>
                <a:lnTo>
                  <a:pt x="139903" y="8051"/>
                </a:lnTo>
                <a:lnTo>
                  <a:pt x="136842" y="3327"/>
                </a:lnTo>
                <a:lnTo>
                  <a:pt x="131851" y="825"/>
                </a:lnTo>
                <a:lnTo>
                  <a:pt x="128790" y="0"/>
                </a:lnTo>
                <a:lnTo>
                  <a:pt x="120751" y="0"/>
                </a:lnTo>
                <a:lnTo>
                  <a:pt x="116027" y="1384"/>
                </a:lnTo>
                <a:lnTo>
                  <a:pt x="111036" y="4165"/>
                </a:lnTo>
                <a:lnTo>
                  <a:pt x="106032" y="6934"/>
                </a:lnTo>
                <a:lnTo>
                  <a:pt x="100202" y="10820"/>
                </a:lnTo>
                <a:lnTo>
                  <a:pt x="93827" y="15824"/>
                </a:lnTo>
                <a:lnTo>
                  <a:pt x="93548" y="10541"/>
                </a:lnTo>
                <a:lnTo>
                  <a:pt x="92151" y="6667"/>
                </a:lnTo>
                <a:lnTo>
                  <a:pt x="89382" y="4165"/>
                </a:lnTo>
                <a:lnTo>
                  <a:pt x="86321" y="1384"/>
                </a:lnTo>
                <a:lnTo>
                  <a:pt x="82715" y="0"/>
                </a:lnTo>
                <a:lnTo>
                  <a:pt x="73278" y="0"/>
                </a:lnTo>
                <a:lnTo>
                  <a:pt x="68833" y="1104"/>
                </a:lnTo>
                <a:lnTo>
                  <a:pt x="64681" y="3327"/>
                </a:lnTo>
                <a:lnTo>
                  <a:pt x="60236" y="5549"/>
                </a:lnTo>
                <a:lnTo>
                  <a:pt x="55511" y="8610"/>
                </a:lnTo>
                <a:lnTo>
                  <a:pt x="50241" y="12484"/>
                </a:lnTo>
                <a:lnTo>
                  <a:pt x="53568" y="2501"/>
                </a:lnTo>
                <a:lnTo>
                  <a:pt x="28867" y="2501"/>
                </a:lnTo>
                <a:lnTo>
                  <a:pt x="0" y="92430"/>
                </a:lnTo>
                <a:lnTo>
                  <a:pt x="24701" y="92430"/>
                </a:lnTo>
                <a:lnTo>
                  <a:pt x="44970" y="28867"/>
                </a:lnTo>
                <a:lnTo>
                  <a:pt x="49682" y="26085"/>
                </a:lnTo>
                <a:lnTo>
                  <a:pt x="54127" y="23876"/>
                </a:lnTo>
                <a:lnTo>
                  <a:pt x="58292" y="23317"/>
                </a:lnTo>
                <a:lnTo>
                  <a:pt x="61061" y="23317"/>
                </a:lnTo>
                <a:lnTo>
                  <a:pt x="65227" y="25539"/>
                </a:lnTo>
                <a:lnTo>
                  <a:pt x="66065" y="28867"/>
                </a:lnTo>
                <a:lnTo>
                  <a:pt x="65785" y="33312"/>
                </a:lnTo>
                <a:lnTo>
                  <a:pt x="64947" y="36360"/>
                </a:lnTo>
                <a:lnTo>
                  <a:pt x="64122" y="39420"/>
                </a:lnTo>
                <a:lnTo>
                  <a:pt x="63004" y="43307"/>
                </a:lnTo>
                <a:lnTo>
                  <a:pt x="61620" y="47459"/>
                </a:lnTo>
                <a:lnTo>
                  <a:pt x="47193" y="92430"/>
                </a:lnTo>
                <a:lnTo>
                  <a:pt x="72174" y="92430"/>
                </a:lnTo>
                <a:lnTo>
                  <a:pt x="92430" y="28867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7" name="object 1157"/>
          <p:cNvSpPr/>
          <p:nvPr/>
        </p:nvSpPr>
        <p:spPr>
          <a:xfrm>
            <a:off x="6710094" y="841114"/>
            <a:ext cx="141846" cy="92430"/>
          </a:xfrm>
          <a:custGeom>
            <a:avLst/>
            <a:gdLst/>
            <a:ahLst/>
            <a:cxnLst/>
            <a:rect l="l" t="t" r="r" b="b"/>
            <a:pathLst>
              <a:path w="141846" h="92430">
                <a:moveTo>
                  <a:pt x="94653" y="92430"/>
                </a:moveTo>
                <a:lnTo>
                  <a:pt x="109092" y="47459"/>
                </a:lnTo>
                <a:lnTo>
                  <a:pt x="110477" y="43027"/>
                </a:lnTo>
                <a:lnTo>
                  <a:pt x="111582" y="39420"/>
                </a:lnTo>
                <a:lnTo>
                  <a:pt x="112420" y="36360"/>
                </a:lnTo>
                <a:lnTo>
                  <a:pt x="113245" y="33312"/>
                </a:lnTo>
                <a:lnTo>
                  <a:pt x="113537" y="30810"/>
                </a:lnTo>
                <a:lnTo>
                  <a:pt x="113537" y="28867"/>
                </a:lnTo>
                <a:lnTo>
                  <a:pt x="113537" y="26924"/>
                </a:lnTo>
                <a:lnTo>
                  <a:pt x="112687" y="25539"/>
                </a:lnTo>
                <a:lnTo>
                  <a:pt x="111582" y="24701"/>
                </a:lnTo>
                <a:lnTo>
                  <a:pt x="110477" y="23876"/>
                </a:lnTo>
                <a:lnTo>
                  <a:pt x="108534" y="23317"/>
                </a:lnTo>
                <a:lnTo>
                  <a:pt x="105752" y="23317"/>
                </a:lnTo>
                <a:lnTo>
                  <a:pt x="103809" y="23317"/>
                </a:lnTo>
                <a:lnTo>
                  <a:pt x="101866" y="23876"/>
                </a:lnTo>
                <a:lnTo>
                  <a:pt x="99644" y="24701"/>
                </a:lnTo>
                <a:lnTo>
                  <a:pt x="97701" y="25819"/>
                </a:lnTo>
                <a:lnTo>
                  <a:pt x="95211" y="26924"/>
                </a:lnTo>
                <a:lnTo>
                  <a:pt x="92430" y="28867"/>
                </a:lnTo>
                <a:lnTo>
                  <a:pt x="72174" y="92430"/>
                </a:lnTo>
                <a:lnTo>
                  <a:pt x="47193" y="92430"/>
                </a:lnTo>
                <a:lnTo>
                  <a:pt x="61620" y="47459"/>
                </a:lnTo>
                <a:lnTo>
                  <a:pt x="63004" y="43307"/>
                </a:lnTo>
                <a:lnTo>
                  <a:pt x="64122" y="39420"/>
                </a:lnTo>
                <a:lnTo>
                  <a:pt x="64947" y="36360"/>
                </a:lnTo>
                <a:lnTo>
                  <a:pt x="65785" y="33312"/>
                </a:lnTo>
                <a:lnTo>
                  <a:pt x="66065" y="30810"/>
                </a:lnTo>
                <a:lnTo>
                  <a:pt x="66065" y="28867"/>
                </a:lnTo>
                <a:lnTo>
                  <a:pt x="66065" y="26924"/>
                </a:lnTo>
                <a:lnTo>
                  <a:pt x="65227" y="25539"/>
                </a:lnTo>
                <a:lnTo>
                  <a:pt x="64122" y="24701"/>
                </a:lnTo>
                <a:lnTo>
                  <a:pt x="63004" y="23876"/>
                </a:lnTo>
                <a:lnTo>
                  <a:pt x="61061" y="23317"/>
                </a:lnTo>
                <a:lnTo>
                  <a:pt x="58292" y="23317"/>
                </a:lnTo>
                <a:lnTo>
                  <a:pt x="56349" y="23317"/>
                </a:lnTo>
                <a:lnTo>
                  <a:pt x="54127" y="23876"/>
                </a:lnTo>
                <a:lnTo>
                  <a:pt x="51904" y="24980"/>
                </a:lnTo>
                <a:lnTo>
                  <a:pt x="49682" y="26085"/>
                </a:lnTo>
                <a:lnTo>
                  <a:pt x="47459" y="27203"/>
                </a:lnTo>
                <a:lnTo>
                  <a:pt x="44970" y="28867"/>
                </a:lnTo>
                <a:lnTo>
                  <a:pt x="24701" y="92430"/>
                </a:lnTo>
                <a:lnTo>
                  <a:pt x="0" y="92430"/>
                </a:lnTo>
                <a:lnTo>
                  <a:pt x="28867" y="2501"/>
                </a:lnTo>
                <a:lnTo>
                  <a:pt x="53568" y="2501"/>
                </a:lnTo>
                <a:lnTo>
                  <a:pt x="50241" y="12484"/>
                </a:lnTo>
                <a:lnTo>
                  <a:pt x="55511" y="8610"/>
                </a:lnTo>
                <a:lnTo>
                  <a:pt x="60236" y="5549"/>
                </a:lnTo>
                <a:lnTo>
                  <a:pt x="64681" y="3327"/>
                </a:lnTo>
                <a:lnTo>
                  <a:pt x="68833" y="1104"/>
                </a:lnTo>
                <a:lnTo>
                  <a:pt x="73278" y="0"/>
                </a:lnTo>
                <a:lnTo>
                  <a:pt x="77723" y="0"/>
                </a:lnTo>
                <a:lnTo>
                  <a:pt x="82715" y="0"/>
                </a:lnTo>
                <a:lnTo>
                  <a:pt x="86321" y="1384"/>
                </a:lnTo>
                <a:lnTo>
                  <a:pt x="89382" y="4165"/>
                </a:lnTo>
                <a:lnTo>
                  <a:pt x="92151" y="6667"/>
                </a:lnTo>
                <a:lnTo>
                  <a:pt x="93548" y="10541"/>
                </a:lnTo>
                <a:lnTo>
                  <a:pt x="93827" y="15824"/>
                </a:lnTo>
                <a:lnTo>
                  <a:pt x="100202" y="10820"/>
                </a:lnTo>
                <a:lnTo>
                  <a:pt x="106032" y="6934"/>
                </a:lnTo>
                <a:lnTo>
                  <a:pt x="111036" y="4165"/>
                </a:lnTo>
                <a:lnTo>
                  <a:pt x="116027" y="1384"/>
                </a:lnTo>
                <a:lnTo>
                  <a:pt x="120751" y="0"/>
                </a:lnTo>
                <a:lnTo>
                  <a:pt x="125183" y="0"/>
                </a:lnTo>
                <a:lnTo>
                  <a:pt x="128790" y="0"/>
                </a:lnTo>
                <a:lnTo>
                  <a:pt x="131851" y="825"/>
                </a:lnTo>
                <a:lnTo>
                  <a:pt x="134340" y="2222"/>
                </a:lnTo>
                <a:lnTo>
                  <a:pt x="136842" y="3327"/>
                </a:lnTo>
                <a:lnTo>
                  <a:pt x="138785" y="5549"/>
                </a:lnTo>
                <a:lnTo>
                  <a:pt x="139903" y="8051"/>
                </a:lnTo>
                <a:lnTo>
                  <a:pt x="141287" y="11099"/>
                </a:lnTo>
                <a:lnTo>
                  <a:pt x="141846" y="14439"/>
                </a:lnTo>
                <a:lnTo>
                  <a:pt x="141566" y="18326"/>
                </a:lnTo>
                <a:lnTo>
                  <a:pt x="141287" y="22479"/>
                </a:lnTo>
                <a:lnTo>
                  <a:pt x="140169" y="27482"/>
                </a:lnTo>
                <a:lnTo>
                  <a:pt x="138226" y="33858"/>
                </a:lnTo>
                <a:lnTo>
                  <a:pt x="119354" y="92430"/>
                </a:lnTo>
                <a:lnTo>
                  <a:pt x="94653" y="92430"/>
                </a:lnTo>
                <a:close/>
              </a:path>
            </a:pathLst>
          </a:custGeom>
          <a:ln w="736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4" name="object 1094"/>
          <p:cNvSpPr/>
          <p:nvPr/>
        </p:nvSpPr>
        <p:spPr>
          <a:xfrm>
            <a:off x="688058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5" name="object 1095"/>
          <p:cNvSpPr/>
          <p:nvPr/>
        </p:nvSpPr>
        <p:spPr>
          <a:xfrm>
            <a:off x="6772816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FF1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6" name="object 1096"/>
          <p:cNvSpPr/>
          <p:nvPr/>
        </p:nvSpPr>
        <p:spPr>
          <a:xfrm>
            <a:off x="6665051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3E3F9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7" name="object 1097"/>
          <p:cNvSpPr/>
          <p:nvPr/>
        </p:nvSpPr>
        <p:spPr>
          <a:xfrm>
            <a:off x="6557286" y="220228"/>
            <a:ext cx="141135" cy="138163"/>
          </a:xfrm>
          <a:custGeom>
            <a:avLst/>
            <a:gdLst/>
            <a:ahLst/>
            <a:cxnLst/>
            <a:rect l="l" t="t" r="r" b="b"/>
            <a:pathLst>
              <a:path w="141135" h="138163">
                <a:moveTo>
                  <a:pt x="0" y="138163"/>
                </a:moveTo>
                <a:lnTo>
                  <a:pt x="90970" y="138163"/>
                </a:lnTo>
                <a:lnTo>
                  <a:pt x="141135" y="0"/>
                </a:lnTo>
                <a:lnTo>
                  <a:pt x="50165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26A85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8" name="object 1098"/>
          <p:cNvSpPr/>
          <p:nvPr/>
        </p:nvSpPr>
        <p:spPr>
          <a:xfrm>
            <a:off x="6449308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1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80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F4853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9" name="object 1099"/>
          <p:cNvSpPr/>
          <p:nvPr/>
        </p:nvSpPr>
        <p:spPr>
          <a:xfrm>
            <a:off x="6340270" y="220228"/>
            <a:ext cx="141351" cy="138163"/>
          </a:xfrm>
          <a:custGeom>
            <a:avLst/>
            <a:gdLst/>
            <a:ahLst/>
            <a:cxnLst/>
            <a:rect l="l" t="t" r="r" b="b"/>
            <a:pathLst>
              <a:path w="141350" h="138163">
                <a:moveTo>
                  <a:pt x="0" y="138163"/>
                </a:moveTo>
                <a:lnTo>
                  <a:pt x="90970" y="138163"/>
                </a:lnTo>
                <a:lnTo>
                  <a:pt x="141351" y="0"/>
                </a:lnTo>
                <a:lnTo>
                  <a:pt x="50368" y="0"/>
                </a:lnTo>
                <a:lnTo>
                  <a:pt x="0" y="138163"/>
                </a:lnTo>
                <a:close/>
              </a:path>
            </a:pathLst>
          </a:custGeom>
          <a:solidFill>
            <a:srgbClr val="EC323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0" name="object 1100"/>
          <p:cNvSpPr/>
          <p:nvPr/>
        </p:nvSpPr>
        <p:spPr>
          <a:xfrm>
            <a:off x="7034897" y="230430"/>
            <a:ext cx="48463" cy="61633"/>
          </a:xfrm>
          <a:custGeom>
            <a:avLst/>
            <a:gdLst/>
            <a:ahLst/>
            <a:cxnLst/>
            <a:rect l="l" t="t" r="r" b="b"/>
            <a:pathLst>
              <a:path w="48463" h="61633">
                <a:moveTo>
                  <a:pt x="18491" y="0"/>
                </a:moveTo>
                <a:lnTo>
                  <a:pt x="18491" y="35496"/>
                </a:lnTo>
                <a:lnTo>
                  <a:pt x="24231" y="35496"/>
                </a:lnTo>
                <a:lnTo>
                  <a:pt x="24231" y="20408"/>
                </a:lnTo>
                <a:lnTo>
                  <a:pt x="27635" y="20408"/>
                </a:lnTo>
                <a:lnTo>
                  <a:pt x="31242" y="20827"/>
                </a:lnTo>
                <a:lnTo>
                  <a:pt x="33794" y="22745"/>
                </a:lnTo>
                <a:lnTo>
                  <a:pt x="34645" y="15519"/>
                </a:lnTo>
                <a:lnTo>
                  <a:pt x="24231" y="15519"/>
                </a:lnTo>
                <a:lnTo>
                  <a:pt x="24231" y="4673"/>
                </a:lnTo>
                <a:lnTo>
                  <a:pt x="18491" y="0"/>
                </a:lnTo>
                <a:close/>
              </a:path>
              <a:path w="48463" h="61633">
                <a:moveTo>
                  <a:pt x="54622" y="42938"/>
                </a:moveTo>
                <a:lnTo>
                  <a:pt x="58877" y="38900"/>
                </a:lnTo>
                <a:lnTo>
                  <a:pt x="61645" y="33591"/>
                </a:lnTo>
                <a:lnTo>
                  <a:pt x="64617" y="28270"/>
                </a:lnTo>
                <a:lnTo>
                  <a:pt x="66103" y="22961"/>
                </a:lnTo>
                <a:lnTo>
                  <a:pt x="66103" y="11480"/>
                </a:lnTo>
                <a:lnTo>
                  <a:pt x="64617" y="5956"/>
                </a:lnTo>
                <a:lnTo>
                  <a:pt x="61645" y="634"/>
                </a:lnTo>
                <a:lnTo>
                  <a:pt x="58661" y="-4673"/>
                </a:lnTo>
                <a:lnTo>
                  <a:pt x="54622" y="-8712"/>
                </a:lnTo>
                <a:lnTo>
                  <a:pt x="49314" y="-11480"/>
                </a:lnTo>
                <a:lnTo>
                  <a:pt x="43992" y="-14452"/>
                </a:lnTo>
                <a:lnTo>
                  <a:pt x="38684" y="-15722"/>
                </a:lnTo>
                <a:lnTo>
                  <a:pt x="27635" y="-15722"/>
                </a:lnTo>
                <a:lnTo>
                  <a:pt x="22098" y="-14452"/>
                </a:lnTo>
                <a:lnTo>
                  <a:pt x="16789" y="-11480"/>
                </a:lnTo>
                <a:lnTo>
                  <a:pt x="11480" y="-8712"/>
                </a:lnTo>
                <a:lnTo>
                  <a:pt x="7442" y="-4673"/>
                </a:lnTo>
                <a:lnTo>
                  <a:pt x="4457" y="634"/>
                </a:lnTo>
                <a:lnTo>
                  <a:pt x="1485" y="5956"/>
                </a:lnTo>
                <a:lnTo>
                  <a:pt x="0" y="11480"/>
                </a:lnTo>
                <a:lnTo>
                  <a:pt x="0" y="22961"/>
                </a:lnTo>
                <a:lnTo>
                  <a:pt x="1485" y="28270"/>
                </a:lnTo>
                <a:lnTo>
                  <a:pt x="4457" y="33591"/>
                </a:lnTo>
                <a:lnTo>
                  <a:pt x="7442" y="38900"/>
                </a:lnTo>
                <a:lnTo>
                  <a:pt x="5524" y="21894"/>
                </a:lnTo>
                <a:lnTo>
                  <a:pt x="5524" y="12331"/>
                </a:lnTo>
                <a:lnTo>
                  <a:pt x="6807" y="7873"/>
                </a:lnTo>
                <a:lnTo>
                  <a:pt x="9144" y="3403"/>
                </a:lnTo>
                <a:lnTo>
                  <a:pt x="11696" y="-1054"/>
                </a:lnTo>
                <a:lnTo>
                  <a:pt x="15087" y="-4457"/>
                </a:lnTo>
                <a:lnTo>
                  <a:pt x="19558" y="-6794"/>
                </a:lnTo>
                <a:lnTo>
                  <a:pt x="24015" y="-9131"/>
                </a:lnTo>
                <a:lnTo>
                  <a:pt x="28473" y="-10414"/>
                </a:lnTo>
                <a:lnTo>
                  <a:pt x="37617" y="-10414"/>
                </a:lnTo>
                <a:lnTo>
                  <a:pt x="42087" y="-9131"/>
                </a:lnTo>
                <a:lnTo>
                  <a:pt x="46545" y="-6794"/>
                </a:lnTo>
                <a:lnTo>
                  <a:pt x="51015" y="-4457"/>
                </a:lnTo>
                <a:lnTo>
                  <a:pt x="54419" y="-1054"/>
                </a:lnTo>
                <a:lnTo>
                  <a:pt x="56756" y="3403"/>
                </a:lnTo>
                <a:lnTo>
                  <a:pt x="59309" y="7873"/>
                </a:lnTo>
                <a:lnTo>
                  <a:pt x="60579" y="12331"/>
                </a:lnTo>
                <a:lnTo>
                  <a:pt x="60579" y="21894"/>
                </a:lnTo>
                <a:lnTo>
                  <a:pt x="59309" y="26568"/>
                </a:lnTo>
                <a:lnTo>
                  <a:pt x="56959" y="30822"/>
                </a:lnTo>
                <a:lnTo>
                  <a:pt x="54419" y="35293"/>
                </a:lnTo>
                <a:lnTo>
                  <a:pt x="51015" y="38684"/>
                </a:lnTo>
                <a:lnTo>
                  <a:pt x="46761" y="41020"/>
                </a:lnTo>
                <a:lnTo>
                  <a:pt x="42291" y="43573"/>
                </a:lnTo>
                <a:lnTo>
                  <a:pt x="37833" y="44640"/>
                </a:lnTo>
                <a:lnTo>
                  <a:pt x="28270" y="44640"/>
                </a:lnTo>
                <a:lnTo>
                  <a:pt x="23799" y="43573"/>
                </a:lnTo>
                <a:lnTo>
                  <a:pt x="19342" y="41020"/>
                </a:lnTo>
                <a:lnTo>
                  <a:pt x="15087" y="38684"/>
                </a:lnTo>
                <a:lnTo>
                  <a:pt x="11696" y="35293"/>
                </a:lnTo>
                <a:lnTo>
                  <a:pt x="16573" y="45910"/>
                </a:lnTo>
                <a:lnTo>
                  <a:pt x="21894" y="48679"/>
                </a:lnTo>
                <a:lnTo>
                  <a:pt x="27419" y="50164"/>
                </a:lnTo>
                <a:lnTo>
                  <a:pt x="38684" y="50164"/>
                </a:lnTo>
                <a:lnTo>
                  <a:pt x="44208" y="48679"/>
                </a:lnTo>
                <a:lnTo>
                  <a:pt x="49517" y="45910"/>
                </a:lnTo>
                <a:lnTo>
                  <a:pt x="54622" y="42938"/>
                </a:lnTo>
                <a:close/>
              </a:path>
              <a:path w="48463" h="61633">
                <a:moveTo>
                  <a:pt x="16573" y="45910"/>
                </a:moveTo>
                <a:lnTo>
                  <a:pt x="11696" y="35293"/>
                </a:lnTo>
                <a:lnTo>
                  <a:pt x="9144" y="30822"/>
                </a:lnTo>
                <a:lnTo>
                  <a:pt x="6807" y="26568"/>
                </a:lnTo>
                <a:lnTo>
                  <a:pt x="5524" y="21894"/>
                </a:lnTo>
                <a:lnTo>
                  <a:pt x="7442" y="38900"/>
                </a:lnTo>
                <a:lnTo>
                  <a:pt x="11480" y="42938"/>
                </a:lnTo>
                <a:lnTo>
                  <a:pt x="16573" y="45910"/>
                </a:lnTo>
                <a:close/>
              </a:path>
              <a:path w="48463" h="61633">
                <a:moveTo>
                  <a:pt x="24231" y="4673"/>
                </a:moveTo>
                <a:lnTo>
                  <a:pt x="33578" y="4673"/>
                </a:lnTo>
                <a:lnTo>
                  <a:pt x="35496" y="4889"/>
                </a:lnTo>
                <a:lnTo>
                  <a:pt x="38900" y="7226"/>
                </a:lnTo>
                <a:lnTo>
                  <a:pt x="39954" y="9994"/>
                </a:lnTo>
                <a:lnTo>
                  <a:pt x="38049" y="14033"/>
                </a:lnTo>
                <a:lnTo>
                  <a:pt x="34645" y="15519"/>
                </a:lnTo>
                <a:lnTo>
                  <a:pt x="33794" y="22745"/>
                </a:lnTo>
                <a:lnTo>
                  <a:pt x="35712" y="25514"/>
                </a:lnTo>
                <a:lnTo>
                  <a:pt x="38265" y="29756"/>
                </a:lnTo>
                <a:lnTo>
                  <a:pt x="41452" y="35496"/>
                </a:lnTo>
                <a:lnTo>
                  <a:pt x="48463" y="35496"/>
                </a:lnTo>
                <a:lnTo>
                  <a:pt x="43992" y="28486"/>
                </a:lnTo>
                <a:lnTo>
                  <a:pt x="42087" y="25298"/>
                </a:lnTo>
                <a:lnTo>
                  <a:pt x="38900" y="21475"/>
                </a:lnTo>
                <a:lnTo>
                  <a:pt x="35712" y="19557"/>
                </a:lnTo>
                <a:lnTo>
                  <a:pt x="38900" y="19342"/>
                </a:lnTo>
                <a:lnTo>
                  <a:pt x="43141" y="16370"/>
                </a:lnTo>
                <a:lnTo>
                  <a:pt x="45910" y="12115"/>
                </a:lnTo>
                <a:lnTo>
                  <a:pt x="45910" y="7658"/>
                </a:lnTo>
                <a:lnTo>
                  <a:pt x="44208" y="4470"/>
                </a:lnTo>
                <a:lnTo>
                  <a:pt x="41656" y="1485"/>
                </a:lnTo>
                <a:lnTo>
                  <a:pt x="38049" y="215"/>
                </a:lnTo>
                <a:lnTo>
                  <a:pt x="34861" y="0"/>
                </a:lnTo>
                <a:lnTo>
                  <a:pt x="18491" y="0"/>
                </a:lnTo>
                <a:lnTo>
                  <a:pt x="24231" y="4673"/>
                </a:lnTo>
                <a:close/>
              </a:path>
            </a:pathLst>
          </a:custGeom>
          <a:solidFill>
            <a:srgbClr val="3634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2" name="object 712"/>
          <p:cNvSpPr/>
          <p:nvPr/>
        </p:nvSpPr>
        <p:spPr>
          <a:xfrm>
            <a:off x="457200" y="6972363"/>
            <a:ext cx="3358794" cy="2774645"/>
          </a:xfrm>
          <a:custGeom>
            <a:avLst/>
            <a:gdLst/>
            <a:ahLst/>
            <a:cxnLst/>
            <a:rect l="l" t="t" r="r" b="b"/>
            <a:pathLst>
              <a:path w="3358794" h="2774645">
                <a:moveTo>
                  <a:pt x="0" y="2774645"/>
                </a:moveTo>
                <a:lnTo>
                  <a:pt x="3358794" y="2774645"/>
                </a:lnTo>
                <a:lnTo>
                  <a:pt x="3358794" y="0"/>
                </a:lnTo>
                <a:lnTo>
                  <a:pt x="0" y="0"/>
                </a:lnTo>
                <a:lnTo>
                  <a:pt x="0" y="2774645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3" name="object 713"/>
          <p:cNvSpPr/>
          <p:nvPr/>
        </p:nvSpPr>
        <p:spPr>
          <a:xfrm>
            <a:off x="1696801" y="7114853"/>
            <a:ext cx="418198" cy="0"/>
          </a:xfrm>
          <a:custGeom>
            <a:avLst/>
            <a:gdLst/>
            <a:ahLst/>
            <a:cxnLst/>
            <a:rect l="l" t="t" r="r" b="b"/>
            <a:pathLst>
              <a:path w="418198">
                <a:moveTo>
                  <a:pt x="0" y="0"/>
                </a:moveTo>
                <a:lnTo>
                  <a:pt x="41819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4" name="object 714"/>
          <p:cNvSpPr/>
          <p:nvPr/>
        </p:nvSpPr>
        <p:spPr>
          <a:xfrm>
            <a:off x="1703151" y="7121199"/>
            <a:ext cx="0" cy="412953"/>
          </a:xfrm>
          <a:custGeom>
            <a:avLst/>
            <a:gdLst/>
            <a:ahLst/>
            <a:cxnLst/>
            <a:rect l="l" t="t" r="r" b="b"/>
            <a:pathLst>
              <a:path h="412953">
                <a:moveTo>
                  <a:pt x="0" y="41295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5" name="object 715"/>
          <p:cNvSpPr/>
          <p:nvPr/>
        </p:nvSpPr>
        <p:spPr>
          <a:xfrm>
            <a:off x="2114999" y="7114853"/>
            <a:ext cx="793330" cy="0"/>
          </a:xfrm>
          <a:custGeom>
            <a:avLst/>
            <a:gdLst/>
            <a:ahLst/>
            <a:cxnLst/>
            <a:rect l="l" t="t" r="r" b="b"/>
            <a:pathLst>
              <a:path w="793330">
                <a:moveTo>
                  <a:pt x="0" y="0"/>
                </a:moveTo>
                <a:lnTo>
                  <a:pt x="7933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6" name="object 716"/>
          <p:cNvSpPr/>
          <p:nvPr/>
        </p:nvSpPr>
        <p:spPr>
          <a:xfrm>
            <a:off x="2114999" y="7121199"/>
            <a:ext cx="0" cy="412953"/>
          </a:xfrm>
          <a:custGeom>
            <a:avLst/>
            <a:gdLst/>
            <a:ahLst/>
            <a:cxnLst/>
            <a:rect l="l" t="t" r="r" b="b"/>
            <a:pathLst>
              <a:path h="412953">
                <a:moveTo>
                  <a:pt x="0" y="41295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7" name="object 717"/>
          <p:cNvSpPr/>
          <p:nvPr/>
        </p:nvSpPr>
        <p:spPr>
          <a:xfrm>
            <a:off x="2908325" y="7114853"/>
            <a:ext cx="799680" cy="0"/>
          </a:xfrm>
          <a:custGeom>
            <a:avLst/>
            <a:gdLst/>
            <a:ahLst/>
            <a:cxnLst/>
            <a:rect l="l" t="t" r="r" b="b"/>
            <a:pathLst>
              <a:path w="799680">
                <a:moveTo>
                  <a:pt x="0" y="0"/>
                </a:moveTo>
                <a:lnTo>
                  <a:pt x="7996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8" name="object 718"/>
          <p:cNvSpPr/>
          <p:nvPr/>
        </p:nvSpPr>
        <p:spPr>
          <a:xfrm>
            <a:off x="2908325" y="7121199"/>
            <a:ext cx="0" cy="412953"/>
          </a:xfrm>
          <a:custGeom>
            <a:avLst/>
            <a:gdLst/>
            <a:ahLst/>
            <a:cxnLst/>
            <a:rect l="l" t="t" r="r" b="b"/>
            <a:pathLst>
              <a:path h="412953">
                <a:moveTo>
                  <a:pt x="0" y="41295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9" name="object 719"/>
          <p:cNvSpPr/>
          <p:nvPr/>
        </p:nvSpPr>
        <p:spPr>
          <a:xfrm>
            <a:off x="3701649" y="7121199"/>
            <a:ext cx="0" cy="412953"/>
          </a:xfrm>
          <a:custGeom>
            <a:avLst/>
            <a:gdLst/>
            <a:ahLst/>
            <a:cxnLst/>
            <a:rect l="l" t="t" r="r" b="b"/>
            <a:pathLst>
              <a:path h="412953">
                <a:moveTo>
                  <a:pt x="0" y="412953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0" name="object 720"/>
          <p:cNvSpPr/>
          <p:nvPr/>
        </p:nvSpPr>
        <p:spPr>
          <a:xfrm>
            <a:off x="1696801" y="7540503"/>
            <a:ext cx="418198" cy="0"/>
          </a:xfrm>
          <a:custGeom>
            <a:avLst/>
            <a:gdLst/>
            <a:ahLst/>
            <a:cxnLst/>
            <a:rect l="l" t="t" r="r" b="b"/>
            <a:pathLst>
              <a:path w="418198">
                <a:moveTo>
                  <a:pt x="0" y="0"/>
                </a:moveTo>
                <a:lnTo>
                  <a:pt x="41819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1" name="object 721"/>
          <p:cNvSpPr/>
          <p:nvPr/>
        </p:nvSpPr>
        <p:spPr>
          <a:xfrm>
            <a:off x="1703151" y="7546858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2" name="object 722"/>
          <p:cNvSpPr/>
          <p:nvPr/>
        </p:nvSpPr>
        <p:spPr>
          <a:xfrm>
            <a:off x="2114999" y="7540503"/>
            <a:ext cx="793330" cy="0"/>
          </a:xfrm>
          <a:custGeom>
            <a:avLst/>
            <a:gdLst/>
            <a:ahLst/>
            <a:cxnLst/>
            <a:rect l="l" t="t" r="r" b="b"/>
            <a:pathLst>
              <a:path w="793330">
                <a:moveTo>
                  <a:pt x="0" y="0"/>
                </a:moveTo>
                <a:lnTo>
                  <a:pt x="7933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3" name="object 723"/>
          <p:cNvSpPr/>
          <p:nvPr/>
        </p:nvSpPr>
        <p:spPr>
          <a:xfrm>
            <a:off x="2114999" y="7546858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4" name="object 724"/>
          <p:cNvSpPr/>
          <p:nvPr/>
        </p:nvSpPr>
        <p:spPr>
          <a:xfrm>
            <a:off x="2908325" y="7540503"/>
            <a:ext cx="799680" cy="0"/>
          </a:xfrm>
          <a:custGeom>
            <a:avLst/>
            <a:gdLst/>
            <a:ahLst/>
            <a:cxnLst/>
            <a:rect l="l" t="t" r="r" b="b"/>
            <a:pathLst>
              <a:path w="799680">
                <a:moveTo>
                  <a:pt x="0" y="0"/>
                </a:moveTo>
                <a:lnTo>
                  <a:pt x="7996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5" name="object 725"/>
          <p:cNvSpPr/>
          <p:nvPr/>
        </p:nvSpPr>
        <p:spPr>
          <a:xfrm>
            <a:off x="2908325" y="7546858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6" name="object 726"/>
          <p:cNvSpPr/>
          <p:nvPr/>
        </p:nvSpPr>
        <p:spPr>
          <a:xfrm>
            <a:off x="3701649" y="7546858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7" name="object 727"/>
          <p:cNvSpPr/>
          <p:nvPr/>
        </p:nvSpPr>
        <p:spPr>
          <a:xfrm>
            <a:off x="1696801" y="7986290"/>
            <a:ext cx="418198" cy="0"/>
          </a:xfrm>
          <a:custGeom>
            <a:avLst/>
            <a:gdLst/>
            <a:ahLst/>
            <a:cxnLst/>
            <a:rect l="l" t="t" r="r" b="b"/>
            <a:pathLst>
              <a:path w="418198">
                <a:moveTo>
                  <a:pt x="0" y="0"/>
                </a:moveTo>
                <a:lnTo>
                  <a:pt x="41819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8" name="object 728"/>
          <p:cNvSpPr/>
          <p:nvPr/>
        </p:nvSpPr>
        <p:spPr>
          <a:xfrm>
            <a:off x="1703151" y="7992645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9" name="object 729"/>
          <p:cNvSpPr/>
          <p:nvPr/>
        </p:nvSpPr>
        <p:spPr>
          <a:xfrm>
            <a:off x="2114999" y="7986290"/>
            <a:ext cx="793330" cy="0"/>
          </a:xfrm>
          <a:custGeom>
            <a:avLst/>
            <a:gdLst/>
            <a:ahLst/>
            <a:cxnLst/>
            <a:rect l="l" t="t" r="r" b="b"/>
            <a:pathLst>
              <a:path w="793330">
                <a:moveTo>
                  <a:pt x="0" y="0"/>
                </a:moveTo>
                <a:lnTo>
                  <a:pt x="7933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0" name="object 730"/>
          <p:cNvSpPr/>
          <p:nvPr/>
        </p:nvSpPr>
        <p:spPr>
          <a:xfrm>
            <a:off x="2114999" y="7992645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1" name="object 731"/>
          <p:cNvSpPr/>
          <p:nvPr/>
        </p:nvSpPr>
        <p:spPr>
          <a:xfrm>
            <a:off x="2908325" y="7986290"/>
            <a:ext cx="799680" cy="0"/>
          </a:xfrm>
          <a:custGeom>
            <a:avLst/>
            <a:gdLst/>
            <a:ahLst/>
            <a:cxnLst/>
            <a:rect l="l" t="t" r="r" b="b"/>
            <a:pathLst>
              <a:path w="799680">
                <a:moveTo>
                  <a:pt x="0" y="0"/>
                </a:moveTo>
                <a:lnTo>
                  <a:pt x="7996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2" name="object 732"/>
          <p:cNvSpPr/>
          <p:nvPr/>
        </p:nvSpPr>
        <p:spPr>
          <a:xfrm>
            <a:off x="2908325" y="7992645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3" name="object 733"/>
          <p:cNvSpPr/>
          <p:nvPr/>
        </p:nvSpPr>
        <p:spPr>
          <a:xfrm>
            <a:off x="3701649" y="7992645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4" name="object 734"/>
          <p:cNvSpPr/>
          <p:nvPr/>
        </p:nvSpPr>
        <p:spPr>
          <a:xfrm>
            <a:off x="1696801" y="8432078"/>
            <a:ext cx="418198" cy="0"/>
          </a:xfrm>
          <a:custGeom>
            <a:avLst/>
            <a:gdLst/>
            <a:ahLst/>
            <a:cxnLst/>
            <a:rect l="l" t="t" r="r" b="b"/>
            <a:pathLst>
              <a:path w="418198">
                <a:moveTo>
                  <a:pt x="0" y="0"/>
                </a:moveTo>
                <a:lnTo>
                  <a:pt x="41819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5" name="object 735"/>
          <p:cNvSpPr/>
          <p:nvPr/>
        </p:nvSpPr>
        <p:spPr>
          <a:xfrm>
            <a:off x="1703151" y="8438432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6" name="object 736"/>
          <p:cNvSpPr/>
          <p:nvPr/>
        </p:nvSpPr>
        <p:spPr>
          <a:xfrm>
            <a:off x="2114999" y="8432078"/>
            <a:ext cx="793330" cy="0"/>
          </a:xfrm>
          <a:custGeom>
            <a:avLst/>
            <a:gdLst/>
            <a:ahLst/>
            <a:cxnLst/>
            <a:rect l="l" t="t" r="r" b="b"/>
            <a:pathLst>
              <a:path w="793330">
                <a:moveTo>
                  <a:pt x="0" y="0"/>
                </a:moveTo>
                <a:lnTo>
                  <a:pt x="7933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7" name="object 737"/>
          <p:cNvSpPr/>
          <p:nvPr/>
        </p:nvSpPr>
        <p:spPr>
          <a:xfrm>
            <a:off x="2114999" y="8438432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8" name="object 738"/>
          <p:cNvSpPr/>
          <p:nvPr/>
        </p:nvSpPr>
        <p:spPr>
          <a:xfrm>
            <a:off x="2908325" y="8432078"/>
            <a:ext cx="799680" cy="0"/>
          </a:xfrm>
          <a:custGeom>
            <a:avLst/>
            <a:gdLst/>
            <a:ahLst/>
            <a:cxnLst/>
            <a:rect l="l" t="t" r="r" b="b"/>
            <a:pathLst>
              <a:path w="799680">
                <a:moveTo>
                  <a:pt x="0" y="0"/>
                </a:moveTo>
                <a:lnTo>
                  <a:pt x="7996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9" name="object 739"/>
          <p:cNvSpPr/>
          <p:nvPr/>
        </p:nvSpPr>
        <p:spPr>
          <a:xfrm>
            <a:off x="2908325" y="8438432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0" name="object 740"/>
          <p:cNvSpPr/>
          <p:nvPr/>
        </p:nvSpPr>
        <p:spPr>
          <a:xfrm>
            <a:off x="3701649" y="8438432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1" name="object 741"/>
          <p:cNvSpPr/>
          <p:nvPr/>
        </p:nvSpPr>
        <p:spPr>
          <a:xfrm>
            <a:off x="1696801" y="8877865"/>
            <a:ext cx="418198" cy="0"/>
          </a:xfrm>
          <a:custGeom>
            <a:avLst/>
            <a:gdLst/>
            <a:ahLst/>
            <a:cxnLst/>
            <a:rect l="l" t="t" r="r" b="b"/>
            <a:pathLst>
              <a:path w="418198">
                <a:moveTo>
                  <a:pt x="0" y="0"/>
                </a:moveTo>
                <a:lnTo>
                  <a:pt x="41819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2" name="object 742"/>
          <p:cNvSpPr/>
          <p:nvPr/>
        </p:nvSpPr>
        <p:spPr>
          <a:xfrm>
            <a:off x="1703151" y="8884220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3" name="object 743"/>
          <p:cNvSpPr/>
          <p:nvPr/>
        </p:nvSpPr>
        <p:spPr>
          <a:xfrm>
            <a:off x="2114999" y="8877865"/>
            <a:ext cx="793330" cy="0"/>
          </a:xfrm>
          <a:custGeom>
            <a:avLst/>
            <a:gdLst/>
            <a:ahLst/>
            <a:cxnLst/>
            <a:rect l="l" t="t" r="r" b="b"/>
            <a:pathLst>
              <a:path w="793330">
                <a:moveTo>
                  <a:pt x="0" y="0"/>
                </a:moveTo>
                <a:lnTo>
                  <a:pt x="7933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4" name="object 744"/>
          <p:cNvSpPr/>
          <p:nvPr/>
        </p:nvSpPr>
        <p:spPr>
          <a:xfrm>
            <a:off x="2114999" y="8884220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5" name="object 745"/>
          <p:cNvSpPr/>
          <p:nvPr/>
        </p:nvSpPr>
        <p:spPr>
          <a:xfrm>
            <a:off x="2908325" y="8877865"/>
            <a:ext cx="799680" cy="0"/>
          </a:xfrm>
          <a:custGeom>
            <a:avLst/>
            <a:gdLst/>
            <a:ahLst/>
            <a:cxnLst/>
            <a:rect l="l" t="t" r="r" b="b"/>
            <a:pathLst>
              <a:path w="799680">
                <a:moveTo>
                  <a:pt x="0" y="0"/>
                </a:moveTo>
                <a:lnTo>
                  <a:pt x="7996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6" name="object 746"/>
          <p:cNvSpPr/>
          <p:nvPr/>
        </p:nvSpPr>
        <p:spPr>
          <a:xfrm>
            <a:off x="2908325" y="8884220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7" name="object 747"/>
          <p:cNvSpPr/>
          <p:nvPr/>
        </p:nvSpPr>
        <p:spPr>
          <a:xfrm>
            <a:off x="3701649" y="8884220"/>
            <a:ext cx="0" cy="433082"/>
          </a:xfrm>
          <a:custGeom>
            <a:avLst/>
            <a:gdLst/>
            <a:ahLst/>
            <a:cxnLst/>
            <a:rect l="l" t="t" r="r" b="b"/>
            <a:pathLst>
              <a:path h="433082">
                <a:moveTo>
                  <a:pt x="0" y="433082"/>
                </a:moveTo>
                <a:lnTo>
                  <a:pt x="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8" name="object 748"/>
          <p:cNvSpPr/>
          <p:nvPr/>
        </p:nvSpPr>
        <p:spPr>
          <a:xfrm>
            <a:off x="1696801" y="9323652"/>
            <a:ext cx="418198" cy="0"/>
          </a:xfrm>
          <a:custGeom>
            <a:avLst/>
            <a:gdLst/>
            <a:ahLst/>
            <a:cxnLst/>
            <a:rect l="l" t="t" r="r" b="b"/>
            <a:pathLst>
              <a:path w="418198">
                <a:moveTo>
                  <a:pt x="0" y="0"/>
                </a:moveTo>
                <a:lnTo>
                  <a:pt x="418198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9" name="object 749"/>
          <p:cNvSpPr/>
          <p:nvPr/>
        </p:nvSpPr>
        <p:spPr>
          <a:xfrm>
            <a:off x="2114999" y="9323652"/>
            <a:ext cx="793330" cy="0"/>
          </a:xfrm>
          <a:custGeom>
            <a:avLst/>
            <a:gdLst/>
            <a:ahLst/>
            <a:cxnLst/>
            <a:rect l="l" t="t" r="r" b="b"/>
            <a:pathLst>
              <a:path w="793330">
                <a:moveTo>
                  <a:pt x="0" y="0"/>
                </a:moveTo>
                <a:lnTo>
                  <a:pt x="79333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0" name="object 750"/>
          <p:cNvSpPr/>
          <p:nvPr/>
        </p:nvSpPr>
        <p:spPr>
          <a:xfrm>
            <a:off x="2908325" y="9323652"/>
            <a:ext cx="799680" cy="0"/>
          </a:xfrm>
          <a:custGeom>
            <a:avLst/>
            <a:gdLst/>
            <a:ahLst/>
            <a:cxnLst/>
            <a:rect l="l" t="t" r="r" b="b"/>
            <a:pathLst>
              <a:path w="799680">
                <a:moveTo>
                  <a:pt x="0" y="0"/>
                </a:moveTo>
                <a:lnTo>
                  <a:pt x="799680" y="0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1" name="object 751"/>
          <p:cNvSpPr/>
          <p:nvPr/>
        </p:nvSpPr>
        <p:spPr>
          <a:xfrm>
            <a:off x="512999" y="7255760"/>
            <a:ext cx="1098435" cy="2300427"/>
          </a:xfrm>
          <a:custGeom>
            <a:avLst/>
            <a:gdLst/>
            <a:ahLst/>
            <a:cxnLst/>
            <a:rect l="l" t="t" r="r" b="b"/>
            <a:pathLst>
              <a:path w="1098435" h="2300427">
                <a:moveTo>
                  <a:pt x="0" y="152"/>
                </a:moveTo>
                <a:lnTo>
                  <a:pt x="0" y="2300224"/>
                </a:lnTo>
                <a:lnTo>
                  <a:pt x="1029703" y="2300427"/>
                </a:lnTo>
                <a:lnTo>
                  <a:pt x="1098435" y="2097443"/>
                </a:lnTo>
                <a:lnTo>
                  <a:pt x="1098435" y="253504"/>
                </a:lnTo>
                <a:lnTo>
                  <a:pt x="1012825" y="0"/>
                </a:lnTo>
                <a:lnTo>
                  <a:pt x="0" y="152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2" name="object 752"/>
          <p:cNvSpPr/>
          <p:nvPr/>
        </p:nvSpPr>
        <p:spPr>
          <a:xfrm>
            <a:off x="1523314" y="7537323"/>
            <a:ext cx="1854" cy="1787829"/>
          </a:xfrm>
          <a:custGeom>
            <a:avLst/>
            <a:gdLst/>
            <a:ahLst/>
            <a:cxnLst/>
            <a:rect l="l" t="t" r="r" b="b"/>
            <a:pathLst>
              <a:path w="1854" h="1787829">
                <a:moveTo>
                  <a:pt x="0" y="1787829"/>
                </a:moveTo>
                <a:lnTo>
                  <a:pt x="1854" y="1787829"/>
                </a:lnTo>
                <a:lnTo>
                  <a:pt x="1854" y="0"/>
                </a:lnTo>
                <a:lnTo>
                  <a:pt x="0" y="0"/>
                </a:lnTo>
                <a:lnTo>
                  <a:pt x="0" y="17878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3" name="object 753"/>
          <p:cNvSpPr/>
          <p:nvPr/>
        </p:nvSpPr>
        <p:spPr>
          <a:xfrm>
            <a:off x="853084" y="7537323"/>
            <a:ext cx="1879" cy="1787829"/>
          </a:xfrm>
          <a:custGeom>
            <a:avLst/>
            <a:gdLst/>
            <a:ahLst/>
            <a:cxnLst/>
            <a:rect l="l" t="t" r="r" b="b"/>
            <a:pathLst>
              <a:path w="1879" h="1787829">
                <a:moveTo>
                  <a:pt x="0" y="1787829"/>
                </a:moveTo>
                <a:lnTo>
                  <a:pt x="1879" y="1787829"/>
                </a:lnTo>
                <a:lnTo>
                  <a:pt x="1879" y="0"/>
                </a:lnTo>
                <a:lnTo>
                  <a:pt x="0" y="0"/>
                </a:lnTo>
                <a:lnTo>
                  <a:pt x="0" y="178782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4" name="object 754"/>
          <p:cNvSpPr/>
          <p:nvPr/>
        </p:nvSpPr>
        <p:spPr>
          <a:xfrm>
            <a:off x="854963" y="7539189"/>
            <a:ext cx="668350" cy="1784095"/>
          </a:xfrm>
          <a:custGeom>
            <a:avLst/>
            <a:gdLst/>
            <a:ahLst/>
            <a:cxnLst/>
            <a:rect l="l" t="t" r="r" b="b"/>
            <a:pathLst>
              <a:path w="668350" h="1784096">
                <a:moveTo>
                  <a:pt x="668350" y="1784096"/>
                </a:moveTo>
                <a:lnTo>
                  <a:pt x="668350" y="0"/>
                </a:lnTo>
                <a:lnTo>
                  <a:pt x="0" y="0"/>
                </a:lnTo>
                <a:lnTo>
                  <a:pt x="0" y="1784096"/>
                </a:lnTo>
                <a:lnTo>
                  <a:pt x="668350" y="178409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5" name="object 755"/>
          <p:cNvSpPr/>
          <p:nvPr/>
        </p:nvSpPr>
        <p:spPr>
          <a:xfrm>
            <a:off x="605622" y="8206882"/>
            <a:ext cx="203301" cy="178752"/>
          </a:xfrm>
          <a:custGeom>
            <a:avLst/>
            <a:gdLst/>
            <a:ahLst/>
            <a:cxnLst/>
            <a:rect l="l" t="t" r="r" b="b"/>
            <a:pathLst>
              <a:path w="203301" h="178752">
                <a:moveTo>
                  <a:pt x="203187" y="34302"/>
                </a:moveTo>
                <a:lnTo>
                  <a:pt x="203301" y="0"/>
                </a:lnTo>
                <a:lnTo>
                  <a:pt x="158140" y="28714"/>
                </a:lnTo>
                <a:lnTo>
                  <a:pt x="132943" y="46685"/>
                </a:lnTo>
                <a:lnTo>
                  <a:pt x="122631" y="55016"/>
                </a:lnTo>
                <a:lnTo>
                  <a:pt x="111125" y="73761"/>
                </a:lnTo>
                <a:lnTo>
                  <a:pt x="105651" y="54356"/>
                </a:lnTo>
                <a:lnTo>
                  <a:pt x="98298" y="39128"/>
                </a:lnTo>
                <a:lnTo>
                  <a:pt x="86906" y="26187"/>
                </a:lnTo>
                <a:lnTo>
                  <a:pt x="70027" y="18630"/>
                </a:lnTo>
                <a:lnTo>
                  <a:pt x="48768" y="16878"/>
                </a:lnTo>
                <a:lnTo>
                  <a:pt x="33743" y="20599"/>
                </a:lnTo>
                <a:lnTo>
                  <a:pt x="17424" y="30467"/>
                </a:lnTo>
                <a:lnTo>
                  <a:pt x="9194" y="40995"/>
                </a:lnTo>
                <a:lnTo>
                  <a:pt x="3835" y="52501"/>
                </a:lnTo>
                <a:lnTo>
                  <a:pt x="647" y="77482"/>
                </a:lnTo>
                <a:lnTo>
                  <a:pt x="0" y="178752"/>
                </a:lnTo>
                <a:lnTo>
                  <a:pt x="203187" y="178752"/>
                </a:lnTo>
                <a:lnTo>
                  <a:pt x="203187" y="153657"/>
                </a:lnTo>
                <a:lnTo>
                  <a:pt x="114312" y="152565"/>
                </a:lnTo>
                <a:lnTo>
                  <a:pt x="114858" y="103568"/>
                </a:lnTo>
                <a:lnTo>
                  <a:pt x="121653" y="91630"/>
                </a:lnTo>
                <a:lnTo>
                  <a:pt x="137541" y="77482"/>
                </a:lnTo>
                <a:lnTo>
                  <a:pt x="199351" y="36271"/>
                </a:lnTo>
                <a:lnTo>
                  <a:pt x="203187" y="3430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6" name="object 756"/>
          <p:cNvSpPr/>
          <p:nvPr/>
        </p:nvSpPr>
        <p:spPr>
          <a:xfrm>
            <a:off x="605723" y="8653172"/>
            <a:ext cx="203314" cy="189941"/>
          </a:xfrm>
          <a:custGeom>
            <a:avLst/>
            <a:gdLst/>
            <a:ahLst/>
            <a:cxnLst/>
            <a:rect l="l" t="t" r="r" b="b"/>
            <a:pathLst>
              <a:path w="203314" h="189941">
                <a:moveTo>
                  <a:pt x="202984" y="30581"/>
                </a:moveTo>
                <a:lnTo>
                  <a:pt x="203314" y="0"/>
                </a:lnTo>
                <a:lnTo>
                  <a:pt x="0" y="82537"/>
                </a:lnTo>
                <a:lnTo>
                  <a:pt x="431" y="112572"/>
                </a:lnTo>
                <a:lnTo>
                  <a:pt x="203314" y="189941"/>
                </a:lnTo>
                <a:lnTo>
                  <a:pt x="202984" y="161226"/>
                </a:lnTo>
                <a:lnTo>
                  <a:pt x="142481" y="139306"/>
                </a:lnTo>
                <a:lnTo>
                  <a:pt x="142481" y="54368"/>
                </a:lnTo>
                <a:lnTo>
                  <a:pt x="202984" y="3058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7" name="object 757"/>
          <p:cNvSpPr/>
          <p:nvPr/>
        </p:nvSpPr>
        <p:spPr>
          <a:xfrm>
            <a:off x="1043141" y="7593657"/>
            <a:ext cx="335711" cy="337680"/>
          </a:xfrm>
          <a:custGeom>
            <a:avLst/>
            <a:gdLst/>
            <a:ahLst/>
            <a:cxnLst/>
            <a:rect l="l" t="t" r="r" b="b"/>
            <a:pathLst>
              <a:path w="335711" h="337680">
                <a:moveTo>
                  <a:pt x="221399" y="7454"/>
                </a:moveTo>
                <a:lnTo>
                  <a:pt x="176237" y="0"/>
                </a:lnTo>
                <a:lnTo>
                  <a:pt x="158813" y="0"/>
                </a:lnTo>
                <a:lnTo>
                  <a:pt x="113664" y="7454"/>
                </a:lnTo>
                <a:lnTo>
                  <a:pt x="62915" y="35407"/>
                </a:lnTo>
                <a:lnTo>
                  <a:pt x="27508" y="73101"/>
                </a:lnTo>
                <a:lnTo>
                  <a:pt x="3619" y="126149"/>
                </a:lnTo>
                <a:lnTo>
                  <a:pt x="0" y="169443"/>
                </a:lnTo>
                <a:lnTo>
                  <a:pt x="0" y="187642"/>
                </a:lnTo>
                <a:lnTo>
                  <a:pt x="13271" y="238061"/>
                </a:lnTo>
                <a:lnTo>
                  <a:pt x="43294" y="283095"/>
                </a:lnTo>
                <a:lnTo>
                  <a:pt x="86258" y="316966"/>
                </a:lnTo>
                <a:lnTo>
                  <a:pt x="142481" y="335711"/>
                </a:lnTo>
                <a:lnTo>
                  <a:pt x="169989" y="337680"/>
                </a:lnTo>
                <a:lnTo>
                  <a:pt x="194551" y="335826"/>
                </a:lnTo>
                <a:lnTo>
                  <a:pt x="248805" y="316966"/>
                </a:lnTo>
                <a:lnTo>
                  <a:pt x="291757" y="283095"/>
                </a:lnTo>
                <a:lnTo>
                  <a:pt x="322567" y="236855"/>
                </a:lnTo>
                <a:lnTo>
                  <a:pt x="335711" y="186321"/>
                </a:lnTo>
                <a:lnTo>
                  <a:pt x="333743" y="144462"/>
                </a:lnTo>
                <a:lnTo>
                  <a:pt x="331990" y="125603"/>
                </a:lnTo>
                <a:lnTo>
                  <a:pt x="307759" y="72999"/>
                </a:lnTo>
                <a:lnTo>
                  <a:pt x="270065" y="33756"/>
                </a:lnTo>
                <a:lnTo>
                  <a:pt x="221399" y="745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8" name="object 758"/>
          <p:cNvSpPr/>
          <p:nvPr/>
        </p:nvSpPr>
        <p:spPr>
          <a:xfrm>
            <a:off x="1043141" y="8039955"/>
            <a:ext cx="335711" cy="337578"/>
          </a:xfrm>
          <a:custGeom>
            <a:avLst/>
            <a:gdLst/>
            <a:ahLst/>
            <a:cxnLst/>
            <a:rect l="l" t="t" r="r" b="b"/>
            <a:pathLst>
              <a:path w="335711" h="337578">
                <a:moveTo>
                  <a:pt x="221399" y="7454"/>
                </a:moveTo>
                <a:lnTo>
                  <a:pt x="176237" y="0"/>
                </a:lnTo>
                <a:lnTo>
                  <a:pt x="158813" y="0"/>
                </a:lnTo>
                <a:lnTo>
                  <a:pt x="113664" y="7454"/>
                </a:lnTo>
                <a:lnTo>
                  <a:pt x="62915" y="35407"/>
                </a:lnTo>
                <a:lnTo>
                  <a:pt x="27508" y="73101"/>
                </a:lnTo>
                <a:lnTo>
                  <a:pt x="3619" y="126149"/>
                </a:lnTo>
                <a:lnTo>
                  <a:pt x="0" y="169341"/>
                </a:lnTo>
                <a:lnTo>
                  <a:pt x="0" y="187642"/>
                </a:lnTo>
                <a:lnTo>
                  <a:pt x="13271" y="238061"/>
                </a:lnTo>
                <a:lnTo>
                  <a:pt x="43294" y="282994"/>
                </a:lnTo>
                <a:lnTo>
                  <a:pt x="86258" y="316966"/>
                </a:lnTo>
                <a:lnTo>
                  <a:pt x="142481" y="335711"/>
                </a:lnTo>
                <a:lnTo>
                  <a:pt x="163194" y="337578"/>
                </a:lnTo>
                <a:lnTo>
                  <a:pt x="171970" y="337578"/>
                </a:lnTo>
                <a:lnTo>
                  <a:pt x="194436" y="335711"/>
                </a:lnTo>
                <a:lnTo>
                  <a:pt x="248805" y="316966"/>
                </a:lnTo>
                <a:lnTo>
                  <a:pt x="292315" y="283540"/>
                </a:lnTo>
                <a:lnTo>
                  <a:pt x="322567" y="236854"/>
                </a:lnTo>
                <a:lnTo>
                  <a:pt x="335711" y="186220"/>
                </a:lnTo>
                <a:lnTo>
                  <a:pt x="333743" y="144462"/>
                </a:lnTo>
                <a:lnTo>
                  <a:pt x="331990" y="125602"/>
                </a:lnTo>
                <a:lnTo>
                  <a:pt x="307759" y="72885"/>
                </a:lnTo>
                <a:lnTo>
                  <a:pt x="270065" y="33756"/>
                </a:lnTo>
                <a:lnTo>
                  <a:pt x="221399" y="7454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9" name="object 759"/>
          <p:cNvSpPr/>
          <p:nvPr/>
        </p:nvSpPr>
        <p:spPr>
          <a:xfrm>
            <a:off x="1043141" y="8486256"/>
            <a:ext cx="335711" cy="337566"/>
          </a:xfrm>
          <a:custGeom>
            <a:avLst/>
            <a:gdLst/>
            <a:ahLst/>
            <a:cxnLst/>
            <a:rect l="l" t="t" r="r" b="b"/>
            <a:pathLst>
              <a:path w="335711" h="337566">
                <a:moveTo>
                  <a:pt x="221399" y="7340"/>
                </a:moveTo>
                <a:lnTo>
                  <a:pt x="176237" y="0"/>
                </a:lnTo>
                <a:lnTo>
                  <a:pt x="158813" y="0"/>
                </a:lnTo>
                <a:lnTo>
                  <a:pt x="110045" y="9423"/>
                </a:lnTo>
                <a:lnTo>
                  <a:pt x="62915" y="35394"/>
                </a:lnTo>
                <a:lnTo>
                  <a:pt x="27508" y="73101"/>
                </a:lnTo>
                <a:lnTo>
                  <a:pt x="3619" y="126149"/>
                </a:lnTo>
                <a:lnTo>
                  <a:pt x="0" y="169329"/>
                </a:lnTo>
                <a:lnTo>
                  <a:pt x="0" y="187528"/>
                </a:lnTo>
                <a:lnTo>
                  <a:pt x="13271" y="237947"/>
                </a:lnTo>
                <a:lnTo>
                  <a:pt x="43294" y="282994"/>
                </a:lnTo>
                <a:lnTo>
                  <a:pt x="86258" y="316966"/>
                </a:lnTo>
                <a:lnTo>
                  <a:pt x="140512" y="335813"/>
                </a:lnTo>
                <a:lnTo>
                  <a:pt x="163194" y="337565"/>
                </a:lnTo>
                <a:lnTo>
                  <a:pt x="171970" y="337565"/>
                </a:lnTo>
                <a:lnTo>
                  <a:pt x="194436" y="335711"/>
                </a:lnTo>
                <a:lnTo>
                  <a:pt x="248805" y="316966"/>
                </a:lnTo>
                <a:lnTo>
                  <a:pt x="292315" y="283540"/>
                </a:lnTo>
                <a:lnTo>
                  <a:pt x="322567" y="236842"/>
                </a:lnTo>
                <a:lnTo>
                  <a:pt x="335711" y="186207"/>
                </a:lnTo>
                <a:lnTo>
                  <a:pt x="333743" y="144348"/>
                </a:lnTo>
                <a:lnTo>
                  <a:pt x="331990" y="125488"/>
                </a:lnTo>
                <a:lnTo>
                  <a:pt x="307759" y="72885"/>
                </a:lnTo>
                <a:lnTo>
                  <a:pt x="270065" y="33756"/>
                </a:lnTo>
                <a:lnTo>
                  <a:pt x="221399" y="734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0" name="object 760"/>
          <p:cNvSpPr/>
          <p:nvPr/>
        </p:nvSpPr>
        <p:spPr>
          <a:xfrm>
            <a:off x="1043151" y="8932555"/>
            <a:ext cx="335699" cy="337464"/>
          </a:xfrm>
          <a:custGeom>
            <a:avLst/>
            <a:gdLst/>
            <a:ahLst/>
            <a:cxnLst/>
            <a:rect l="l" t="t" r="r" b="b"/>
            <a:pathLst>
              <a:path w="335699" h="337464">
                <a:moveTo>
                  <a:pt x="225005" y="9423"/>
                </a:moveTo>
                <a:lnTo>
                  <a:pt x="174370" y="0"/>
                </a:lnTo>
                <a:lnTo>
                  <a:pt x="160667" y="0"/>
                </a:lnTo>
                <a:lnTo>
                  <a:pt x="114312" y="8001"/>
                </a:lnTo>
                <a:lnTo>
                  <a:pt x="63893" y="34518"/>
                </a:lnTo>
                <a:lnTo>
                  <a:pt x="27508" y="73101"/>
                </a:lnTo>
                <a:lnTo>
                  <a:pt x="3606" y="126149"/>
                </a:lnTo>
                <a:lnTo>
                  <a:pt x="0" y="169329"/>
                </a:lnTo>
                <a:lnTo>
                  <a:pt x="0" y="187528"/>
                </a:lnTo>
                <a:lnTo>
                  <a:pt x="13258" y="237947"/>
                </a:lnTo>
                <a:lnTo>
                  <a:pt x="43281" y="282994"/>
                </a:lnTo>
                <a:lnTo>
                  <a:pt x="86245" y="316852"/>
                </a:lnTo>
                <a:lnTo>
                  <a:pt x="140500" y="335711"/>
                </a:lnTo>
                <a:lnTo>
                  <a:pt x="163194" y="337464"/>
                </a:lnTo>
                <a:lnTo>
                  <a:pt x="171958" y="337464"/>
                </a:lnTo>
                <a:lnTo>
                  <a:pt x="194424" y="335711"/>
                </a:lnTo>
                <a:lnTo>
                  <a:pt x="248793" y="316852"/>
                </a:lnTo>
                <a:lnTo>
                  <a:pt x="292303" y="283540"/>
                </a:lnTo>
                <a:lnTo>
                  <a:pt x="322554" y="236842"/>
                </a:lnTo>
                <a:lnTo>
                  <a:pt x="335699" y="186207"/>
                </a:lnTo>
                <a:lnTo>
                  <a:pt x="333730" y="144348"/>
                </a:lnTo>
                <a:lnTo>
                  <a:pt x="331978" y="125488"/>
                </a:lnTo>
                <a:lnTo>
                  <a:pt x="307759" y="72885"/>
                </a:lnTo>
                <a:lnTo>
                  <a:pt x="270052" y="33756"/>
                </a:lnTo>
                <a:lnTo>
                  <a:pt x="225005" y="9423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1" name="object 761"/>
          <p:cNvSpPr/>
          <p:nvPr/>
        </p:nvSpPr>
        <p:spPr>
          <a:xfrm>
            <a:off x="628077" y="8251929"/>
            <a:ext cx="66421" cy="107518"/>
          </a:xfrm>
          <a:custGeom>
            <a:avLst/>
            <a:gdLst/>
            <a:ahLst/>
            <a:cxnLst/>
            <a:rect l="l" t="t" r="r" b="b"/>
            <a:pathLst>
              <a:path w="66421" h="107518">
                <a:moveTo>
                  <a:pt x="45707" y="1752"/>
                </a:moveTo>
                <a:lnTo>
                  <a:pt x="38150" y="0"/>
                </a:lnTo>
                <a:lnTo>
                  <a:pt x="28168" y="0"/>
                </a:lnTo>
                <a:lnTo>
                  <a:pt x="20612" y="1752"/>
                </a:lnTo>
                <a:lnTo>
                  <a:pt x="11074" y="7226"/>
                </a:lnTo>
                <a:lnTo>
                  <a:pt x="3835" y="18745"/>
                </a:lnTo>
                <a:lnTo>
                  <a:pt x="660" y="34302"/>
                </a:lnTo>
                <a:lnTo>
                  <a:pt x="0" y="107518"/>
                </a:lnTo>
                <a:lnTo>
                  <a:pt x="66421" y="107518"/>
                </a:lnTo>
                <a:lnTo>
                  <a:pt x="66306" y="37477"/>
                </a:lnTo>
                <a:lnTo>
                  <a:pt x="64554" y="24218"/>
                </a:lnTo>
                <a:lnTo>
                  <a:pt x="59080" y="12827"/>
                </a:lnTo>
                <a:lnTo>
                  <a:pt x="45707" y="1752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2" name="object 762"/>
          <p:cNvSpPr/>
          <p:nvPr/>
        </p:nvSpPr>
        <p:spPr>
          <a:xfrm>
            <a:off x="628191" y="8716750"/>
            <a:ext cx="96227" cy="66522"/>
          </a:xfrm>
          <a:custGeom>
            <a:avLst/>
            <a:gdLst/>
            <a:ahLst/>
            <a:cxnLst/>
            <a:rect l="l" t="t" r="r" b="b"/>
            <a:pathLst>
              <a:path w="96227" h="66522">
                <a:moveTo>
                  <a:pt x="96227" y="0"/>
                </a:moveTo>
                <a:lnTo>
                  <a:pt x="0" y="33972"/>
                </a:lnTo>
                <a:lnTo>
                  <a:pt x="11722" y="37706"/>
                </a:lnTo>
                <a:lnTo>
                  <a:pt x="96227" y="66522"/>
                </a:lnTo>
                <a:lnTo>
                  <a:pt x="96227" y="0"/>
                </a:lnTo>
                <a:close/>
              </a:path>
            </a:pathLst>
          </a:custGeom>
          <a:solidFill>
            <a:srgbClr val="318C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3" name="object 763"/>
          <p:cNvSpPr/>
          <p:nvPr/>
        </p:nvSpPr>
        <p:spPr>
          <a:xfrm>
            <a:off x="1525831" y="7255757"/>
            <a:ext cx="87464" cy="2300427"/>
          </a:xfrm>
          <a:custGeom>
            <a:avLst/>
            <a:gdLst/>
            <a:ahLst/>
            <a:cxnLst/>
            <a:rect l="l" t="t" r="r" b="b"/>
            <a:pathLst>
              <a:path w="87464" h="2300427">
                <a:moveTo>
                  <a:pt x="16878" y="2300427"/>
                </a:moveTo>
                <a:lnTo>
                  <a:pt x="20383" y="2300211"/>
                </a:lnTo>
                <a:lnTo>
                  <a:pt x="87464" y="2099309"/>
                </a:lnTo>
                <a:lnTo>
                  <a:pt x="87464" y="251637"/>
                </a:lnTo>
                <a:lnTo>
                  <a:pt x="3505" y="215"/>
                </a:lnTo>
                <a:lnTo>
                  <a:pt x="0" y="0"/>
                </a:lnTo>
                <a:lnTo>
                  <a:pt x="85598" y="253504"/>
                </a:lnTo>
                <a:lnTo>
                  <a:pt x="85598" y="2097443"/>
                </a:lnTo>
                <a:lnTo>
                  <a:pt x="16878" y="230042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4" name="object 764"/>
          <p:cNvSpPr/>
          <p:nvPr/>
        </p:nvSpPr>
        <p:spPr>
          <a:xfrm>
            <a:off x="512999" y="7422009"/>
            <a:ext cx="67081" cy="277317"/>
          </a:xfrm>
          <a:custGeom>
            <a:avLst/>
            <a:gdLst/>
            <a:ahLst/>
            <a:cxnLst/>
            <a:rect l="l" t="t" r="r" b="b"/>
            <a:pathLst>
              <a:path w="67081" h="277317">
                <a:moveTo>
                  <a:pt x="0" y="277317"/>
                </a:moveTo>
                <a:lnTo>
                  <a:pt x="9969" y="270954"/>
                </a:lnTo>
                <a:lnTo>
                  <a:pt x="45808" y="226123"/>
                </a:lnTo>
                <a:lnTo>
                  <a:pt x="65214" y="174167"/>
                </a:lnTo>
                <a:lnTo>
                  <a:pt x="66967" y="146011"/>
                </a:lnTo>
                <a:lnTo>
                  <a:pt x="67081" y="111594"/>
                </a:lnTo>
                <a:lnTo>
                  <a:pt x="48221" y="55473"/>
                </a:lnTo>
                <a:lnTo>
                  <a:pt x="12598" y="8559"/>
                </a:lnTo>
                <a:lnTo>
                  <a:pt x="0" y="0"/>
                </a:lnTo>
                <a:lnTo>
                  <a:pt x="0" y="277317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5" name="object 765"/>
          <p:cNvSpPr/>
          <p:nvPr/>
        </p:nvSpPr>
        <p:spPr>
          <a:xfrm>
            <a:off x="655595" y="8131688"/>
            <a:ext cx="40982" cy="1320"/>
          </a:xfrm>
          <a:custGeom>
            <a:avLst/>
            <a:gdLst/>
            <a:ahLst/>
            <a:cxnLst/>
            <a:rect l="l" t="t" r="r" b="b"/>
            <a:pathLst>
              <a:path w="40982" h="1320">
                <a:moveTo>
                  <a:pt x="40982" y="1320"/>
                </a:moveTo>
                <a:lnTo>
                  <a:pt x="40766" y="228"/>
                </a:lnTo>
                <a:lnTo>
                  <a:pt x="0" y="0"/>
                </a:lnTo>
                <a:lnTo>
                  <a:pt x="40982" y="132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6" name="object 766"/>
          <p:cNvSpPr/>
          <p:nvPr/>
        </p:nvSpPr>
        <p:spPr>
          <a:xfrm>
            <a:off x="640904" y="8991964"/>
            <a:ext cx="55676" cy="1739"/>
          </a:xfrm>
          <a:custGeom>
            <a:avLst/>
            <a:gdLst/>
            <a:ahLst/>
            <a:cxnLst/>
            <a:rect l="l" t="t" r="r" b="b"/>
            <a:pathLst>
              <a:path w="55676" h="1739">
                <a:moveTo>
                  <a:pt x="330" y="546"/>
                </a:moveTo>
                <a:lnTo>
                  <a:pt x="0" y="1739"/>
                </a:lnTo>
                <a:lnTo>
                  <a:pt x="55460" y="1193"/>
                </a:lnTo>
                <a:lnTo>
                  <a:pt x="55676" y="0"/>
                </a:lnTo>
                <a:lnTo>
                  <a:pt x="330" y="54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7" name="object 767"/>
          <p:cNvSpPr/>
          <p:nvPr/>
        </p:nvSpPr>
        <p:spPr>
          <a:xfrm>
            <a:off x="512999" y="7425155"/>
            <a:ext cx="65214" cy="271119"/>
          </a:xfrm>
          <a:custGeom>
            <a:avLst/>
            <a:gdLst/>
            <a:ahLst/>
            <a:cxnLst/>
            <a:rect l="l" t="t" r="r" b="b"/>
            <a:pathLst>
              <a:path w="65214" h="271119">
                <a:moveTo>
                  <a:pt x="0" y="271119"/>
                </a:moveTo>
                <a:lnTo>
                  <a:pt x="8115" y="265938"/>
                </a:lnTo>
                <a:lnTo>
                  <a:pt x="43954" y="221119"/>
                </a:lnTo>
                <a:lnTo>
                  <a:pt x="63347" y="169164"/>
                </a:lnTo>
                <a:lnTo>
                  <a:pt x="65214" y="110413"/>
                </a:lnTo>
                <a:lnTo>
                  <a:pt x="46355" y="54190"/>
                </a:lnTo>
                <a:lnTo>
                  <a:pt x="10744" y="7277"/>
                </a:lnTo>
                <a:lnTo>
                  <a:pt x="0" y="0"/>
                </a:lnTo>
                <a:lnTo>
                  <a:pt x="0" y="271119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8" name="object 768"/>
          <p:cNvSpPr/>
          <p:nvPr/>
        </p:nvSpPr>
        <p:spPr>
          <a:xfrm>
            <a:off x="735380" y="7722984"/>
            <a:ext cx="0" cy="156400"/>
          </a:xfrm>
          <a:custGeom>
            <a:avLst/>
            <a:gdLst/>
            <a:ahLst/>
            <a:cxnLst/>
            <a:rect l="l" t="t" r="r" b="b"/>
            <a:pathLst>
              <a:path h="156400">
                <a:moveTo>
                  <a:pt x="0" y="0"/>
                </a:moveTo>
                <a:lnTo>
                  <a:pt x="0" y="156400"/>
                </a:lnTo>
              </a:path>
            </a:pathLst>
          </a:custGeom>
          <a:ln w="20777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9" name="object 769"/>
          <p:cNvSpPr/>
          <p:nvPr/>
        </p:nvSpPr>
        <p:spPr>
          <a:xfrm>
            <a:off x="641228" y="8052997"/>
            <a:ext cx="133832" cy="133934"/>
          </a:xfrm>
          <a:custGeom>
            <a:avLst/>
            <a:gdLst/>
            <a:ahLst/>
            <a:cxnLst/>
            <a:rect l="l" t="t" r="r" b="b"/>
            <a:pathLst>
              <a:path w="133832" h="133934">
                <a:moveTo>
                  <a:pt x="78701" y="55130"/>
                </a:moveTo>
                <a:lnTo>
                  <a:pt x="77609" y="0"/>
                </a:lnTo>
                <a:lnTo>
                  <a:pt x="56235" y="0"/>
                </a:lnTo>
                <a:lnTo>
                  <a:pt x="55130" y="55130"/>
                </a:lnTo>
                <a:lnTo>
                  <a:pt x="0" y="56222"/>
                </a:lnTo>
                <a:lnTo>
                  <a:pt x="0" y="77711"/>
                </a:lnTo>
                <a:lnTo>
                  <a:pt x="14363" y="78701"/>
                </a:lnTo>
                <a:lnTo>
                  <a:pt x="55130" y="78917"/>
                </a:lnTo>
                <a:lnTo>
                  <a:pt x="55359" y="80010"/>
                </a:lnTo>
                <a:lnTo>
                  <a:pt x="56235" y="133934"/>
                </a:lnTo>
                <a:lnTo>
                  <a:pt x="77609" y="133934"/>
                </a:lnTo>
                <a:lnTo>
                  <a:pt x="78701" y="78803"/>
                </a:lnTo>
                <a:lnTo>
                  <a:pt x="133832" y="77711"/>
                </a:lnTo>
                <a:lnTo>
                  <a:pt x="133832" y="56222"/>
                </a:lnTo>
                <a:lnTo>
                  <a:pt x="78701" y="5513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0" name="object 770"/>
          <p:cNvSpPr/>
          <p:nvPr/>
        </p:nvSpPr>
        <p:spPr>
          <a:xfrm>
            <a:off x="641228" y="8503022"/>
            <a:ext cx="133832" cy="133934"/>
          </a:xfrm>
          <a:custGeom>
            <a:avLst/>
            <a:gdLst/>
            <a:ahLst/>
            <a:cxnLst/>
            <a:rect l="l" t="t" r="r" b="b"/>
            <a:pathLst>
              <a:path w="133832" h="133934">
                <a:moveTo>
                  <a:pt x="78701" y="55130"/>
                </a:moveTo>
                <a:lnTo>
                  <a:pt x="77609" y="0"/>
                </a:lnTo>
                <a:lnTo>
                  <a:pt x="56235" y="0"/>
                </a:lnTo>
                <a:lnTo>
                  <a:pt x="55130" y="55130"/>
                </a:lnTo>
                <a:lnTo>
                  <a:pt x="0" y="56337"/>
                </a:lnTo>
                <a:lnTo>
                  <a:pt x="0" y="79565"/>
                </a:lnTo>
                <a:lnTo>
                  <a:pt x="55130" y="80670"/>
                </a:lnTo>
                <a:lnTo>
                  <a:pt x="56235" y="133934"/>
                </a:lnTo>
                <a:lnTo>
                  <a:pt x="77609" y="133934"/>
                </a:lnTo>
                <a:lnTo>
                  <a:pt x="78701" y="80670"/>
                </a:lnTo>
                <a:lnTo>
                  <a:pt x="133832" y="79565"/>
                </a:lnTo>
                <a:lnTo>
                  <a:pt x="133832" y="56337"/>
                </a:lnTo>
                <a:lnTo>
                  <a:pt x="78701" y="5513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1" name="object 771"/>
          <p:cNvSpPr/>
          <p:nvPr/>
        </p:nvSpPr>
        <p:spPr>
          <a:xfrm>
            <a:off x="640910" y="8938039"/>
            <a:ext cx="134150" cy="133934"/>
          </a:xfrm>
          <a:custGeom>
            <a:avLst/>
            <a:gdLst/>
            <a:ahLst/>
            <a:cxnLst/>
            <a:rect l="l" t="t" r="r" b="b"/>
            <a:pathLst>
              <a:path w="134150" h="133934">
                <a:moveTo>
                  <a:pt x="79019" y="55232"/>
                </a:moveTo>
                <a:lnTo>
                  <a:pt x="77927" y="0"/>
                </a:lnTo>
                <a:lnTo>
                  <a:pt x="56553" y="0"/>
                </a:lnTo>
                <a:lnTo>
                  <a:pt x="55676" y="53911"/>
                </a:lnTo>
                <a:lnTo>
                  <a:pt x="55448" y="55117"/>
                </a:lnTo>
                <a:lnTo>
                  <a:pt x="0" y="55676"/>
                </a:lnTo>
                <a:lnTo>
                  <a:pt x="317" y="77698"/>
                </a:lnTo>
                <a:lnTo>
                  <a:pt x="55448" y="78803"/>
                </a:lnTo>
                <a:lnTo>
                  <a:pt x="56553" y="133934"/>
                </a:lnTo>
                <a:lnTo>
                  <a:pt x="77927" y="133934"/>
                </a:lnTo>
                <a:lnTo>
                  <a:pt x="79019" y="78803"/>
                </a:lnTo>
                <a:lnTo>
                  <a:pt x="134150" y="77698"/>
                </a:lnTo>
                <a:lnTo>
                  <a:pt x="134150" y="56324"/>
                </a:lnTo>
                <a:lnTo>
                  <a:pt x="79019" y="55232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2" name="object 772"/>
          <p:cNvSpPr/>
          <p:nvPr/>
        </p:nvSpPr>
        <p:spPr>
          <a:xfrm>
            <a:off x="602430" y="9104957"/>
            <a:ext cx="210108" cy="187642"/>
          </a:xfrm>
          <a:custGeom>
            <a:avLst/>
            <a:gdLst/>
            <a:ahLst/>
            <a:cxnLst/>
            <a:rect l="l" t="t" r="r" b="b"/>
            <a:pathLst>
              <a:path w="210108" h="187642">
                <a:moveTo>
                  <a:pt x="7454" y="131521"/>
                </a:moveTo>
                <a:lnTo>
                  <a:pt x="20827" y="153657"/>
                </a:lnTo>
                <a:lnTo>
                  <a:pt x="37706" y="168668"/>
                </a:lnTo>
                <a:lnTo>
                  <a:pt x="63677" y="182041"/>
                </a:lnTo>
                <a:lnTo>
                  <a:pt x="99415" y="187642"/>
                </a:lnTo>
                <a:lnTo>
                  <a:pt x="119468" y="187642"/>
                </a:lnTo>
                <a:lnTo>
                  <a:pt x="151358" y="180187"/>
                </a:lnTo>
                <a:lnTo>
                  <a:pt x="173723" y="166814"/>
                </a:lnTo>
                <a:lnTo>
                  <a:pt x="192684" y="146418"/>
                </a:lnTo>
                <a:lnTo>
                  <a:pt x="204635" y="122643"/>
                </a:lnTo>
                <a:lnTo>
                  <a:pt x="210108" y="86918"/>
                </a:lnTo>
                <a:lnTo>
                  <a:pt x="210108" y="78803"/>
                </a:lnTo>
                <a:lnTo>
                  <a:pt x="200685" y="37592"/>
                </a:lnTo>
                <a:lnTo>
                  <a:pt x="178104" y="114"/>
                </a:lnTo>
                <a:lnTo>
                  <a:pt x="102489" y="0"/>
                </a:lnTo>
                <a:lnTo>
                  <a:pt x="102489" y="85153"/>
                </a:lnTo>
                <a:lnTo>
                  <a:pt x="125831" y="85153"/>
                </a:lnTo>
                <a:lnTo>
                  <a:pt x="126923" y="26301"/>
                </a:lnTo>
                <a:lnTo>
                  <a:pt x="159473" y="26301"/>
                </a:lnTo>
                <a:lnTo>
                  <a:pt x="165176" y="28168"/>
                </a:lnTo>
                <a:lnTo>
                  <a:pt x="180187" y="54356"/>
                </a:lnTo>
                <a:lnTo>
                  <a:pt x="183807" y="75069"/>
                </a:lnTo>
                <a:lnTo>
                  <a:pt x="185674" y="92608"/>
                </a:lnTo>
                <a:lnTo>
                  <a:pt x="179641" y="116509"/>
                </a:lnTo>
                <a:lnTo>
                  <a:pt x="170002" y="134924"/>
                </a:lnTo>
                <a:lnTo>
                  <a:pt x="154876" y="148069"/>
                </a:lnTo>
                <a:lnTo>
                  <a:pt x="132727" y="157708"/>
                </a:lnTo>
                <a:lnTo>
                  <a:pt x="115747" y="159473"/>
                </a:lnTo>
                <a:lnTo>
                  <a:pt x="90093" y="159473"/>
                </a:lnTo>
                <a:lnTo>
                  <a:pt x="71247" y="155854"/>
                </a:lnTo>
                <a:lnTo>
                  <a:pt x="60286" y="151803"/>
                </a:lnTo>
                <a:lnTo>
                  <a:pt x="45161" y="142481"/>
                </a:lnTo>
                <a:lnTo>
                  <a:pt x="33756" y="129540"/>
                </a:lnTo>
                <a:lnTo>
                  <a:pt x="26200" y="114528"/>
                </a:lnTo>
                <a:lnTo>
                  <a:pt x="24447" y="99517"/>
                </a:lnTo>
                <a:lnTo>
                  <a:pt x="24447" y="71894"/>
                </a:lnTo>
                <a:lnTo>
                  <a:pt x="31127" y="52273"/>
                </a:lnTo>
                <a:lnTo>
                  <a:pt x="39357" y="41859"/>
                </a:lnTo>
                <a:lnTo>
                  <a:pt x="50088" y="33870"/>
                </a:lnTo>
                <a:lnTo>
                  <a:pt x="65989" y="27063"/>
                </a:lnTo>
                <a:lnTo>
                  <a:pt x="60071" y="3721"/>
                </a:lnTo>
                <a:lnTo>
                  <a:pt x="50634" y="6248"/>
                </a:lnTo>
                <a:lnTo>
                  <a:pt x="31902" y="15671"/>
                </a:lnTo>
                <a:lnTo>
                  <a:pt x="16116" y="29806"/>
                </a:lnTo>
                <a:lnTo>
                  <a:pt x="3733" y="55016"/>
                </a:lnTo>
                <a:lnTo>
                  <a:pt x="114" y="83185"/>
                </a:lnTo>
                <a:lnTo>
                  <a:pt x="0" y="97650"/>
                </a:lnTo>
                <a:lnTo>
                  <a:pt x="7454" y="131521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3" name="object 773"/>
          <p:cNvSpPr/>
          <p:nvPr/>
        </p:nvSpPr>
        <p:spPr>
          <a:xfrm>
            <a:off x="1141458" y="8361965"/>
            <a:ext cx="87896" cy="16662"/>
          </a:xfrm>
          <a:custGeom>
            <a:avLst/>
            <a:gdLst/>
            <a:ahLst/>
            <a:cxnLst/>
            <a:rect l="l" t="t" r="r" b="b"/>
            <a:pathLst>
              <a:path w="87896" h="16662">
                <a:moveTo>
                  <a:pt x="0" y="0"/>
                </a:moveTo>
                <a:lnTo>
                  <a:pt x="13236" y="5854"/>
                </a:lnTo>
                <a:lnTo>
                  <a:pt x="22801" y="9370"/>
                </a:lnTo>
                <a:lnTo>
                  <a:pt x="34263" y="12440"/>
                </a:lnTo>
                <a:lnTo>
                  <a:pt x="41325" y="14135"/>
                </a:lnTo>
                <a:lnTo>
                  <a:pt x="53853" y="16389"/>
                </a:lnTo>
                <a:lnTo>
                  <a:pt x="65410" y="16513"/>
                </a:lnTo>
                <a:lnTo>
                  <a:pt x="69265" y="16548"/>
                </a:lnTo>
                <a:lnTo>
                  <a:pt x="78473" y="16662"/>
                </a:lnTo>
                <a:lnTo>
                  <a:pt x="78917" y="16662"/>
                </a:lnTo>
                <a:lnTo>
                  <a:pt x="87896" y="1490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4" name="object 774"/>
          <p:cNvSpPr/>
          <p:nvPr/>
        </p:nvSpPr>
        <p:spPr>
          <a:xfrm>
            <a:off x="1191653" y="9267932"/>
            <a:ext cx="49428" cy="3289"/>
          </a:xfrm>
          <a:custGeom>
            <a:avLst/>
            <a:gdLst/>
            <a:ahLst/>
            <a:cxnLst/>
            <a:rect l="l" t="t" r="r" b="b"/>
            <a:pathLst>
              <a:path w="49428" h="3289">
                <a:moveTo>
                  <a:pt x="0" y="1536"/>
                </a:moveTo>
                <a:lnTo>
                  <a:pt x="9207" y="3174"/>
                </a:lnTo>
                <a:lnTo>
                  <a:pt x="9753" y="3289"/>
                </a:lnTo>
                <a:lnTo>
                  <a:pt x="19075" y="3073"/>
                </a:lnTo>
                <a:lnTo>
                  <a:pt x="32007" y="2476"/>
                </a:lnTo>
                <a:lnTo>
                  <a:pt x="43431" y="1155"/>
                </a:lnTo>
                <a:lnTo>
                  <a:pt x="47015" y="774"/>
                </a:lnTo>
                <a:lnTo>
                  <a:pt x="48120" y="660"/>
                </a:lnTo>
                <a:lnTo>
                  <a:pt x="48437" y="546"/>
                </a:lnTo>
                <a:lnTo>
                  <a:pt x="49428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5" name="object 775"/>
          <p:cNvSpPr/>
          <p:nvPr/>
        </p:nvSpPr>
        <p:spPr>
          <a:xfrm>
            <a:off x="1181350" y="8821964"/>
            <a:ext cx="48006" cy="2959"/>
          </a:xfrm>
          <a:custGeom>
            <a:avLst/>
            <a:gdLst/>
            <a:ahLst/>
            <a:cxnLst/>
            <a:rect l="l" t="t" r="r" b="b"/>
            <a:pathLst>
              <a:path w="48006" h="2959">
                <a:moveTo>
                  <a:pt x="48006" y="1206"/>
                </a:moveTo>
                <a:lnTo>
                  <a:pt x="39014" y="2844"/>
                </a:lnTo>
                <a:lnTo>
                  <a:pt x="38582" y="2959"/>
                </a:lnTo>
                <a:lnTo>
                  <a:pt x="29375" y="2743"/>
                </a:lnTo>
                <a:lnTo>
                  <a:pt x="16436" y="2108"/>
                </a:lnTo>
                <a:lnTo>
                  <a:pt x="5020" y="800"/>
                </a:lnTo>
                <a:lnTo>
                  <a:pt x="1422" y="444"/>
                </a:lnTo>
                <a:lnTo>
                  <a:pt x="774" y="444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6" name="object 776"/>
          <p:cNvSpPr/>
          <p:nvPr/>
        </p:nvSpPr>
        <p:spPr>
          <a:xfrm>
            <a:off x="1191653" y="7928709"/>
            <a:ext cx="50304" cy="3619"/>
          </a:xfrm>
          <a:custGeom>
            <a:avLst/>
            <a:gdLst/>
            <a:ahLst/>
            <a:cxnLst/>
            <a:rect l="l" t="t" r="r" b="b"/>
            <a:pathLst>
              <a:path w="50304" h="3619">
                <a:moveTo>
                  <a:pt x="0" y="1866"/>
                </a:moveTo>
                <a:lnTo>
                  <a:pt x="9207" y="3619"/>
                </a:lnTo>
                <a:lnTo>
                  <a:pt x="9753" y="3619"/>
                </a:lnTo>
                <a:lnTo>
                  <a:pt x="19075" y="3505"/>
                </a:lnTo>
                <a:lnTo>
                  <a:pt x="32004" y="2898"/>
                </a:lnTo>
                <a:lnTo>
                  <a:pt x="43421" y="1503"/>
                </a:lnTo>
                <a:lnTo>
                  <a:pt x="47015" y="1092"/>
                </a:lnTo>
                <a:lnTo>
                  <a:pt x="48552" y="990"/>
                </a:lnTo>
                <a:lnTo>
                  <a:pt x="48996" y="876"/>
                </a:lnTo>
                <a:lnTo>
                  <a:pt x="5030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7" name="object 777"/>
          <p:cNvSpPr/>
          <p:nvPr/>
        </p:nvSpPr>
        <p:spPr>
          <a:xfrm>
            <a:off x="853751" y="9318238"/>
            <a:ext cx="11176" cy="6350"/>
          </a:xfrm>
          <a:custGeom>
            <a:avLst/>
            <a:gdLst/>
            <a:ahLst/>
            <a:cxnLst/>
            <a:rect l="l" t="t" r="r" b="b"/>
            <a:pathLst>
              <a:path w="11175" h="6350">
                <a:moveTo>
                  <a:pt x="0" y="4495"/>
                </a:moveTo>
                <a:lnTo>
                  <a:pt x="0" y="0"/>
                </a:lnTo>
                <a:lnTo>
                  <a:pt x="0" y="6349"/>
                </a:lnTo>
                <a:lnTo>
                  <a:pt x="11176" y="6349"/>
                </a:lnTo>
                <a:lnTo>
                  <a:pt x="6794" y="634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8" name="object 778"/>
          <p:cNvSpPr/>
          <p:nvPr/>
        </p:nvSpPr>
        <p:spPr>
          <a:xfrm>
            <a:off x="853754" y="7539408"/>
            <a:ext cx="224790" cy="1785188"/>
          </a:xfrm>
          <a:custGeom>
            <a:avLst/>
            <a:gdLst/>
            <a:ahLst/>
            <a:cxnLst/>
            <a:rect l="l" t="t" r="r" b="b"/>
            <a:pathLst>
              <a:path w="224790" h="1785188">
                <a:moveTo>
                  <a:pt x="11175" y="1785188"/>
                </a:moveTo>
                <a:lnTo>
                  <a:pt x="224789" y="1785188"/>
                </a:lnTo>
                <a:lnTo>
                  <a:pt x="133819" y="1785188"/>
                </a:lnTo>
                <a:lnTo>
                  <a:pt x="133819" y="0"/>
                </a:lnTo>
                <a:lnTo>
                  <a:pt x="0" y="0"/>
                </a:lnTo>
                <a:lnTo>
                  <a:pt x="0" y="177882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9" name="object 779"/>
          <p:cNvSpPr/>
          <p:nvPr/>
        </p:nvSpPr>
        <p:spPr>
          <a:xfrm>
            <a:off x="853751" y="7539407"/>
            <a:ext cx="8775" cy="0"/>
          </a:xfrm>
          <a:custGeom>
            <a:avLst/>
            <a:gdLst/>
            <a:ahLst/>
            <a:cxnLst/>
            <a:rect l="l" t="t" r="r" b="b"/>
            <a:pathLst>
              <a:path w="8775">
                <a:moveTo>
                  <a:pt x="0" y="0"/>
                </a:moveTo>
                <a:lnTo>
                  <a:pt x="8775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0" name="object 780"/>
          <p:cNvSpPr/>
          <p:nvPr/>
        </p:nvSpPr>
        <p:spPr>
          <a:xfrm>
            <a:off x="952943" y="9324596"/>
            <a:ext cx="34632" cy="0"/>
          </a:xfrm>
          <a:custGeom>
            <a:avLst/>
            <a:gdLst/>
            <a:ahLst/>
            <a:cxnLst/>
            <a:rect l="l" t="t" r="r" b="b"/>
            <a:pathLst>
              <a:path w="34632">
                <a:moveTo>
                  <a:pt x="0" y="0"/>
                </a:moveTo>
                <a:lnTo>
                  <a:pt x="34632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1" name="object 781"/>
          <p:cNvSpPr/>
          <p:nvPr/>
        </p:nvSpPr>
        <p:spPr>
          <a:xfrm>
            <a:off x="987574" y="7539407"/>
            <a:ext cx="442137" cy="0"/>
          </a:xfrm>
          <a:custGeom>
            <a:avLst/>
            <a:gdLst/>
            <a:ahLst/>
            <a:cxnLst/>
            <a:rect l="l" t="t" r="r" b="b"/>
            <a:pathLst>
              <a:path w="442137">
                <a:moveTo>
                  <a:pt x="0" y="0"/>
                </a:moveTo>
                <a:lnTo>
                  <a:pt x="442137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2" name="object 782"/>
          <p:cNvSpPr/>
          <p:nvPr/>
        </p:nvSpPr>
        <p:spPr>
          <a:xfrm>
            <a:off x="1032841" y="9003793"/>
            <a:ext cx="31343" cy="176022"/>
          </a:xfrm>
          <a:custGeom>
            <a:avLst/>
            <a:gdLst/>
            <a:ahLst/>
            <a:cxnLst/>
            <a:rect l="l" t="t" r="r" b="b"/>
            <a:pathLst>
              <a:path w="31343" h="176022">
                <a:moveTo>
                  <a:pt x="24003" y="11290"/>
                </a:moveTo>
                <a:lnTo>
                  <a:pt x="31343" y="0"/>
                </a:lnTo>
                <a:lnTo>
                  <a:pt x="14465" y="25971"/>
                </a:lnTo>
                <a:lnTo>
                  <a:pt x="0" y="82969"/>
                </a:lnTo>
                <a:lnTo>
                  <a:pt x="4826" y="141503"/>
                </a:lnTo>
                <a:lnTo>
                  <a:pt x="20053" y="176021"/>
                </a:lnTo>
                <a:lnTo>
                  <a:pt x="17322" y="16998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3" name="object 783"/>
          <p:cNvSpPr/>
          <p:nvPr/>
        </p:nvSpPr>
        <p:spPr>
          <a:xfrm>
            <a:off x="1036566" y="8685405"/>
            <a:ext cx="54584" cy="99847"/>
          </a:xfrm>
          <a:custGeom>
            <a:avLst/>
            <a:gdLst/>
            <a:ahLst/>
            <a:cxnLst/>
            <a:rect l="l" t="t" r="r" b="b"/>
            <a:pathLst>
              <a:path w="54584" h="99847">
                <a:moveTo>
                  <a:pt x="48336" y="92938"/>
                </a:moveTo>
                <a:lnTo>
                  <a:pt x="54584" y="99847"/>
                </a:lnTo>
                <a:lnTo>
                  <a:pt x="24764" y="67398"/>
                </a:lnTo>
                <a:lnTo>
                  <a:pt x="1104" y="13589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4" name="object 784"/>
          <p:cNvSpPr/>
          <p:nvPr/>
        </p:nvSpPr>
        <p:spPr>
          <a:xfrm>
            <a:off x="1032844" y="8632463"/>
            <a:ext cx="4051" cy="56883"/>
          </a:xfrm>
          <a:custGeom>
            <a:avLst/>
            <a:gdLst/>
            <a:ahLst/>
            <a:cxnLst/>
            <a:rect l="l" t="t" r="r" b="b"/>
            <a:pathLst>
              <a:path w="4051" h="56883">
                <a:moveTo>
                  <a:pt x="4051" y="56883"/>
                </a:moveTo>
                <a:lnTo>
                  <a:pt x="0" y="8000"/>
                </a:lnTo>
                <a:lnTo>
                  <a:pt x="1968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5" name="object 785"/>
          <p:cNvSpPr/>
          <p:nvPr/>
        </p:nvSpPr>
        <p:spPr>
          <a:xfrm>
            <a:off x="1033169" y="8552350"/>
            <a:ext cx="34417" cy="86690"/>
          </a:xfrm>
          <a:custGeom>
            <a:avLst/>
            <a:gdLst/>
            <a:ahLst/>
            <a:cxnLst/>
            <a:rect l="l" t="t" r="r" b="b"/>
            <a:pathLst>
              <a:path w="34416" h="86690">
                <a:moveTo>
                  <a:pt x="0" y="86690"/>
                </a:moveTo>
                <a:lnTo>
                  <a:pt x="14135" y="31114"/>
                </a:lnTo>
                <a:lnTo>
                  <a:pt x="34417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6" name="object 786"/>
          <p:cNvSpPr/>
          <p:nvPr/>
        </p:nvSpPr>
        <p:spPr>
          <a:xfrm>
            <a:off x="1032840" y="8110766"/>
            <a:ext cx="158813" cy="273443"/>
          </a:xfrm>
          <a:custGeom>
            <a:avLst/>
            <a:gdLst/>
            <a:ahLst/>
            <a:cxnLst/>
            <a:rect l="l" t="t" r="r" b="b"/>
            <a:pathLst>
              <a:path w="158813" h="273443">
                <a:moveTo>
                  <a:pt x="23456" y="12598"/>
                </a:moveTo>
                <a:lnTo>
                  <a:pt x="31673" y="0"/>
                </a:lnTo>
                <a:lnTo>
                  <a:pt x="14465" y="26403"/>
                </a:lnTo>
                <a:lnTo>
                  <a:pt x="0" y="83400"/>
                </a:lnTo>
                <a:lnTo>
                  <a:pt x="4825" y="141935"/>
                </a:lnTo>
                <a:lnTo>
                  <a:pt x="28498" y="195745"/>
                </a:lnTo>
                <a:lnTo>
                  <a:pt x="68287" y="239026"/>
                </a:lnTo>
                <a:lnTo>
                  <a:pt x="119900" y="266979"/>
                </a:lnTo>
                <a:lnTo>
                  <a:pt x="158813" y="273443"/>
                </a:lnTo>
                <a:lnTo>
                  <a:pt x="148729" y="27169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7" name="object 787"/>
          <p:cNvSpPr/>
          <p:nvPr/>
        </p:nvSpPr>
        <p:spPr>
          <a:xfrm>
            <a:off x="1036681" y="8241070"/>
            <a:ext cx="762" cy="8115"/>
          </a:xfrm>
          <a:custGeom>
            <a:avLst/>
            <a:gdLst/>
            <a:ahLst/>
            <a:cxnLst/>
            <a:rect l="l" t="t" r="r" b="b"/>
            <a:pathLst>
              <a:path w="762" h="8115">
                <a:moveTo>
                  <a:pt x="762" y="8115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8" name="object 788"/>
          <p:cNvSpPr/>
          <p:nvPr/>
        </p:nvSpPr>
        <p:spPr>
          <a:xfrm>
            <a:off x="1037995" y="8162824"/>
            <a:ext cx="2743" cy="10845"/>
          </a:xfrm>
          <a:custGeom>
            <a:avLst/>
            <a:gdLst/>
            <a:ahLst/>
            <a:cxnLst/>
            <a:rect l="l" t="t" r="r" b="b"/>
            <a:pathLst>
              <a:path w="2743" h="10845">
                <a:moveTo>
                  <a:pt x="0" y="10845"/>
                </a:moveTo>
                <a:lnTo>
                  <a:pt x="2743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9" name="object 789"/>
          <p:cNvSpPr/>
          <p:nvPr/>
        </p:nvSpPr>
        <p:spPr>
          <a:xfrm>
            <a:off x="1032836" y="7695694"/>
            <a:ext cx="20612" cy="146646"/>
          </a:xfrm>
          <a:custGeom>
            <a:avLst/>
            <a:gdLst/>
            <a:ahLst/>
            <a:cxnLst/>
            <a:rect l="l" t="t" r="r" b="b"/>
            <a:pathLst>
              <a:path w="20612" h="146646">
                <a:moveTo>
                  <a:pt x="11950" y="4825"/>
                </a:moveTo>
                <a:lnTo>
                  <a:pt x="13157" y="0"/>
                </a:lnTo>
                <a:lnTo>
                  <a:pt x="0" y="52171"/>
                </a:lnTo>
                <a:lnTo>
                  <a:pt x="4826" y="110705"/>
                </a:lnTo>
                <a:lnTo>
                  <a:pt x="20612" y="146646"/>
                </a:lnTo>
                <a:lnTo>
                  <a:pt x="19837" y="14489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0" name="object 790"/>
          <p:cNvSpPr/>
          <p:nvPr/>
        </p:nvSpPr>
        <p:spPr>
          <a:xfrm>
            <a:off x="1036891" y="7797303"/>
            <a:ext cx="774" cy="9093"/>
          </a:xfrm>
          <a:custGeom>
            <a:avLst/>
            <a:gdLst/>
            <a:ahLst/>
            <a:cxnLst/>
            <a:rect l="l" t="t" r="r" b="b"/>
            <a:pathLst>
              <a:path w="774" h="9093">
                <a:moveTo>
                  <a:pt x="774" y="9093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1" name="object 791"/>
          <p:cNvSpPr/>
          <p:nvPr/>
        </p:nvSpPr>
        <p:spPr>
          <a:xfrm>
            <a:off x="1052898" y="9179814"/>
            <a:ext cx="176453" cy="100177"/>
          </a:xfrm>
          <a:custGeom>
            <a:avLst/>
            <a:gdLst/>
            <a:ahLst/>
            <a:cxnLst/>
            <a:rect l="l" t="t" r="r" b="b"/>
            <a:pathLst>
              <a:path w="176453" h="100177">
                <a:moveTo>
                  <a:pt x="0" y="0"/>
                </a:moveTo>
                <a:lnTo>
                  <a:pt x="8445" y="19291"/>
                </a:lnTo>
                <a:lnTo>
                  <a:pt x="48221" y="62471"/>
                </a:lnTo>
                <a:lnTo>
                  <a:pt x="99847" y="90525"/>
                </a:lnTo>
                <a:lnTo>
                  <a:pt x="157822" y="100177"/>
                </a:lnTo>
                <a:lnTo>
                  <a:pt x="176453" y="97002"/>
                </a:lnTo>
                <a:lnTo>
                  <a:pt x="167360" y="9852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2" name="object 792"/>
          <p:cNvSpPr/>
          <p:nvPr/>
        </p:nvSpPr>
        <p:spPr>
          <a:xfrm>
            <a:off x="1045338" y="9129506"/>
            <a:ext cx="31343" cy="72555"/>
          </a:xfrm>
          <a:custGeom>
            <a:avLst/>
            <a:gdLst/>
            <a:ahLst/>
            <a:cxnLst/>
            <a:rect l="l" t="t" r="r" b="b"/>
            <a:pathLst>
              <a:path w="31343" h="72555">
                <a:moveTo>
                  <a:pt x="31343" y="72555"/>
                </a:moveTo>
                <a:lnTo>
                  <a:pt x="10185" y="40220"/>
                </a:lnTo>
                <a:lnTo>
                  <a:pt x="0" y="0"/>
                </a:lnTo>
                <a:lnTo>
                  <a:pt x="3175" y="12611"/>
                </a:lnTo>
                <a:lnTo>
                  <a:pt x="977" y="405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3" name="object 793"/>
          <p:cNvSpPr/>
          <p:nvPr/>
        </p:nvSpPr>
        <p:spPr>
          <a:xfrm>
            <a:off x="1041714" y="9115042"/>
            <a:ext cx="3619" cy="14465"/>
          </a:xfrm>
          <a:custGeom>
            <a:avLst/>
            <a:gdLst/>
            <a:ahLst/>
            <a:cxnLst/>
            <a:rect l="l" t="t" r="r" b="b"/>
            <a:pathLst>
              <a:path w="3619" h="14465">
                <a:moveTo>
                  <a:pt x="3619" y="14465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4" name="object 794"/>
          <p:cNvSpPr/>
          <p:nvPr/>
        </p:nvSpPr>
        <p:spPr>
          <a:xfrm>
            <a:off x="1041721" y="9043582"/>
            <a:ext cx="11722" cy="71894"/>
          </a:xfrm>
          <a:custGeom>
            <a:avLst/>
            <a:gdLst/>
            <a:ahLst/>
            <a:cxnLst/>
            <a:rect l="l" t="t" r="r" b="b"/>
            <a:pathLst>
              <a:path w="11722" h="71894">
                <a:moveTo>
                  <a:pt x="0" y="71894"/>
                </a:moveTo>
                <a:lnTo>
                  <a:pt x="4597" y="16217"/>
                </a:lnTo>
                <a:lnTo>
                  <a:pt x="11722" y="0"/>
                </a:lnTo>
                <a:lnTo>
                  <a:pt x="9639" y="481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5" name="object 795"/>
          <p:cNvSpPr/>
          <p:nvPr/>
        </p:nvSpPr>
        <p:spPr>
          <a:xfrm>
            <a:off x="1053445" y="8962364"/>
            <a:ext cx="62801" cy="81216"/>
          </a:xfrm>
          <a:custGeom>
            <a:avLst/>
            <a:gdLst/>
            <a:ahLst/>
            <a:cxnLst/>
            <a:rect l="l" t="t" r="r" b="b"/>
            <a:pathLst>
              <a:path w="62801" h="81216">
                <a:moveTo>
                  <a:pt x="0" y="81216"/>
                </a:moveTo>
                <a:lnTo>
                  <a:pt x="15341" y="46355"/>
                </a:lnTo>
                <a:lnTo>
                  <a:pt x="53162" y="5257"/>
                </a:lnTo>
                <a:lnTo>
                  <a:pt x="62801" y="0"/>
                </a:lnTo>
                <a:lnTo>
                  <a:pt x="56007" y="373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6" name="object 796"/>
          <p:cNvSpPr/>
          <p:nvPr/>
        </p:nvSpPr>
        <p:spPr>
          <a:xfrm>
            <a:off x="1050056" y="8701948"/>
            <a:ext cx="24333" cy="50304"/>
          </a:xfrm>
          <a:custGeom>
            <a:avLst/>
            <a:gdLst/>
            <a:ahLst/>
            <a:cxnLst/>
            <a:rect l="l" t="t" r="r" b="b"/>
            <a:pathLst>
              <a:path w="24333" h="50304">
                <a:moveTo>
                  <a:pt x="19938" y="43624"/>
                </a:moveTo>
                <a:lnTo>
                  <a:pt x="24333" y="50304"/>
                </a:lnTo>
                <a:lnTo>
                  <a:pt x="5359" y="21374"/>
                </a:lnTo>
                <a:lnTo>
                  <a:pt x="0" y="0"/>
                </a:lnTo>
                <a:lnTo>
                  <a:pt x="431" y="165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7" name="object 797"/>
          <p:cNvSpPr/>
          <p:nvPr/>
        </p:nvSpPr>
        <p:spPr>
          <a:xfrm>
            <a:off x="1046876" y="8689351"/>
            <a:ext cx="3175" cy="12598"/>
          </a:xfrm>
          <a:custGeom>
            <a:avLst/>
            <a:gdLst/>
            <a:ahLst/>
            <a:cxnLst/>
            <a:rect l="l" t="t" r="r" b="b"/>
            <a:pathLst>
              <a:path w="3175" h="12598">
                <a:moveTo>
                  <a:pt x="3175" y="12598"/>
                </a:moveTo>
                <a:lnTo>
                  <a:pt x="0" y="0"/>
                </a:lnTo>
                <a:lnTo>
                  <a:pt x="3175" y="1259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8" name="object 798"/>
          <p:cNvSpPr/>
          <p:nvPr/>
        </p:nvSpPr>
        <p:spPr>
          <a:xfrm>
            <a:off x="1041716" y="8668848"/>
            <a:ext cx="5156" cy="20497"/>
          </a:xfrm>
          <a:custGeom>
            <a:avLst/>
            <a:gdLst/>
            <a:ahLst/>
            <a:cxnLst/>
            <a:rect l="l" t="t" r="r" b="b"/>
            <a:pathLst>
              <a:path w="5156" h="20497">
                <a:moveTo>
                  <a:pt x="5156" y="20497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9" name="object 799"/>
          <p:cNvSpPr/>
          <p:nvPr/>
        </p:nvSpPr>
        <p:spPr>
          <a:xfrm>
            <a:off x="1041721" y="8551692"/>
            <a:ext cx="36817" cy="117487"/>
          </a:xfrm>
          <a:custGeom>
            <a:avLst/>
            <a:gdLst/>
            <a:ahLst/>
            <a:cxnLst/>
            <a:rect l="l" t="t" r="r" b="b"/>
            <a:pathLst>
              <a:path w="36817" h="117487">
                <a:moveTo>
                  <a:pt x="0" y="117487"/>
                </a:moveTo>
                <a:lnTo>
                  <a:pt x="4597" y="61810"/>
                </a:lnTo>
                <a:lnTo>
                  <a:pt x="27063" y="10731"/>
                </a:lnTo>
                <a:lnTo>
                  <a:pt x="36817" y="0"/>
                </a:lnTo>
                <a:lnTo>
                  <a:pt x="31889" y="537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0" name="object 800"/>
          <p:cNvSpPr/>
          <p:nvPr/>
        </p:nvSpPr>
        <p:spPr>
          <a:xfrm>
            <a:off x="1041726" y="8222885"/>
            <a:ext cx="14350" cy="55016"/>
          </a:xfrm>
          <a:custGeom>
            <a:avLst/>
            <a:gdLst/>
            <a:ahLst/>
            <a:cxnLst/>
            <a:rect l="l" t="t" r="r" b="b"/>
            <a:pathLst>
              <a:path w="14350" h="55016">
                <a:moveTo>
                  <a:pt x="14350" y="55016"/>
                </a:moveTo>
                <a:lnTo>
                  <a:pt x="13690" y="54140"/>
                </a:lnTo>
                <a:lnTo>
                  <a:pt x="0" y="0"/>
                </a:lnTo>
                <a:lnTo>
                  <a:pt x="101" y="43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1" name="object 801"/>
          <p:cNvSpPr/>
          <p:nvPr/>
        </p:nvSpPr>
        <p:spPr>
          <a:xfrm>
            <a:off x="1047414" y="8245350"/>
            <a:ext cx="990" cy="3835"/>
          </a:xfrm>
          <a:custGeom>
            <a:avLst/>
            <a:gdLst/>
            <a:ahLst/>
            <a:cxnLst/>
            <a:rect l="l" t="t" r="r" b="b"/>
            <a:pathLst>
              <a:path w="990" h="3835">
                <a:moveTo>
                  <a:pt x="990" y="3835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2" name="object 802"/>
          <p:cNvSpPr/>
          <p:nvPr/>
        </p:nvSpPr>
        <p:spPr>
          <a:xfrm>
            <a:off x="1041721" y="8150975"/>
            <a:ext cx="11722" cy="71907"/>
          </a:xfrm>
          <a:custGeom>
            <a:avLst/>
            <a:gdLst/>
            <a:ahLst/>
            <a:cxnLst/>
            <a:rect l="l" t="t" r="r" b="b"/>
            <a:pathLst>
              <a:path w="11722" h="71907">
                <a:moveTo>
                  <a:pt x="0" y="71907"/>
                </a:moveTo>
                <a:lnTo>
                  <a:pt x="4597" y="16332"/>
                </a:lnTo>
                <a:lnTo>
                  <a:pt x="11722" y="0"/>
                </a:lnTo>
                <a:lnTo>
                  <a:pt x="9207" y="570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3" name="object 803"/>
          <p:cNvSpPr/>
          <p:nvPr/>
        </p:nvSpPr>
        <p:spPr>
          <a:xfrm>
            <a:off x="1053445" y="8098265"/>
            <a:ext cx="31788" cy="52717"/>
          </a:xfrm>
          <a:custGeom>
            <a:avLst/>
            <a:gdLst/>
            <a:ahLst/>
            <a:cxnLst/>
            <a:rect l="l" t="t" r="r" b="b"/>
            <a:pathLst>
              <a:path w="31788" h="52717">
                <a:moveTo>
                  <a:pt x="0" y="52717"/>
                </a:moveTo>
                <a:lnTo>
                  <a:pt x="15341" y="17868"/>
                </a:lnTo>
                <a:lnTo>
                  <a:pt x="31788" y="0"/>
                </a:lnTo>
                <a:lnTo>
                  <a:pt x="25095" y="712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4" name="object 804"/>
          <p:cNvSpPr/>
          <p:nvPr/>
        </p:nvSpPr>
        <p:spPr>
          <a:xfrm>
            <a:off x="1046767" y="7796314"/>
            <a:ext cx="24434" cy="58635"/>
          </a:xfrm>
          <a:custGeom>
            <a:avLst/>
            <a:gdLst/>
            <a:ahLst/>
            <a:cxnLst/>
            <a:rect l="l" t="t" r="r" b="b"/>
            <a:pathLst>
              <a:path w="24434" h="58635">
                <a:moveTo>
                  <a:pt x="1638" y="6464"/>
                </a:moveTo>
                <a:lnTo>
                  <a:pt x="3175" y="12598"/>
                </a:lnTo>
                <a:lnTo>
                  <a:pt x="0" y="0"/>
                </a:lnTo>
                <a:lnTo>
                  <a:pt x="8648" y="34416"/>
                </a:lnTo>
                <a:lnTo>
                  <a:pt x="24434" y="5863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5" name="object 805"/>
          <p:cNvSpPr/>
          <p:nvPr/>
        </p:nvSpPr>
        <p:spPr>
          <a:xfrm>
            <a:off x="1043578" y="7783819"/>
            <a:ext cx="3187" cy="12496"/>
          </a:xfrm>
          <a:custGeom>
            <a:avLst/>
            <a:gdLst/>
            <a:ahLst/>
            <a:cxnLst/>
            <a:rect l="l" t="t" r="r" b="b"/>
            <a:pathLst>
              <a:path w="3187" h="12496">
                <a:moveTo>
                  <a:pt x="990" y="3835"/>
                </a:moveTo>
                <a:lnTo>
                  <a:pt x="3187" y="12496"/>
                </a:lnTo>
                <a:lnTo>
                  <a:pt x="0" y="0"/>
                </a:lnTo>
                <a:lnTo>
                  <a:pt x="2641" y="1062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6" name="object 806"/>
          <p:cNvSpPr/>
          <p:nvPr/>
        </p:nvSpPr>
        <p:spPr>
          <a:xfrm>
            <a:off x="1041728" y="7723976"/>
            <a:ext cx="4381" cy="59842"/>
          </a:xfrm>
          <a:custGeom>
            <a:avLst/>
            <a:gdLst/>
            <a:ahLst/>
            <a:cxnLst/>
            <a:rect l="l" t="t" r="r" b="b"/>
            <a:pathLst>
              <a:path w="4381" h="59842">
                <a:moveTo>
                  <a:pt x="1854" y="59842"/>
                </a:moveTo>
                <a:lnTo>
                  <a:pt x="0" y="52603"/>
                </a:lnTo>
                <a:lnTo>
                  <a:pt x="4381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7" name="object 807"/>
          <p:cNvSpPr/>
          <p:nvPr/>
        </p:nvSpPr>
        <p:spPr>
          <a:xfrm>
            <a:off x="1045886" y="7695698"/>
            <a:ext cx="11506" cy="31127"/>
          </a:xfrm>
          <a:custGeom>
            <a:avLst/>
            <a:gdLst/>
            <a:ahLst/>
            <a:cxnLst/>
            <a:rect l="l" t="t" r="r" b="b"/>
            <a:pathLst>
              <a:path w="11506" h="31127">
                <a:moveTo>
                  <a:pt x="0" y="31127"/>
                </a:moveTo>
                <a:lnTo>
                  <a:pt x="431" y="25209"/>
                </a:lnTo>
                <a:lnTo>
                  <a:pt x="11506" y="0"/>
                </a:lnTo>
                <a:lnTo>
                  <a:pt x="10960" y="132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8" name="object 808"/>
          <p:cNvSpPr/>
          <p:nvPr/>
        </p:nvSpPr>
        <p:spPr>
          <a:xfrm>
            <a:off x="1045996" y="7662157"/>
            <a:ext cx="20053" cy="33540"/>
          </a:xfrm>
          <a:custGeom>
            <a:avLst/>
            <a:gdLst/>
            <a:ahLst/>
            <a:cxnLst/>
            <a:rect l="l" t="t" r="r" b="b"/>
            <a:pathLst>
              <a:path w="20053" h="33540">
                <a:moveTo>
                  <a:pt x="0" y="33540"/>
                </a:moveTo>
                <a:lnTo>
                  <a:pt x="1320" y="28714"/>
                </a:lnTo>
                <a:lnTo>
                  <a:pt x="20053" y="0"/>
                </a:lnTo>
                <a:lnTo>
                  <a:pt x="16103" y="603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9" name="object 809"/>
          <p:cNvSpPr/>
          <p:nvPr/>
        </p:nvSpPr>
        <p:spPr>
          <a:xfrm>
            <a:off x="1066049" y="9324596"/>
            <a:ext cx="25095" cy="0"/>
          </a:xfrm>
          <a:custGeom>
            <a:avLst/>
            <a:gdLst/>
            <a:ahLst/>
            <a:cxnLst/>
            <a:rect l="l" t="t" r="r" b="b"/>
            <a:pathLst>
              <a:path w="25095">
                <a:moveTo>
                  <a:pt x="0" y="0"/>
                </a:moveTo>
                <a:lnTo>
                  <a:pt x="25095" y="0"/>
                </a:lnTo>
                <a:lnTo>
                  <a:pt x="12496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0" name="object 810"/>
          <p:cNvSpPr/>
          <p:nvPr/>
        </p:nvSpPr>
        <p:spPr>
          <a:xfrm>
            <a:off x="1061337" y="9199105"/>
            <a:ext cx="3403" cy="3733"/>
          </a:xfrm>
          <a:custGeom>
            <a:avLst/>
            <a:gdLst/>
            <a:ahLst/>
            <a:cxnLst/>
            <a:rect l="l" t="t" r="r" b="b"/>
            <a:pathLst>
              <a:path w="3403" h="3733">
                <a:moveTo>
                  <a:pt x="0" y="0"/>
                </a:moveTo>
                <a:lnTo>
                  <a:pt x="3403" y="373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1" name="object 811"/>
          <p:cNvSpPr/>
          <p:nvPr/>
        </p:nvSpPr>
        <p:spPr>
          <a:xfrm>
            <a:off x="1064187" y="8953489"/>
            <a:ext cx="49974" cy="50304"/>
          </a:xfrm>
          <a:custGeom>
            <a:avLst/>
            <a:gdLst/>
            <a:ahLst/>
            <a:cxnLst/>
            <a:rect l="l" t="t" r="r" b="b"/>
            <a:pathLst>
              <a:path w="49974" h="50304">
                <a:moveTo>
                  <a:pt x="0" y="50304"/>
                </a:moveTo>
                <a:lnTo>
                  <a:pt x="15240" y="27063"/>
                </a:lnTo>
                <a:lnTo>
                  <a:pt x="49974" y="0"/>
                </a:lnTo>
                <a:lnTo>
                  <a:pt x="39560" y="811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2" name="object 812"/>
          <p:cNvSpPr/>
          <p:nvPr/>
        </p:nvSpPr>
        <p:spPr>
          <a:xfrm>
            <a:off x="1062763" y="8575139"/>
            <a:ext cx="431" cy="990"/>
          </a:xfrm>
          <a:custGeom>
            <a:avLst/>
            <a:gdLst/>
            <a:ahLst/>
            <a:cxnLst/>
            <a:rect l="l" t="t" r="r" b="b"/>
            <a:pathLst>
              <a:path w="431" h="990">
                <a:moveTo>
                  <a:pt x="0" y="990"/>
                </a:moveTo>
                <a:lnTo>
                  <a:pt x="431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3" name="object 813"/>
          <p:cNvSpPr/>
          <p:nvPr/>
        </p:nvSpPr>
        <p:spPr>
          <a:xfrm>
            <a:off x="1066049" y="8479025"/>
            <a:ext cx="257454" cy="75730"/>
          </a:xfrm>
          <a:custGeom>
            <a:avLst/>
            <a:gdLst/>
            <a:ahLst/>
            <a:cxnLst/>
            <a:rect l="l" t="t" r="r" b="b"/>
            <a:pathLst>
              <a:path w="257454" h="75730">
                <a:moveTo>
                  <a:pt x="0" y="75730"/>
                </a:moveTo>
                <a:lnTo>
                  <a:pt x="13373" y="55232"/>
                </a:lnTo>
                <a:lnTo>
                  <a:pt x="59728" y="19177"/>
                </a:lnTo>
                <a:lnTo>
                  <a:pt x="115303" y="0"/>
                </a:lnTo>
                <a:lnTo>
                  <a:pt x="174053" y="0"/>
                </a:lnTo>
                <a:lnTo>
                  <a:pt x="229615" y="19177"/>
                </a:lnTo>
                <a:lnTo>
                  <a:pt x="257454" y="4076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4" name="object 814"/>
          <p:cNvSpPr/>
          <p:nvPr/>
        </p:nvSpPr>
        <p:spPr>
          <a:xfrm>
            <a:off x="1054982" y="8275162"/>
            <a:ext cx="61264" cy="72224"/>
          </a:xfrm>
          <a:custGeom>
            <a:avLst/>
            <a:gdLst/>
            <a:ahLst/>
            <a:cxnLst/>
            <a:rect l="l" t="t" r="r" b="b"/>
            <a:pathLst>
              <a:path w="61264" h="72224">
                <a:moveTo>
                  <a:pt x="0" y="0"/>
                </a:moveTo>
                <a:lnTo>
                  <a:pt x="431" y="1866"/>
                </a:lnTo>
                <a:lnTo>
                  <a:pt x="31013" y="48552"/>
                </a:lnTo>
                <a:lnTo>
                  <a:pt x="61264" y="72224"/>
                </a:lnTo>
                <a:lnTo>
                  <a:pt x="48768" y="6235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5" name="object 815"/>
          <p:cNvSpPr/>
          <p:nvPr/>
        </p:nvSpPr>
        <p:spPr>
          <a:xfrm>
            <a:off x="1064516" y="8098262"/>
            <a:ext cx="8216" cy="12496"/>
          </a:xfrm>
          <a:custGeom>
            <a:avLst/>
            <a:gdLst/>
            <a:ahLst/>
            <a:cxnLst/>
            <a:rect l="l" t="t" r="r" b="b"/>
            <a:pathLst>
              <a:path w="8216" h="12496">
                <a:moveTo>
                  <a:pt x="0" y="12496"/>
                </a:moveTo>
                <a:lnTo>
                  <a:pt x="8216" y="0"/>
                </a:lnTo>
                <a:lnTo>
                  <a:pt x="2197" y="909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6" name="object 816"/>
          <p:cNvSpPr/>
          <p:nvPr/>
        </p:nvSpPr>
        <p:spPr>
          <a:xfrm>
            <a:off x="1053438" y="7842346"/>
            <a:ext cx="138214" cy="95567"/>
          </a:xfrm>
          <a:custGeom>
            <a:avLst/>
            <a:gdLst/>
            <a:ahLst/>
            <a:cxnLst/>
            <a:rect l="l" t="t" r="r" b="b"/>
            <a:pathLst>
              <a:path w="138214" h="95567">
                <a:moveTo>
                  <a:pt x="128790" y="93929"/>
                </a:moveTo>
                <a:lnTo>
                  <a:pt x="138214" y="95567"/>
                </a:lnTo>
                <a:lnTo>
                  <a:pt x="99314" y="89103"/>
                </a:lnTo>
                <a:lnTo>
                  <a:pt x="47688" y="61163"/>
                </a:lnTo>
                <a:lnTo>
                  <a:pt x="7899" y="17868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7" name="object 817"/>
          <p:cNvSpPr/>
          <p:nvPr/>
        </p:nvSpPr>
        <p:spPr>
          <a:xfrm>
            <a:off x="1057391" y="7659084"/>
            <a:ext cx="21158" cy="36614"/>
          </a:xfrm>
          <a:custGeom>
            <a:avLst/>
            <a:gdLst/>
            <a:ahLst/>
            <a:cxnLst/>
            <a:rect l="l" t="t" r="r" b="b"/>
            <a:pathLst>
              <a:path w="21158" h="36614">
                <a:moveTo>
                  <a:pt x="0" y="36614"/>
                </a:moveTo>
                <a:lnTo>
                  <a:pt x="11404" y="10744"/>
                </a:lnTo>
                <a:lnTo>
                  <a:pt x="21158" y="0"/>
                </a:lnTo>
                <a:lnTo>
                  <a:pt x="17208" y="439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8" name="object 818"/>
          <p:cNvSpPr/>
          <p:nvPr/>
        </p:nvSpPr>
        <p:spPr>
          <a:xfrm>
            <a:off x="1066709" y="9205022"/>
            <a:ext cx="215" cy="215"/>
          </a:xfrm>
          <a:custGeom>
            <a:avLst/>
            <a:gdLst/>
            <a:ahLst/>
            <a:cxnLst/>
            <a:rect l="l" t="t" r="r" b="b"/>
            <a:pathLst>
              <a:path w="215" h="215">
                <a:moveTo>
                  <a:pt x="0" y="0"/>
                </a:moveTo>
                <a:lnTo>
                  <a:pt x="215" y="21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9" name="object 819"/>
          <p:cNvSpPr/>
          <p:nvPr/>
        </p:nvSpPr>
        <p:spPr>
          <a:xfrm>
            <a:off x="1070328" y="9192418"/>
            <a:ext cx="17322" cy="25209"/>
          </a:xfrm>
          <a:custGeom>
            <a:avLst/>
            <a:gdLst/>
            <a:ahLst/>
            <a:cxnLst/>
            <a:rect l="l" t="t" r="r" b="b"/>
            <a:pathLst>
              <a:path w="17322" h="25209">
                <a:moveTo>
                  <a:pt x="0" y="0"/>
                </a:moveTo>
                <a:lnTo>
                  <a:pt x="15671" y="23888"/>
                </a:lnTo>
                <a:lnTo>
                  <a:pt x="17322" y="25209"/>
                </a:lnTo>
                <a:lnTo>
                  <a:pt x="16103" y="2421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0" name="object 820"/>
          <p:cNvSpPr/>
          <p:nvPr/>
        </p:nvSpPr>
        <p:spPr>
          <a:xfrm>
            <a:off x="1076901" y="9079083"/>
            <a:ext cx="26847" cy="44729"/>
          </a:xfrm>
          <a:custGeom>
            <a:avLst/>
            <a:gdLst/>
            <a:ahLst/>
            <a:cxnLst/>
            <a:rect l="l" t="t" r="r" b="b"/>
            <a:pathLst>
              <a:path w="26847" h="44729">
                <a:moveTo>
                  <a:pt x="0" y="38696"/>
                </a:moveTo>
                <a:lnTo>
                  <a:pt x="0" y="44729"/>
                </a:lnTo>
                <a:lnTo>
                  <a:pt x="0" y="114"/>
                </a:lnTo>
                <a:lnTo>
                  <a:pt x="26847" y="0"/>
                </a:lnTo>
                <a:lnTo>
                  <a:pt x="24003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1" name="object 821"/>
          <p:cNvSpPr/>
          <p:nvPr/>
        </p:nvSpPr>
        <p:spPr>
          <a:xfrm>
            <a:off x="1076901" y="9123807"/>
            <a:ext cx="39344" cy="0"/>
          </a:xfrm>
          <a:custGeom>
            <a:avLst/>
            <a:gdLst/>
            <a:ahLst/>
            <a:cxnLst/>
            <a:rect l="l" t="t" r="r" b="b"/>
            <a:pathLst>
              <a:path w="39344">
                <a:moveTo>
                  <a:pt x="0" y="0"/>
                </a:moveTo>
                <a:lnTo>
                  <a:pt x="39344" y="0"/>
                </a:lnTo>
                <a:lnTo>
                  <a:pt x="26847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2" name="object 822"/>
          <p:cNvSpPr/>
          <p:nvPr/>
        </p:nvSpPr>
        <p:spPr>
          <a:xfrm>
            <a:off x="1074383" y="8752259"/>
            <a:ext cx="41871" cy="41325"/>
          </a:xfrm>
          <a:custGeom>
            <a:avLst/>
            <a:gdLst/>
            <a:ahLst/>
            <a:cxnLst/>
            <a:rect l="l" t="t" r="r" b="b"/>
            <a:pathLst>
              <a:path w="41871" h="41325">
                <a:moveTo>
                  <a:pt x="0" y="0"/>
                </a:moveTo>
                <a:lnTo>
                  <a:pt x="11620" y="17754"/>
                </a:lnTo>
                <a:lnTo>
                  <a:pt x="41871" y="41325"/>
                </a:lnTo>
                <a:lnTo>
                  <a:pt x="37261" y="3770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3" name="object 823"/>
          <p:cNvSpPr/>
          <p:nvPr/>
        </p:nvSpPr>
        <p:spPr>
          <a:xfrm>
            <a:off x="1076902" y="8654597"/>
            <a:ext cx="14249" cy="22910"/>
          </a:xfrm>
          <a:custGeom>
            <a:avLst/>
            <a:gdLst/>
            <a:ahLst/>
            <a:cxnLst/>
            <a:rect l="l" t="t" r="r" b="b"/>
            <a:pathLst>
              <a:path w="14249" h="22910">
                <a:moveTo>
                  <a:pt x="11836" y="22910"/>
                </a:moveTo>
                <a:lnTo>
                  <a:pt x="14249" y="22910"/>
                </a:lnTo>
                <a:lnTo>
                  <a:pt x="0" y="22910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4" name="object 824"/>
          <p:cNvSpPr/>
          <p:nvPr/>
        </p:nvSpPr>
        <p:spPr>
          <a:xfrm>
            <a:off x="1076901" y="8632794"/>
            <a:ext cx="11836" cy="31343"/>
          </a:xfrm>
          <a:custGeom>
            <a:avLst/>
            <a:gdLst/>
            <a:ahLst/>
            <a:cxnLst/>
            <a:rect l="l" t="t" r="r" b="b"/>
            <a:pathLst>
              <a:path w="11836" h="31343">
                <a:moveTo>
                  <a:pt x="0" y="31343"/>
                </a:moveTo>
                <a:lnTo>
                  <a:pt x="0" y="0"/>
                </a:lnTo>
                <a:lnTo>
                  <a:pt x="11836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5" name="object 825"/>
          <p:cNvSpPr/>
          <p:nvPr/>
        </p:nvSpPr>
        <p:spPr>
          <a:xfrm>
            <a:off x="1078543" y="8632790"/>
            <a:ext cx="37706" cy="0"/>
          </a:xfrm>
          <a:custGeom>
            <a:avLst/>
            <a:gdLst/>
            <a:ahLst/>
            <a:cxnLst/>
            <a:rect l="l" t="t" r="r" b="b"/>
            <a:pathLst>
              <a:path w="37706">
                <a:moveTo>
                  <a:pt x="0" y="0"/>
                </a:moveTo>
                <a:lnTo>
                  <a:pt x="37706" y="0"/>
                </a:lnTo>
                <a:lnTo>
                  <a:pt x="25209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6" name="object 826"/>
          <p:cNvSpPr/>
          <p:nvPr/>
        </p:nvSpPr>
        <p:spPr>
          <a:xfrm>
            <a:off x="1078543" y="8538417"/>
            <a:ext cx="12280" cy="13271"/>
          </a:xfrm>
          <a:custGeom>
            <a:avLst/>
            <a:gdLst/>
            <a:ahLst/>
            <a:cxnLst/>
            <a:rect l="l" t="t" r="r" b="b"/>
            <a:pathLst>
              <a:path w="12280" h="13271">
                <a:moveTo>
                  <a:pt x="0" y="13271"/>
                </a:moveTo>
                <a:lnTo>
                  <a:pt x="12280" y="0"/>
                </a:lnTo>
                <a:lnTo>
                  <a:pt x="774" y="1261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7" name="object 827"/>
          <p:cNvSpPr/>
          <p:nvPr/>
        </p:nvSpPr>
        <p:spPr>
          <a:xfrm>
            <a:off x="1070110" y="8299496"/>
            <a:ext cx="6134" cy="9423"/>
          </a:xfrm>
          <a:custGeom>
            <a:avLst/>
            <a:gdLst/>
            <a:ahLst/>
            <a:cxnLst/>
            <a:rect l="l" t="t" r="r" b="b"/>
            <a:pathLst>
              <a:path w="6134" h="9423">
                <a:moveTo>
                  <a:pt x="6134" y="9423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8" name="object 828"/>
          <p:cNvSpPr/>
          <p:nvPr/>
        </p:nvSpPr>
        <p:spPr>
          <a:xfrm>
            <a:off x="1076899" y="8215214"/>
            <a:ext cx="156184" cy="127571"/>
          </a:xfrm>
          <a:custGeom>
            <a:avLst/>
            <a:gdLst/>
            <a:ahLst/>
            <a:cxnLst/>
            <a:rect l="l" t="t" r="r" b="b"/>
            <a:pathLst>
              <a:path w="156184" h="127571">
                <a:moveTo>
                  <a:pt x="156184" y="71894"/>
                </a:moveTo>
                <a:lnTo>
                  <a:pt x="156184" y="71678"/>
                </a:lnTo>
                <a:lnTo>
                  <a:pt x="156184" y="127571"/>
                </a:lnTo>
                <a:lnTo>
                  <a:pt x="111582" y="127571"/>
                </a:lnTo>
                <a:lnTo>
                  <a:pt x="111582" y="16001"/>
                </a:lnTo>
                <a:lnTo>
                  <a:pt x="0" y="16001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9" name="object 829"/>
          <p:cNvSpPr/>
          <p:nvPr/>
        </p:nvSpPr>
        <p:spPr>
          <a:xfrm>
            <a:off x="1076901" y="8186602"/>
            <a:ext cx="39344" cy="37376"/>
          </a:xfrm>
          <a:custGeom>
            <a:avLst/>
            <a:gdLst/>
            <a:ahLst/>
            <a:cxnLst/>
            <a:rect l="l" t="t" r="r" b="b"/>
            <a:pathLst>
              <a:path w="39344" h="37376">
                <a:moveTo>
                  <a:pt x="0" y="37376"/>
                </a:moveTo>
                <a:lnTo>
                  <a:pt x="0" y="0"/>
                </a:lnTo>
                <a:lnTo>
                  <a:pt x="39344" y="0"/>
                </a:lnTo>
                <a:lnTo>
                  <a:pt x="26847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0" name="object 830"/>
          <p:cNvSpPr/>
          <p:nvPr/>
        </p:nvSpPr>
        <p:spPr>
          <a:xfrm>
            <a:off x="1072735" y="8060446"/>
            <a:ext cx="41973" cy="37820"/>
          </a:xfrm>
          <a:custGeom>
            <a:avLst/>
            <a:gdLst/>
            <a:ahLst/>
            <a:cxnLst/>
            <a:rect l="l" t="t" r="r" b="b"/>
            <a:pathLst>
              <a:path w="41973" h="37820">
                <a:moveTo>
                  <a:pt x="0" y="37820"/>
                </a:moveTo>
                <a:lnTo>
                  <a:pt x="6680" y="27520"/>
                </a:lnTo>
                <a:lnTo>
                  <a:pt x="41973" y="0"/>
                </a:lnTo>
                <a:lnTo>
                  <a:pt x="31013" y="855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1" name="object 831"/>
          <p:cNvSpPr/>
          <p:nvPr/>
        </p:nvSpPr>
        <p:spPr>
          <a:xfrm>
            <a:off x="1066049" y="7846949"/>
            <a:ext cx="116078" cy="82638"/>
          </a:xfrm>
          <a:custGeom>
            <a:avLst/>
            <a:gdLst/>
            <a:ahLst/>
            <a:cxnLst/>
            <a:rect l="l" t="t" r="r" b="b"/>
            <a:pathLst>
              <a:path w="116078" h="82638">
                <a:moveTo>
                  <a:pt x="0" y="0"/>
                </a:moveTo>
                <a:lnTo>
                  <a:pt x="20053" y="30581"/>
                </a:lnTo>
                <a:lnTo>
                  <a:pt x="64008" y="64769"/>
                </a:lnTo>
                <a:lnTo>
                  <a:pt x="116078" y="8263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2" name="object 832"/>
          <p:cNvSpPr/>
          <p:nvPr/>
        </p:nvSpPr>
        <p:spPr>
          <a:xfrm>
            <a:off x="1076900" y="7761014"/>
            <a:ext cx="26860" cy="23901"/>
          </a:xfrm>
          <a:custGeom>
            <a:avLst/>
            <a:gdLst/>
            <a:ahLst/>
            <a:cxnLst/>
            <a:rect l="l" t="t" r="r" b="b"/>
            <a:pathLst>
              <a:path w="26860" h="23901">
                <a:moveTo>
                  <a:pt x="17208" y="23901"/>
                </a:moveTo>
                <a:lnTo>
                  <a:pt x="26860" y="23901"/>
                </a:lnTo>
                <a:lnTo>
                  <a:pt x="0" y="23901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3" name="object 833"/>
          <p:cNvSpPr/>
          <p:nvPr/>
        </p:nvSpPr>
        <p:spPr>
          <a:xfrm>
            <a:off x="1076901" y="7740303"/>
            <a:ext cx="17208" cy="30911"/>
          </a:xfrm>
          <a:custGeom>
            <a:avLst/>
            <a:gdLst/>
            <a:ahLst/>
            <a:cxnLst/>
            <a:rect l="l" t="t" r="r" b="b"/>
            <a:pathLst>
              <a:path w="17208" h="30911">
                <a:moveTo>
                  <a:pt x="0" y="30911"/>
                </a:moveTo>
                <a:lnTo>
                  <a:pt x="0" y="0"/>
                </a:lnTo>
                <a:lnTo>
                  <a:pt x="17208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4" name="object 834"/>
          <p:cNvSpPr/>
          <p:nvPr/>
        </p:nvSpPr>
        <p:spPr>
          <a:xfrm>
            <a:off x="1078543" y="7628726"/>
            <a:ext cx="27952" cy="30365"/>
          </a:xfrm>
          <a:custGeom>
            <a:avLst/>
            <a:gdLst/>
            <a:ahLst/>
            <a:cxnLst/>
            <a:rect l="l" t="t" r="r" b="b"/>
            <a:pathLst>
              <a:path w="27952" h="30365">
                <a:moveTo>
                  <a:pt x="0" y="30365"/>
                </a:moveTo>
                <a:lnTo>
                  <a:pt x="27952" y="0"/>
                </a:lnTo>
                <a:lnTo>
                  <a:pt x="27736" y="33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5" name="object 835"/>
          <p:cNvSpPr/>
          <p:nvPr/>
        </p:nvSpPr>
        <p:spPr>
          <a:xfrm>
            <a:off x="1066049" y="7619629"/>
            <a:ext cx="41656" cy="42532"/>
          </a:xfrm>
          <a:custGeom>
            <a:avLst/>
            <a:gdLst/>
            <a:ahLst/>
            <a:cxnLst/>
            <a:rect l="l" t="t" r="r" b="b"/>
            <a:pathLst>
              <a:path w="41656" h="42532">
                <a:moveTo>
                  <a:pt x="0" y="42532"/>
                </a:moveTo>
                <a:lnTo>
                  <a:pt x="13373" y="22034"/>
                </a:lnTo>
                <a:lnTo>
                  <a:pt x="41656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6" name="object 836"/>
          <p:cNvSpPr/>
          <p:nvPr/>
        </p:nvSpPr>
        <p:spPr>
          <a:xfrm>
            <a:off x="1087643" y="9217625"/>
            <a:ext cx="28600" cy="22250"/>
          </a:xfrm>
          <a:custGeom>
            <a:avLst/>
            <a:gdLst/>
            <a:ahLst/>
            <a:cxnLst/>
            <a:rect l="l" t="t" r="r" b="b"/>
            <a:pathLst>
              <a:path w="28600" h="22250">
                <a:moveTo>
                  <a:pt x="0" y="0"/>
                </a:moveTo>
                <a:lnTo>
                  <a:pt x="28600" y="22250"/>
                </a:lnTo>
                <a:lnTo>
                  <a:pt x="16116" y="1249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7" name="object 837"/>
          <p:cNvSpPr/>
          <p:nvPr/>
        </p:nvSpPr>
        <p:spPr>
          <a:xfrm>
            <a:off x="1080295" y="9207649"/>
            <a:ext cx="5702" cy="8661"/>
          </a:xfrm>
          <a:custGeom>
            <a:avLst/>
            <a:gdLst/>
            <a:ahLst/>
            <a:cxnLst/>
            <a:rect l="l" t="t" r="r" b="b"/>
            <a:pathLst>
              <a:path w="5702" h="8661">
                <a:moveTo>
                  <a:pt x="5702" y="8661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8" name="object 838"/>
          <p:cNvSpPr/>
          <p:nvPr/>
        </p:nvSpPr>
        <p:spPr>
          <a:xfrm>
            <a:off x="1078538" y="8758721"/>
            <a:ext cx="4064" cy="6032"/>
          </a:xfrm>
          <a:custGeom>
            <a:avLst/>
            <a:gdLst/>
            <a:ahLst/>
            <a:cxnLst/>
            <a:rect l="l" t="t" r="r" b="b"/>
            <a:pathLst>
              <a:path w="4063" h="6032">
                <a:moveTo>
                  <a:pt x="4063" y="6032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9" name="object 839"/>
          <p:cNvSpPr/>
          <p:nvPr/>
        </p:nvSpPr>
        <p:spPr>
          <a:xfrm>
            <a:off x="1091150" y="8677508"/>
            <a:ext cx="40881" cy="0"/>
          </a:xfrm>
          <a:custGeom>
            <a:avLst/>
            <a:gdLst/>
            <a:ahLst/>
            <a:cxnLst/>
            <a:rect l="l" t="t" r="r" b="b"/>
            <a:pathLst>
              <a:path w="40881">
                <a:moveTo>
                  <a:pt x="0" y="0"/>
                </a:moveTo>
                <a:lnTo>
                  <a:pt x="40881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0" name="object 840"/>
          <p:cNvSpPr/>
          <p:nvPr/>
        </p:nvSpPr>
        <p:spPr>
          <a:xfrm>
            <a:off x="1090823" y="8518815"/>
            <a:ext cx="20383" cy="19608"/>
          </a:xfrm>
          <a:custGeom>
            <a:avLst/>
            <a:gdLst/>
            <a:ahLst/>
            <a:cxnLst/>
            <a:rect l="l" t="t" r="r" b="b"/>
            <a:pathLst>
              <a:path w="20383" h="19608">
                <a:moveTo>
                  <a:pt x="0" y="19608"/>
                </a:moveTo>
                <a:lnTo>
                  <a:pt x="15773" y="2514"/>
                </a:lnTo>
                <a:lnTo>
                  <a:pt x="20383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1" name="object 841"/>
          <p:cNvSpPr/>
          <p:nvPr/>
        </p:nvSpPr>
        <p:spPr>
          <a:xfrm>
            <a:off x="1085231" y="8044558"/>
            <a:ext cx="94043" cy="53708"/>
          </a:xfrm>
          <a:custGeom>
            <a:avLst/>
            <a:gdLst/>
            <a:ahLst/>
            <a:cxnLst/>
            <a:rect l="l" t="t" r="r" b="b"/>
            <a:pathLst>
              <a:path w="94043" h="53708">
                <a:moveTo>
                  <a:pt x="0" y="53708"/>
                </a:moveTo>
                <a:lnTo>
                  <a:pt x="21259" y="30581"/>
                </a:lnTo>
                <a:lnTo>
                  <a:pt x="70472" y="3835"/>
                </a:lnTo>
                <a:lnTo>
                  <a:pt x="94043" y="0"/>
                </a:lnTo>
                <a:lnTo>
                  <a:pt x="92290" y="22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2" name="object 842"/>
          <p:cNvSpPr/>
          <p:nvPr/>
        </p:nvSpPr>
        <p:spPr>
          <a:xfrm>
            <a:off x="1078544" y="7866126"/>
            <a:ext cx="3835" cy="5702"/>
          </a:xfrm>
          <a:custGeom>
            <a:avLst/>
            <a:gdLst/>
            <a:ahLst/>
            <a:cxnLst/>
            <a:rect l="l" t="t" r="r" b="b"/>
            <a:pathLst>
              <a:path w="3835" h="5702">
                <a:moveTo>
                  <a:pt x="3835" y="5702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3" name="object 843"/>
          <p:cNvSpPr/>
          <p:nvPr/>
        </p:nvSpPr>
        <p:spPr>
          <a:xfrm>
            <a:off x="1091150" y="7740307"/>
            <a:ext cx="25095" cy="0"/>
          </a:xfrm>
          <a:custGeom>
            <a:avLst/>
            <a:gdLst/>
            <a:ahLst/>
            <a:cxnLst/>
            <a:rect l="l" t="t" r="r" b="b"/>
            <a:pathLst>
              <a:path w="25095">
                <a:moveTo>
                  <a:pt x="0" y="0"/>
                </a:moveTo>
                <a:lnTo>
                  <a:pt x="25095" y="0"/>
                </a:lnTo>
                <a:lnTo>
                  <a:pt x="12611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4" name="object 844"/>
          <p:cNvSpPr/>
          <p:nvPr/>
        </p:nvSpPr>
        <p:spPr>
          <a:xfrm>
            <a:off x="1091150" y="7539408"/>
            <a:ext cx="364540" cy="1785188"/>
          </a:xfrm>
          <a:custGeom>
            <a:avLst/>
            <a:gdLst/>
            <a:ahLst/>
            <a:cxnLst/>
            <a:rect l="l" t="t" r="r" b="b"/>
            <a:pathLst>
              <a:path w="364540" h="1785188">
                <a:moveTo>
                  <a:pt x="342722" y="1785188"/>
                </a:moveTo>
                <a:lnTo>
                  <a:pt x="364540" y="1785188"/>
                </a:lnTo>
                <a:lnTo>
                  <a:pt x="0" y="1785188"/>
                </a:lnTo>
                <a:lnTo>
                  <a:pt x="342722" y="1785188"/>
                </a:lnTo>
                <a:lnTo>
                  <a:pt x="342722" y="0"/>
                </a:lnTo>
                <a:lnTo>
                  <a:pt x="32683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5" name="object 845"/>
          <p:cNvSpPr/>
          <p:nvPr/>
        </p:nvSpPr>
        <p:spPr>
          <a:xfrm>
            <a:off x="1103755" y="9079089"/>
            <a:ext cx="12496" cy="0"/>
          </a:xfrm>
          <a:custGeom>
            <a:avLst/>
            <a:gdLst/>
            <a:ahLst/>
            <a:cxnLst/>
            <a:rect l="l" t="t" r="r" b="b"/>
            <a:pathLst>
              <a:path w="12496">
                <a:moveTo>
                  <a:pt x="0" y="0"/>
                </a:moveTo>
                <a:lnTo>
                  <a:pt x="12496" y="0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6" name="object 846"/>
          <p:cNvSpPr/>
          <p:nvPr/>
        </p:nvSpPr>
        <p:spPr>
          <a:xfrm>
            <a:off x="1091148" y="8785245"/>
            <a:ext cx="50304" cy="32664"/>
          </a:xfrm>
          <a:custGeom>
            <a:avLst/>
            <a:gdLst/>
            <a:ahLst/>
            <a:cxnLst/>
            <a:rect l="l" t="t" r="r" b="b"/>
            <a:pathLst>
              <a:path w="50304" h="32664">
                <a:moveTo>
                  <a:pt x="48006" y="31457"/>
                </a:moveTo>
                <a:lnTo>
                  <a:pt x="50304" y="32664"/>
                </a:lnTo>
                <a:lnTo>
                  <a:pt x="9969" y="10744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7" name="object 847"/>
          <p:cNvSpPr/>
          <p:nvPr/>
        </p:nvSpPr>
        <p:spPr>
          <a:xfrm>
            <a:off x="1096849" y="8079413"/>
            <a:ext cx="5702" cy="6248"/>
          </a:xfrm>
          <a:custGeom>
            <a:avLst/>
            <a:gdLst/>
            <a:ahLst/>
            <a:cxnLst/>
            <a:rect l="l" t="t" r="r" b="b"/>
            <a:pathLst>
              <a:path w="5702" h="6248">
                <a:moveTo>
                  <a:pt x="0" y="6248"/>
                </a:moveTo>
                <a:lnTo>
                  <a:pt x="5702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8" name="object 848"/>
          <p:cNvSpPr/>
          <p:nvPr/>
        </p:nvSpPr>
        <p:spPr>
          <a:xfrm>
            <a:off x="1103755" y="7784915"/>
            <a:ext cx="62801" cy="0"/>
          </a:xfrm>
          <a:custGeom>
            <a:avLst/>
            <a:gdLst/>
            <a:ahLst/>
            <a:cxnLst/>
            <a:rect l="l" t="t" r="r" b="b"/>
            <a:pathLst>
              <a:path w="62801">
                <a:moveTo>
                  <a:pt x="0" y="0"/>
                </a:moveTo>
                <a:lnTo>
                  <a:pt x="62801" y="0"/>
                </a:lnTo>
                <a:lnTo>
                  <a:pt x="51295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9" name="object 849"/>
          <p:cNvSpPr/>
          <p:nvPr/>
        </p:nvSpPr>
        <p:spPr>
          <a:xfrm>
            <a:off x="1111426" y="8937153"/>
            <a:ext cx="67843" cy="27838"/>
          </a:xfrm>
          <a:custGeom>
            <a:avLst/>
            <a:gdLst/>
            <a:ahLst/>
            <a:cxnLst/>
            <a:rect l="l" t="t" r="r" b="b"/>
            <a:pathLst>
              <a:path w="67843" h="27838">
                <a:moveTo>
                  <a:pt x="63677" y="660"/>
                </a:moveTo>
                <a:lnTo>
                  <a:pt x="67843" y="0"/>
                </a:lnTo>
                <a:lnTo>
                  <a:pt x="44272" y="3835"/>
                </a:lnTo>
                <a:lnTo>
                  <a:pt x="0" y="2783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0" name="object 850"/>
          <p:cNvSpPr/>
          <p:nvPr/>
        </p:nvSpPr>
        <p:spPr>
          <a:xfrm>
            <a:off x="1116249" y="8959405"/>
            <a:ext cx="5473" cy="2959"/>
          </a:xfrm>
          <a:custGeom>
            <a:avLst/>
            <a:gdLst/>
            <a:ahLst/>
            <a:cxnLst/>
            <a:rect l="l" t="t" r="r" b="b"/>
            <a:pathLst>
              <a:path w="5473" h="2959">
                <a:moveTo>
                  <a:pt x="0" y="2959"/>
                </a:moveTo>
                <a:lnTo>
                  <a:pt x="5473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1" name="object 851"/>
          <p:cNvSpPr/>
          <p:nvPr/>
        </p:nvSpPr>
        <p:spPr>
          <a:xfrm>
            <a:off x="1114165" y="8939023"/>
            <a:ext cx="27292" cy="14465"/>
          </a:xfrm>
          <a:custGeom>
            <a:avLst/>
            <a:gdLst/>
            <a:ahLst/>
            <a:cxnLst/>
            <a:rect l="l" t="t" r="r" b="b"/>
            <a:pathLst>
              <a:path w="27292" h="14465">
                <a:moveTo>
                  <a:pt x="0" y="14465"/>
                </a:moveTo>
                <a:lnTo>
                  <a:pt x="11620" y="5359"/>
                </a:lnTo>
                <a:lnTo>
                  <a:pt x="27292" y="0"/>
                </a:lnTo>
                <a:lnTo>
                  <a:pt x="22682" y="163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2" name="object 852"/>
          <p:cNvSpPr/>
          <p:nvPr/>
        </p:nvSpPr>
        <p:spPr>
          <a:xfrm>
            <a:off x="1116249" y="8793579"/>
            <a:ext cx="66522" cy="28829"/>
          </a:xfrm>
          <a:custGeom>
            <a:avLst/>
            <a:gdLst/>
            <a:ahLst/>
            <a:cxnLst/>
            <a:rect l="l" t="t" r="r" b="b"/>
            <a:pathLst>
              <a:path w="66522" h="28828">
                <a:moveTo>
                  <a:pt x="0" y="0"/>
                </a:moveTo>
                <a:lnTo>
                  <a:pt x="13804" y="10731"/>
                </a:lnTo>
                <a:lnTo>
                  <a:pt x="66522" y="28829"/>
                </a:lnTo>
                <a:lnTo>
                  <a:pt x="64109" y="2805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3" name="object 853"/>
          <p:cNvSpPr/>
          <p:nvPr/>
        </p:nvSpPr>
        <p:spPr>
          <a:xfrm>
            <a:off x="1106606" y="8495682"/>
            <a:ext cx="47345" cy="25641"/>
          </a:xfrm>
          <a:custGeom>
            <a:avLst/>
            <a:gdLst/>
            <a:ahLst/>
            <a:cxnLst/>
            <a:rect l="l" t="t" r="r" b="b"/>
            <a:pathLst>
              <a:path w="47345" h="25641">
                <a:moveTo>
                  <a:pt x="43180" y="2298"/>
                </a:moveTo>
                <a:lnTo>
                  <a:pt x="47345" y="0"/>
                </a:lnTo>
                <a:lnTo>
                  <a:pt x="0" y="2564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4" name="object 854"/>
          <p:cNvSpPr/>
          <p:nvPr/>
        </p:nvSpPr>
        <p:spPr>
          <a:xfrm>
            <a:off x="1116249" y="8347389"/>
            <a:ext cx="25209" cy="14579"/>
          </a:xfrm>
          <a:custGeom>
            <a:avLst/>
            <a:gdLst/>
            <a:ahLst/>
            <a:cxnLst/>
            <a:rect l="l" t="t" r="r" b="b"/>
            <a:pathLst>
              <a:path w="25209" h="14579">
                <a:moveTo>
                  <a:pt x="0" y="0"/>
                </a:moveTo>
                <a:lnTo>
                  <a:pt x="13804" y="10629"/>
                </a:lnTo>
                <a:lnTo>
                  <a:pt x="25209" y="14579"/>
                </a:lnTo>
                <a:lnTo>
                  <a:pt x="19507" y="1261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5" name="object 855"/>
          <p:cNvSpPr/>
          <p:nvPr/>
        </p:nvSpPr>
        <p:spPr>
          <a:xfrm>
            <a:off x="1114713" y="8032830"/>
            <a:ext cx="152349" cy="27622"/>
          </a:xfrm>
          <a:custGeom>
            <a:avLst/>
            <a:gdLst/>
            <a:ahLst/>
            <a:cxnLst/>
            <a:rect l="l" t="t" r="r" b="b"/>
            <a:pathLst>
              <a:path w="152349" h="27622">
                <a:moveTo>
                  <a:pt x="0" y="27622"/>
                </a:moveTo>
                <a:lnTo>
                  <a:pt x="11074" y="19075"/>
                </a:lnTo>
                <a:lnTo>
                  <a:pt x="66636" y="0"/>
                </a:lnTo>
                <a:lnTo>
                  <a:pt x="125387" y="0"/>
                </a:lnTo>
                <a:lnTo>
                  <a:pt x="152349" y="9207"/>
                </a:lnTo>
                <a:lnTo>
                  <a:pt x="149275" y="811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6" name="object 856"/>
          <p:cNvSpPr/>
          <p:nvPr/>
        </p:nvSpPr>
        <p:spPr>
          <a:xfrm>
            <a:off x="1103755" y="7891228"/>
            <a:ext cx="660" cy="546"/>
          </a:xfrm>
          <a:custGeom>
            <a:avLst/>
            <a:gdLst/>
            <a:ahLst/>
            <a:cxnLst/>
            <a:rect l="l" t="t" r="r" b="b"/>
            <a:pathLst>
              <a:path w="660" h="546">
                <a:moveTo>
                  <a:pt x="0" y="0"/>
                </a:moveTo>
                <a:lnTo>
                  <a:pt x="660" y="54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7" name="object 857"/>
          <p:cNvSpPr/>
          <p:nvPr/>
        </p:nvSpPr>
        <p:spPr>
          <a:xfrm>
            <a:off x="1106500" y="7592998"/>
            <a:ext cx="148069" cy="35737"/>
          </a:xfrm>
          <a:custGeom>
            <a:avLst/>
            <a:gdLst/>
            <a:ahLst/>
            <a:cxnLst/>
            <a:rect l="l" t="t" r="r" b="b"/>
            <a:pathLst>
              <a:path w="148069" h="35737">
                <a:moveTo>
                  <a:pt x="4267" y="33540"/>
                </a:moveTo>
                <a:lnTo>
                  <a:pt x="9753" y="30479"/>
                </a:lnTo>
                <a:lnTo>
                  <a:pt x="0" y="35737"/>
                </a:lnTo>
                <a:lnTo>
                  <a:pt x="49199" y="9207"/>
                </a:lnTo>
                <a:lnTo>
                  <a:pt x="104228" y="0"/>
                </a:lnTo>
                <a:lnTo>
                  <a:pt x="148069" y="7340"/>
                </a:lnTo>
                <a:lnTo>
                  <a:pt x="135458" y="527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8" name="object 858"/>
          <p:cNvSpPr/>
          <p:nvPr/>
        </p:nvSpPr>
        <p:spPr>
          <a:xfrm>
            <a:off x="1106821" y="7586536"/>
            <a:ext cx="281787" cy="354558"/>
          </a:xfrm>
          <a:custGeom>
            <a:avLst/>
            <a:gdLst/>
            <a:ahLst/>
            <a:cxnLst/>
            <a:rect l="l" t="t" r="r" b="b"/>
            <a:pathLst>
              <a:path w="281787" h="354558">
                <a:moveTo>
                  <a:pt x="0" y="33756"/>
                </a:moveTo>
                <a:lnTo>
                  <a:pt x="18961" y="19075"/>
                </a:lnTo>
                <a:lnTo>
                  <a:pt x="74536" y="0"/>
                </a:lnTo>
                <a:lnTo>
                  <a:pt x="133273" y="0"/>
                </a:lnTo>
                <a:lnTo>
                  <a:pt x="188849" y="19075"/>
                </a:lnTo>
                <a:lnTo>
                  <a:pt x="235204" y="55130"/>
                </a:lnTo>
                <a:lnTo>
                  <a:pt x="267436" y="104343"/>
                </a:lnTo>
                <a:lnTo>
                  <a:pt x="281787" y="161328"/>
                </a:lnTo>
                <a:lnTo>
                  <a:pt x="276961" y="219862"/>
                </a:lnTo>
                <a:lnTo>
                  <a:pt x="253403" y="273672"/>
                </a:lnTo>
                <a:lnTo>
                  <a:pt x="213614" y="316966"/>
                </a:lnTo>
                <a:lnTo>
                  <a:pt x="161886" y="344919"/>
                </a:lnTo>
                <a:lnTo>
                  <a:pt x="103898" y="354558"/>
                </a:lnTo>
                <a:lnTo>
                  <a:pt x="84836" y="35138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9" name="object 859"/>
          <p:cNvSpPr/>
          <p:nvPr/>
        </p:nvSpPr>
        <p:spPr>
          <a:xfrm>
            <a:off x="1116249" y="9239872"/>
            <a:ext cx="48221" cy="22580"/>
          </a:xfrm>
          <a:custGeom>
            <a:avLst/>
            <a:gdLst/>
            <a:ahLst/>
            <a:cxnLst/>
            <a:rect l="l" t="t" r="r" b="b"/>
            <a:pathLst>
              <a:path w="48221" h="22580">
                <a:moveTo>
                  <a:pt x="48221" y="22580"/>
                </a:moveTo>
                <a:lnTo>
                  <a:pt x="13804" y="10744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0" name="object 860"/>
          <p:cNvSpPr/>
          <p:nvPr/>
        </p:nvSpPr>
        <p:spPr>
          <a:xfrm>
            <a:off x="1116251" y="9123807"/>
            <a:ext cx="62915" cy="0"/>
          </a:xfrm>
          <a:custGeom>
            <a:avLst/>
            <a:gdLst/>
            <a:ahLst/>
            <a:cxnLst/>
            <a:rect l="l" t="t" r="r" b="b"/>
            <a:pathLst>
              <a:path w="62915">
                <a:moveTo>
                  <a:pt x="50304" y="0"/>
                </a:moveTo>
                <a:lnTo>
                  <a:pt x="62915" y="0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1" name="object 861"/>
          <p:cNvSpPr/>
          <p:nvPr/>
        </p:nvSpPr>
        <p:spPr>
          <a:xfrm>
            <a:off x="1116249" y="9079089"/>
            <a:ext cx="62915" cy="0"/>
          </a:xfrm>
          <a:custGeom>
            <a:avLst/>
            <a:gdLst/>
            <a:ahLst/>
            <a:cxnLst/>
            <a:rect l="l" t="t" r="r" b="b"/>
            <a:pathLst>
              <a:path w="62915">
                <a:moveTo>
                  <a:pt x="0" y="0"/>
                </a:moveTo>
                <a:lnTo>
                  <a:pt x="62915" y="0"/>
                </a:lnTo>
                <a:lnTo>
                  <a:pt x="5030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2" name="object 862"/>
          <p:cNvSpPr/>
          <p:nvPr/>
        </p:nvSpPr>
        <p:spPr>
          <a:xfrm>
            <a:off x="1128853" y="8677508"/>
            <a:ext cx="47231" cy="0"/>
          </a:xfrm>
          <a:custGeom>
            <a:avLst/>
            <a:gdLst/>
            <a:ahLst/>
            <a:cxnLst/>
            <a:rect l="l" t="t" r="r" b="b"/>
            <a:pathLst>
              <a:path w="47231">
                <a:moveTo>
                  <a:pt x="0" y="0"/>
                </a:moveTo>
                <a:lnTo>
                  <a:pt x="47231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3" name="object 863"/>
          <p:cNvSpPr/>
          <p:nvPr/>
        </p:nvSpPr>
        <p:spPr>
          <a:xfrm>
            <a:off x="1116249" y="8632790"/>
            <a:ext cx="25209" cy="0"/>
          </a:xfrm>
          <a:custGeom>
            <a:avLst/>
            <a:gdLst/>
            <a:ahLst/>
            <a:cxnLst/>
            <a:rect l="l" t="t" r="r" b="b"/>
            <a:pathLst>
              <a:path w="25209">
                <a:moveTo>
                  <a:pt x="0" y="0"/>
                </a:moveTo>
                <a:lnTo>
                  <a:pt x="25209" y="0"/>
                </a:lnTo>
                <a:lnTo>
                  <a:pt x="15786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4" name="object 864"/>
          <p:cNvSpPr/>
          <p:nvPr/>
        </p:nvSpPr>
        <p:spPr>
          <a:xfrm>
            <a:off x="1116249" y="8186605"/>
            <a:ext cx="62915" cy="0"/>
          </a:xfrm>
          <a:custGeom>
            <a:avLst/>
            <a:gdLst/>
            <a:ahLst/>
            <a:cxnLst/>
            <a:rect l="l" t="t" r="r" b="b"/>
            <a:pathLst>
              <a:path w="62915">
                <a:moveTo>
                  <a:pt x="0" y="0"/>
                </a:moveTo>
                <a:lnTo>
                  <a:pt x="62915" y="0"/>
                </a:lnTo>
                <a:lnTo>
                  <a:pt x="5030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5" name="object 865"/>
          <p:cNvSpPr/>
          <p:nvPr/>
        </p:nvSpPr>
        <p:spPr>
          <a:xfrm>
            <a:off x="1123702" y="7906787"/>
            <a:ext cx="3505" cy="2743"/>
          </a:xfrm>
          <a:custGeom>
            <a:avLst/>
            <a:gdLst/>
            <a:ahLst/>
            <a:cxnLst/>
            <a:rect l="l" t="t" r="r" b="b"/>
            <a:pathLst>
              <a:path w="3505" h="2743">
                <a:moveTo>
                  <a:pt x="3505" y="2743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6" name="object 866"/>
          <p:cNvSpPr/>
          <p:nvPr/>
        </p:nvSpPr>
        <p:spPr>
          <a:xfrm>
            <a:off x="1116249" y="7740307"/>
            <a:ext cx="38798" cy="0"/>
          </a:xfrm>
          <a:custGeom>
            <a:avLst/>
            <a:gdLst/>
            <a:ahLst/>
            <a:cxnLst/>
            <a:rect l="l" t="t" r="r" b="b"/>
            <a:pathLst>
              <a:path w="38798">
                <a:moveTo>
                  <a:pt x="0" y="0"/>
                </a:moveTo>
                <a:lnTo>
                  <a:pt x="38798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7" name="object 867"/>
          <p:cNvSpPr/>
          <p:nvPr/>
        </p:nvSpPr>
        <p:spPr>
          <a:xfrm>
            <a:off x="1141458" y="8925316"/>
            <a:ext cx="247154" cy="351497"/>
          </a:xfrm>
          <a:custGeom>
            <a:avLst/>
            <a:gdLst/>
            <a:ahLst/>
            <a:cxnLst/>
            <a:rect l="l" t="t" r="r" b="b"/>
            <a:pathLst>
              <a:path w="247154" h="351497">
                <a:moveTo>
                  <a:pt x="0" y="13703"/>
                </a:moveTo>
                <a:lnTo>
                  <a:pt x="39890" y="0"/>
                </a:lnTo>
                <a:lnTo>
                  <a:pt x="98640" y="0"/>
                </a:lnTo>
                <a:lnTo>
                  <a:pt x="154216" y="19075"/>
                </a:lnTo>
                <a:lnTo>
                  <a:pt x="200571" y="55244"/>
                </a:lnTo>
                <a:lnTo>
                  <a:pt x="232790" y="104457"/>
                </a:lnTo>
                <a:lnTo>
                  <a:pt x="247154" y="161442"/>
                </a:lnTo>
                <a:lnTo>
                  <a:pt x="242544" y="216788"/>
                </a:lnTo>
                <a:lnTo>
                  <a:pt x="242328" y="219976"/>
                </a:lnTo>
                <a:lnTo>
                  <a:pt x="218757" y="273786"/>
                </a:lnTo>
                <a:lnTo>
                  <a:pt x="178981" y="316966"/>
                </a:lnTo>
                <a:lnTo>
                  <a:pt x="127241" y="345033"/>
                </a:lnTo>
                <a:lnTo>
                  <a:pt x="87896" y="35149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8" name="object 868"/>
          <p:cNvSpPr/>
          <p:nvPr/>
        </p:nvSpPr>
        <p:spPr>
          <a:xfrm>
            <a:off x="1228035" y="8376873"/>
            <a:ext cx="1320" cy="114"/>
          </a:xfrm>
          <a:custGeom>
            <a:avLst/>
            <a:gdLst/>
            <a:ahLst/>
            <a:cxnLst/>
            <a:rect l="l" t="t" r="r" b="b"/>
            <a:pathLst>
              <a:path w="1320" h="114">
                <a:moveTo>
                  <a:pt x="1320" y="0"/>
                </a:moveTo>
                <a:lnTo>
                  <a:pt x="0" y="11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9" name="object 869"/>
          <p:cNvSpPr/>
          <p:nvPr/>
        </p:nvSpPr>
        <p:spPr>
          <a:xfrm>
            <a:off x="1141451" y="8804427"/>
            <a:ext cx="163309" cy="29260"/>
          </a:xfrm>
          <a:custGeom>
            <a:avLst/>
            <a:gdLst/>
            <a:ahLst/>
            <a:cxnLst/>
            <a:rect l="l" t="t" r="r" b="b"/>
            <a:pathLst>
              <a:path w="163309" h="29260">
                <a:moveTo>
                  <a:pt x="157391" y="3289"/>
                </a:moveTo>
                <a:lnTo>
                  <a:pt x="163309" y="0"/>
                </a:lnTo>
                <a:lnTo>
                  <a:pt x="127254" y="19621"/>
                </a:lnTo>
                <a:lnTo>
                  <a:pt x="69278" y="29260"/>
                </a:lnTo>
                <a:lnTo>
                  <a:pt x="11290" y="19621"/>
                </a:lnTo>
                <a:lnTo>
                  <a:pt x="0" y="1348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0" name="object 870"/>
          <p:cNvSpPr/>
          <p:nvPr/>
        </p:nvSpPr>
        <p:spPr>
          <a:xfrm>
            <a:off x="1153952" y="8812538"/>
            <a:ext cx="6680" cy="2298"/>
          </a:xfrm>
          <a:custGeom>
            <a:avLst/>
            <a:gdLst/>
            <a:ahLst/>
            <a:cxnLst/>
            <a:rect l="l" t="t" r="r" b="b"/>
            <a:pathLst>
              <a:path w="6680" h="2298">
                <a:moveTo>
                  <a:pt x="0" y="0"/>
                </a:moveTo>
                <a:lnTo>
                  <a:pt x="6680" y="229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1" name="object 871"/>
          <p:cNvSpPr/>
          <p:nvPr/>
        </p:nvSpPr>
        <p:spPr>
          <a:xfrm>
            <a:off x="1141458" y="8632790"/>
            <a:ext cx="37706" cy="0"/>
          </a:xfrm>
          <a:custGeom>
            <a:avLst/>
            <a:gdLst/>
            <a:ahLst/>
            <a:cxnLst/>
            <a:rect l="l" t="t" r="r" b="b"/>
            <a:pathLst>
              <a:path w="37706">
                <a:moveTo>
                  <a:pt x="0" y="0"/>
                </a:moveTo>
                <a:lnTo>
                  <a:pt x="37706" y="0"/>
                </a:lnTo>
                <a:lnTo>
                  <a:pt x="25095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2" name="object 872"/>
          <p:cNvSpPr/>
          <p:nvPr/>
        </p:nvSpPr>
        <p:spPr>
          <a:xfrm>
            <a:off x="1153952" y="8494589"/>
            <a:ext cx="2527" cy="1092"/>
          </a:xfrm>
          <a:custGeom>
            <a:avLst/>
            <a:gdLst/>
            <a:ahLst/>
            <a:cxnLst/>
            <a:rect l="l" t="t" r="r" b="b"/>
            <a:pathLst>
              <a:path w="2527" h="1092">
                <a:moveTo>
                  <a:pt x="0" y="1092"/>
                </a:moveTo>
                <a:lnTo>
                  <a:pt x="2527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3" name="object 873"/>
          <p:cNvSpPr/>
          <p:nvPr/>
        </p:nvSpPr>
        <p:spPr>
          <a:xfrm>
            <a:off x="1153952" y="9258835"/>
            <a:ext cx="37706" cy="10629"/>
          </a:xfrm>
          <a:custGeom>
            <a:avLst/>
            <a:gdLst/>
            <a:ahLst/>
            <a:cxnLst/>
            <a:rect l="l" t="t" r="r" b="b"/>
            <a:pathLst>
              <a:path w="37706" h="10629">
                <a:moveTo>
                  <a:pt x="0" y="0"/>
                </a:moveTo>
                <a:lnTo>
                  <a:pt x="28829" y="9867"/>
                </a:lnTo>
                <a:lnTo>
                  <a:pt x="37706" y="10629"/>
                </a:lnTo>
                <a:lnTo>
                  <a:pt x="36283" y="1052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4" name="object 874"/>
          <p:cNvSpPr/>
          <p:nvPr/>
        </p:nvSpPr>
        <p:spPr>
          <a:xfrm>
            <a:off x="1155703" y="8485597"/>
            <a:ext cx="110147" cy="9207"/>
          </a:xfrm>
          <a:custGeom>
            <a:avLst/>
            <a:gdLst/>
            <a:ahLst/>
            <a:cxnLst/>
            <a:rect l="l" t="t" r="r" b="b"/>
            <a:pathLst>
              <a:path w="110147" h="9207">
                <a:moveTo>
                  <a:pt x="0" y="9207"/>
                </a:moveTo>
                <a:lnTo>
                  <a:pt x="55016" y="0"/>
                </a:lnTo>
                <a:lnTo>
                  <a:pt x="110147" y="9207"/>
                </a:lnTo>
                <a:lnTo>
                  <a:pt x="109054" y="899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5" name="object 875"/>
          <p:cNvSpPr/>
          <p:nvPr/>
        </p:nvSpPr>
        <p:spPr>
          <a:xfrm>
            <a:off x="1166555" y="7784915"/>
            <a:ext cx="12611" cy="0"/>
          </a:xfrm>
          <a:custGeom>
            <a:avLst/>
            <a:gdLst/>
            <a:ahLst/>
            <a:cxnLst/>
            <a:rect l="l" t="t" r="r" b="b"/>
            <a:pathLst>
              <a:path w="12611">
                <a:moveTo>
                  <a:pt x="0" y="0"/>
                </a:moveTo>
                <a:lnTo>
                  <a:pt x="12611" y="0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6" name="object 876"/>
          <p:cNvSpPr/>
          <p:nvPr/>
        </p:nvSpPr>
        <p:spPr>
          <a:xfrm>
            <a:off x="1153952" y="7733512"/>
            <a:ext cx="34518" cy="6794"/>
          </a:xfrm>
          <a:custGeom>
            <a:avLst/>
            <a:gdLst/>
            <a:ahLst/>
            <a:cxnLst/>
            <a:rect l="l" t="t" r="r" b="b"/>
            <a:pathLst>
              <a:path w="34518" h="6794">
                <a:moveTo>
                  <a:pt x="0" y="6794"/>
                </a:moveTo>
                <a:lnTo>
                  <a:pt x="34518" y="6794"/>
                </a:lnTo>
                <a:lnTo>
                  <a:pt x="34518" y="0"/>
                </a:lnTo>
                <a:lnTo>
                  <a:pt x="34518" y="76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7" name="object 877"/>
          <p:cNvSpPr/>
          <p:nvPr/>
        </p:nvSpPr>
        <p:spPr>
          <a:xfrm>
            <a:off x="1179159" y="9267493"/>
            <a:ext cx="2743" cy="876"/>
          </a:xfrm>
          <a:custGeom>
            <a:avLst/>
            <a:gdLst/>
            <a:ahLst/>
            <a:cxnLst/>
            <a:rect l="l" t="t" r="r" b="b"/>
            <a:pathLst>
              <a:path w="2743" h="876">
                <a:moveTo>
                  <a:pt x="0" y="0"/>
                </a:moveTo>
                <a:lnTo>
                  <a:pt x="2743" y="87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8" name="object 878"/>
          <p:cNvSpPr/>
          <p:nvPr/>
        </p:nvSpPr>
        <p:spPr>
          <a:xfrm>
            <a:off x="1170063" y="8931896"/>
            <a:ext cx="83731" cy="7124"/>
          </a:xfrm>
          <a:custGeom>
            <a:avLst/>
            <a:gdLst/>
            <a:ahLst/>
            <a:cxnLst/>
            <a:rect l="l" t="t" r="r" b="b"/>
            <a:pathLst>
              <a:path w="83731" h="7124">
                <a:moveTo>
                  <a:pt x="0" y="6794"/>
                </a:moveTo>
                <a:lnTo>
                  <a:pt x="40665" y="0"/>
                </a:lnTo>
                <a:lnTo>
                  <a:pt x="83731" y="712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9" name="object 879"/>
          <p:cNvSpPr/>
          <p:nvPr/>
        </p:nvSpPr>
        <p:spPr>
          <a:xfrm>
            <a:off x="1174995" y="8677508"/>
            <a:ext cx="58089" cy="111569"/>
          </a:xfrm>
          <a:custGeom>
            <a:avLst/>
            <a:gdLst/>
            <a:ahLst/>
            <a:cxnLst/>
            <a:rect l="l" t="t" r="r" b="b"/>
            <a:pathLst>
              <a:path w="58089" h="111569">
                <a:moveTo>
                  <a:pt x="0" y="0"/>
                </a:moveTo>
                <a:lnTo>
                  <a:pt x="13474" y="0"/>
                </a:lnTo>
                <a:lnTo>
                  <a:pt x="13474" y="111569"/>
                </a:lnTo>
                <a:lnTo>
                  <a:pt x="58089" y="111569"/>
                </a:lnTo>
                <a:lnTo>
                  <a:pt x="58089" y="24434"/>
                </a:lnTo>
                <a:lnTo>
                  <a:pt x="58089" y="3430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0" name="object 880"/>
          <p:cNvSpPr/>
          <p:nvPr/>
        </p:nvSpPr>
        <p:spPr>
          <a:xfrm>
            <a:off x="1176089" y="8521322"/>
            <a:ext cx="78473" cy="111467"/>
          </a:xfrm>
          <a:custGeom>
            <a:avLst/>
            <a:gdLst/>
            <a:ahLst/>
            <a:cxnLst/>
            <a:rect l="l" t="t" r="r" b="b"/>
            <a:pathLst>
              <a:path w="78473" h="111467">
                <a:moveTo>
                  <a:pt x="0" y="111467"/>
                </a:moveTo>
                <a:lnTo>
                  <a:pt x="12382" y="111467"/>
                </a:lnTo>
                <a:lnTo>
                  <a:pt x="12382" y="0"/>
                </a:lnTo>
                <a:lnTo>
                  <a:pt x="15557" y="0"/>
                </a:lnTo>
                <a:lnTo>
                  <a:pt x="56997" y="0"/>
                </a:lnTo>
                <a:lnTo>
                  <a:pt x="56997" y="111467"/>
                </a:lnTo>
                <a:lnTo>
                  <a:pt x="78473" y="111467"/>
                </a:lnTo>
                <a:lnTo>
                  <a:pt x="65874" y="11146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1" name="object 881"/>
          <p:cNvSpPr/>
          <p:nvPr/>
        </p:nvSpPr>
        <p:spPr>
          <a:xfrm>
            <a:off x="1179156" y="7928601"/>
            <a:ext cx="12496" cy="1981"/>
          </a:xfrm>
          <a:custGeom>
            <a:avLst/>
            <a:gdLst/>
            <a:ahLst/>
            <a:cxnLst/>
            <a:rect l="l" t="t" r="r" b="b"/>
            <a:pathLst>
              <a:path w="12496" h="1981">
                <a:moveTo>
                  <a:pt x="3619" y="1206"/>
                </a:moveTo>
                <a:lnTo>
                  <a:pt x="0" y="0"/>
                </a:lnTo>
                <a:lnTo>
                  <a:pt x="3619" y="1206"/>
                </a:lnTo>
                <a:lnTo>
                  <a:pt x="12496" y="1981"/>
                </a:lnTo>
                <a:lnTo>
                  <a:pt x="8877" y="165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2" name="object 882"/>
          <p:cNvSpPr/>
          <p:nvPr/>
        </p:nvSpPr>
        <p:spPr>
          <a:xfrm>
            <a:off x="1179159" y="7784915"/>
            <a:ext cx="75412" cy="111569"/>
          </a:xfrm>
          <a:custGeom>
            <a:avLst/>
            <a:gdLst/>
            <a:ahLst/>
            <a:cxnLst/>
            <a:rect l="l" t="t" r="r" b="b"/>
            <a:pathLst>
              <a:path w="75412" h="111569">
                <a:moveTo>
                  <a:pt x="0" y="0"/>
                </a:moveTo>
                <a:lnTo>
                  <a:pt x="9309" y="0"/>
                </a:lnTo>
                <a:lnTo>
                  <a:pt x="9309" y="111569"/>
                </a:lnTo>
                <a:lnTo>
                  <a:pt x="12496" y="111569"/>
                </a:lnTo>
                <a:lnTo>
                  <a:pt x="53924" y="111569"/>
                </a:lnTo>
                <a:lnTo>
                  <a:pt x="53924" y="0"/>
                </a:lnTo>
                <a:lnTo>
                  <a:pt x="75412" y="0"/>
                </a:lnTo>
                <a:lnTo>
                  <a:pt x="62801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3" name="object 883"/>
          <p:cNvSpPr/>
          <p:nvPr/>
        </p:nvSpPr>
        <p:spPr>
          <a:xfrm>
            <a:off x="1239547" y="9267935"/>
            <a:ext cx="1536" cy="431"/>
          </a:xfrm>
          <a:custGeom>
            <a:avLst/>
            <a:gdLst/>
            <a:ahLst/>
            <a:cxnLst/>
            <a:rect l="l" t="t" r="r" b="b"/>
            <a:pathLst>
              <a:path w="1536" h="431">
                <a:moveTo>
                  <a:pt x="1536" y="0"/>
                </a:moveTo>
                <a:lnTo>
                  <a:pt x="0" y="43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4" name="object 884"/>
          <p:cNvSpPr/>
          <p:nvPr/>
        </p:nvSpPr>
        <p:spPr>
          <a:xfrm>
            <a:off x="1188474" y="9129508"/>
            <a:ext cx="44602" cy="105879"/>
          </a:xfrm>
          <a:custGeom>
            <a:avLst/>
            <a:gdLst/>
            <a:ahLst/>
            <a:cxnLst/>
            <a:rect l="l" t="t" r="r" b="b"/>
            <a:pathLst>
              <a:path w="44602" h="105879">
                <a:moveTo>
                  <a:pt x="0" y="58635"/>
                </a:moveTo>
                <a:lnTo>
                  <a:pt x="0" y="105879"/>
                </a:lnTo>
                <a:lnTo>
                  <a:pt x="44602" y="105879"/>
                </a:lnTo>
                <a:lnTo>
                  <a:pt x="44602" y="0"/>
                </a:lnTo>
                <a:lnTo>
                  <a:pt x="44602" y="701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5" name="object 885"/>
          <p:cNvSpPr/>
          <p:nvPr/>
        </p:nvSpPr>
        <p:spPr>
          <a:xfrm>
            <a:off x="1188474" y="9206558"/>
            <a:ext cx="0" cy="8001"/>
          </a:xfrm>
          <a:custGeom>
            <a:avLst/>
            <a:gdLst/>
            <a:ahLst/>
            <a:cxnLst/>
            <a:rect l="l" t="t" r="r" b="b"/>
            <a:pathLst>
              <a:path h="8000">
                <a:moveTo>
                  <a:pt x="0" y="0"/>
                </a:moveTo>
                <a:lnTo>
                  <a:pt x="0" y="800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6" name="object 886"/>
          <p:cNvSpPr/>
          <p:nvPr/>
        </p:nvSpPr>
        <p:spPr>
          <a:xfrm>
            <a:off x="1179165" y="9123813"/>
            <a:ext cx="9309" cy="68605"/>
          </a:xfrm>
          <a:custGeom>
            <a:avLst/>
            <a:gdLst/>
            <a:ahLst/>
            <a:cxnLst/>
            <a:rect l="l" t="t" r="r" b="b"/>
            <a:pathLst>
              <a:path w="9309" h="68605">
                <a:moveTo>
                  <a:pt x="9309" y="68605"/>
                </a:moveTo>
                <a:lnTo>
                  <a:pt x="9309" y="0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7" name="object 887"/>
          <p:cNvSpPr/>
          <p:nvPr/>
        </p:nvSpPr>
        <p:spPr>
          <a:xfrm>
            <a:off x="1179165" y="9066706"/>
            <a:ext cx="9309" cy="12382"/>
          </a:xfrm>
          <a:custGeom>
            <a:avLst/>
            <a:gdLst/>
            <a:ahLst/>
            <a:cxnLst/>
            <a:rect l="l" t="t" r="r" b="b"/>
            <a:pathLst>
              <a:path w="9309" h="12382">
                <a:moveTo>
                  <a:pt x="9309" y="3505"/>
                </a:moveTo>
                <a:lnTo>
                  <a:pt x="9309" y="0"/>
                </a:lnTo>
                <a:lnTo>
                  <a:pt x="9309" y="12382"/>
                </a:lnTo>
                <a:lnTo>
                  <a:pt x="0" y="1238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8" name="object 888"/>
          <p:cNvSpPr/>
          <p:nvPr/>
        </p:nvSpPr>
        <p:spPr>
          <a:xfrm>
            <a:off x="1188474" y="9003788"/>
            <a:ext cx="0" cy="62915"/>
          </a:xfrm>
          <a:custGeom>
            <a:avLst/>
            <a:gdLst/>
            <a:ahLst/>
            <a:cxnLst/>
            <a:rect l="l" t="t" r="r" b="b"/>
            <a:pathLst>
              <a:path h="62915">
                <a:moveTo>
                  <a:pt x="0" y="62915"/>
                </a:moveTo>
                <a:lnTo>
                  <a:pt x="0" y="0"/>
                </a:lnTo>
                <a:lnTo>
                  <a:pt x="0" y="153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9" name="object 889"/>
          <p:cNvSpPr/>
          <p:nvPr/>
        </p:nvSpPr>
        <p:spPr>
          <a:xfrm>
            <a:off x="1188474" y="8967510"/>
            <a:ext cx="66090" cy="111582"/>
          </a:xfrm>
          <a:custGeom>
            <a:avLst/>
            <a:gdLst/>
            <a:ahLst/>
            <a:cxnLst/>
            <a:rect l="l" t="t" r="r" b="b"/>
            <a:pathLst>
              <a:path w="66090" h="111582">
                <a:moveTo>
                  <a:pt x="0" y="36283"/>
                </a:moveTo>
                <a:lnTo>
                  <a:pt x="0" y="0"/>
                </a:lnTo>
                <a:lnTo>
                  <a:pt x="44602" y="0"/>
                </a:lnTo>
                <a:lnTo>
                  <a:pt x="44602" y="111582"/>
                </a:lnTo>
                <a:lnTo>
                  <a:pt x="66090" y="111582"/>
                </a:lnTo>
                <a:lnTo>
                  <a:pt x="53479" y="11158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0" name="object 890"/>
          <p:cNvSpPr/>
          <p:nvPr/>
        </p:nvSpPr>
        <p:spPr>
          <a:xfrm>
            <a:off x="1188474" y="8992505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3835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1" name="object 891"/>
          <p:cNvSpPr/>
          <p:nvPr/>
        </p:nvSpPr>
        <p:spPr>
          <a:xfrm>
            <a:off x="1226947" y="8823173"/>
            <a:ext cx="2413" cy="215"/>
          </a:xfrm>
          <a:custGeom>
            <a:avLst/>
            <a:gdLst/>
            <a:ahLst/>
            <a:cxnLst/>
            <a:rect l="l" t="t" r="r" b="b"/>
            <a:pathLst>
              <a:path w="2412" h="215">
                <a:moveTo>
                  <a:pt x="0" y="215"/>
                </a:moveTo>
                <a:lnTo>
                  <a:pt x="2413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2" name="object 892"/>
          <p:cNvSpPr/>
          <p:nvPr/>
        </p:nvSpPr>
        <p:spPr>
          <a:xfrm>
            <a:off x="1188474" y="8764753"/>
            <a:ext cx="0" cy="7886"/>
          </a:xfrm>
          <a:custGeom>
            <a:avLst/>
            <a:gdLst/>
            <a:ahLst/>
            <a:cxnLst/>
            <a:rect l="l" t="t" r="r" b="b"/>
            <a:pathLst>
              <a:path h="7886">
                <a:moveTo>
                  <a:pt x="0" y="0"/>
                </a:moveTo>
                <a:lnTo>
                  <a:pt x="0" y="788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3" name="object 893"/>
          <p:cNvSpPr/>
          <p:nvPr/>
        </p:nvSpPr>
        <p:spPr>
          <a:xfrm>
            <a:off x="1188474" y="8746671"/>
            <a:ext cx="0" cy="5588"/>
          </a:xfrm>
          <a:custGeom>
            <a:avLst/>
            <a:gdLst/>
            <a:ahLst/>
            <a:cxnLst/>
            <a:rect l="l" t="t" r="r" b="b"/>
            <a:pathLst>
              <a:path h="5588">
                <a:moveTo>
                  <a:pt x="0" y="5587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4" name="object 894"/>
          <p:cNvSpPr/>
          <p:nvPr/>
        </p:nvSpPr>
        <p:spPr>
          <a:xfrm>
            <a:off x="1188474" y="8683097"/>
            <a:ext cx="0" cy="6248"/>
          </a:xfrm>
          <a:custGeom>
            <a:avLst/>
            <a:gdLst/>
            <a:ahLst/>
            <a:cxnLst/>
            <a:rect l="l" t="t" r="r" b="b"/>
            <a:pathLst>
              <a:path h="6248">
                <a:moveTo>
                  <a:pt x="0" y="6248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5" name="object 895"/>
          <p:cNvSpPr/>
          <p:nvPr/>
        </p:nvSpPr>
        <p:spPr>
          <a:xfrm>
            <a:off x="1188474" y="8619749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0"/>
                </a:moveTo>
                <a:lnTo>
                  <a:pt x="0" y="132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6" name="object 896"/>
          <p:cNvSpPr/>
          <p:nvPr/>
        </p:nvSpPr>
        <p:spPr>
          <a:xfrm>
            <a:off x="1191653" y="8380050"/>
            <a:ext cx="62915" cy="7340"/>
          </a:xfrm>
          <a:custGeom>
            <a:avLst/>
            <a:gdLst/>
            <a:ahLst/>
            <a:cxnLst/>
            <a:rect l="l" t="t" r="r" b="b"/>
            <a:pathLst>
              <a:path w="62915" h="7340">
                <a:moveTo>
                  <a:pt x="0" y="4165"/>
                </a:moveTo>
                <a:lnTo>
                  <a:pt x="19075" y="7340"/>
                </a:lnTo>
                <a:lnTo>
                  <a:pt x="62915" y="0"/>
                </a:lnTo>
                <a:lnTo>
                  <a:pt x="54914" y="132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7" name="object 897"/>
          <p:cNvSpPr/>
          <p:nvPr/>
        </p:nvSpPr>
        <p:spPr>
          <a:xfrm>
            <a:off x="1191653" y="8376873"/>
            <a:ext cx="1651" cy="114"/>
          </a:xfrm>
          <a:custGeom>
            <a:avLst/>
            <a:gdLst/>
            <a:ahLst/>
            <a:cxnLst/>
            <a:rect l="l" t="t" r="r" b="b"/>
            <a:pathLst>
              <a:path w="1650" h="114">
                <a:moveTo>
                  <a:pt x="0" y="0"/>
                </a:moveTo>
                <a:lnTo>
                  <a:pt x="1651" y="11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8" name="object 898"/>
          <p:cNvSpPr/>
          <p:nvPr/>
        </p:nvSpPr>
        <p:spPr>
          <a:xfrm>
            <a:off x="1188474" y="8324592"/>
            <a:ext cx="0" cy="9537"/>
          </a:xfrm>
          <a:custGeom>
            <a:avLst/>
            <a:gdLst/>
            <a:ahLst/>
            <a:cxnLst/>
            <a:rect l="l" t="t" r="r" b="b"/>
            <a:pathLst>
              <a:path h="9537">
                <a:moveTo>
                  <a:pt x="0" y="0"/>
                </a:moveTo>
                <a:lnTo>
                  <a:pt x="0" y="953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9" name="object 899"/>
          <p:cNvSpPr/>
          <p:nvPr/>
        </p:nvSpPr>
        <p:spPr>
          <a:xfrm>
            <a:off x="1188474" y="8267491"/>
            <a:ext cx="0" cy="6794"/>
          </a:xfrm>
          <a:custGeom>
            <a:avLst/>
            <a:gdLst/>
            <a:ahLst/>
            <a:cxnLst/>
            <a:rect l="l" t="t" r="r" b="b"/>
            <a:pathLst>
              <a:path h="6794">
                <a:moveTo>
                  <a:pt x="0" y="6794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0" name="object 900"/>
          <p:cNvSpPr/>
          <p:nvPr/>
        </p:nvSpPr>
        <p:spPr>
          <a:xfrm>
            <a:off x="1188474" y="8240419"/>
            <a:ext cx="0" cy="3835"/>
          </a:xfrm>
          <a:custGeom>
            <a:avLst/>
            <a:gdLst/>
            <a:ahLst/>
            <a:cxnLst/>
            <a:rect l="l" t="t" r="r" b="b"/>
            <a:pathLst>
              <a:path h="3835">
                <a:moveTo>
                  <a:pt x="0" y="3835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1" name="object 901"/>
          <p:cNvSpPr/>
          <p:nvPr/>
        </p:nvSpPr>
        <p:spPr>
          <a:xfrm>
            <a:off x="1179159" y="8123359"/>
            <a:ext cx="9309" cy="63246"/>
          </a:xfrm>
          <a:custGeom>
            <a:avLst/>
            <a:gdLst/>
            <a:ahLst/>
            <a:cxnLst/>
            <a:rect l="l" t="t" r="r" b="b"/>
            <a:pathLst>
              <a:path w="9309" h="63246">
                <a:moveTo>
                  <a:pt x="0" y="63246"/>
                </a:moveTo>
                <a:lnTo>
                  <a:pt x="9309" y="63246"/>
                </a:lnTo>
                <a:lnTo>
                  <a:pt x="9309" y="0"/>
                </a:lnTo>
                <a:lnTo>
                  <a:pt x="9309" y="679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2" name="object 902"/>
          <p:cNvSpPr/>
          <p:nvPr/>
        </p:nvSpPr>
        <p:spPr>
          <a:xfrm>
            <a:off x="1188474" y="8093659"/>
            <a:ext cx="0" cy="29705"/>
          </a:xfrm>
          <a:custGeom>
            <a:avLst/>
            <a:gdLst/>
            <a:ahLst/>
            <a:cxnLst/>
            <a:rect l="l" t="t" r="r" b="b"/>
            <a:pathLst>
              <a:path h="29705">
                <a:moveTo>
                  <a:pt x="0" y="29705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3" name="object 903"/>
          <p:cNvSpPr/>
          <p:nvPr/>
        </p:nvSpPr>
        <p:spPr>
          <a:xfrm>
            <a:off x="1188474" y="8074924"/>
            <a:ext cx="52603" cy="111683"/>
          </a:xfrm>
          <a:custGeom>
            <a:avLst/>
            <a:gdLst/>
            <a:ahLst/>
            <a:cxnLst/>
            <a:rect l="l" t="t" r="r" b="b"/>
            <a:pathLst>
              <a:path w="52603" h="111683">
                <a:moveTo>
                  <a:pt x="0" y="23342"/>
                </a:moveTo>
                <a:lnTo>
                  <a:pt x="0" y="0"/>
                </a:lnTo>
                <a:lnTo>
                  <a:pt x="44602" y="0"/>
                </a:lnTo>
                <a:lnTo>
                  <a:pt x="44602" y="111683"/>
                </a:lnTo>
                <a:lnTo>
                  <a:pt x="52603" y="11168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4" name="object 904"/>
          <p:cNvSpPr/>
          <p:nvPr/>
        </p:nvSpPr>
        <p:spPr>
          <a:xfrm>
            <a:off x="1179264" y="8039295"/>
            <a:ext cx="31356" cy="5257"/>
          </a:xfrm>
          <a:custGeom>
            <a:avLst/>
            <a:gdLst/>
            <a:ahLst/>
            <a:cxnLst/>
            <a:rect l="l" t="t" r="r" b="b"/>
            <a:pathLst>
              <a:path w="31356" h="5257">
                <a:moveTo>
                  <a:pt x="2527" y="4825"/>
                </a:moveTo>
                <a:lnTo>
                  <a:pt x="0" y="5257"/>
                </a:lnTo>
                <a:lnTo>
                  <a:pt x="31356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5" name="object 905"/>
          <p:cNvSpPr/>
          <p:nvPr/>
        </p:nvSpPr>
        <p:spPr>
          <a:xfrm>
            <a:off x="1239330" y="7928712"/>
            <a:ext cx="2628" cy="876"/>
          </a:xfrm>
          <a:custGeom>
            <a:avLst/>
            <a:gdLst/>
            <a:ahLst/>
            <a:cxnLst/>
            <a:rect l="l" t="t" r="r" b="b"/>
            <a:pathLst>
              <a:path w="2628" h="876">
                <a:moveTo>
                  <a:pt x="2628" y="0"/>
                </a:moveTo>
                <a:lnTo>
                  <a:pt x="0" y="87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6" name="object 906"/>
          <p:cNvSpPr/>
          <p:nvPr/>
        </p:nvSpPr>
        <p:spPr>
          <a:xfrm>
            <a:off x="1188474" y="7871833"/>
            <a:ext cx="0" cy="9969"/>
          </a:xfrm>
          <a:custGeom>
            <a:avLst/>
            <a:gdLst/>
            <a:ahLst/>
            <a:cxnLst/>
            <a:rect l="l" t="t" r="r" b="b"/>
            <a:pathLst>
              <a:path h="9969">
                <a:moveTo>
                  <a:pt x="0" y="9969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7" name="object 907"/>
          <p:cNvSpPr/>
          <p:nvPr/>
        </p:nvSpPr>
        <p:spPr>
          <a:xfrm>
            <a:off x="1188474" y="7835216"/>
            <a:ext cx="0" cy="11404"/>
          </a:xfrm>
          <a:custGeom>
            <a:avLst/>
            <a:gdLst/>
            <a:ahLst/>
            <a:cxnLst/>
            <a:rect l="l" t="t" r="r" b="b"/>
            <a:pathLst>
              <a:path h="11404">
                <a:moveTo>
                  <a:pt x="0" y="11404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8" name="object 908"/>
          <p:cNvSpPr/>
          <p:nvPr/>
        </p:nvSpPr>
        <p:spPr>
          <a:xfrm>
            <a:off x="1188474" y="7797627"/>
            <a:ext cx="0" cy="330"/>
          </a:xfrm>
          <a:custGeom>
            <a:avLst/>
            <a:gdLst/>
            <a:ahLst/>
            <a:cxnLst/>
            <a:rect l="l" t="t" r="r" b="b"/>
            <a:pathLst>
              <a:path h="330">
                <a:moveTo>
                  <a:pt x="0" y="330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9" name="object 909"/>
          <p:cNvSpPr/>
          <p:nvPr/>
        </p:nvSpPr>
        <p:spPr>
          <a:xfrm>
            <a:off x="1188474" y="7683202"/>
            <a:ext cx="0" cy="50304"/>
          </a:xfrm>
          <a:custGeom>
            <a:avLst/>
            <a:gdLst/>
            <a:ahLst/>
            <a:cxnLst/>
            <a:rect l="l" t="t" r="r" b="b"/>
            <a:pathLst>
              <a:path h="50304">
                <a:moveTo>
                  <a:pt x="0" y="7124"/>
                </a:moveTo>
                <a:lnTo>
                  <a:pt x="0" y="0"/>
                </a:lnTo>
                <a:lnTo>
                  <a:pt x="0" y="5030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0" name="object 910"/>
          <p:cNvSpPr/>
          <p:nvPr/>
        </p:nvSpPr>
        <p:spPr>
          <a:xfrm>
            <a:off x="1188477" y="7628731"/>
            <a:ext cx="156184" cy="156184"/>
          </a:xfrm>
          <a:custGeom>
            <a:avLst/>
            <a:gdLst/>
            <a:ahLst/>
            <a:cxnLst/>
            <a:rect l="l" t="t" r="r" b="b"/>
            <a:pathLst>
              <a:path w="156184" h="156184">
                <a:moveTo>
                  <a:pt x="66090" y="156184"/>
                </a:moveTo>
                <a:lnTo>
                  <a:pt x="156184" y="156184"/>
                </a:lnTo>
                <a:lnTo>
                  <a:pt x="156184" y="111582"/>
                </a:lnTo>
                <a:lnTo>
                  <a:pt x="44602" y="111582"/>
                </a:lnTo>
                <a:lnTo>
                  <a:pt x="44602" y="0"/>
                </a:lnTo>
                <a:lnTo>
                  <a:pt x="0" y="0"/>
                </a:lnTo>
                <a:lnTo>
                  <a:pt x="0" y="5447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1" name="object 911"/>
          <p:cNvSpPr/>
          <p:nvPr/>
        </p:nvSpPr>
        <p:spPr>
          <a:xfrm>
            <a:off x="1188474" y="7643308"/>
            <a:ext cx="0" cy="2082"/>
          </a:xfrm>
          <a:custGeom>
            <a:avLst/>
            <a:gdLst/>
            <a:ahLst/>
            <a:cxnLst/>
            <a:rect l="l" t="t" r="r" b="b"/>
            <a:pathLst>
              <a:path h="2082">
                <a:moveTo>
                  <a:pt x="0" y="2082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2" name="object 912"/>
          <p:cNvSpPr/>
          <p:nvPr/>
        </p:nvSpPr>
        <p:spPr>
          <a:xfrm>
            <a:off x="1204258" y="8824266"/>
            <a:ext cx="546" cy="0"/>
          </a:xfrm>
          <a:custGeom>
            <a:avLst/>
            <a:gdLst/>
            <a:ahLst/>
            <a:cxnLst/>
            <a:rect l="l" t="t" r="r" b="b"/>
            <a:pathLst>
              <a:path w="546">
                <a:moveTo>
                  <a:pt x="0" y="0"/>
                </a:moveTo>
                <a:lnTo>
                  <a:pt x="546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3" name="object 913"/>
          <p:cNvSpPr/>
          <p:nvPr/>
        </p:nvSpPr>
        <p:spPr>
          <a:xfrm>
            <a:off x="1191653" y="8823171"/>
            <a:ext cx="2628" cy="215"/>
          </a:xfrm>
          <a:custGeom>
            <a:avLst/>
            <a:gdLst/>
            <a:ahLst/>
            <a:cxnLst/>
            <a:rect l="l" t="t" r="r" b="b"/>
            <a:pathLst>
              <a:path w="2628" h="215">
                <a:moveTo>
                  <a:pt x="0" y="0"/>
                </a:moveTo>
                <a:lnTo>
                  <a:pt x="2628" y="21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4" name="object 914"/>
          <p:cNvSpPr/>
          <p:nvPr/>
        </p:nvSpPr>
        <p:spPr>
          <a:xfrm>
            <a:off x="1209083" y="9270782"/>
            <a:ext cx="4051" cy="114"/>
          </a:xfrm>
          <a:custGeom>
            <a:avLst/>
            <a:gdLst/>
            <a:ahLst/>
            <a:cxnLst/>
            <a:rect l="l" t="t" r="r" b="b"/>
            <a:pathLst>
              <a:path w="4051" h="114">
                <a:moveTo>
                  <a:pt x="4051" y="0"/>
                </a:moveTo>
                <a:lnTo>
                  <a:pt x="0" y="11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5" name="object 915"/>
          <p:cNvSpPr/>
          <p:nvPr/>
        </p:nvSpPr>
        <p:spPr>
          <a:xfrm>
            <a:off x="1204258" y="8039305"/>
            <a:ext cx="37706" cy="5143"/>
          </a:xfrm>
          <a:custGeom>
            <a:avLst/>
            <a:gdLst/>
            <a:ahLst/>
            <a:cxnLst/>
            <a:rect l="l" t="t" r="r" b="b"/>
            <a:pathLst>
              <a:path w="37706" h="5143">
                <a:moveTo>
                  <a:pt x="34416" y="4597"/>
                </a:moveTo>
                <a:lnTo>
                  <a:pt x="37706" y="5143"/>
                </a:lnTo>
                <a:lnTo>
                  <a:pt x="6578" y="0"/>
                </a:lnTo>
                <a:lnTo>
                  <a:pt x="0" y="109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6" name="object 916"/>
          <p:cNvSpPr/>
          <p:nvPr/>
        </p:nvSpPr>
        <p:spPr>
          <a:xfrm>
            <a:off x="1229356" y="7930245"/>
            <a:ext cx="4381" cy="330"/>
          </a:xfrm>
          <a:custGeom>
            <a:avLst/>
            <a:gdLst/>
            <a:ahLst/>
            <a:cxnLst/>
            <a:rect l="l" t="t" r="r" b="b"/>
            <a:pathLst>
              <a:path w="4381" h="330">
                <a:moveTo>
                  <a:pt x="0" y="330"/>
                </a:moveTo>
                <a:lnTo>
                  <a:pt x="4381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7" name="object 917"/>
          <p:cNvSpPr/>
          <p:nvPr/>
        </p:nvSpPr>
        <p:spPr>
          <a:xfrm>
            <a:off x="1229356" y="9269355"/>
            <a:ext cx="2197" cy="114"/>
          </a:xfrm>
          <a:custGeom>
            <a:avLst/>
            <a:gdLst/>
            <a:ahLst/>
            <a:cxnLst/>
            <a:rect l="l" t="t" r="r" b="b"/>
            <a:pathLst>
              <a:path w="2197" h="114">
                <a:moveTo>
                  <a:pt x="0" y="114"/>
                </a:moveTo>
                <a:lnTo>
                  <a:pt x="2197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8" name="object 918"/>
          <p:cNvSpPr/>
          <p:nvPr/>
        </p:nvSpPr>
        <p:spPr>
          <a:xfrm>
            <a:off x="1241084" y="9255324"/>
            <a:ext cx="36614" cy="12611"/>
          </a:xfrm>
          <a:custGeom>
            <a:avLst/>
            <a:gdLst/>
            <a:ahLst/>
            <a:cxnLst/>
            <a:rect l="l" t="t" r="r" b="b"/>
            <a:pathLst>
              <a:path w="36614" h="12611">
                <a:moveTo>
                  <a:pt x="0" y="12611"/>
                </a:moveTo>
                <a:lnTo>
                  <a:pt x="36614" y="0"/>
                </a:lnTo>
                <a:lnTo>
                  <a:pt x="31242" y="186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9" name="object 919"/>
          <p:cNvSpPr/>
          <p:nvPr/>
        </p:nvSpPr>
        <p:spPr>
          <a:xfrm>
            <a:off x="1233083" y="9079092"/>
            <a:ext cx="111569" cy="52933"/>
          </a:xfrm>
          <a:custGeom>
            <a:avLst/>
            <a:gdLst/>
            <a:ahLst/>
            <a:cxnLst/>
            <a:rect l="l" t="t" r="r" b="b"/>
            <a:pathLst>
              <a:path w="111569" h="52933">
                <a:moveTo>
                  <a:pt x="0" y="52933"/>
                </a:moveTo>
                <a:lnTo>
                  <a:pt x="0" y="44716"/>
                </a:lnTo>
                <a:lnTo>
                  <a:pt x="111569" y="44716"/>
                </a:lnTo>
                <a:lnTo>
                  <a:pt x="111569" y="101"/>
                </a:lnTo>
                <a:lnTo>
                  <a:pt x="85598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0" name="object 920"/>
          <p:cNvSpPr/>
          <p:nvPr/>
        </p:nvSpPr>
        <p:spPr>
          <a:xfrm>
            <a:off x="1233083" y="9041491"/>
            <a:ext cx="0" cy="7238"/>
          </a:xfrm>
          <a:custGeom>
            <a:avLst/>
            <a:gdLst/>
            <a:ahLst/>
            <a:cxnLst/>
            <a:rect l="l" t="t" r="r" b="b"/>
            <a:pathLst>
              <a:path h="7239">
                <a:moveTo>
                  <a:pt x="0" y="7238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1" name="object 921"/>
          <p:cNvSpPr/>
          <p:nvPr/>
        </p:nvSpPr>
        <p:spPr>
          <a:xfrm>
            <a:off x="1233083" y="8991183"/>
            <a:ext cx="0" cy="12611"/>
          </a:xfrm>
          <a:custGeom>
            <a:avLst/>
            <a:gdLst/>
            <a:ahLst/>
            <a:cxnLst/>
            <a:rect l="l" t="t" r="r" b="b"/>
            <a:pathLst>
              <a:path h="12611">
                <a:moveTo>
                  <a:pt x="0" y="12611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2" name="object 922"/>
          <p:cNvSpPr/>
          <p:nvPr/>
        </p:nvSpPr>
        <p:spPr>
          <a:xfrm>
            <a:off x="1233083" y="8967515"/>
            <a:ext cx="0" cy="10299"/>
          </a:xfrm>
          <a:custGeom>
            <a:avLst/>
            <a:gdLst/>
            <a:ahLst/>
            <a:cxnLst/>
            <a:rect l="l" t="t" r="r" b="b"/>
            <a:pathLst>
              <a:path h="10299">
                <a:moveTo>
                  <a:pt x="0" y="0"/>
                </a:moveTo>
                <a:lnTo>
                  <a:pt x="0" y="1029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3" name="object 923"/>
          <p:cNvSpPr/>
          <p:nvPr/>
        </p:nvSpPr>
        <p:spPr>
          <a:xfrm>
            <a:off x="1229356" y="8821964"/>
            <a:ext cx="10629" cy="1206"/>
          </a:xfrm>
          <a:custGeom>
            <a:avLst/>
            <a:gdLst/>
            <a:ahLst/>
            <a:cxnLst/>
            <a:rect l="l" t="t" r="r" b="b"/>
            <a:pathLst>
              <a:path w="10629" h="1206">
                <a:moveTo>
                  <a:pt x="0" y="1206"/>
                </a:moveTo>
                <a:lnTo>
                  <a:pt x="9321" y="444"/>
                </a:lnTo>
                <a:lnTo>
                  <a:pt x="10629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4" name="object 924"/>
          <p:cNvSpPr/>
          <p:nvPr/>
        </p:nvSpPr>
        <p:spPr>
          <a:xfrm>
            <a:off x="1238675" y="8812650"/>
            <a:ext cx="28384" cy="9753"/>
          </a:xfrm>
          <a:custGeom>
            <a:avLst/>
            <a:gdLst/>
            <a:ahLst/>
            <a:cxnLst/>
            <a:rect l="l" t="t" r="r" b="b"/>
            <a:pathLst>
              <a:path w="28384" h="9753">
                <a:moveTo>
                  <a:pt x="0" y="9753"/>
                </a:moveTo>
                <a:lnTo>
                  <a:pt x="28384" y="0"/>
                </a:lnTo>
                <a:lnTo>
                  <a:pt x="24434" y="142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5" name="object 925"/>
          <p:cNvSpPr/>
          <p:nvPr/>
        </p:nvSpPr>
        <p:spPr>
          <a:xfrm>
            <a:off x="1233083" y="8689351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12598"/>
                </a:moveTo>
                <a:lnTo>
                  <a:pt x="0" y="0"/>
                </a:lnTo>
                <a:lnTo>
                  <a:pt x="0" y="1259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6" name="object 926"/>
          <p:cNvSpPr/>
          <p:nvPr/>
        </p:nvSpPr>
        <p:spPr>
          <a:xfrm>
            <a:off x="1233083" y="8632793"/>
            <a:ext cx="111569" cy="66967"/>
          </a:xfrm>
          <a:custGeom>
            <a:avLst/>
            <a:gdLst/>
            <a:ahLst/>
            <a:cxnLst/>
            <a:rect l="l" t="t" r="r" b="b"/>
            <a:pathLst>
              <a:path w="111569" h="66967">
                <a:moveTo>
                  <a:pt x="0" y="66967"/>
                </a:moveTo>
                <a:lnTo>
                  <a:pt x="0" y="44716"/>
                </a:lnTo>
                <a:lnTo>
                  <a:pt x="111569" y="44716"/>
                </a:lnTo>
                <a:lnTo>
                  <a:pt x="111569" y="0"/>
                </a:lnTo>
                <a:lnTo>
                  <a:pt x="21488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7" name="object 927"/>
          <p:cNvSpPr/>
          <p:nvPr/>
        </p:nvSpPr>
        <p:spPr>
          <a:xfrm>
            <a:off x="1233083" y="8630606"/>
            <a:ext cx="0" cy="2184"/>
          </a:xfrm>
          <a:custGeom>
            <a:avLst/>
            <a:gdLst/>
            <a:ahLst/>
            <a:cxnLst/>
            <a:rect l="l" t="t" r="r" b="b"/>
            <a:pathLst>
              <a:path h="2184">
                <a:moveTo>
                  <a:pt x="0" y="2184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8" name="object 928"/>
          <p:cNvSpPr/>
          <p:nvPr/>
        </p:nvSpPr>
        <p:spPr>
          <a:xfrm>
            <a:off x="1229356" y="8337858"/>
            <a:ext cx="88011" cy="39014"/>
          </a:xfrm>
          <a:custGeom>
            <a:avLst/>
            <a:gdLst/>
            <a:ahLst/>
            <a:cxnLst/>
            <a:rect l="l" t="t" r="r" b="b"/>
            <a:pathLst>
              <a:path w="88011" h="39014">
                <a:moveTo>
                  <a:pt x="0" y="39014"/>
                </a:moveTo>
                <a:lnTo>
                  <a:pt x="9321" y="38239"/>
                </a:lnTo>
                <a:lnTo>
                  <a:pt x="62141" y="20167"/>
                </a:lnTo>
                <a:lnTo>
                  <a:pt x="88011" y="0"/>
                </a:lnTo>
                <a:lnTo>
                  <a:pt x="75412" y="975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9" name="object 929"/>
          <p:cNvSpPr/>
          <p:nvPr/>
        </p:nvSpPr>
        <p:spPr>
          <a:xfrm>
            <a:off x="1233083" y="8261681"/>
            <a:ext cx="0" cy="25209"/>
          </a:xfrm>
          <a:custGeom>
            <a:avLst/>
            <a:gdLst/>
            <a:ahLst/>
            <a:cxnLst/>
            <a:rect l="l" t="t" r="r" b="b"/>
            <a:pathLst>
              <a:path h="25209">
                <a:moveTo>
                  <a:pt x="0" y="25209"/>
                </a:moveTo>
                <a:lnTo>
                  <a:pt x="0" y="0"/>
                </a:lnTo>
                <a:lnTo>
                  <a:pt x="0" y="580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0" name="object 930"/>
          <p:cNvSpPr/>
          <p:nvPr/>
        </p:nvSpPr>
        <p:spPr>
          <a:xfrm>
            <a:off x="1233083" y="8236587"/>
            <a:ext cx="0" cy="25095"/>
          </a:xfrm>
          <a:custGeom>
            <a:avLst/>
            <a:gdLst/>
            <a:ahLst/>
            <a:cxnLst/>
            <a:rect l="l" t="t" r="r" b="b"/>
            <a:pathLst>
              <a:path h="25095">
                <a:moveTo>
                  <a:pt x="0" y="25095"/>
                </a:moveTo>
                <a:lnTo>
                  <a:pt x="0" y="0"/>
                </a:lnTo>
                <a:lnTo>
                  <a:pt x="0" y="1259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1" name="object 931"/>
          <p:cNvSpPr/>
          <p:nvPr/>
        </p:nvSpPr>
        <p:spPr>
          <a:xfrm>
            <a:off x="1233083" y="8231210"/>
            <a:ext cx="8877" cy="5372"/>
          </a:xfrm>
          <a:custGeom>
            <a:avLst/>
            <a:gdLst/>
            <a:ahLst/>
            <a:cxnLst/>
            <a:rect l="l" t="t" r="r" b="b"/>
            <a:pathLst>
              <a:path w="8877" h="5372">
                <a:moveTo>
                  <a:pt x="0" y="5372"/>
                </a:moveTo>
                <a:lnTo>
                  <a:pt x="0" y="0"/>
                </a:lnTo>
                <a:lnTo>
                  <a:pt x="8877" y="0"/>
                </a:lnTo>
                <a:lnTo>
                  <a:pt x="8001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2" name="object 932"/>
          <p:cNvSpPr/>
          <p:nvPr/>
        </p:nvSpPr>
        <p:spPr>
          <a:xfrm>
            <a:off x="1241959" y="8231212"/>
            <a:ext cx="50304" cy="0"/>
          </a:xfrm>
          <a:custGeom>
            <a:avLst/>
            <a:gdLst/>
            <a:ahLst/>
            <a:cxnLst/>
            <a:rect l="l" t="t" r="r" b="b"/>
            <a:pathLst>
              <a:path w="50304">
                <a:moveTo>
                  <a:pt x="0" y="0"/>
                </a:moveTo>
                <a:lnTo>
                  <a:pt x="50304" y="0"/>
                </a:lnTo>
                <a:lnTo>
                  <a:pt x="46799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3" name="object 933"/>
          <p:cNvSpPr/>
          <p:nvPr/>
        </p:nvSpPr>
        <p:spPr>
          <a:xfrm>
            <a:off x="1233083" y="8186605"/>
            <a:ext cx="21488" cy="0"/>
          </a:xfrm>
          <a:custGeom>
            <a:avLst/>
            <a:gdLst/>
            <a:ahLst/>
            <a:cxnLst/>
            <a:rect l="l" t="t" r="r" b="b"/>
            <a:pathLst>
              <a:path w="21488">
                <a:moveTo>
                  <a:pt x="0" y="0"/>
                </a:moveTo>
                <a:lnTo>
                  <a:pt x="21488" y="0"/>
                </a:lnTo>
                <a:lnTo>
                  <a:pt x="8877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4" name="object 934"/>
          <p:cNvSpPr/>
          <p:nvPr/>
        </p:nvSpPr>
        <p:spPr>
          <a:xfrm>
            <a:off x="1233083" y="8160406"/>
            <a:ext cx="0" cy="660"/>
          </a:xfrm>
          <a:custGeom>
            <a:avLst/>
            <a:gdLst/>
            <a:ahLst/>
            <a:cxnLst/>
            <a:rect l="l" t="t" r="r" b="b"/>
            <a:pathLst>
              <a:path h="660">
                <a:moveTo>
                  <a:pt x="0" y="660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5" name="object 935"/>
          <p:cNvSpPr/>
          <p:nvPr/>
        </p:nvSpPr>
        <p:spPr>
          <a:xfrm>
            <a:off x="1241959" y="8044450"/>
            <a:ext cx="12611" cy="2082"/>
          </a:xfrm>
          <a:custGeom>
            <a:avLst/>
            <a:gdLst/>
            <a:ahLst/>
            <a:cxnLst/>
            <a:rect l="l" t="t" r="r" b="b"/>
            <a:pathLst>
              <a:path w="12611" h="2082">
                <a:moveTo>
                  <a:pt x="0" y="0"/>
                </a:moveTo>
                <a:lnTo>
                  <a:pt x="12611" y="2082"/>
                </a:lnTo>
                <a:lnTo>
                  <a:pt x="0" y="0"/>
                </a:lnTo>
                <a:lnTo>
                  <a:pt x="2628" y="44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6" name="object 936"/>
          <p:cNvSpPr/>
          <p:nvPr/>
        </p:nvSpPr>
        <p:spPr>
          <a:xfrm>
            <a:off x="1241959" y="7908215"/>
            <a:ext cx="53924" cy="20497"/>
          </a:xfrm>
          <a:custGeom>
            <a:avLst/>
            <a:gdLst/>
            <a:ahLst/>
            <a:cxnLst/>
            <a:rect l="l" t="t" r="r" b="b"/>
            <a:pathLst>
              <a:path w="53924" h="20497">
                <a:moveTo>
                  <a:pt x="0" y="20497"/>
                </a:moveTo>
                <a:lnTo>
                  <a:pt x="49542" y="3505"/>
                </a:lnTo>
                <a:lnTo>
                  <a:pt x="5392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7" name="object 937"/>
          <p:cNvSpPr/>
          <p:nvPr/>
        </p:nvSpPr>
        <p:spPr>
          <a:xfrm>
            <a:off x="1233083" y="7720914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12598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8" name="object 938"/>
          <p:cNvSpPr/>
          <p:nvPr/>
        </p:nvSpPr>
        <p:spPr>
          <a:xfrm>
            <a:off x="1233083" y="7690326"/>
            <a:ext cx="0" cy="5372"/>
          </a:xfrm>
          <a:custGeom>
            <a:avLst/>
            <a:gdLst/>
            <a:ahLst/>
            <a:cxnLst/>
            <a:rect l="l" t="t" r="r" b="b"/>
            <a:pathLst>
              <a:path h="5372">
                <a:moveTo>
                  <a:pt x="0" y="5372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9" name="object 939"/>
          <p:cNvSpPr/>
          <p:nvPr/>
        </p:nvSpPr>
        <p:spPr>
          <a:xfrm>
            <a:off x="1241954" y="8937043"/>
            <a:ext cx="12611" cy="2082"/>
          </a:xfrm>
          <a:custGeom>
            <a:avLst/>
            <a:gdLst/>
            <a:ahLst/>
            <a:cxnLst/>
            <a:rect l="l" t="t" r="r" b="b"/>
            <a:pathLst>
              <a:path w="12611" h="2082">
                <a:moveTo>
                  <a:pt x="228" y="114"/>
                </a:moveTo>
                <a:lnTo>
                  <a:pt x="12611" y="2082"/>
                </a:lnTo>
                <a:lnTo>
                  <a:pt x="0" y="0"/>
                </a:lnTo>
                <a:lnTo>
                  <a:pt x="4724" y="77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0" name="object 940"/>
          <p:cNvSpPr/>
          <p:nvPr/>
        </p:nvSpPr>
        <p:spPr>
          <a:xfrm>
            <a:off x="1254568" y="8351335"/>
            <a:ext cx="62801" cy="28714"/>
          </a:xfrm>
          <a:custGeom>
            <a:avLst/>
            <a:gdLst/>
            <a:ahLst/>
            <a:cxnLst/>
            <a:rect l="l" t="t" r="r" b="b"/>
            <a:pathLst>
              <a:path w="62801" h="28714">
                <a:moveTo>
                  <a:pt x="0" y="28714"/>
                </a:moveTo>
                <a:lnTo>
                  <a:pt x="14135" y="26415"/>
                </a:lnTo>
                <a:lnTo>
                  <a:pt x="62801" y="0"/>
                </a:lnTo>
                <a:lnTo>
                  <a:pt x="54800" y="438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1" name="object 941"/>
          <p:cNvSpPr/>
          <p:nvPr/>
        </p:nvSpPr>
        <p:spPr>
          <a:xfrm>
            <a:off x="1245903" y="7934740"/>
            <a:ext cx="3073" cy="431"/>
          </a:xfrm>
          <a:custGeom>
            <a:avLst/>
            <a:gdLst/>
            <a:ahLst/>
            <a:cxnLst/>
            <a:rect l="l" t="t" r="r" b="b"/>
            <a:pathLst>
              <a:path w="3073" h="431">
                <a:moveTo>
                  <a:pt x="3073" y="0"/>
                </a:moveTo>
                <a:lnTo>
                  <a:pt x="0" y="43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2" name="object 942"/>
          <p:cNvSpPr/>
          <p:nvPr/>
        </p:nvSpPr>
        <p:spPr>
          <a:xfrm>
            <a:off x="1254568" y="7600344"/>
            <a:ext cx="60490" cy="28600"/>
          </a:xfrm>
          <a:custGeom>
            <a:avLst/>
            <a:gdLst/>
            <a:ahLst/>
            <a:cxnLst/>
            <a:rect l="l" t="t" r="r" b="b"/>
            <a:pathLst>
              <a:path w="60490" h="28600">
                <a:moveTo>
                  <a:pt x="0" y="0"/>
                </a:moveTo>
                <a:lnTo>
                  <a:pt x="11290" y="1866"/>
                </a:lnTo>
                <a:lnTo>
                  <a:pt x="60490" y="2860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3" name="object 943"/>
          <p:cNvSpPr/>
          <p:nvPr/>
        </p:nvSpPr>
        <p:spPr>
          <a:xfrm>
            <a:off x="1254568" y="9079089"/>
            <a:ext cx="52603" cy="0"/>
          </a:xfrm>
          <a:custGeom>
            <a:avLst/>
            <a:gdLst/>
            <a:ahLst/>
            <a:cxnLst/>
            <a:rect l="l" t="t" r="r" b="b"/>
            <a:pathLst>
              <a:path w="52603">
                <a:moveTo>
                  <a:pt x="0" y="0"/>
                </a:moveTo>
                <a:lnTo>
                  <a:pt x="52603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4" name="object 944"/>
          <p:cNvSpPr/>
          <p:nvPr/>
        </p:nvSpPr>
        <p:spPr>
          <a:xfrm>
            <a:off x="1254568" y="8939128"/>
            <a:ext cx="50190" cy="23012"/>
          </a:xfrm>
          <a:custGeom>
            <a:avLst/>
            <a:gdLst/>
            <a:ahLst/>
            <a:cxnLst/>
            <a:rect l="l" t="t" r="r" b="b"/>
            <a:pathLst>
              <a:path w="50190" h="23012">
                <a:moveTo>
                  <a:pt x="0" y="0"/>
                </a:moveTo>
                <a:lnTo>
                  <a:pt x="11290" y="1981"/>
                </a:lnTo>
                <a:lnTo>
                  <a:pt x="50190" y="23012"/>
                </a:lnTo>
                <a:lnTo>
                  <a:pt x="43611" y="1940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5" name="object 945"/>
          <p:cNvSpPr/>
          <p:nvPr/>
        </p:nvSpPr>
        <p:spPr>
          <a:xfrm>
            <a:off x="1267062" y="8789965"/>
            <a:ext cx="42849" cy="22682"/>
          </a:xfrm>
          <a:custGeom>
            <a:avLst/>
            <a:gdLst/>
            <a:ahLst/>
            <a:cxnLst/>
            <a:rect l="l" t="t" r="r" b="b"/>
            <a:pathLst>
              <a:path w="42849" h="22682">
                <a:moveTo>
                  <a:pt x="0" y="22682"/>
                </a:moveTo>
                <a:lnTo>
                  <a:pt x="24434" y="14351"/>
                </a:lnTo>
                <a:lnTo>
                  <a:pt x="42849" y="0"/>
                </a:lnTo>
                <a:lnTo>
                  <a:pt x="37706" y="393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6" name="object 946"/>
          <p:cNvSpPr/>
          <p:nvPr/>
        </p:nvSpPr>
        <p:spPr>
          <a:xfrm>
            <a:off x="1259504" y="8485705"/>
            <a:ext cx="6896" cy="2413"/>
          </a:xfrm>
          <a:custGeom>
            <a:avLst/>
            <a:gdLst/>
            <a:ahLst/>
            <a:cxnLst/>
            <a:rect l="l" t="t" r="r" b="b"/>
            <a:pathLst>
              <a:path w="6896" h="2413">
                <a:moveTo>
                  <a:pt x="6896" y="2412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7" name="object 947"/>
          <p:cNvSpPr/>
          <p:nvPr/>
        </p:nvSpPr>
        <p:spPr>
          <a:xfrm>
            <a:off x="1265853" y="8494805"/>
            <a:ext cx="11836" cy="6362"/>
          </a:xfrm>
          <a:custGeom>
            <a:avLst/>
            <a:gdLst/>
            <a:ahLst/>
            <a:cxnLst/>
            <a:rect l="l" t="t" r="r" b="b"/>
            <a:pathLst>
              <a:path w="11836" h="6362">
                <a:moveTo>
                  <a:pt x="0" y="0"/>
                </a:moveTo>
                <a:lnTo>
                  <a:pt x="11836" y="636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8" name="object 948"/>
          <p:cNvSpPr/>
          <p:nvPr/>
        </p:nvSpPr>
        <p:spPr>
          <a:xfrm>
            <a:off x="1254568" y="8186605"/>
            <a:ext cx="34201" cy="0"/>
          </a:xfrm>
          <a:custGeom>
            <a:avLst/>
            <a:gdLst/>
            <a:ahLst/>
            <a:cxnLst/>
            <a:rect l="l" t="t" r="r" b="b"/>
            <a:pathLst>
              <a:path w="34201">
                <a:moveTo>
                  <a:pt x="0" y="0"/>
                </a:moveTo>
                <a:lnTo>
                  <a:pt x="34201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9" name="object 949"/>
          <p:cNvSpPr/>
          <p:nvPr/>
        </p:nvSpPr>
        <p:spPr>
          <a:xfrm>
            <a:off x="1254561" y="8046530"/>
            <a:ext cx="33439" cy="13919"/>
          </a:xfrm>
          <a:custGeom>
            <a:avLst/>
            <a:gdLst/>
            <a:ahLst/>
            <a:cxnLst/>
            <a:rect l="l" t="t" r="r" b="b"/>
            <a:pathLst>
              <a:path w="33439" h="13919">
                <a:moveTo>
                  <a:pt x="27622" y="10744"/>
                </a:moveTo>
                <a:lnTo>
                  <a:pt x="33439" y="13919"/>
                </a:lnTo>
                <a:lnTo>
                  <a:pt x="11290" y="1981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0" name="object 950"/>
          <p:cNvSpPr/>
          <p:nvPr/>
        </p:nvSpPr>
        <p:spPr>
          <a:xfrm>
            <a:off x="1267062" y="8042040"/>
            <a:ext cx="121551" cy="309295"/>
          </a:xfrm>
          <a:custGeom>
            <a:avLst/>
            <a:gdLst/>
            <a:ahLst/>
            <a:cxnLst/>
            <a:rect l="l" t="t" r="r" b="b"/>
            <a:pathLst>
              <a:path w="121551" h="309295">
                <a:moveTo>
                  <a:pt x="0" y="0"/>
                </a:moveTo>
                <a:lnTo>
                  <a:pt x="28600" y="9867"/>
                </a:lnTo>
                <a:lnTo>
                  <a:pt x="74968" y="45923"/>
                </a:lnTo>
                <a:lnTo>
                  <a:pt x="107188" y="95135"/>
                </a:lnTo>
                <a:lnTo>
                  <a:pt x="121551" y="152133"/>
                </a:lnTo>
                <a:lnTo>
                  <a:pt x="116725" y="210654"/>
                </a:lnTo>
                <a:lnTo>
                  <a:pt x="93154" y="264464"/>
                </a:lnTo>
                <a:lnTo>
                  <a:pt x="53263" y="307759"/>
                </a:lnTo>
                <a:lnTo>
                  <a:pt x="50304" y="30929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1" name="object 951"/>
          <p:cNvSpPr/>
          <p:nvPr/>
        </p:nvSpPr>
        <p:spPr>
          <a:xfrm>
            <a:off x="1277691" y="9243707"/>
            <a:ext cx="22694" cy="11620"/>
          </a:xfrm>
          <a:custGeom>
            <a:avLst/>
            <a:gdLst/>
            <a:ahLst/>
            <a:cxnLst/>
            <a:rect l="l" t="t" r="r" b="b"/>
            <a:pathLst>
              <a:path w="22694" h="11620">
                <a:moveTo>
                  <a:pt x="0" y="11620"/>
                </a:moveTo>
                <a:lnTo>
                  <a:pt x="13804" y="6908"/>
                </a:lnTo>
                <a:lnTo>
                  <a:pt x="2269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2" name="object 952"/>
          <p:cNvSpPr/>
          <p:nvPr/>
        </p:nvSpPr>
        <p:spPr>
          <a:xfrm>
            <a:off x="1276705" y="8500722"/>
            <a:ext cx="15557" cy="8331"/>
          </a:xfrm>
          <a:custGeom>
            <a:avLst/>
            <a:gdLst/>
            <a:ahLst/>
            <a:cxnLst/>
            <a:rect l="l" t="t" r="r" b="b"/>
            <a:pathLst>
              <a:path w="15557" h="8331">
                <a:moveTo>
                  <a:pt x="0" y="0"/>
                </a:moveTo>
                <a:lnTo>
                  <a:pt x="15557" y="8331"/>
                </a:lnTo>
                <a:lnTo>
                  <a:pt x="3835" y="198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3" name="object 953"/>
          <p:cNvSpPr/>
          <p:nvPr/>
        </p:nvSpPr>
        <p:spPr>
          <a:xfrm>
            <a:off x="1279665" y="8360756"/>
            <a:ext cx="3835" cy="1320"/>
          </a:xfrm>
          <a:custGeom>
            <a:avLst/>
            <a:gdLst/>
            <a:ahLst/>
            <a:cxnLst/>
            <a:rect l="l" t="t" r="r" b="b"/>
            <a:pathLst>
              <a:path w="3835" h="1320">
                <a:moveTo>
                  <a:pt x="0" y="1320"/>
                </a:moveTo>
                <a:lnTo>
                  <a:pt x="3835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4" name="object 954"/>
          <p:cNvSpPr/>
          <p:nvPr/>
        </p:nvSpPr>
        <p:spPr>
          <a:xfrm>
            <a:off x="1279665" y="8186605"/>
            <a:ext cx="64998" cy="44602"/>
          </a:xfrm>
          <a:custGeom>
            <a:avLst/>
            <a:gdLst/>
            <a:ahLst/>
            <a:cxnLst/>
            <a:rect l="l" t="t" r="r" b="b"/>
            <a:pathLst>
              <a:path w="64998" h="44602">
                <a:moveTo>
                  <a:pt x="0" y="0"/>
                </a:moveTo>
                <a:lnTo>
                  <a:pt x="64998" y="0"/>
                </a:lnTo>
                <a:lnTo>
                  <a:pt x="64998" y="44602"/>
                </a:lnTo>
                <a:lnTo>
                  <a:pt x="12598" y="4460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5" name="object 955"/>
          <p:cNvSpPr/>
          <p:nvPr/>
        </p:nvSpPr>
        <p:spPr>
          <a:xfrm>
            <a:off x="1287995" y="8060452"/>
            <a:ext cx="29375" cy="17322"/>
          </a:xfrm>
          <a:custGeom>
            <a:avLst/>
            <a:gdLst/>
            <a:ahLst/>
            <a:cxnLst/>
            <a:rect l="l" t="t" r="r" b="b"/>
            <a:pathLst>
              <a:path w="29375" h="17322">
                <a:moveTo>
                  <a:pt x="0" y="0"/>
                </a:moveTo>
                <a:lnTo>
                  <a:pt x="26962" y="14681"/>
                </a:lnTo>
                <a:lnTo>
                  <a:pt x="29375" y="17322"/>
                </a:lnTo>
                <a:lnTo>
                  <a:pt x="28600" y="1644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6" name="object 956"/>
          <p:cNvSpPr/>
          <p:nvPr/>
        </p:nvSpPr>
        <p:spPr>
          <a:xfrm>
            <a:off x="1292269" y="9230451"/>
            <a:ext cx="25095" cy="19507"/>
          </a:xfrm>
          <a:custGeom>
            <a:avLst/>
            <a:gdLst/>
            <a:ahLst/>
            <a:cxnLst/>
            <a:rect l="l" t="t" r="r" b="b"/>
            <a:pathLst>
              <a:path w="25095" h="19507">
                <a:moveTo>
                  <a:pt x="0" y="19507"/>
                </a:moveTo>
                <a:lnTo>
                  <a:pt x="25095" y="0"/>
                </a:lnTo>
                <a:lnTo>
                  <a:pt x="20497" y="361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7" name="object 957"/>
          <p:cNvSpPr/>
          <p:nvPr/>
        </p:nvSpPr>
        <p:spPr>
          <a:xfrm>
            <a:off x="1304764" y="9079089"/>
            <a:ext cx="12598" cy="0"/>
          </a:xfrm>
          <a:custGeom>
            <a:avLst/>
            <a:gdLst/>
            <a:ahLst/>
            <a:cxnLst/>
            <a:rect l="l" t="t" r="r" b="b"/>
            <a:pathLst>
              <a:path w="12598">
                <a:moveTo>
                  <a:pt x="0" y="0"/>
                </a:moveTo>
                <a:lnTo>
                  <a:pt x="12598" y="0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8" name="object 958"/>
          <p:cNvSpPr/>
          <p:nvPr/>
        </p:nvSpPr>
        <p:spPr>
          <a:xfrm>
            <a:off x="1292269" y="8509052"/>
            <a:ext cx="22580" cy="12280"/>
          </a:xfrm>
          <a:custGeom>
            <a:avLst/>
            <a:gdLst/>
            <a:ahLst/>
            <a:cxnLst/>
            <a:rect l="l" t="t" r="r" b="b"/>
            <a:pathLst>
              <a:path w="22580" h="12280">
                <a:moveTo>
                  <a:pt x="0" y="0"/>
                </a:moveTo>
                <a:lnTo>
                  <a:pt x="22580" y="12280"/>
                </a:lnTo>
                <a:lnTo>
                  <a:pt x="17640" y="953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9" name="object 959"/>
          <p:cNvSpPr/>
          <p:nvPr/>
        </p:nvSpPr>
        <p:spPr>
          <a:xfrm>
            <a:off x="1302023" y="8348479"/>
            <a:ext cx="1651" cy="1320"/>
          </a:xfrm>
          <a:custGeom>
            <a:avLst/>
            <a:gdLst/>
            <a:ahLst/>
            <a:cxnLst/>
            <a:rect l="l" t="t" r="r" b="b"/>
            <a:pathLst>
              <a:path w="1650" h="1320">
                <a:moveTo>
                  <a:pt x="0" y="1320"/>
                </a:moveTo>
                <a:lnTo>
                  <a:pt x="1651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0" name="object 960"/>
          <p:cNvSpPr/>
          <p:nvPr/>
        </p:nvSpPr>
        <p:spPr>
          <a:xfrm>
            <a:off x="1304764" y="8186605"/>
            <a:ext cx="6362" cy="0"/>
          </a:xfrm>
          <a:custGeom>
            <a:avLst/>
            <a:gdLst/>
            <a:ahLst/>
            <a:cxnLst/>
            <a:rect l="l" t="t" r="r" b="b"/>
            <a:pathLst>
              <a:path w="6362">
                <a:moveTo>
                  <a:pt x="0" y="0"/>
                </a:moveTo>
                <a:lnTo>
                  <a:pt x="6362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1" name="object 961"/>
          <p:cNvSpPr/>
          <p:nvPr/>
        </p:nvSpPr>
        <p:spPr>
          <a:xfrm>
            <a:off x="1294243" y="7891557"/>
            <a:ext cx="23126" cy="17970"/>
          </a:xfrm>
          <a:custGeom>
            <a:avLst/>
            <a:gdLst/>
            <a:ahLst/>
            <a:cxnLst/>
            <a:rect l="l" t="t" r="r" b="b"/>
            <a:pathLst>
              <a:path w="23126" h="17970">
                <a:moveTo>
                  <a:pt x="21920" y="876"/>
                </a:moveTo>
                <a:lnTo>
                  <a:pt x="23126" y="0"/>
                </a:lnTo>
                <a:lnTo>
                  <a:pt x="0" y="17970"/>
                </a:lnTo>
                <a:lnTo>
                  <a:pt x="8547" y="1129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2" name="object 962"/>
          <p:cNvSpPr/>
          <p:nvPr/>
        </p:nvSpPr>
        <p:spPr>
          <a:xfrm>
            <a:off x="1304764" y="7784915"/>
            <a:ext cx="12598" cy="0"/>
          </a:xfrm>
          <a:custGeom>
            <a:avLst/>
            <a:gdLst/>
            <a:ahLst/>
            <a:cxnLst/>
            <a:rect l="l" t="t" r="r" b="b"/>
            <a:pathLst>
              <a:path w="12598">
                <a:moveTo>
                  <a:pt x="0" y="0"/>
                </a:moveTo>
                <a:lnTo>
                  <a:pt x="12598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3" name="object 963"/>
          <p:cNvSpPr/>
          <p:nvPr/>
        </p:nvSpPr>
        <p:spPr>
          <a:xfrm>
            <a:off x="1304757" y="7623257"/>
            <a:ext cx="74968" cy="268300"/>
          </a:xfrm>
          <a:custGeom>
            <a:avLst/>
            <a:gdLst/>
            <a:ahLst/>
            <a:cxnLst/>
            <a:rect l="l" t="t" r="r" b="b"/>
            <a:pathLst>
              <a:path w="74968" h="268300">
                <a:moveTo>
                  <a:pt x="12611" y="268300"/>
                </a:moveTo>
                <a:lnTo>
                  <a:pt x="30797" y="254165"/>
                </a:lnTo>
                <a:lnTo>
                  <a:pt x="61277" y="207467"/>
                </a:lnTo>
                <a:lnTo>
                  <a:pt x="74968" y="153327"/>
                </a:lnTo>
                <a:lnTo>
                  <a:pt x="70370" y="97650"/>
                </a:lnTo>
                <a:lnTo>
                  <a:pt x="47904" y="46570"/>
                </a:lnTo>
                <a:lnTo>
                  <a:pt x="10083" y="5473"/>
                </a:lnTo>
                <a:lnTo>
                  <a:pt x="0" y="0"/>
                </a:lnTo>
                <a:lnTo>
                  <a:pt x="6248" y="339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4" name="object 964"/>
          <p:cNvSpPr/>
          <p:nvPr/>
        </p:nvSpPr>
        <p:spPr>
          <a:xfrm>
            <a:off x="1313422" y="9243938"/>
            <a:ext cx="3949" cy="2184"/>
          </a:xfrm>
          <a:custGeom>
            <a:avLst/>
            <a:gdLst/>
            <a:ahLst/>
            <a:cxnLst/>
            <a:rect l="l" t="t" r="r" b="b"/>
            <a:pathLst>
              <a:path w="3949" h="2184">
                <a:moveTo>
                  <a:pt x="0" y="2184"/>
                </a:moveTo>
                <a:lnTo>
                  <a:pt x="3949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5" name="object 965"/>
          <p:cNvSpPr/>
          <p:nvPr/>
        </p:nvSpPr>
        <p:spPr>
          <a:xfrm>
            <a:off x="1304764" y="9205570"/>
            <a:ext cx="37706" cy="34632"/>
          </a:xfrm>
          <a:custGeom>
            <a:avLst/>
            <a:gdLst/>
            <a:ahLst/>
            <a:cxnLst/>
            <a:rect l="l" t="t" r="r" b="b"/>
            <a:pathLst>
              <a:path w="37706" h="34632">
                <a:moveTo>
                  <a:pt x="30467" y="10960"/>
                </a:moveTo>
                <a:lnTo>
                  <a:pt x="37706" y="0"/>
                </a:lnTo>
                <a:lnTo>
                  <a:pt x="30797" y="10744"/>
                </a:lnTo>
                <a:lnTo>
                  <a:pt x="0" y="3463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6" name="object 966"/>
          <p:cNvSpPr/>
          <p:nvPr/>
        </p:nvSpPr>
        <p:spPr>
          <a:xfrm>
            <a:off x="1304759" y="8962148"/>
            <a:ext cx="74968" cy="243420"/>
          </a:xfrm>
          <a:custGeom>
            <a:avLst/>
            <a:gdLst/>
            <a:ahLst/>
            <a:cxnLst/>
            <a:rect l="l" t="t" r="r" b="b"/>
            <a:pathLst>
              <a:path w="74968" h="243420">
                <a:moveTo>
                  <a:pt x="37706" y="243420"/>
                </a:moveTo>
                <a:lnTo>
                  <a:pt x="61277" y="207479"/>
                </a:lnTo>
                <a:lnTo>
                  <a:pt x="74968" y="153327"/>
                </a:lnTo>
                <a:lnTo>
                  <a:pt x="70370" y="97764"/>
                </a:lnTo>
                <a:lnTo>
                  <a:pt x="47904" y="46583"/>
                </a:lnTo>
                <a:lnTo>
                  <a:pt x="10083" y="5473"/>
                </a:lnTo>
                <a:lnTo>
                  <a:pt x="0" y="0"/>
                </a:lnTo>
                <a:lnTo>
                  <a:pt x="5702" y="307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7" name="object 967"/>
          <p:cNvSpPr/>
          <p:nvPr/>
        </p:nvSpPr>
        <p:spPr>
          <a:xfrm>
            <a:off x="1314846" y="8967624"/>
            <a:ext cx="215" cy="215"/>
          </a:xfrm>
          <a:custGeom>
            <a:avLst/>
            <a:gdLst/>
            <a:ahLst/>
            <a:cxnLst/>
            <a:rect l="l" t="t" r="r" b="b"/>
            <a:pathLst>
              <a:path w="215" h="215">
                <a:moveTo>
                  <a:pt x="0" y="0"/>
                </a:moveTo>
                <a:lnTo>
                  <a:pt x="215" y="21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8" name="object 968"/>
          <p:cNvSpPr/>
          <p:nvPr/>
        </p:nvSpPr>
        <p:spPr>
          <a:xfrm>
            <a:off x="1304764" y="8962146"/>
            <a:ext cx="7238" cy="3949"/>
          </a:xfrm>
          <a:custGeom>
            <a:avLst/>
            <a:gdLst/>
            <a:ahLst/>
            <a:cxnLst/>
            <a:rect l="l" t="t" r="r" b="b"/>
            <a:pathLst>
              <a:path w="7238" h="3949">
                <a:moveTo>
                  <a:pt x="0" y="0"/>
                </a:moveTo>
                <a:lnTo>
                  <a:pt x="7238" y="3949"/>
                </a:lnTo>
                <a:lnTo>
                  <a:pt x="5372" y="284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9" name="object 969"/>
          <p:cNvSpPr/>
          <p:nvPr/>
        </p:nvSpPr>
        <p:spPr>
          <a:xfrm>
            <a:off x="1304764" y="8714445"/>
            <a:ext cx="72224" cy="89979"/>
          </a:xfrm>
          <a:custGeom>
            <a:avLst/>
            <a:gdLst/>
            <a:ahLst/>
            <a:cxnLst/>
            <a:rect l="l" t="t" r="r" b="b"/>
            <a:pathLst>
              <a:path w="72224" h="89979">
                <a:moveTo>
                  <a:pt x="71348" y="2082"/>
                </a:moveTo>
                <a:lnTo>
                  <a:pt x="72224" y="0"/>
                </a:lnTo>
                <a:lnTo>
                  <a:pt x="55460" y="38366"/>
                </a:lnTo>
                <a:lnTo>
                  <a:pt x="15671" y="81546"/>
                </a:lnTo>
                <a:lnTo>
                  <a:pt x="0" y="8997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0" name="object 970"/>
          <p:cNvSpPr/>
          <p:nvPr/>
        </p:nvSpPr>
        <p:spPr>
          <a:xfrm>
            <a:off x="1309914" y="8759266"/>
            <a:ext cx="32550" cy="30695"/>
          </a:xfrm>
          <a:custGeom>
            <a:avLst/>
            <a:gdLst/>
            <a:ahLst/>
            <a:cxnLst/>
            <a:rect l="l" t="t" r="r" b="b"/>
            <a:pathLst>
              <a:path w="32550" h="30695">
                <a:moveTo>
                  <a:pt x="0" y="30695"/>
                </a:moveTo>
                <a:lnTo>
                  <a:pt x="25641" y="10744"/>
                </a:lnTo>
                <a:lnTo>
                  <a:pt x="32550" y="0"/>
                </a:lnTo>
                <a:lnTo>
                  <a:pt x="29044" y="548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1" name="object 971"/>
          <p:cNvSpPr/>
          <p:nvPr/>
        </p:nvSpPr>
        <p:spPr>
          <a:xfrm>
            <a:off x="1304764" y="8632790"/>
            <a:ext cx="12598" cy="0"/>
          </a:xfrm>
          <a:custGeom>
            <a:avLst/>
            <a:gdLst/>
            <a:ahLst/>
            <a:cxnLst/>
            <a:rect l="l" t="t" r="r" b="b"/>
            <a:pathLst>
              <a:path w="12598">
                <a:moveTo>
                  <a:pt x="0" y="0"/>
                </a:moveTo>
                <a:lnTo>
                  <a:pt x="12598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2" name="object 972"/>
          <p:cNvSpPr/>
          <p:nvPr/>
        </p:nvSpPr>
        <p:spPr>
          <a:xfrm>
            <a:off x="1317368" y="8515082"/>
            <a:ext cx="71234" cy="199364"/>
          </a:xfrm>
          <a:custGeom>
            <a:avLst/>
            <a:gdLst/>
            <a:ahLst/>
            <a:cxnLst/>
            <a:rect l="l" t="t" r="r" b="b"/>
            <a:pathLst>
              <a:path w="71234" h="199364">
                <a:moveTo>
                  <a:pt x="0" y="0"/>
                </a:moveTo>
                <a:lnTo>
                  <a:pt x="24663" y="19177"/>
                </a:lnTo>
                <a:lnTo>
                  <a:pt x="56883" y="68389"/>
                </a:lnTo>
                <a:lnTo>
                  <a:pt x="71234" y="125387"/>
                </a:lnTo>
                <a:lnTo>
                  <a:pt x="66421" y="183908"/>
                </a:lnTo>
                <a:lnTo>
                  <a:pt x="59626" y="19936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3" name="object 973"/>
          <p:cNvSpPr/>
          <p:nvPr/>
        </p:nvSpPr>
        <p:spPr>
          <a:xfrm>
            <a:off x="1314846" y="8521327"/>
            <a:ext cx="15125" cy="16332"/>
          </a:xfrm>
          <a:custGeom>
            <a:avLst/>
            <a:gdLst/>
            <a:ahLst/>
            <a:cxnLst/>
            <a:rect l="l" t="t" r="r" b="b"/>
            <a:pathLst>
              <a:path w="15125" h="16332">
                <a:moveTo>
                  <a:pt x="0" y="0"/>
                </a:moveTo>
                <a:lnTo>
                  <a:pt x="15125" y="16332"/>
                </a:lnTo>
                <a:lnTo>
                  <a:pt x="7886" y="854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4" name="object 974"/>
          <p:cNvSpPr/>
          <p:nvPr/>
        </p:nvSpPr>
        <p:spPr>
          <a:xfrm>
            <a:off x="1307826" y="8517487"/>
            <a:ext cx="3949" cy="2197"/>
          </a:xfrm>
          <a:custGeom>
            <a:avLst/>
            <a:gdLst/>
            <a:ahLst/>
            <a:cxnLst/>
            <a:rect l="l" t="t" r="r" b="b"/>
            <a:pathLst>
              <a:path w="3949" h="2197">
                <a:moveTo>
                  <a:pt x="3949" y="2197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5" name="object 975"/>
          <p:cNvSpPr/>
          <p:nvPr/>
        </p:nvSpPr>
        <p:spPr>
          <a:xfrm>
            <a:off x="1317368" y="8299500"/>
            <a:ext cx="33972" cy="38354"/>
          </a:xfrm>
          <a:custGeom>
            <a:avLst/>
            <a:gdLst/>
            <a:ahLst/>
            <a:cxnLst/>
            <a:rect l="l" t="t" r="r" b="b"/>
            <a:pathLst>
              <a:path w="33972" h="38353">
                <a:moveTo>
                  <a:pt x="0" y="38354"/>
                </a:moveTo>
                <a:lnTo>
                  <a:pt x="18084" y="24320"/>
                </a:lnTo>
                <a:lnTo>
                  <a:pt x="33972" y="0"/>
                </a:lnTo>
                <a:lnTo>
                  <a:pt x="25971" y="1226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6" name="object 976"/>
          <p:cNvSpPr/>
          <p:nvPr/>
        </p:nvSpPr>
        <p:spPr>
          <a:xfrm>
            <a:off x="1311120" y="8231212"/>
            <a:ext cx="6248" cy="0"/>
          </a:xfrm>
          <a:custGeom>
            <a:avLst/>
            <a:gdLst/>
            <a:ahLst/>
            <a:cxnLst/>
            <a:rect l="l" t="t" r="r" b="b"/>
            <a:pathLst>
              <a:path w="6248">
                <a:moveTo>
                  <a:pt x="6248" y="0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7" name="object 977"/>
          <p:cNvSpPr/>
          <p:nvPr/>
        </p:nvSpPr>
        <p:spPr>
          <a:xfrm>
            <a:off x="1311229" y="8073057"/>
            <a:ext cx="330" cy="215"/>
          </a:xfrm>
          <a:custGeom>
            <a:avLst/>
            <a:gdLst/>
            <a:ahLst/>
            <a:cxnLst/>
            <a:rect l="l" t="t" r="r" b="b"/>
            <a:pathLst>
              <a:path w="330" h="215">
                <a:moveTo>
                  <a:pt x="0" y="0"/>
                </a:moveTo>
                <a:lnTo>
                  <a:pt x="330" y="21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8" name="object 978"/>
          <p:cNvSpPr/>
          <p:nvPr/>
        </p:nvSpPr>
        <p:spPr>
          <a:xfrm>
            <a:off x="1317368" y="8077770"/>
            <a:ext cx="25095" cy="27292"/>
          </a:xfrm>
          <a:custGeom>
            <a:avLst/>
            <a:gdLst/>
            <a:ahLst/>
            <a:cxnLst/>
            <a:rect l="l" t="t" r="r" b="b"/>
            <a:pathLst>
              <a:path w="25095" h="27292">
                <a:moveTo>
                  <a:pt x="0" y="0"/>
                </a:moveTo>
                <a:lnTo>
                  <a:pt x="25095" y="27292"/>
                </a:lnTo>
                <a:lnTo>
                  <a:pt x="18846" y="2049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9" name="object 979"/>
          <p:cNvSpPr/>
          <p:nvPr/>
        </p:nvSpPr>
        <p:spPr>
          <a:xfrm>
            <a:off x="1307280" y="7909530"/>
            <a:ext cx="1866" cy="990"/>
          </a:xfrm>
          <a:custGeom>
            <a:avLst/>
            <a:gdLst/>
            <a:ahLst/>
            <a:cxnLst/>
            <a:rect l="l" t="t" r="r" b="b"/>
            <a:pathLst>
              <a:path w="1866" h="990">
                <a:moveTo>
                  <a:pt x="1866" y="0"/>
                </a:moveTo>
                <a:lnTo>
                  <a:pt x="0" y="99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0" name="object 980"/>
          <p:cNvSpPr/>
          <p:nvPr/>
        </p:nvSpPr>
        <p:spPr>
          <a:xfrm>
            <a:off x="1317360" y="9079089"/>
            <a:ext cx="12611" cy="0"/>
          </a:xfrm>
          <a:custGeom>
            <a:avLst/>
            <a:gdLst/>
            <a:ahLst/>
            <a:cxnLst/>
            <a:rect l="l" t="t" r="r" b="b"/>
            <a:pathLst>
              <a:path w="12611">
                <a:moveTo>
                  <a:pt x="12611" y="0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1" name="object 981"/>
          <p:cNvSpPr/>
          <p:nvPr/>
        </p:nvSpPr>
        <p:spPr>
          <a:xfrm>
            <a:off x="1323390" y="8966090"/>
            <a:ext cx="5486" cy="4165"/>
          </a:xfrm>
          <a:custGeom>
            <a:avLst/>
            <a:gdLst/>
            <a:ahLst/>
            <a:cxnLst/>
            <a:rect l="l" t="t" r="r" b="b"/>
            <a:pathLst>
              <a:path w="5486" h="4165">
                <a:moveTo>
                  <a:pt x="5486" y="4165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2" name="object 982"/>
          <p:cNvSpPr/>
          <p:nvPr/>
        </p:nvSpPr>
        <p:spPr>
          <a:xfrm>
            <a:off x="1329971" y="8537657"/>
            <a:ext cx="12280" cy="13373"/>
          </a:xfrm>
          <a:custGeom>
            <a:avLst/>
            <a:gdLst/>
            <a:ahLst/>
            <a:cxnLst/>
            <a:rect l="l" t="t" r="r" b="b"/>
            <a:pathLst>
              <a:path w="12280" h="13373">
                <a:moveTo>
                  <a:pt x="0" y="0"/>
                </a:moveTo>
                <a:lnTo>
                  <a:pt x="12280" y="13373"/>
                </a:lnTo>
                <a:lnTo>
                  <a:pt x="660" y="76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3" name="object 983"/>
          <p:cNvSpPr/>
          <p:nvPr/>
        </p:nvSpPr>
        <p:spPr>
          <a:xfrm>
            <a:off x="1322956" y="8073057"/>
            <a:ext cx="3175" cy="2527"/>
          </a:xfrm>
          <a:custGeom>
            <a:avLst/>
            <a:gdLst/>
            <a:ahLst/>
            <a:cxnLst/>
            <a:rect l="l" t="t" r="r" b="b"/>
            <a:pathLst>
              <a:path w="3175" h="2527">
                <a:moveTo>
                  <a:pt x="0" y="0"/>
                </a:moveTo>
                <a:lnTo>
                  <a:pt x="3175" y="252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4" name="object 984"/>
          <p:cNvSpPr/>
          <p:nvPr/>
        </p:nvSpPr>
        <p:spPr>
          <a:xfrm>
            <a:off x="1342247" y="8551028"/>
            <a:ext cx="37477" cy="208241"/>
          </a:xfrm>
          <a:custGeom>
            <a:avLst/>
            <a:gdLst/>
            <a:ahLst/>
            <a:cxnLst/>
            <a:rect l="l" t="t" r="r" b="b"/>
            <a:pathLst>
              <a:path w="37477" h="208241">
                <a:moveTo>
                  <a:pt x="0" y="0"/>
                </a:moveTo>
                <a:lnTo>
                  <a:pt x="10414" y="11404"/>
                </a:lnTo>
                <a:lnTo>
                  <a:pt x="32880" y="62471"/>
                </a:lnTo>
                <a:lnTo>
                  <a:pt x="37477" y="118148"/>
                </a:lnTo>
                <a:lnTo>
                  <a:pt x="23787" y="172300"/>
                </a:lnTo>
                <a:lnTo>
                  <a:pt x="215" y="20824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5" name="object 985"/>
          <p:cNvSpPr/>
          <p:nvPr/>
        </p:nvSpPr>
        <p:spPr>
          <a:xfrm>
            <a:off x="1342466" y="8105061"/>
            <a:ext cx="37261" cy="172618"/>
          </a:xfrm>
          <a:custGeom>
            <a:avLst/>
            <a:gdLst/>
            <a:ahLst/>
            <a:cxnLst/>
            <a:rect l="l" t="t" r="r" b="b"/>
            <a:pathLst>
              <a:path w="37261" h="172618">
                <a:moveTo>
                  <a:pt x="0" y="0"/>
                </a:moveTo>
                <a:lnTo>
                  <a:pt x="10198" y="11074"/>
                </a:lnTo>
                <a:lnTo>
                  <a:pt x="32664" y="62141"/>
                </a:lnTo>
                <a:lnTo>
                  <a:pt x="37261" y="117817"/>
                </a:lnTo>
                <a:lnTo>
                  <a:pt x="23571" y="171970"/>
                </a:lnTo>
                <a:lnTo>
                  <a:pt x="23126" y="17261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6" name="object 986"/>
          <p:cNvSpPr/>
          <p:nvPr/>
        </p:nvSpPr>
        <p:spPr>
          <a:xfrm>
            <a:off x="1339178" y="7866672"/>
            <a:ext cx="3289" cy="5156"/>
          </a:xfrm>
          <a:custGeom>
            <a:avLst/>
            <a:gdLst/>
            <a:ahLst/>
            <a:cxnLst/>
            <a:rect l="l" t="t" r="r" b="b"/>
            <a:pathLst>
              <a:path w="3289" h="5156">
                <a:moveTo>
                  <a:pt x="0" y="5156"/>
                </a:moveTo>
                <a:lnTo>
                  <a:pt x="3289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7" name="object 987"/>
          <p:cNvSpPr/>
          <p:nvPr/>
        </p:nvSpPr>
        <p:spPr>
          <a:xfrm>
            <a:off x="1348162" y="9003795"/>
            <a:ext cx="2743" cy="2959"/>
          </a:xfrm>
          <a:custGeom>
            <a:avLst/>
            <a:gdLst/>
            <a:ahLst/>
            <a:cxnLst/>
            <a:rect l="l" t="t" r="r" b="b"/>
            <a:pathLst>
              <a:path w="2743" h="2959">
                <a:moveTo>
                  <a:pt x="2743" y="2959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8" name="object 988"/>
          <p:cNvSpPr/>
          <p:nvPr/>
        </p:nvSpPr>
        <p:spPr>
          <a:xfrm>
            <a:off x="1347174" y="8741189"/>
            <a:ext cx="7238" cy="11074"/>
          </a:xfrm>
          <a:custGeom>
            <a:avLst/>
            <a:gdLst/>
            <a:ahLst/>
            <a:cxnLst/>
            <a:rect l="l" t="t" r="r" b="b"/>
            <a:pathLst>
              <a:path w="7238" h="11074">
                <a:moveTo>
                  <a:pt x="7238" y="0"/>
                </a:moveTo>
                <a:lnTo>
                  <a:pt x="0" y="1107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9" name="object 989"/>
          <p:cNvSpPr/>
          <p:nvPr/>
        </p:nvSpPr>
        <p:spPr>
          <a:xfrm>
            <a:off x="1344660" y="8657670"/>
            <a:ext cx="0" cy="6464"/>
          </a:xfrm>
          <a:custGeom>
            <a:avLst/>
            <a:gdLst/>
            <a:ahLst/>
            <a:cxnLst/>
            <a:rect l="l" t="t" r="r" b="b"/>
            <a:pathLst>
              <a:path h="6464">
                <a:moveTo>
                  <a:pt x="0" y="0"/>
                </a:moveTo>
                <a:lnTo>
                  <a:pt x="0" y="646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0" name="object 990"/>
          <p:cNvSpPr/>
          <p:nvPr/>
        </p:nvSpPr>
        <p:spPr>
          <a:xfrm>
            <a:off x="1351343" y="8277028"/>
            <a:ext cx="14693" cy="22466"/>
          </a:xfrm>
          <a:custGeom>
            <a:avLst/>
            <a:gdLst/>
            <a:ahLst/>
            <a:cxnLst/>
            <a:rect l="l" t="t" r="r" b="b"/>
            <a:pathLst>
              <a:path w="14693" h="22466">
                <a:moveTo>
                  <a:pt x="0" y="22466"/>
                </a:moveTo>
                <a:lnTo>
                  <a:pt x="14693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1" name="object 991"/>
          <p:cNvSpPr/>
          <p:nvPr/>
        </p:nvSpPr>
        <p:spPr>
          <a:xfrm>
            <a:off x="1345208" y="7859222"/>
            <a:ext cx="2184" cy="3289"/>
          </a:xfrm>
          <a:custGeom>
            <a:avLst/>
            <a:gdLst/>
            <a:ahLst/>
            <a:cxnLst/>
            <a:rect l="l" t="t" r="r" b="b"/>
            <a:pathLst>
              <a:path w="2184" h="3289">
                <a:moveTo>
                  <a:pt x="0" y="3289"/>
                </a:moveTo>
                <a:lnTo>
                  <a:pt x="218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2" name="object 992"/>
          <p:cNvSpPr/>
          <p:nvPr/>
        </p:nvSpPr>
        <p:spPr>
          <a:xfrm>
            <a:off x="1344660" y="7746009"/>
            <a:ext cx="0" cy="2298"/>
          </a:xfrm>
          <a:custGeom>
            <a:avLst/>
            <a:gdLst/>
            <a:ahLst/>
            <a:cxnLst/>
            <a:rect l="l" t="t" r="r" b="b"/>
            <a:pathLst>
              <a:path h="2298">
                <a:moveTo>
                  <a:pt x="0" y="2298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3" name="object 993"/>
          <p:cNvSpPr/>
          <p:nvPr/>
        </p:nvSpPr>
        <p:spPr>
          <a:xfrm>
            <a:off x="1355070" y="7675203"/>
            <a:ext cx="1536" cy="3403"/>
          </a:xfrm>
          <a:custGeom>
            <a:avLst/>
            <a:gdLst/>
            <a:ahLst/>
            <a:cxnLst/>
            <a:rect l="l" t="t" r="r" b="b"/>
            <a:pathLst>
              <a:path w="1536" h="3403">
                <a:moveTo>
                  <a:pt x="0" y="0"/>
                </a:moveTo>
                <a:lnTo>
                  <a:pt x="1536" y="340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4" name="object 994"/>
          <p:cNvSpPr/>
          <p:nvPr/>
        </p:nvSpPr>
        <p:spPr>
          <a:xfrm>
            <a:off x="1356056" y="9016404"/>
            <a:ext cx="2959" cy="6680"/>
          </a:xfrm>
          <a:custGeom>
            <a:avLst/>
            <a:gdLst/>
            <a:ahLst/>
            <a:cxnLst/>
            <a:rect l="l" t="t" r="r" b="b"/>
            <a:pathLst>
              <a:path w="2959" h="6680">
                <a:moveTo>
                  <a:pt x="2959" y="6680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5" name="object 995"/>
          <p:cNvSpPr/>
          <p:nvPr/>
        </p:nvSpPr>
        <p:spPr>
          <a:xfrm>
            <a:off x="1364608" y="9014975"/>
            <a:ext cx="876" cy="1422"/>
          </a:xfrm>
          <a:custGeom>
            <a:avLst/>
            <a:gdLst/>
            <a:ahLst/>
            <a:cxnLst/>
            <a:rect l="l" t="t" r="r" b="b"/>
            <a:pathLst>
              <a:path w="876" h="1422">
                <a:moveTo>
                  <a:pt x="876" y="1422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6" name="object 996"/>
          <p:cNvSpPr/>
          <p:nvPr/>
        </p:nvSpPr>
        <p:spPr>
          <a:xfrm>
            <a:off x="1367458" y="8289410"/>
            <a:ext cx="215" cy="546"/>
          </a:xfrm>
          <a:custGeom>
            <a:avLst/>
            <a:gdLst/>
            <a:ahLst/>
            <a:cxnLst/>
            <a:rect l="l" t="t" r="r" b="b"/>
            <a:pathLst>
              <a:path w="215" h="546">
                <a:moveTo>
                  <a:pt x="215" y="0"/>
                </a:moveTo>
                <a:lnTo>
                  <a:pt x="0" y="54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7" name="object 997"/>
          <p:cNvSpPr/>
          <p:nvPr/>
        </p:nvSpPr>
        <p:spPr>
          <a:xfrm>
            <a:off x="1359128" y="7860210"/>
            <a:ext cx="1092" cy="1206"/>
          </a:xfrm>
          <a:custGeom>
            <a:avLst/>
            <a:gdLst/>
            <a:ahLst/>
            <a:cxnLst/>
            <a:rect l="l" t="t" r="r" b="b"/>
            <a:pathLst>
              <a:path w="1092" h="1206">
                <a:moveTo>
                  <a:pt x="1092" y="0"/>
                </a:moveTo>
                <a:lnTo>
                  <a:pt x="0" y="120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8" name="object 998"/>
          <p:cNvSpPr/>
          <p:nvPr/>
        </p:nvSpPr>
        <p:spPr>
          <a:xfrm>
            <a:off x="1367674" y="9181787"/>
            <a:ext cx="114" cy="330"/>
          </a:xfrm>
          <a:custGeom>
            <a:avLst/>
            <a:gdLst/>
            <a:ahLst/>
            <a:cxnLst/>
            <a:rect l="l" t="t" r="r" b="b"/>
            <a:pathLst>
              <a:path w="114" h="330">
                <a:moveTo>
                  <a:pt x="0" y="330"/>
                </a:moveTo>
                <a:lnTo>
                  <a:pt x="11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9" name="object 999"/>
          <p:cNvSpPr/>
          <p:nvPr/>
        </p:nvSpPr>
        <p:spPr>
          <a:xfrm>
            <a:off x="1369758" y="9149890"/>
            <a:ext cx="1320" cy="4826"/>
          </a:xfrm>
          <a:custGeom>
            <a:avLst/>
            <a:gdLst/>
            <a:ahLst/>
            <a:cxnLst/>
            <a:rect l="l" t="t" r="r" b="b"/>
            <a:pathLst>
              <a:path w="1320" h="4825">
                <a:moveTo>
                  <a:pt x="0" y="4825"/>
                </a:moveTo>
                <a:lnTo>
                  <a:pt x="132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0" name="object 1000"/>
          <p:cNvSpPr/>
          <p:nvPr/>
        </p:nvSpPr>
        <p:spPr>
          <a:xfrm>
            <a:off x="1373043" y="9129501"/>
            <a:ext cx="3175" cy="12611"/>
          </a:xfrm>
          <a:custGeom>
            <a:avLst/>
            <a:gdLst/>
            <a:ahLst/>
            <a:cxnLst/>
            <a:rect l="l" t="t" r="r" b="b"/>
            <a:pathLst>
              <a:path w="3175" h="12611">
                <a:moveTo>
                  <a:pt x="0" y="12611"/>
                </a:moveTo>
                <a:lnTo>
                  <a:pt x="3175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1" name="object 1001"/>
          <p:cNvSpPr/>
          <p:nvPr/>
        </p:nvSpPr>
        <p:spPr>
          <a:xfrm>
            <a:off x="1370970" y="8701949"/>
            <a:ext cx="431" cy="1866"/>
          </a:xfrm>
          <a:custGeom>
            <a:avLst/>
            <a:gdLst/>
            <a:ahLst/>
            <a:cxnLst/>
            <a:rect l="l" t="t" r="r" b="b"/>
            <a:pathLst>
              <a:path w="431" h="1866">
                <a:moveTo>
                  <a:pt x="431" y="0"/>
                </a:moveTo>
                <a:lnTo>
                  <a:pt x="0" y="186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2" name="object 1002"/>
          <p:cNvSpPr/>
          <p:nvPr/>
        </p:nvSpPr>
        <p:spPr>
          <a:xfrm>
            <a:off x="1377759" y="8676740"/>
            <a:ext cx="114" cy="330"/>
          </a:xfrm>
          <a:custGeom>
            <a:avLst/>
            <a:gdLst/>
            <a:ahLst/>
            <a:cxnLst/>
            <a:rect l="l" t="t" r="r" b="b"/>
            <a:pathLst>
              <a:path w="114" h="330">
                <a:moveTo>
                  <a:pt x="0" y="330"/>
                </a:moveTo>
                <a:lnTo>
                  <a:pt x="11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3" name="object 1003"/>
          <p:cNvSpPr/>
          <p:nvPr/>
        </p:nvSpPr>
        <p:spPr>
          <a:xfrm>
            <a:off x="1379287" y="8664140"/>
            <a:ext cx="114" cy="1092"/>
          </a:xfrm>
          <a:custGeom>
            <a:avLst/>
            <a:gdLst/>
            <a:ahLst/>
            <a:cxnLst/>
            <a:rect l="l" t="t" r="r" b="b"/>
            <a:pathLst>
              <a:path w="114" h="1092">
                <a:moveTo>
                  <a:pt x="114" y="1092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4" name="object 1004"/>
          <p:cNvSpPr/>
          <p:nvPr/>
        </p:nvSpPr>
        <p:spPr>
          <a:xfrm>
            <a:off x="1375122" y="8613834"/>
            <a:ext cx="114" cy="1092"/>
          </a:xfrm>
          <a:custGeom>
            <a:avLst/>
            <a:gdLst/>
            <a:ahLst/>
            <a:cxnLst/>
            <a:rect l="l" t="t" r="r" b="b"/>
            <a:pathLst>
              <a:path w="114" h="1092">
                <a:moveTo>
                  <a:pt x="114" y="1092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5" name="object 1005"/>
          <p:cNvSpPr/>
          <p:nvPr/>
        </p:nvSpPr>
        <p:spPr>
          <a:xfrm>
            <a:off x="1369861" y="8255543"/>
            <a:ext cx="1651" cy="6134"/>
          </a:xfrm>
          <a:custGeom>
            <a:avLst/>
            <a:gdLst/>
            <a:ahLst/>
            <a:cxnLst/>
            <a:rect l="l" t="t" r="r" b="b"/>
            <a:pathLst>
              <a:path w="1650" h="6134">
                <a:moveTo>
                  <a:pt x="1320" y="1206"/>
                </a:moveTo>
                <a:lnTo>
                  <a:pt x="0" y="6134"/>
                </a:lnTo>
                <a:lnTo>
                  <a:pt x="165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6" name="object 1006"/>
          <p:cNvSpPr/>
          <p:nvPr/>
        </p:nvSpPr>
        <p:spPr>
          <a:xfrm>
            <a:off x="1377759" y="8198879"/>
            <a:ext cx="876" cy="10083"/>
          </a:xfrm>
          <a:custGeom>
            <a:avLst/>
            <a:gdLst/>
            <a:ahLst/>
            <a:cxnLst/>
            <a:rect l="l" t="t" r="r" b="b"/>
            <a:pathLst>
              <a:path w="876" h="10083">
                <a:moveTo>
                  <a:pt x="876" y="10083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7" name="object 1007"/>
          <p:cNvSpPr/>
          <p:nvPr/>
        </p:nvSpPr>
        <p:spPr>
          <a:xfrm>
            <a:off x="1375128" y="8167204"/>
            <a:ext cx="114" cy="876"/>
          </a:xfrm>
          <a:custGeom>
            <a:avLst/>
            <a:gdLst/>
            <a:ahLst/>
            <a:cxnLst/>
            <a:rect l="l" t="t" r="r" b="b"/>
            <a:pathLst>
              <a:path w="114" h="876">
                <a:moveTo>
                  <a:pt x="0" y="0"/>
                </a:moveTo>
                <a:lnTo>
                  <a:pt x="114" y="87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8" name="object 1008"/>
          <p:cNvSpPr/>
          <p:nvPr/>
        </p:nvSpPr>
        <p:spPr>
          <a:xfrm>
            <a:off x="1368331" y="7809583"/>
            <a:ext cx="3073" cy="11938"/>
          </a:xfrm>
          <a:custGeom>
            <a:avLst/>
            <a:gdLst/>
            <a:ahLst/>
            <a:cxnLst/>
            <a:rect l="l" t="t" r="r" b="b"/>
            <a:pathLst>
              <a:path w="3073" h="11938">
                <a:moveTo>
                  <a:pt x="0" y="11938"/>
                </a:moveTo>
                <a:lnTo>
                  <a:pt x="3073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9" name="object 1009"/>
          <p:cNvSpPr/>
          <p:nvPr/>
        </p:nvSpPr>
        <p:spPr>
          <a:xfrm>
            <a:off x="1374689" y="7784908"/>
            <a:ext cx="2959" cy="11404"/>
          </a:xfrm>
          <a:custGeom>
            <a:avLst/>
            <a:gdLst/>
            <a:ahLst/>
            <a:cxnLst/>
            <a:rect l="l" t="t" r="r" b="b"/>
            <a:pathLst>
              <a:path w="2959" h="11404">
                <a:moveTo>
                  <a:pt x="0" y="11404"/>
                </a:moveTo>
                <a:lnTo>
                  <a:pt x="2959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0" name="object 1010"/>
          <p:cNvSpPr/>
          <p:nvPr/>
        </p:nvSpPr>
        <p:spPr>
          <a:xfrm>
            <a:off x="1375566" y="7726826"/>
            <a:ext cx="546" cy="6248"/>
          </a:xfrm>
          <a:custGeom>
            <a:avLst/>
            <a:gdLst/>
            <a:ahLst/>
            <a:cxnLst/>
            <a:rect l="l" t="t" r="r" b="b"/>
            <a:pathLst>
              <a:path w="546" h="6248">
                <a:moveTo>
                  <a:pt x="0" y="0"/>
                </a:moveTo>
                <a:lnTo>
                  <a:pt x="546" y="624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1" name="object 1011"/>
          <p:cNvSpPr/>
          <p:nvPr/>
        </p:nvSpPr>
        <p:spPr>
          <a:xfrm>
            <a:off x="1385100" y="9120630"/>
            <a:ext cx="774" cy="8877"/>
          </a:xfrm>
          <a:custGeom>
            <a:avLst/>
            <a:gdLst/>
            <a:ahLst/>
            <a:cxnLst/>
            <a:rect l="l" t="t" r="r" b="b"/>
            <a:pathLst>
              <a:path w="774" h="8877">
                <a:moveTo>
                  <a:pt x="0" y="8877"/>
                </a:moveTo>
                <a:lnTo>
                  <a:pt x="77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2" name="object 1012"/>
          <p:cNvSpPr/>
          <p:nvPr/>
        </p:nvSpPr>
        <p:spPr>
          <a:xfrm>
            <a:off x="1386089" y="9108250"/>
            <a:ext cx="762" cy="8763"/>
          </a:xfrm>
          <a:custGeom>
            <a:avLst/>
            <a:gdLst/>
            <a:ahLst/>
            <a:cxnLst/>
            <a:rect l="l" t="t" r="r" b="b"/>
            <a:pathLst>
              <a:path w="762" h="8763">
                <a:moveTo>
                  <a:pt x="0" y="8762"/>
                </a:moveTo>
                <a:lnTo>
                  <a:pt x="762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3" name="object 1013"/>
          <p:cNvSpPr/>
          <p:nvPr/>
        </p:nvSpPr>
        <p:spPr>
          <a:xfrm>
            <a:off x="1384764" y="9071641"/>
            <a:ext cx="1981" cy="7556"/>
          </a:xfrm>
          <a:custGeom>
            <a:avLst/>
            <a:gdLst/>
            <a:ahLst/>
            <a:cxnLst/>
            <a:rect l="l" t="t" r="r" b="b"/>
            <a:pathLst>
              <a:path w="1981" h="7556">
                <a:moveTo>
                  <a:pt x="1981" y="7556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4" name="object 1014"/>
          <p:cNvSpPr/>
          <p:nvPr/>
        </p:nvSpPr>
        <p:spPr>
          <a:xfrm>
            <a:off x="1381039" y="9056620"/>
            <a:ext cx="2527" cy="10083"/>
          </a:xfrm>
          <a:custGeom>
            <a:avLst/>
            <a:gdLst/>
            <a:ahLst/>
            <a:cxnLst/>
            <a:rect l="l" t="t" r="r" b="b"/>
            <a:pathLst>
              <a:path w="2527" h="10083">
                <a:moveTo>
                  <a:pt x="2527" y="10083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5" name="object 1015"/>
          <p:cNvSpPr/>
          <p:nvPr/>
        </p:nvSpPr>
        <p:spPr>
          <a:xfrm>
            <a:off x="1387731" y="8644849"/>
            <a:ext cx="546" cy="6794"/>
          </a:xfrm>
          <a:custGeom>
            <a:avLst/>
            <a:gdLst/>
            <a:ahLst/>
            <a:cxnLst/>
            <a:rect l="l" t="t" r="r" b="b"/>
            <a:pathLst>
              <a:path w="546" h="6794">
                <a:moveTo>
                  <a:pt x="0" y="6794"/>
                </a:moveTo>
                <a:lnTo>
                  <a:pt x="546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6" name="object 1016"/>
          <p:cNvSpPr/>
          <p:nvPr/>
        </p:nvSpPr>
        <p:spPr>
          <a:xfrm>
            <a:off x="1381263" y="8611304"/>
            <a:ext cx="660" cy="2527"/>
          </a:xfrm>
          <a:custGeom>
            <a:avLst/>
            <a:gdLst/>
            <a:ahLst/>
            <a:cxnLst/>
            <a:rect l="l" t="t" r="r" b="b"/>
            <a:pathLst>
              <a:path w="660" h="2527">
                <a:moveTo>
                  <a:pt x="660" y="2527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7" name="object 1017"/>
          <p:cNvSpPr/>
          <p:nvPr/>
        </p:nvSpPr>
        <p:spPr>
          <a:xfrm>
            <a:off x="1381260" y="8164793"/>
            <a:ext cx="2197" cy="8877"/>
          </a:xfrm>
          <a:custGeom>
            <a:avLst/>
            <a:gdLst/>
            <a:ahLst/>
            <a:cxnLst/>
            <a:rect l="l" t="t" r="r" b="b"/>
            <a:pathLst>
              <a:path w="2197" h="8877">
                <a:moveTo>
                  <a:pt x="2197" y="8877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8" name="object 1018"/>
          <p:cNvSpPr/>
          <p:nvPr/>
        </p:nvSpPr>
        <p:spPr>
          <a:xfrm>
            <a:off x="1386636" y="7771217"/>
            <a:ext cx="114" cy="1092"/>
          </a:xfrm>
          <a:custGeom>
            <a:avLst/>
            <a:gdLst/>
            <a:ahLst/>
            <a:cxnLst/>
            <a:rect l="l" t="t" r="r" b="b"/>
            <a:pathLst>
              <a:path w="114" h="1092">
                <a:moveTo>
                  <a:pt x="0" y="1092"/>
                </a:moveTo>
                <a:lnTo>
                  <a:pt x="11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9" name="object 1019"/>
          <p:cNvSpPr/>
          <p:nvPr/>
        </p:nvSpPr>
        <p:spPr>
          <a:xfrm>
            <a:off x="1433871" y="7539407"/>
            <a:ext cx="9207" cy="0"/>
          </a:xfrm>
          <a:custGeom>
            <a:avLst/>
            <a:gdLst/>
            <a:ahLst/>
            <a:cxnLst/>
            <a:rect l="l" t="t" r="r" b="b"/>
            <a:pathLst>
              <a:path w="9207">
                <a:moveTo>
                  <a:pt x="990" y="0"/>
                </a:moveTo>
                <a:lnTo>
                  <a:pt x="9207" y="0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0" name="object 1020"/>
          <p:cNvSpPr/>
          <p:nvPr/>
        </p:nvSpPr>
        <p:spPr>
          <a:xfrm>
            <a:off x="1443081" y="7539407"/>
            <a:ext cx="25095" cy="0"/>
          </a:xfrm>
          <a:custGeom>
            <a:avLst/>
            <a:gdLst/>
            <a:ahLst/>
            <a:cxnLst/>
            <a:rect l="l" t="t" r="r" b="b"/>
            <a:pathLst>
              <a:path w="25095">
                <a:moveTo>
                  <a:pt x="0" y="0"/>
                </a:moveTo>
                <a:lnTo>
                  <a:pt x="25095" y="0"/>
                </a:lnTo>
                <a:lnTo>
                  <a:pt x="13474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1" name="object 1021"/>
          <p:cNvSpPr/>
          <p:nvPr/>
        </p:nvSpPr>
        <p:spPr>
          <a:xfrm>
            <a:off x="1455686" y="9304098"/>
            <a:ext cx="67398" cy="20497"/>
          </a:xfrm>
          <a:custGeom>
            <a:avLst/>
            <a:gdLst/>
            <a:ahLst/>
            <a:cxnLst/>
            <a:rect l="l" t="t" r="r" b="b"/>
            <a:pathLst>
              <a:path w="67398" h="20497">
                <a:moveTo>
                  <a:pt x="0" y="20497"/>
                </a:moveTo>
                <a:lnTo>
                  <a:pt x="67398" y="20497"/>
                </a:lnTo>
                <a:lnTo>
                  <a:pt x="67398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2" name="object 1022"/>
          <p:cNvSpPr/>
          <p:nvPr/>
        </p:nvSpPr>
        <p:spPr>
          <a:xfrm>
            <a:off x="1468180" y="7539407"/>
            <a:ext cx="12611" cy="0"/>
          </a:xfrm>
          <a:custGeom>
            <a:avLst/>
            <a:gdLst/>
            <a:ahLst/>
            <a:cxnLst/>
            <a:rect l="l" t="t" r="r" b="b"/>
            <a:pathLst>
              <a:path w="12611">
                <a:moveTo>
                  <a:pt x="0" y="0"/>
                </a:moveTo>
                <a:lnTo>
                  <a:pt x="12611" y="0"/>
                </a:lnTo>
                <a:lnTo>
                  <a:pt x="1536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3" name="object 1023"/>
          <p:cNvSpPr/>
          <p:nvPr/>
        </p:nvSpPr>
        <p:spPr>
          <a:xfrm>
            <a:off x="1480784" y="7539407"/>
            <a:ext cx="42303" cy="1766227"/>
          </a:xfrm>
          <a:custGeom>
            <a:avLst/>
            <a:gdLst/>
            <a:ahLst/>
            <a:cxnLst/>
            <a:rect l="l" t="t" r="r" b="b"/>
            <a:pathLst>
              <a:path w="42303" h="1766227">
                <a:moveTo>
                  <a:pt x="0" y="0"/>
                </a:moveTo>
                <a:lnTo>
                  <a:pt x="42303" y="0"/>
                </a:lnTo>
                <a:lnTo>
                  <a:pt x="42303" y="176622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4" name="object 1024"/>
          <p:cNvSpPr/>
          <p:nvPr/>
        </p:nvSpPr>
        <p:spPr>
          <a:xfrm>
            <a:off x="1523089" y="9083141"/>
            <a:ext cx="0" cy="8661"/>
          </a:xfrm>
          <a:custGeom>
            <a:avLst/>
            <a:gdLst/>
            <a:ahLst/>
            <a:cxnLst/>
            <a:rect l="l" t="t" r="r" b="b"/>
            <a:pathLst>
              <a:path h="8661">
                <a:moveTo>
                  <a:pt x="0" y="8661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5" name="object 1025"/>
          <p:cNvSpPr/>
          <p:nvPr/>
        </p:nvSpPr>
        <p:spPr>
          <a:xfrm>
            <a:off x="1523089" y="9025604"/>
            <a:ext cx="0" cy="3289"/>
          </a:xfrm>
          <a:custGeom>
            <a:avLst/>
            <a:gdLst/>
            <a:ahLst/>
            <a:cxnLst/>
            <a:rect l="l" t="t" r="r" b="b"/>
            <a:pathLst>
              <a:path h="3289">
                <a:moveTo>
                  <a:pt x="0" y="0"/>
                </a:moveTo>
                <a:lnTo>
                  <a:pt x="0" y="328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6" name="object 1026"/>
          <p:cNvSpPr/>
          <p:nvPr/>
        </p:nvSpPr>
        <p:spPr>
          <a:xfrm>
            <a:off x="1523089" y="8912391"/>
            <a:ext cx="0" cy="3390"/>
          </a:xfrm>
          <a:custGeom>
            <a:avLst/>
            <a:gdLst/>
            <a:ahLst/>
            <a:cxnLst/>
            <a:rect l="l" t="t" r="r" b="b"/>
            <a:pathLst>
              <a:path h="3390">
                <a:moveTo>
                  <a:pt x="0" y="3390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7" name="object 1027"/>
          <p:cNvSpPr/>
          <p:nvPr/>
        </p:nvSpPr>
        <p:spPr>
          <a:xfrm>
            <a:off x="1523089" y="8776596"/>
            <a:ext cx="0" cy="762"/>
          </a:xfrm>
          <a:custGeom>
            <a:avLst/>
            <a:gdLst/>
            <a:ahLst/>
            <a:cxnLst/>
            <a:rect l="l" t="t" r="r" b="b"/>
            <a:pathLst>
              <a:path h="761">
                <a:moveTo>
                  <a:pt x="0" y="761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8" name="object 1028"/>
          <p:cNvSpPr/>
          <p:nvPr/>
        </p:nvSpPr>
        <p:spPr>
          <a:xfrm>
            <a:off x="1523089" y="8112074"/>
            <a:ext cx="0" cy="11290"/>
          </a:xfrm>
          <a:custGeom>
            <a:avLst/>
            <a:gdLst/>
            <a:ahLst/>
            <a:cxnLst/>
            <a:rect l="l" t="t" r="r" b="b"/>
            <a:pathLst>
              <a:path h="11290">
                <a:moveTo>
                  <a:pt x="0" y="11290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9" name="object 1029"/>
          <p:cNvSpPr/>
          <p:nvPr/>
        </p:nvSpPr>
        <p:spPr>
          <a:xfrm>
            <a:off x="1523089" y="7771215"/>
            <a:ext cx="0" cy="3505"/>
          </a:xfrm>
          <a:custGeom>
            <a:avLst/>
            <a:gdLst/>
            <a:ahLst/>
            <a:cxnLst/>
            <a:rect l="l" t="t" r="r" b="b"/>
            <a:pathLst>
              <a:path h="3505">
                <a:moveTo>
                  <a:pt x="0" y="0"/>
                </a:moveTo>
                <a:lnTo>
                  <a:pt x="0" y="350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0" name="object 1030"/>
          <p:cNvSpPr/>
          <p:nvPr/>
        </p:nvSpPr>
        <p:spPr>
          <a:xfrm>
            <a:off x="1523089" y="7544781"/>
            <a:ext cx="0" cy="5803"/>
          </a:xfrm>
          <a:custGeom>
            <a:avLst/>
            <a:gdLst/>
            <a:ahLst/>
            <a:cxnLst/>
            <a:rect l="l" t="t" r="r" b="b"/>
            <a:pathLst>
              <a:path h="5803">
                <a:moveTo>
                  <a:pt x="0" y="5803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1" name="object 1031"/>
          <p:cNvSpPr/>
          <p:nvPr/>
        </p:nvSpPr>
        <p:spPr>
          <a:xfrm>
            <a:off x="601230" y="9127095"/>
            <a:ext cx="100279" cy="166154"/>
          </a:xfrm>
          <a:custGeom>
            <a:avLst/>
            <a:gdLst/>
            <a:ahLst/>
            <a:cxnLst/>
            <a:rect l="l" t="t" r="r" b="b"/>
            <a:pathLst>
              <a:path w="100279" h="166154">
                <a:moveTo>
                  <a:pt x="24879" y="0"/>
                </a:moveTo>
                <a:lnTo>
                  <a:pt x="19291" y="4267"/>
                </a:lnTo>
                <a:lnTo>
                  <a:pt x="18415" y="5257"/>
                </a:lnTo>
                <a:lnTo>
                  <a:pt x="14681" y="11290"/>
                </a:lnTo>
                <a:lnTo>
                  <a:pt x="8877" y="20599"/>
                </a:lnTo>
                <a:lnTo>
                  <a:pt x="7886" y="21805"/>
                </a:lnTo>
                <a:lnTo>
                  <a:pt x="5143" y="32118"/>
                </a:lnTo>
                <a:lnTo>
                  <a:pt x="2284" y="45044"/>
                </a:lnTo>
                <a:lnTo>
                  <a:pt x="1322" y="55256"/>
                </a:lnTo>
                <a:lnTo>
                  <a:pt x="444" y="64998"/>
                </a:lnTo>
                <a:lnTo>
                  <a:pt x="0" y="69164"/>
                </a:lnTo>
                <a:lnTo>
                  <a:pt x="0" y="69595"/>
                </a:lnTo>
                <a:lnTo>
                  <a:pt x="762" y="73761"/>
                </a:lnTo>
                <a:lnTo>
                  <a:pt x="2842" y="87461"/>
                </a:lnTo>
                <a:lnTo>
                  <a:pt x="4619" y="97287"/>
                </a:lnTo>
                <a:lnTo>
                  <a:pt x="8115" y="108394"/>
                </a:lnTo>
                <a:lnTo>
                  <a:pt x="13179" y="120180"/>
                </a:lnTo>
                <a:lnTo>
                  <a:pt x="20290" y="130093"/>
                </a:lnTo>
                <a:lnTo>
                  <a:pt x="21590" y="131737"/>
                </a:lnTo>
                <a:lnTo>
                  <a:pt x="28498" y="140512"/>
                </a:lnTo>
                <a:lnTo>
                  <a:pt x="39128" y="147739"/>
                </a:lnTo>
                <a:lnTo>
                  <a:pt x="50725" y="154798"/>
                </a:lnTo>
                <a:lnTo>
                  <a:pt x="60564" y="158968"/>
                </a:lnTo>
                <a:lnTo>
                  <a:pt x="68491" y="161442"/>
                </a:lnTo>
                <a:lnTo>
                  <a:pt x="81503" y="164974"/>
                </a:lnTo>
                <a:lnTo>
                  <a:pt x="92253" y="166077"/>
                </a:lnTo>
                <a:lnTo>
                  <a:pt x="100279" y="16615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2" name="object 1032"/>
          <p:cNvSpPr/>
          <p:nvPr/>
        </p:nvSpPr>
        <p:spPr>
          <a:xfrm>
            <a:off x="604604" y="8250830"/>
            <a:ext cx="7912" cy="136017"/>
          </a:xfrm>
          <a:custGeom>
            <a:avLst/>
            <a:gdLst/>
            <a:ahLst/>
            <a:cxnLst/>
            <a:rect l="l" t="t" r="r" b="b"/>
            <a:pathLst>
              <a:path w="7912" h="136017">
                <a:moveTo>
                  <a:pt x="572" y="136017"/>
                </a:moveTo>
                <a:lnTo>
                  <a:pt x="291" y="119478"/>
                </a:lnTo>
                <a:lnTo>
                  <a:pt x="102" y="106731"/>
                </a:lnTo>
                <a:lnTo>
                  <a:pt x="5" y="96289"/>
                </a:lnTo>
                <a:lnTo>
                  <a:pt x="0" y="86667"/>
                </a:lnTo>
                <a:lnTo>
                  <a:pt x="86" y="76378"/>
                </a:lnTo>
                <a:lnTo>
                  <a:pt x="263" y="63937"/>
                </a:lnTo>
                <a:lnTo>
                  <a:pt x="533" y="47857"/>
                </a:lnTo>
                <a:lnTo>
                  <a:pt x="802" y="32387"/>
                </a:lnTo>
                <a:lnTo>
                  <a:pt x="1970" y="21335"/>
                </a:lnTo>
                <a:lnTo>
                  <a:pt x="2654" y="16878"/>
                </a:lnTo>
                <a:lnTo>
                  <a:pt x="3963" y="8547"/>
                </a:lnTo>
                <a:lnTo>
                  <a:pt x="4293" y="7670"/>
                </a:lnTo>
                <a:lnTo>
                  <a:pt x="7912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3" name="object 1033"/>
          <p:cNvSpPr/>
          <p:nvPr/>
        </p:nvSpPr>
        <p:spPr>
          <a:xfrm>
            <a:off x="637506" y="9236919"/>
            <a:ext cx="48006" cy="27508"/>
          </a:xfrm>
          <a:custGeom>
            <a:avLst/>
            <a:gdLst/>
            <a:ahLst/>
            <a:cxnLst/>
            <a:rect l="l" t="t" r="r" b="b"/>
            <a:pathLst>
              <a:path w="48006" h="27508">
                <a:moveTo>
                  <a:pt x="48006" y="27508"/>
                </a:moveTo>
                <a:lnTo>
                  <a:pt x="38036" y="25641"/>
                </a:lnTo>
                <a:lnTo>
                  <a:pt x="37376" y="25425"/>
                </a:lnTo>
                <a:lnTo>
                  <a:pt x="27838" y="21589"/>
                </a:lnTo>
                <a:lnTo>
                  <a:pt x="20497" y="18630"/>
                </a:lnTo>
                <a:lnTo>
                  <a:pt x="19621" y="18300"/>
                </a:lnTo>
                <a:lnTo>
                  <a:pt x="13373" y="13474"/>
                </a:lnTo>
                <a:lnTo>
                  <a:pt x="6134" y="7886"/>
                </a:lnTo>
                <a:lnTo>
                  <a:pt x="5486" y="7226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4" name="object 1034"/>
          <p:cNvSpPr/>
          <p:nvPr/>
        </p:nvSpPr>
        <p:spPr>
          <a:xfrm>
            <a:off x="624353" y="9150002"/>
            <a:ext cx="14363" cy="68719"/>
          </a:xfrm>
          <a:custGeom>
            <a:avLst/>
            <a:gdLst/>
            <a:ahLst/>
            <a:cxnLst/>
            <a:rect l="l" t="t" r="r" b="b"/>
            <a:pathLst>
              <a:path w="14363" h="68719">
                <a:moveTo>
                  <a:pt x="4165" y="68719"/>
                </a:moveTo>
                <a:lnTo>
                  <a:pt x="1893" y="55983"/>
                </a:lnTo>
                <a:lnTo>
                  <a:pt x="566" y="44264"/>
                </a:lnTo>
                <a:lnTo>
                  <a:pt x="330" y="41871"/>
                </a:lnTo>
                <a:lnTo>
                  <a:pt x="0" y="37706"/>
                </a:lnTo>
                <a:lnTo>
                  <a:pt x="0" y="37160"/>
                </a:lnTo>
                <a:lnTo>
                  <a:pt x="774" y="33096"/>
                </a:lnTo>
                <a:lnTo>
                  <a:pt x="2959" y="22580"/>
                </a:lnTo>
                <a:lnTo>
                  <a:pt x="2628" y="21704"/>
                </a:lnTo>
                <a:lnTo>
                  <a:pt x="6578" y="12065"/>
                </a:lnTo>
                <a:lnTo>
                  <a:pt x="9093" y="5918"/>
                </a:lnTo>
                <a:lnTo>
                  <a:pt x="9753" y="4826"/>
                </a:lnTo>
                <a:lnTo>
                  <a:pt x="14363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5" name="object 1035"/>
          <p:cNvSpPr/>
          <p:nvPr/>
        </p:nvSpPr>
        <p:spPr>
          <a:xfrm>
            <a:off x="613835" y="8223430"/>
            <a:ext cx="65328" cy="25755"/>
          </a:xfrm>
          <a:custGeom>
            <a:avLst/>
            <a:gdLst/>
            <a:ahLst/>
            <a:cxnLst/>
            <a:rect l="l" t="t" r="r" b="b"/>
            <a:pathLst>
              <a:path w="65328" h="25755">
                <a:moveTo>
                  <a:pt x="0" y="25755"/>
                </a:moveTo>
                <a:lnTo>
                  <a:pt x="2514" y="20599"/>
                </a:lnTo>
                <a:lnTo>
                  <a:pt x="3073" y="19837"/>
                </a:lnTo>
                <a:lnTo>
                  <a:pt x="7124" y="15887"/>
                </a:lnTo>
                <a:lnTo>
                  <a:pt x="12166" y="11074"/>
                </a:lnTo>
                <a:lnTo>
                  <a:pt x="18961" y="7226"/>
                </a:lnTo>
                <a:lnTo>
                  <a:pt x="26187" y="3505"/>
                </a:lnTo>
                <a:lnTo>
                  <a:pt x="26962" y="3505"/>
                </a:lnTo>
                <a:lnTo>
                  <a:pt x="34848" y="1536"/>
                </a:lnTo>
                <a:lnTo>
                  <a:pt x="40449" y="114"/>
                </a:lnTo>
                <a:lnTo>
                  <a:pt x="41211" y="0"/>
                </a:lnTo>
                <a:lnTo>
                  <a:pt x="47015" y="330"/>
                </a:lnTo>
                <a:lnTo>
                  <a:pt x="56007" y="876"/>
                </a:lnTo>
                <a:lnTo>
                  <a:pt x="56553" y="990"/>
                </a:lnTo>
                <a:lnTo>
                  <a:pt x="65328" y="328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6" name="object 1036"/>
          <p:cNvSpPr/>
          <p:nvPr/>
        </p:nvSpPr>
        <p:spPr>
          <a:xfrm>
            <a:off x="716311" y="8207099"/>
            <a:ext cx="92837" cy="74091"/>
          </a:xfrm>
          <a:custGeom>
            <a:avLst/>
            <a:gdLst/>
            <a:ahLst/>
            <a:cxnLst/>
            <a:rect l="l" t="t" r="r" b="b"/>
            <a:pathLst>
              <a:path w="92837" h="74091">
                <a:moveTo>
                  <a:pt x="0" y="74091"/>
                </a:moveTo>
                <a:lnTo>
                  <a:pt x="1968" y="69824"/>
                </a:lnTo>
                <a:lnTo>
                  <a:pt x="4597" y="65646"/>
                </a:lnTo>
                <a:lnTo>
                  <a:pt x="7124" y="61480"/>
                </a:lnTo>
                <a:lnTo>
                  <a:pt x="7124" y="61163"/>
                </a:lnTo>
                <a:lnTo>
                  <a:pt x="10414" y="57645"/>
                </a:lnTo>
                <a:lnTo>
                  <a:pt x="16217" y="51409"/>
                </a:lnTo>
                <a:lnTo>
                  <a:pt x="16446" y="51295"/>
                </a:lnTo>
                <a:lnTo>
                  <a:pt x="23012" y="45821"/>
                </a:lnTo>
                <a:lnTo>
                  <a:pt x="29705" y="40220"/>
                </a:lnTo>
                <a:lnTo>
                  <a:pt x="29921" y="40335"/>
                </a:lnTo>
                <a:lnTo>
                  <a:pt x="37261" y="35509"/>
                </a:lnTo>
                <a:lnTo>
                  <a:pt x="50500" y="26819"/>
                </a:lnTo>
                <a:lnTo>
                  <a:pt x="60010" y="20632"/>
                </a:lnTo>
                <a:lnTo>
                  <a:pt x="68158" y="15426"/>
                </a:lnTo>
                <a:lnTo>
                  <a:pt x="77310" y="9680"/>
                </a:lnTo>
                <a:lnTo>
                  <a:pt x="89833" y="1872"/>
                </a:lnTo>
                <a:lnTo>
                  <a:pt x="92837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7" name="object 1037"/>
          <p:cNvSpPr/>
          <p:nvPr/>
        </p:nvSpPr>
        <p:spPr>
          <a:xfrm>
            <a:off x="718507" y="8241075"/>
            <a:ext cx="90525" cy="118808"/>
          </a:xfrm>
          <a:custGeom>
            <a:avLst/>
            <a:gdLst/>
            <a:ahLst/>
            <a:cxnLst/>
            <a:rect l="l" t="t" r="r" b="b"/>
            <a:pathLst>
              <a:path w="90525" h="118808">
                <a:moveTo>
                  <a:pt x="90525" y="0"/>
                </a:moveTo>
                <a:lnTo>
                  <a:pt x="77732" y="7888"/>
                </a:lnTo>
                <a:lnTo>
                  <a:pt x="69022" y="13346"/>
                </a:lnTo>
                <a:lnTo>
                  <a:pt x="60288" y="18983"/>
                </a:lnTo>
                <a:lnTo>
                  <a:pt x="48107" y="26962"/>
                </a:lnTo>
                <a:lnTo>
                  <a:pt x="36735" y="34395"/>
                </a:lnTo>
                <a:lnTo>
                  <a:pt x="28413" y="40122"/>
                </a:lnTo>
                <a:lnTo>
                  <a:pt x="20497" y="46037"/>
                </a:lnTo>
                <a:lnTo>
                  <a:pt x="14350" y="50749"/>
                </a:lnTo>
                <a:lnTo>
                  <a:pt x="13919" y="51066"/>
                </a:lnTo>
                <a:lnTo>
                  <a:pt x="8877" y="56883"/>
                </a:lnTo>
                <a:lnTo>
                  <a:pt x="5588" y="60718"/>
                </a:lnTo>
                <a:lnTo>
                  <a:pt x="5588" y="61379"/>
                </a:lnTo>
                <a:lnTo>
                  <a:pt x="3175" y="66090"/>
                </a:lnTo>
                <a:lnTo>
                  <a:pt x="1752" y="69049"/>
                </a:lnTo>
                <a:lnTo>
                  <a:pt x="1638" y="69265"/>
                </a:lnTo>
                <a:lnTo>
                  <a:pt x="990" y="72440"/>
                </a:lnTo>
                <a:lnTo>
                  <a:pt x="215" y="76060"/>
                </a:lnTo>
                <a:lnTo>
                  <a:pt x="431" y="76174"/>
                </a:lnTo>
                <a:lnTo>
                  <a:pt x="215" y="79895"/>
                </a:lnTo>
                <a:lnTo>
                  <a:pt x="0" y="83629"/>
                </a:lnTo>
                <a:lnTo>
                  <a:pt x="0" y="87464"/>
                </a:lnTo>
                <a:lnTo>
                  <a:pt x="6" y="100944"/>
                </a:lnTo>
                <a:lnTo>
                  <a:pt x="54" y="111450"/>
                </a:lnTo>
                <a:lnTo>
                  <a:pt x="101" y="11880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8" name="object 1038"/>
          <p:cNvSpPr/>
          <p:nvPr/>
        </p:nvSpPr>
        <p:spPr>
          <a:xfrm>
            <a:off x="626551" y="8751604"/>
            <a:ext cx="98856" cy="33426"/>
          </a:xfrm>
          <a:custGeom>
            <a:avLst/>
            <a:gdLst/>
            <a:ahLst/>
            <a:cxnLst/>
            <a:rect l="l" t="t" r="r" b="b"/>
            <a:pathLst>
              <a:path w="98856" h="33426">
                <a:moveTo>
                  <a:pt x="98856" y="33426"/>
                </a:moveTo>
                <a:lnTo>
                  <a:pt x="84061" y="27778"/>
                </a:lnTo>
                <a:lnTo>
                  <a:pt x="73473" y="23765"/>
                </a:lnTo>
                <a:lnTo>
                  <a:pt x="64427" y="20394"/>
                </a:lnTo>
                <a:lnTo>
                  <a:pt x="54254" y="16673"/>
                </a:lnTo>
                <a:lnTo>
                  <a:pt x="40288" y="11611"/>
                </a:lnTo>
                <a:lnTo>
                  <a:pt x="37261" y="10515"/>
                </a:lnTo>
                <a:lnTo>
                  <a:pt x="28600" y="7340"/>
                </a:lnTo>
                <a:lnTo>
                  <a:pt x="19723" y="4826"/>
                </a:lnTo>
                <a:lnTo>
                  <a:pt x="9969" y="2082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9" name="object 1039"/>
          <p:cNvSpPr/>
          <p:nvPr/>
        </p:nvSpPr>
        <p:spPr>
          <a:xfrm>
            <a:off x="627272" y="8266616"/>
            <a:ext cx="6513" cy="93268"/>
          </a:xfrm>
          <a:custGeom>
            <a:avLst/>
            <a:gdLst/>
            <a:ahLst/>
            <a:cxnLst/>
            <a:rect l="l" t="t" r="r" b="b"/>
            <a:pathLst>
              <a:path w="6513" h="93268">
                <a:moveTo>
                  <a:pt x="480" y="93268"/>
                </a:moveTo>
                <a:lnTo>
                  <a:pt x="169" y="77455"/>
                </a:lnTo>
                <a:lnTo>
                  <a:pt x="8" y="66229"/>
                </a:lnTo>
                <a:lnTo>
                  <a:pt x="0" y="56672"/>
                </a:lnTo>
                <a:lnTo>
                  <a:pt x="142" y="45866"/>
                </a:lnTo>
                <a:lnTo>
                  <a:pt x="435" y="30893"/>
                </a:lnTo>
                <a:lnTo>
                  <a:pt x="480" y="28714"/>
                </a:lnTo>
                <a:lnTo>
                  <a:pt x="594" y="20383"/>
                </a:lnTo>
                <a:lnTo>
                  <a:pt x="366" y="19837"/>
                </a:lnTo>
                <a:lnTo>
                  <a:pt x="2017" y="11836"/>
                </a:lnTo>
                <a:lnTo>
                  <a:pt x="3325" y="5918"/>
                </a:lnTo>
                <a:lnTo>
                  <a:pt x="3553" y="5143"/>
                </a:lnTo>
                <a:lnTo>
                  <a:pt x="6513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0" name="object 1040"/>
          <p:cNvSpPr/>
          <p:nvPr/>
        </p:nvSpPr>
        <p:spPr>
          <a:xfrm>
            <a:off x="687924" y="8265956"/>
            <a:ext cx="7824" cy="93929"/>
          </a:xfrm>
          <a:custGeom>
            <a:avLst/>
            <a:gdLst/>
            <a:ahLst/>
            <a:cxnLst/>
            <a:rect l="l" t="t" r="r" b="b"/>
            <a:pathLst>
              <a:path w="7824" h="93929">
                <a:moveTo>
                  <a:pt x="0" y="0"/>
                </a:moveTo>
                <a:lnTo>
                  <a:pt x="3403" y="5473"/>
                </a:lnTo>
                <a:lnTo>
                  <a:pt x="3835" y="6578"/>
                </a:lnTo>
                <a:lnTo>
                  <a:pt x="5156" y="12928"/>
                </a:lnTo>
                <a:lnTo>
                  <a:pt x="7340" y="23888"/>
                </a:lnTo>
                <a:lnTo>
                  <a:pt x="7010" y="24434"/>
                </a:lnTo>
                <a:lnTo>
                  <a:pt x="7340" y="35940"/>
                </a:lnTo>
                <a:lnTo>
                  <a:pt x="7672" y="50936"/>
                </a:lnTo>
                <a:lnTo>
                  <a:pt x="7824" y="61341"/>
                </a:lnTo>
                <a:lnTo>
                  <a:pt x="7798" y="70648"/>
                </a:lnTo>
                <a:lnTo>
                  <a:pt x="7593" y="82347"/>
                </a:lnTo>
                <a:lnTo>
                  <a:pt x="7340" y="9392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1" name="object 1041"/>
          <p:cNvSpPr/>
          <p:nvPr/>
        </p:nvSpPr>
        <p:spPr>
          <a:xfrm>
            <a:off x="685512" y="9242393"/>
            <a:ext cx="85382" cy="24218"/>
          </a:xfrm>
          <a:custGeom>
            <a:avLst/>
            <a:gdLst/>
            <a:ahLst/>
            <a:cxnLst/>
            <a:rect l="l" t="t" r="r" b="b"/>
            <a:pathLst>
              <a:path w="85382" h="24218">
                <a:moveTo>
                  <a:pt x="0" y="22034"/>
                </a:moveTo>
                <a:lnTo>
                  <a:pt x="9969" y="24218"/>
                </a:lnTo>
                <a:lnTo>
                  <a:pt x="10744" y="24218"/>
                </a:lnTo>
                <a:lnTo>
                  <a:pt x="20929" y="24003"/>
                </a:lnTo>
                <a:lnTo>
                  <a:pt x="34213" y="23519"/>
                </a:lnTo>
                <a:lnTo>
                  <a:pt x="45071" y="21814"/>
                </a:lnTo>
                <a:lnTo>
                  <a:pt x="50317" y="20612"/>
                </a:lnTo>
                <a:lnTo>
                  <a:pt x="60617" y="18199"/>
                </a:lnTo>
                <a:lnTo>
                  <a:pt x="61810" y="17437"/>
                </a:lnTo>
                <a:lnTo>
                  <a:pt x="71018" y="12065"/>
                </a:lnTo>
                <a:lnTo>
                  <a:pt x="78587" y="7670"/>
                </a:lnTo>
                <a:lnTo>
                  <a:pt x="79679" y="6692"/>
                </a:lnTo>
                <a:lnTo>
                  <a:pt x="85382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2" name="object 1042"/>
          <p:cNvSpPr/>
          <p:nvPr/>
        </p:nvSpPr>
        <p:spPr>
          <a:xfrm>
            <a:off x="770892" y="9160087"/>
            <a:ext cx="17868" cy="82308"/>
          </a:xfrm>
          <a:custGeom>
            <a:avLst/>
            <a:gdLst/>
            <a:ahLst/>
            <a:cxnLst/>
            <a:rect l="l" t="t" r="r" b="b"/>
            <a:pathLst>
              <a:path w="17868" h="82308">
                <a:moveTo>
                  <a:pt x="0" y="82308"/>
                </a:moveTo>
                <a:lnTo>
                  <a:pt x="6248" y="75412"/>
                </a:lnTo>
                <a:lnTo>
                  <a:pt x="7124" y="73863"/>
                </a:lnTo>
                <a:lnTo>
                  <a:pt x="10528" y="65100"/>
                </a:lnTo>
                <a:lnTo>
                  <a:pt x="14385" y="53172"/>
                </a:lnTo>
                <a:lnTo>
                  <a:pt x="16409" y="41857"/>
                </a:lnTo>
                <a:lnTo>
                  <a:pt x="17094" y="38366"/>
                </a:lnTo>
                <a:lnTo>
                  <a:pt x="17754" y="35178"/>
                </a:lnTo>
                <a:lnTo>
                  <a:pt x="17868" y="34632"/>
                </a:lnTo>
                <a:lnTo>
                  <a:pt x="17322" y="31457"/>
                </a:lnTo>
                <a:lnTo>
                  <a:pt x="15387" y="18134"/>
                </a:lnTo>
                <a:lnTo>
                  <a:pt x="13386" y="7877"/>
                </a:lnTo>
                <a:lnTo>
                  <a:pt x="1162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3" name="object 1043"/>
          <p:cNvSpPr/>
          <p:nvPr/>
        </p:nvSpPr>
        <p:spPr>
          <a:xfrm>
            <a:off x="793908" y="9145068"/>
            <a:ext cx="19075" cy="109169"/>
          </a:xfrm>
          <a:custGeom>
            <a:avLst/>
            <a:gdLst/>
            <a:ahLst/>
            <a:cxnLst/>
            <a:rect l="l" t="t" r="r" b="b"/>
            <a:pathLst>
              <a:path w="19075" h="109169">
                <a:moveTo>
                  <a:pt x="10083" y="0"/>
                </a:moveTo>
                <a:lnTo>
                  <a:pt x="13444" y="13936"/>
                </a:lnTo>
                <a:lnTo>
                  <a:pt x="15539" y="23638"/>
                </a:lnTo>
                <a:lnTo>
                  <a:pt x="17810" y="36110"/>
                </a:lnTo>
                <a:lnTo>
                  <a:pt x="18529" y="40220"/>
                </a:lnTo>
                <a:lnTo>
                  <a:pt x="19075" y="43408"/>
                </a:lnTo>
                <a:lnTo>
                  <a:pt x="18745" y="43840"/>
                </a:lnTo>
                <a:lnTo>
                  <a:pt x="18300" y="47345"/>
                </a:lnTo>
                <a:lnTo>
                  <a:pt x="17054" y="61101"/>
                </a:lnTo>
                <a:lnTo>
                  <a:pt x="15881" y="71052"/>
                </a:lnTo>
                <a:lnTo>
                  <a:pt x="13258" y="81216"/>
                </a:lnTo>
                <a:lnTo>
                  <a:pt x="9060" y="93841"/>
                </a:lnTo>
                <a:lnTo>
                  <a:pt x="3772" y="103534"/>
                </a:lnTo>
                <a:lnTo>
                  <a:pt x="0" y="10916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4" name="object 1044"/>
          <p:cNvSpPr/>
          <p:nvPr/>
        </p:nvSpPr>
        <p:spPr>
          <a:xfrm>
            <a:off x="701517" y="9254233"/>
            <a:ext cx="92392" cy="40335"/>
          </a:xfrm>
          <a:custGeom>
            <a:avLst/>
            <a:gdLst/>
            <a:ahLst/>
            <a:cxnLst/>
            <a:rect l="l" t="t" r="r" b="b"/>
            <a:pathLst>
              <a:path w="92392" h="40335">
                <a:moveTo>
                  <a:pt x="92392" y="0"/>
                </a:moveTo>
                <a:lnTo>
                  <a:pt x="84517" y="10268"/>
                </a:lnTo>
                <a:lnTo>
                  <a:pt x="75532" y="18072"/>
                </a:lnTo>
                <a:lnTo>
                  <a:pt x="73215" y="19837"/>
                </a:lnTo>
                <a:lnTo>
                  <a:pt x="62541" y="27190"/>
                </a:lnTo>
                <a:lnTo>
                  <a:pt x="51651" y="31851"/>
                </a:lnTo>
                <a:lnTo>
                  <a:pt x="48767" y="32880"/>
                </a:lnTo>
                <a:lnTo>
                  <a:pt x="36247" y="36627"/>
                </a:lnTo>
                <a:lnTo>
                  <a:pt x="26001" y="38226"/>
                </a:lnTo>
                <a:lnTo>
                  <a:pt x="17094" y="39560"/>
                </a:lnTo>
                <a:lnTo>
                  <a:pt x="12052" y="40335"/>
                </a:lnTo>
                <a:lnTo>
                  <a:pt x="11722" y="40119"/>
                </a:lnTo>
                <a:lnTo>
                  <a:pt x="6578" y="39890"/>
                </a:lnTo>
                <a:lnTo>
                  <a:pt x="3390" y="39789"/>
                </a:lnTo>
                <a:lnTo>
                  <a:pt x="3060" y="39789"/>
                </a:lnTo>
                <a:lnTo>
                  <a:pt x="0" y="3902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5" name="object 1045"/>
          <p:cNvSpPr/>
          <p:nvPr/>
        </p:nvSpPr>
        <p:spPr>
          <a:xfrm>
            <a:off x="500396" y="7413802"/>
            <a:ext cx="12611" cy="8661"/>
          </a:xfrm>
          <a:custGeom>
            <a:avLst/>
            <a:gdLst/>
            <a:ahLst/>
            <a:cxnLst/>
            <a:rect l="l" t="t" r="r" b="b"/>
            <a:pathLst>
              <a:path w="12611" h="8661">
                <a:moveTo>
                  <a:pt x="12607" y="8658"/>
                </a:moveTo>
                <a:lnTo>
                  <a:pt x="12611" y="8661"/>
                </a:lnTo>
                <a:lnTo>
                  <a:pt x="12607" y="865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6" name="object 1046"/>
          <p:cNvSpPr/>
          <p:nvPr/>
        </p:nvSpPr>
        <p:spPr>
          <a:xfrm>
            <a:off x="512999" y="7674216"/>
            <a:ext cx="25641" cy="26085"/>
          </a:xfrm>
          <a:custGeom>
            <a:avLst/>
            <a:gdLst/>
            <a:ahLst/>
            <a:cxnLst/>
            <a:rect l="l" t="t" r="r" b="b"/>
            <a:pathLst>
              <a:path w="25641" h="26085">
                <a:moveTo>
                  <a:pt x="8991" y="20612"/>
                </a:moveTo>
                <a:lnTo>
                  <a:pt x="25641" y="0"/>
                </a:lnTo>
              </a:path>
              <a:path w="25641" h="26085">
                <a:moveTo>
                  <a:pt x="3" y="26083"/>
                </a:moveTo>
                <a:lnTo>
                  <a:pt x="8991" y="2061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7" name="object 1047"/>
          <p:cNvSpPr/>
          <p:nvPr/>
        </p:nvSpPr>
        <p:spPr>
          <a:xfrm>
            <a:off x="513003" y="7422469"/>
            <a:ext cx="12598" cy="8547"/>
          </a:xfrm>
          <a:custGeom>
            <a:avLst/>
            <a:gdLst/>
            <a:ahLst/>
            <a:cxnLst/>
            <a:rect l="l" t="t" r="r" b="b"/>
            <a:pathLst>
              <a:path w="12598" h="8547">
                <a:moveTo>
                  <a:pt x="762" y="431"/>
                </a:moveTo>
                <a:lnTo>
                  <a:pt x="0" y="0"/>
                </a:lnTo>
                <a:lnTo>
                  <a:pt x="12598" y="8547"/>
                </a:lnTo>
                <a:lnTo>
                  <a:pt x="762" y="43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8" name="object 1048"/>
          <p:cNvSpPr/>
          <p:nvPr/>
        </p:nvSpPr>
        <p:spPr>
          <a:xfrm>
            <a:off x="525602" y="7431008"/>
            <a:ext cx="50203" cy="90093"/>
          </a:xfrm>
          <a:custGeom>
            <a:avLst/>
            <a:gdLst/>
            <a:ahLst/>
            <a:cxnLst/>
            <a:rect l="l" t="t" r="r" b="b"/>
            <a:pathLst>
              <a:path w="50203" h="90093">
                <a:moveTo>
                  <a:pt x="50088" y="89547"/>
                </a:moveTo>
                <a:lnTo>
                  <a:pt x="50203" y="90093"/>
                </a:lnTo>
                <a:lnTo>
                  <a:pt x="36830" y="48336"/>
                </a:lnTo>
                <a:lnTo>
                  <a:pt x="1752" y="1206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9" name="object 1049"/>
          <p:cNvSpPr/>
          <p:nvPr/>
        </p:nvSpPr>
        <p:spPr>
          <a:xfrm>
            <a:off x="538097" y="7607683"/>
            <a:ext cx="36055" cy="67081"/>
          </a:xfrm>
          <a:custGeom>
            <a:avLst/>
            <a:gdLst/>
            <a:ahLst/>
            <a:cxnLst/>
            <a:rect l="l" t="t" r="r" b="b"/>
            <a:pathLst>
              <a:path w="36055" h="67081">
                <a:moveTo>
                  <a:pt x="0" y="67081"/>
                </a:moveTo>
                <a:lnTo>
                  <a:pt x="20929" y="41440"/>
                </a:lnTo>
                <a:lnTo>
                  <a:pt x="36055" y="0"/>
                </a:lnTo>
                <a:lnTo>
                  <a:pt x="33426" y="735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0" name="object 1050"/>
          <p:cNvSpPr/>
          <p:nvPr/>
        </p:nvSpPr>
        <p:spPr>
          <a:xfrm>
            <a:off x="550702" y="7463562"/>
            <a:ext cx="431" cy="546"/>
          </a:xfrm>
          <a:custGeom>
            <a:avLst/>
            <a:gdLst/>
            <a:ahLst/>
            <a:cxnLst/>
            <a:rect l="l" t="t" r="r" b="b"/>
            <a:pathLst>
              <a:path w="431" h="546">
                <a:moveTo>
                  <a:pt x="0" y="0"/>
                </a:moveTo>
                <a:lnTo>
                  <a:pt x="431" y="54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1" name="object 1051"/>
          <p:cNvSpPr/>
          <p:nvPr/>
        </p:nvSpPr>
        <p:spPr>
          <a:xfrm>
            <a:off x="574158" y="7569982"/>
            <a:ext cx="5473" cy="37706"/>
          </a:xfrm>
          <a:custGeom>
            <a:avLst/>
            <a:gdLst/>
            <a:ahLst/>
            <a:cxnLst/>
            <a:rect l="l" t="t" r="r" b="b"/>
            <a:pathLst>
              <a:path w="5473" h="37706">
                <a:moveTo>
                  <a:pt x="0" y="37706"/>
                </a:moveTo>
                <a:lnTo>
                  <a:pt x="5041" y="24117"/>
                </a:lnTo>
                <a:lnTo>
                  <a:pt x="5473" y="0"/>
                </a:lnTo>
                <a:lnTo>
                  <a:pt x="5257" y="1261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2" name="object 1052"/>
          <p:cNvSpPr/>
          <p:nvPr/>
        </p:nvSpPr>
        <p:spPr>
          <a:xfrm>
            <a:off x="575800" y="7521103"/>
            <a:ext cx="4610" cy="48882"/>
          </a:xfrm>
          <a:custGeom>
            <a:avLst/>
            <a:gdLst/>
            <a:ahLst/>
            <a:cxnLst/>
            <a:rect l="l" t="t" r="r" b="b"/>
            <a:pathLst>
              <a:path w="4610" h="48882">
                <a:moveTo>
                  <a:pt x="0" y="0"/>
                </a:moveTo>
                <a:lnTo>
                  <a:pt x="4610" y="14350"/>
                </a:lnTo>
                <a:lnTo>
                  <a:pt x="3835" y="4888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3" name="object 1053"/>
          <p:cNvSpPr/>
          <p:nvPr/>
        </p:nvSpPr>
        <p:spPr>
          <a:xfrm>
            <a:off x="623916" y="9127095"/>
            <a:ext cx="2197" cy="2413"/>
          </a:xfrm>
          <a:custGeom>
            <a:avLst/>
            <a:gdLst/>
            <a:ahLst/>
            <a:cxnLst/>
            <a:rect l="l" t="t" r="r" b="b"/>
            <a:pathLst>
              <a:path w="2197" h="2413">
                <a:moveTo>
                  <a:pt x="0" y="2412"/>
                </a:moveTo>
                <a:lnTo>
                  <a:pt x="2197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4" name="object 1054"/>
          <p:cNvSpPr/>
          <p:nvPr/>
        </p:nvSpPr>
        <p:spPr>
          <a:xfrm>
            <a:off x="689018" y="9291386"/>
            <a:ext cx="12496" cy="1866"/>
          </a:xfrm>
          <a:custGeom>
            <a:avLst/>
            <a:gdLst/>
            <a:ahLst/>
            <a:cxnLst/>
            <a:rect l="l" t="t" r="r" b="b"/>
            <a:pathLst>
              <a:path w="12496" h="1866">
                <a:moveTo>
                  <a:pt x="12496" y="1866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5" name="object 1055"/>
          <p:cNvSpPr/>
          <p:nvPr/>
        </p:nvSpPr>
        <p:spPr>
          <a:xfrm>
            <a:off x="605176" y="8707431"/>
            <a:ext cx="96342" cy="95250"/>
          </a:xfrm>
          <a:custGeom>
            <a:avLst/>
            <a:gdLst/>
            <a:ahLst/>
            <a:cxnLst/>
            <a:rect l="l" t="t" r="r" b="b"/>
            <a:pathLst>
              <a:path w="96342" h="95250">
                <a:moveTo>
                  <a:pt x="58635" y="5041"/>
                </a:moveTo>
                <a:lnTo>
                  <a:pt x="71234" y="0"/>
                </a:lnTo>
                <a:lnTo>
                  <a:pt x="0" y="29159"/>
                </a:lnTo>
                <a:lnTo>
                  <a:pt x="0" y="58204"/>
                </a:lnTo>
                <a:lnTo>
                  <a:pt x="96342" y="95249"/>
                </a:lnTo>
                <a:lnTo>
                  <a:pt x="83845" y="9042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6" name="object 1056"/>
          <p:cNvSpPr/>
          <p:nvPr/>
        </p:nvSpPr>
        <p:spPr>
          <a:xfrm>
            <a:off x="605177" y="8386847"/>
            <a:ext cx="121551" cy="0"/>
          </a:xfrm>
          <a:custGeom>
            <a:avLst/>
            <a:gdLst/>
            <a:ahLst/>
            <a:cxnLst/>
            <a:rect l="l" t="t" r="r" b="b"/>
            <a:pathLst>
              <a:path w="121551">
                <a:moveTo>
                  <a:pt x="108940" y="0"/>
                </a:moveTo>
                <a:lnTo>
                  <a:pt x="121551" y="0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7" name="object 1057"/>
          <p:cNvSpPr/>
          <p:nvPr/>
        </p:nvSpPr>
        <p:spPr>
          <a:xfrm>
            <a:off x="612517" y="8249192"/>
            <a:ext cx="1320" cy="1638"/>
          </a:xfrm>
          <a:custGeom>
            <a:avLst/>
            <a:gdLst/>
            <a:ahLst/>
            <a:cxnLst/>
            <a:rect l="l" t="t" r="r" b="b"/>
            <a:pathLst>
              <a:path w="1320" h="1638">
                <a:moveTo>
                  <a:pt x="0" y="1638"/>
                </a:moveTo>
                <a:lnTo>
                  <a:pt x="1320" y="0"/>
                </a:lnTo>
                <a:lnTo>
                  <a:pt x="0" y="163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8" name="object 1058"/>
          <p:cNvSpPr/>
          <p:nvPr/>
        </p:nvSpPr>
        <p:spPr>
          <a:xfrm>
            <a:off x="676415" y="9261796"/>
            <a:ext cx="9093" cy="2628"/>
          </a:xfrm>
          <a:custGeom>
            <a:avLst/>
            <a:gdLst/>
            <a:ahLst/>
            <a:cxnLst/>
            <a:rect l="l" t="t" r="r" b="b"/>
            <a:pathLst>
              <a:path w="9093" h="2628">
                <a:moveTo>
                  <a:pt x="0" y="0"/>
                </a:moveTo>
                <a:lnTo>
                  <a:pt x="9093" y="262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9" name="object 1059"/>
          <p:cNvSpPr/>
          <p:nvPr/>
        </p:nvSpPr>
        <p:spPr>
          <a:xfrm>
            <a:off x="628517" y="9218717"/>
            <a:ext cx="8991" cy="18199"/>
          </a:xfrm>
          <a:custGeom>
            <a:avLst/>
            <a:gdLst/>
            <a:ahLst/>
            <a:cxnLst/>
            <a:rect l="l" t="t" r="r" b="b"/>
            <a:pathLst>
              <a:path w="8991" h="18199">
                <a:moveTo>
                  <a:pt x="8991" y="18199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0" name="object 1060"/>
          <p:cNvSpPr/>
          <p:nvPr/>
        </p:nvSpPr>
        <p:spPr>
          <a:xfrm>
            <a:off x="635755" y="9150003"/>
            <a:ext cx="2959" cy="4711"/>
          </a:xfrm>
          <a:custGeom>
            <a:avLst/>
            <a:gdLst/>
            <a:ahLst/>
            <a:cxnLst/>
            <a:rect l="l" t="t" r="r" b="b"/>
            <a:pathLst>
              <a:path w="2959" h="4711">
                <a:moveTo>
                  <a:pt x="2959" y="0"/>
                </a:moveTo>
                <a:lnTo>
                  <a:pt x="0" y="471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1" name="object 1061"/>
          <p:cNvSpPr/>
          <p:nvPr/>
        </p:nvSpPr>
        <p:spPr>
          <a:xfrm>
            <a:off x="679157" y="8226718"/>
            <a:ext cx="37147" cy="54470"/>
          </a:xfrm>
          <a:custGeom>
            <a:avLst/>
            <a:gdLst/>
            <a:ahLst/>
            <a:cxnLst/>
            <a:rect l="l" t="t" r="r" b="b"/>
            <a:pathLst>
              <a:path w="37147" h="54470">
                <a:moveTo>
                  <a:pt x="0" y="0"/>
                </a:moveTo>
                <a:lnTo>
                  <a:pt x="13703" y="7340"/>
                </a:lnTo>
                <a:lnTo>
                  <a:pt x="25323" y="19735"/>
                </a:lnTo>
                <a:lnTo>
                  <a:pt x="34086" y="39344"/>
                </a:lnTo>
                <a:lnTo>
                  <a:pt x="37147" y="5447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2" name="object 1062"/>
          <p:cNvSpPr/>
          <p:nvPr/>
        </p:nvSpPr>
        <p:spPr>
          <a:xfrm>
            <a:off x="809028" y="8207100"/>
            <a:ext cx="114" cy="33972"/>
          </a:xfrm>
          <a:custGeom>
            <a:avLst/>
            <a:gdLst/>
            <a:ahLst/>
            <a:cxnLst/>
            <a:rect l="l" t="t" r="r" b="b"/>
            <a:pathLst>
              <a:path w="114" h="33972">
                <a:moveTo>
                  <a:pt x="114" y="0"/>
                </a:moveTo>
                <a:lnTo>
                  <a:pt x="0" y="3397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3" name="object 1063"/>
          <p:cNvSpPr/>
          <p:nvPr/>
        </p:nvSpPr>
        <p:spPr>
          <a:xfrm>
            <a:off x="718611" y="8359885"/>
            <a:ext cx="90525" cy="26962"/>
          </a:xfrm>
          <a:custGeom>
            <a:avLst/>
            <a:gdLst/>
            <a:ahLst/>
            <a:cxnLst/>
            <a:rect l="l" t="t" r="r" b="b"/>
            <a:pathLst>
              <a:path w="90525" h="26962">
                <a:moveTo>
                  <a:pt x="0" y="0"/>
                </a:moveTo>
                <a:lnTo>
                  <a:pt x="90525" y="0"/>
                </a:lnTo>
                <a:lnTo>
                  <a:pt x="90424" y="26962"/>
                </a:lnTo>
                <a:lnTo>
                  <a:pt x="8115" y="26962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4" name="object 1064"/>
          <p:cNvSpPr/>
          <p:nvPr/>
        </p:nvSpPr>
        <p:spPr>
          <a:xfrm>
            <a:off x="626103" y="9108677"/>
            <a:ext cx="42748" cy="41325"/>
          </a:xfrm>
          <a:custGeom>
            <a:avLst/>
            <a:gdLst/>
            <a:ahLst/>
            <a:cxnLst/>
            <a:rect l="l" t="t" r="r" b="b"/>
            <a:pathLst>
              <a:path w="42748" h="41325">
                <a:moveTo>
                  <a:pt x="12611" y="41325"/>
                </a:moveTo>
                <a:lnTo>
                  <a:pt x="13373" y="40119"/>
                </a:lnTo>
                <a:lnTo>
                  <a:pt x="24447" y="31673"/>
                </a:lnTo>
                <a:lnTo>
                  <a:pt x="42748" y="24231"/>
                </a:lnTo>
                <a:lnTo>
                  <a:pt x="36068" y="0"/>
                </a:lnTo>
                <a:lnTo>
                  <a:pt x="24333" y="3619"/>
                </a:lnTo>
                <a:lnTo>
                  <a:pt x="2857" y="15239"/>
                </a:lnTo>
                <a:lnTo>
                  <a:pt x="0" y="1841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5" name="object 1065"/>
          <p:cNvSpPr/>
          <p:nvPr/>
        </p:nvSpPr>
        <p:spPr>
          <a:xfrm>
            <a:off x="626548" y="8715874"/>
            <a:ext cx="98856" cy="69151"/>
          </a:xfrm>
          <a:custGeom>
            <a:avLst/>
            <a:gdLst/>
            <a:ahLst/>
            <a:cxnLst/>
            <a:rect l="l" t="t" r="r" b="b"/>
            <a:pathLst>
              <a:path w="98856" h="69151">
                <a:moveTo>
                  <a:pt x="0" y="35725"/>
                </a:moveTo>
                <a:lnTo>
                  <a:pt x="21259" y="28930"/>
                </a:lnTo>
                <a:lnTo>
                  <a:pt x="98856" y="0"/>
                </a:lnTo>
                <a:lnTo>
                  <a:pt x="98856" y="6915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6" name="object 1066"/>
          <p:cNvSpPr/>
          <p:nvPr/>
        </p:nvSpPr>
        <p:spPr>
          <a:xfrm>
            <a:off x="633783" y="8251704"/>
            <a:ext cx="54140" cy="14909"/>
          </a:xfrm>
          <a:custGeom>
            <a:avLst/>
            <a:gdLst/>
            <a:ahLst/>
            <a:cxnLst/>
            <a:rect l="l" t="t" r="r" b="b"/>
            <a:pathLst>
              <a:path w="54140" h="14909">
                <a:moveTo>
                  <a:pt x="0" y="14909"/>
                </a:moveTo>
                <a:lnTo>
                  <a:pt x="7454" y="6464"/>
                </a:lnTo>
                <a:lnTo>
                  <a:pt x="15557" y="1866"/>
                </a:lnTo>
                <a:lnTo>
                  <a:pt x="27063" y="0"/>
                </a:lnTo>
                <a:lnTo>
                  <a:pt x="38912" y="2082"/>
                </a:lnTo>
                <a:lnTo>
                  <a:pt x="47777" y="7124"/>
                </a:lnTo>
                <a:lnTo>
                  <a:pt x="54140" y="1424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7" name="object 1067"/>
          <p:cNvSpPr/>
          <p:nvPr/>
        </p:nvSpPr>
        <p:spPr>
          <a:xfrm>
            <a:off x="627755" y="8359885"/>
            <a:ext cx="67513" cy="0"/>
          </a:xfrm>
          <a:custGeom>
            <a:avLst/>
            <a:gdLst/>
            <a:ahLst/>
            <a:cxnLst/>
            <a:rect l="l" t="t" r="r" b="b"/>
            <a:pathLst>
              <a:path w="67513">
                <a:moveTo>
                  <a:pt x="67513" y="0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8" name="object 1068"/>
          <p:cNvSpPr/>
          <p:nvPr/>
        </p:nvSpPr>
        <p:spPr>
          <a:xfrm>
            <a:off x="641348" y="8937816"/>
            <a:ext cx="134696" cy="134696"/>
          </a:xfrm>
          <a:custGeom>
            <a:avLst/>
            <a:gdLst/>
            <a:ahLst/>
            <a:cxnLst/>
            <a:rect l="l" t="t" r="r" b="b"/>
            <a:pathLst>
              <a:path w="134696" h="134696">
                <a:moveTo>
                  <a:pt x="9969" y="79019"/>
                </a:moveTo>
                <a:lnTo>
                  <a:pt x="0" y="79019"/>
                </a:lnTo>
                <a:lnTo>
                  <a:pt x="0" y="55448"/>
                </a:lnTo>
                <a:lnTo>
                  <a:pt x="55460" y="55448"/>
                </a:lnTo>
                <a:lnTo>
                  <a:pt x="55562" y="0"/>
                </a:lnTo>
                <a:lnTo>
                  <a:pt x="78803" y="0"/>
                </a:lnTo>
                <a:lnTo>
                  <a:pt x="78905" y="55448"/>
                </a:lnTo>
                <a:lnTo>
                  <a:pt x="134696" y="55448"/>
                </a:lnTo>
                <a:lnTo>
                  <a:pt x="134696" y="79133"/>
                </a:lnTo>
                <a:lnTo>
                  <a:pt x="78803" y="79133"/>
                </a:lnTo>
                <a:lnTo>
                  <a:pt x="78803" y="134696"/>
                </a:lnTo>
                <a:lnTo>
                  <a:pt x="55460" y="134594"/>
                </a:lnTo>
                <a:lnTo>
                  <a:pt x="55460" y="79019"/>
                </a:lnTo>
                <a:lnTo>
                  <a:pt x="9969" y="79019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9" name="object 1069"/>
          <p:cNvSpPr/>
          <p:nvPr/>
        </p:nvSpPr>
        <p:spPr>
          <a:xfrm>
            <a:off x="641342" y="8503460"/>
            <a:ext cx="134696" cy="134708"/>
          </a:xfrm>
          <a:custGeom>
            <a:avLst/>
            <a:gdLst/>
            <a:ahLst/>
            <a:cxnLst/>
            <a:rect l="l" t="t" r="r" b="b"/>
            <a:pathLst>
              <a:path w="134696" h="134708">
                <a:moveTo>
                  <a:pt x="0" y="79133"/>
                </a:moveTo>
                <a:lnTo>
                  <a:pt x="55460" y="79247"/>
                </a:lnTo>
                <a:lnTo>
                  <a:pt x="55460" y="134708"/>
                </a:lnTo>
                <a:lnTo>
                  <a:pt x="78917" y="134708"/>
                </a:lnTo>
                <a:lnTo>
                  <a:pt x="78917" y="79247"/>
                </a:lnTo>
                <a:lnTo>
                  <a:pt x="134696" y="79133"/>
                </a:lnTo>
                <a:lnTo>
                  <a:pt x="134696" y="55562"/>
                </a:lnTo>
                <a:lnTo>
                  <a:pt x="78803" y="55562"/>
                </a:lnTo>
                <a:lnTo>
                  <a:pt x="78917" y="0"/>
                </a:lnTo>
                <a:lnTo>
                  <a:pt x="55460" y="0"/>
                </a:lnTo>
                <a:lnTo>
                  <a:pt x="55460" y="55460"/>
                </a:lnTo>
                <a:lnTo>
                  <a:pt x="0" y="55460"/>
                </a:lnTo>
                <a:lnTo>
                  <a:pt x="0" y="7913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0" name="object 1070"/>
          <p:cNvSpPr/>
          <p:nvPr/>
        </p:nvSpPr>
        <p:spPr>
          <a:xfrm>
            <a:off x="651318" y="8223759"/>
            <a:ext cx="9537" cy="876"/>
          </a:xfrm>
          <a:custGeom>
            <a:avLst/>
            <a:gdLst/>
            <a:ahLst/>
            <a:cxnLst/>
            <a:rect l="l" t="t" r="r" b="b"/>
            <a:pathLst>
              <a:path w="9537" h="876">
                <a:moveTo>
                  <a:pt x="0" y="876"/>
                </a:moveTo>
                <a:lnTo>
                  <a:pt x="9537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1" name="object 1071"/>
          <p:cNvSpPr/>
          <p:nvPr/>
        </p:nvSpPr>
        <p:spPr>
          <a:xfrm>
            <a:off x="641342" y="8053438"/>
            <a:ext cx="134810" cy="134696"/>
          </a:xfrm>
          <a:custGeom>
            <a:avLst/>
            <a:gdLst/>
            <a:ahLst/>
            <a:cxnLst/>
            <a:rect l="l" t="t" r="r" b="b"/>
            <a:pathLst>
              <a:path w="134810" h="134696">
                <a:moveTo>
                  <a:pt x="0" y="69926"/>
                </a:moveTo>
                <a:lnTo>
                  <a:pt x="0" y="79133"/>
                </a:lnTo>
                <a:lnTo>
                  <a:pt x="55460" y="79133"/>
                </a:lnTo>
                <a:lnTo>
                  <a:pt x="55460" y="134594"/>
                </a:lnTo>
                <a:lnTo>
                  <a:pt x="78917" y="134696"/>
                </a:lnTo>
                <a:lnTo>
                  <a:pt x="78917" y="79133"/>
                </a:lnTo>
                <a:lnTo>
                  <a:pt x="134696" y="79133"/>
                </a:lnTo>
                <a:lnTo>
                  <a:pt x="134810" y="55575"/>
                </a:lnTo>
                <a:lnTo>
                  <a:pt x="78803" y="55575"/>
                </a:lnTo>
                <a:lnTo>
                  <a:pt x="78917" y="0"/>
                </a:lnTo>
                <a:lnTo>
                  <a:pt x="55460" y="0"/>
                </a:lnTo>
                <a:lnTo>
                  <a:pt x="55460" y="55575"/>
                </a:lnTo>
                <a:lnTo>
                  <a:pt x="0" y="55575"/>
                </a:lnTo>
                <a:lnTo>
                  <a:pt x="0" y="6992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2" name="object 1072"/>
          <p:cNvSpPr/>
          <p:nvPr/>
        </p:nvSpPr>
        <p:spPr>
          <a:xfrm>
            <a:off x="651318" y="8559029"/>
            <a:ext cx="12496" cy="0"/>
          </a:xfrm>
          <a:custGeom>
            <a:avLst/>
            <a:gdLst/>
            <a:ahLst/>
            <a:cxnLst/>
            <a:rect l="l" t="t" r="r" b="b"/>
            <a:pathLst>
              <a:path w="12496">
                <a:moveTo>
                  <a:pt x="0" y="0"/>
                </a:moveTo>
                <a:lnTo>
                  <a:pt x="12496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3" name="object 1073"/>
          <p:cNvSpPr/>
          <p:nvPr/>
        </p:nvSpPr>
        <p:spPr>
          <a:xfrm>
            <a:off x="676415" y="8702174"/>
            <a:ext cx="12611" cy="5257"/>
          </a:xfrm>
          <a:custGeom>
            <a:avLst/>
            <a:gdLst/>
            <a:ahLst/>
            <a:cxnLst/>
            <a:rect l="l" t="t" r="r" b="b"/>
            <a:pathLst>
              <a:path w="12611" h="5257">
                <a:moveTo>
                  <a:pt x="0" y="5257"/>
                </a:moveTo>
                <a:lnTo>
                  <a:pt x="12611" y="0"/>
                </a:lnTo>
                <a:lnTo>
                  <a:pt x="0" y="525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4" name="object 1074"/>
          <p:cNvSpPr/>
          <p:nvPr/>
        </p:nvSpPr>
        <p:spPr>
          <a:xfrm>
            <a:off x="705029" y="9105501"/>
            <a:ext cx="98971" cy="86372"/>
          </a:xfrm>
          <a:custGeom>
            <a:avLst/>
            <a:gdLst/>
            <a:ahLst/>
            <a:cxnLst/>
            <a:rect l="l" t="t" r="r" b="b"/>
            <a:pathLst>
              <a:path w="98971" h="86372">
                <a:moveTo>
                  <a:pt x="77482" y="54584"/>
                </a:moveTo>
                <a:lnTo>
                  <a:pt x="62141" y="26530"/>
                </a:lnTo>
                <a:lnTo>
                  <a:pt x="24104" y="26416"/>
                </a:lnTo>
                <a:lnTo>
                  <a:pt x="24002" y="86372"/>
                </a:lnTo>
                <a:lnTo>
                  <a:pt x="215" y="86372"/>
                </a:lnTo>
                <a:lnTo>
                  <a:pt x="0" y="0"/>
                </a:lnTo>
                <a:lnTo>
                  <a:pt x="75730" y="114"/>
                </a:lnTo>
                <a:lnTo>
                  <a:pt x="98971" y="3957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5" name="object 1075"/>
          <p:cNvSpPr/>
          <p:nvPr/>
        </p:nvSpPr>
        <p:spPr>
          <a:xfrm>
            <a:off x="689020" y="8691869"/>
            <a:ext cx="25095" cy="10299"/>
          </a:xfrm>
          <a:custGeom>
            <a:avLst/>
            <a:gdLst/>
            <a:ahLst/>
            <a:cxnLst/>
            <a:rect l="l" t="t" r="r" b="b"/>
            <a:pathLst>
              <a:path w="25095" h="10299">
                <a:moveTo>
                  <a:pt x="0" y="10299"/>
                </a:moveTo>
                <a:lnTo>
                  <a:pt x="25095" y="0"/>
                </a:lnTo>
                <a:lnTo>
                  <a:pt x="12496" y="514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6" name="object 1076"/>
          <p:cNvSpPr/>
          <p:nvPr/>
        </p:nvSpPr>
        <p:spPr>
          <a:xfrm>
            <a:off x="701513" y="8802682"/>
            <a:ext cx="12611" cy="4813"/>
          </a:xfrm>
          <a:custGeom>
            <a:avLst/>
            <a:gdLst/>
            <a:ahLst/>
            <a:cxnLst/>
            <a:rect l="l" t="t" r="r" b="b"/>
            <a:pathLst>
              <a:path w="12611" h="4813">
                <a:moveTo>
                  <a:pt x="11290" y="4267"/>
                </a:moveTo>
                <a:lnTo>
                  <a:pt x="0" y="0"/>
                </a:lnTo>
                <a:lnTo>
                  <a:pt x="12611" y="4813"/>
                </a:lnTo>
                <a:lnTo>
                  <a:pt x="11290" y="4267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7" name="object 1077"/>
          <p:cNvSpPr/>
          <p:nvPr/>
        </p:nvSpPr>
        <p:spPr>
          <a:xfrm>
            <a:off x="714118" y="8653070"/>
            <a:ext cx="95021" cy="141389"/>
          </a:xfrm>
          <a:custGeom>
            <a:avLst/>
            <a:gdLst/>
            <a:ahLst/>
            <a:cxnLst/>
            <a:rect l="l" t="t" r="r" b="b"/>
            <a:pathLst>
              <a:path w="95021" h="141389">
                <a:moveTo>
                  <a:pt x="0" y="38798"/>
                </a:moveTo>
                <a:lnTo>
                  <a:pt x="95021" y="0"/>
                </a:lnTo>
                <a:lnTo>
                  <a:pt x="95021" y="30797"/>
                </a:lnTo>
                <a:lnTo>
                  <a:pt x="33210" y="54584"/>
                </a:lnTo>
                <a:lnTo>
                  <a:pt x="33210" y="139738"/>
                </a:lnTo>
                <a:lnTo>
                  <a:pt x="37706" y="141389"/>
                </a:lnTo>
                <a:lnTo>
                  <a:pt x="33210" y="13973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8" name="object 1078"/>
          <p:cNvSpPr/>
          <p:nvPr/>
        </p:nvSpPr>
        <p:spPr>
          <a:xfrm>
            <a:off x="718611" y="9292047"/>
            <a:ext cx="8115" cy="1752"/>
          </a:xfrm>
          <a:custGeom>
            <a:avLst/>
            <a:gdLst/>
            <a:ahLst/>
            <a:cxnLst/>
            <a:rect l="l" t="t" r="r" b="b"/>
            <a:pathLst>
              <a:path w="8115" h="1752">
                <a:moveTo>
                  <a:pt x="0" y="1752"/>
                </a:moveTo>
                <a:lnTo>
                  <a:pt x="8115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9" name="object 1079"/>
          <p:cNvSpPr/>
          <p:nvPr/>
        </p:nvSpPr>
        <p:spPr>
          <a:xfrm>
            <a:off x="714118" y="8807496"/>
            <a:ext cx="19951" cy="7670"/>
          </a:xfrm>
          <a:custGeom>
            <a:avLst/>
            <a:gdLst/>
            <a:ahLst/>
            <a:cxnLst/>
            <a:rect l="l" t="t" r="r" b="b"/>
            <a:pathLst>
              <a:path w="19951" h="7670">
                <a:moveTo>
                  <a:pt x="0" y="0"/>
                </a:moveTo>
                <a:lnTo>
                  <a:pt x="19951" y="7670"/>
                </a:lnTo>
                <a:lnTo>
                  <a:pt x="12611" y="4826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0" name="object 1080"/>
          <p:cNvSpPr/>
          <p:nvPr/>
        </p:nvSpPr>
        <p:spPr>
          <a:xfrm>
            <a:off x="725189" y="7722336"/>
            <a:ext cx="20281" cy="158483"/>
          </a:xfrm>
          <a:custGeom>
            <a:avLst/>
            <a:gdLst/>
            <a:ahLst/>
            <a:cxnLst/>
            <a:rect l="l" t="t" r="r" b="b"/>
            <a:pathLst>
              <a:path w="20281" h="158483">
                <a:moveTo>
                  <a:pt x="0" y="149491"/>
                </a:moveTo>
                <a:lnTo>
                  <a:pt x="0" y="158368"/>
                </a:lnTo>
                <a:lnTo>
                  <a:pt x="20281" y="158483"/>
                </a:lnTo>
                <a:lnTo>
                  <a:pt x="20167" y="0"/>
                </a:lnTo>
                <a:lnTo>
                  <a:pt x="0" y="0"/>
                </a:lnTo>
                <a:lnTo>
                  <a:pt x="0" y="14949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1" name="object 1081"/>
          <p:cNvSpPr/>
          <p:nvPr/>
        </p:nvSpPr>
        <p:spPr>
          <a:xfrm>
            <a:off x="734066" y="8815170"/>
            <a:ext cx="32778" cy="12496"/>
          </a:xfrm>
          <a:custGeom>
            <a:avLst/>
            <a:gdLst/>
            <a:ahLst/>
            <a:cxnLst/>
            <a:rect l="l" t="t" r="r" b="b"/>
            <a:pathLst>
              <a:path w="32778" h="12496">
                <a:moveTo>
                  <a:pt x="0" y="0"/>
                </a:moveTo>
                <a:lnTo>
                  <a:pt x="32778" y="12496"/>
                </a:lnTo>
                <a:lnTo>
                  <a:pt x="30365" y="1162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2" name="object 1082"/>
          <p:cNvSpPr/>
          <p:nvPr/>
        </p:nvSpPr>
        <p:spPr>
          <a:xfrm>
            <a:off x="751820" y="8794455"/>
            <a:ext cx="57315" cy="49428"/>
          </a:xfrm>
          <a:custGeom>
            <a:avLst/>
            <a:gdLst/>
            <a:ahLst/>
            <a:cxnLst/>
            <a:rect l="l" t="t" r="r" b="b"/>
            <a:pathLst>
              <a:path w="57315" h="49428">
                <a:moveTo>
                  <a:pt x="0" y="0"/>
                </a:moveTo>
                <a:lnTo>
                  <a:pt x="57315" y="20827"/>
                </a:lnTo>
                <a:lnTo>
                  <a:pt x="57213" y="49428"/>
                </a:lnTo>
                <a:lnTo>
                  <a:pt x="15011" y="3321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3" name="object 1083"/>
          <p:cNvSpPr/>
          <p:nvPr/>
        </p:nvSpPr>
        <p:spPr>
          <a:xfrm>
            <a:off x="747327" y="8777363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12598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4" name="object 1084"/>
          <p:cNvSpPr/>
          <p:nvPr/>
        </p:nvSpPr>
        <p:spPr>
          <a:xfrm>
            <a:off x="1525496" y="7255537"/>
            <a:ext cx="86918" cy="2301633"/>
          </a:xfrm>
          <a:custGeom>
            <a:avLst/>
            <a:gdLst/>
            <a:ahLst/>
            <a:cxnLst/>
            <a:rect l="l" t="t" r="r" b="b"/>
            <a:pathLst>
              <a:path w="86918" h="2301633">
                <a:moveTo>
                  <a:pt x="17322" y="2301633"/>
                </a:moveTo>
                <a:lnTo>
                  <a:pt x="86918" y="2094699"/>
                </a:lnTo>
                <a:lnTo>
                  <a:pt x="86918" y="258216"/>
                </a:ln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5" name="object 1085"/>
          <p:cNvSpPr/>
          <p:nvPr/>
        </p:nvSpPr>
        <p:spPr>
          <a:xfrm>
            <a:off x="1563643" y="7368757"/>
            <a:ext cx="1854" cy="5473"/>
          </a:xfrm>
          <a:custGeom>
            <a:avLst/>
            <a:gdLst/>
            <a:ahLst/>
            <a:cxnLst/>
            <a:rect l="l" t="t" r="r" b="b"/>
            <a:pathLst>
              <a:path w="1854" h="5473">
                <a:moveTo>
                  <a:pt x="0" y="0"/>
                </a:moveTo>
                <a:lnTo>
                  <a:pt x="1854" y="5473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6" name="object 1086"/>
          <p:cNvSpPr/>
          <p:nvPr/>
        </p:nvSpPr>
        <p:spPr>
          <a:xfrm>
            <a:off x="1612416" y="9343340"/>
            <a:ext cx="0" cy="6464"/>
          </a:xfrm>
          <a:custGeom>
            <a:avLst/>
            <a:gdLst/>
            <a:ahLst/>
            <a:cxnLst/>
            <a:rect l="l" t="t" r="r" b="b"/>
            <a:pathLst>
              <a:path h="6464">
                <a:moveTo>
                  <a:pt x="0" y="0"/>
                </a:moveTo>
                <a:lnTo>
                  <a:pt x="0" y="6464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7" name="object 1087"/>
          <p:cNvSpPr/>
          <p:nvPr/>
        </p:nvSpPr>
        <p:spPr>
          <a:xfrm>
            <a:off x="1612416" y="8727048"/>
            <a:ext cx="0" cy="8775"/>
          </a:xfrm>
          <a:custGeom>
            <a:avLst/>
            <a:gdLst/>
            <a:ahLst/>
            <a:cxnLst/>
            <a:rect l="l" t="t" r="r" b="b"/>
            <a:pathLst>
              <a:path h="8775">
                <a:moveTo>
                  <a:pt x="0" y="0"/>
                </a:moveTo>
                <a:lnTo>
                  <a:pt x="0" y="8775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8" name="object 1088"/>
          <p:cNvSpPr/>
          <p:nvPr/>
        </p:nvSpPr>
        <p:spPr>
          <a:xfrm>
            <a:off x="1612416" y="8701947"/>
            <a:ext cx="0" cy="12496"/>
          </a:xfrm>
          <a:custGeom>
            <a:avLst/>
            <a:gdLst/>
            <a:ahLst/>
            <a:cxnLst/>
            <a:rect l="l" t="t" r="r" b="b"/>
            <a:pathLst>
              <a:path h="12496">
                <a:moveTo>
                  <a:pt x="0" y="12496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9" name="object 1089"/>
          <p:cNvSpPr/>
          <p:nvPr/>
        </p:nvSpPr>
        <p:spPr>
          <a:xfrm>
            <a:off x="1612305" y="8525819"/>
            <a:ext cx="0" cy="12611"/>
          </a:xfrm>
          <a:custGeom>
            <a:avLst/>
            <a:gdLst/>
            <a:ahLst/>
            <a:cxnLst/>
            <a:rect l="l" t="t" r="r" b="b"/>
            <a:pathLst>
              <a:path h="12611">
                <a:moveTo>
                  <a:pt x="0" y="0"/>
                </a:moveTo>
                <a:lnTo>
                  <a:pt x="0" y="12611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0" name="object 1090"/>
          <p:cNvSpPr/>
          <p:nvPr/>
        </p:nvSpPr>
        <p:spPr>
          <a:xfrm>
            <a:off x="1612305" y="8286890"/>
            <a:ext cx="0" cy="12598"/>
          </a:xfrm>
          <a:custGeom>
            <a:avLst/>
            <a:gdLst/>
            <a:ahLst/>
            <a:cxnLst/>
            <a:rect l="l" t="t" r="r" b="b"/>
            <a:pathLst>
              <a:path h="12598">
                <a:moveTo>
                  <a:pt x="0" y="0"/>
                </a:moveTo>
                <a:lnTo>
                  <a:pt x="0" y="1259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1" name="object 1091"/>
          <p:cNvSpPr/>
          <p:nvPr/>
        </p:nvSpPr>
        <p:spPr>
          <a:xfrm>
            <a:off x="1612305" y="8291384"/>
            <a:ext cx="0" cy="2628"/>
          </a:xfrm>
          <a:custGeom>
            <a:avLst/>
            <a:gdLst/>
            <a:ahLst/>
            <a:cxnLst/>
            <a:rect l="l" t="t" r="r" b="b"/>
            <a:pathLst>
              <a:path h="2628">
                <a:moveTo>
                  <a:pt x="0" y="0"/>
                </a:moveTo>
                <a:lnTo>
                  <a:pt x="0" y="2628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2" name="object 1092"/>
          <p:cNvSpPr/>
          <p:nvPr/>
        </p:nvSpPr>
        <p:spPr>
          <a:xfrm>
            <a:off x="1612416" y="7694382"/>
            <a:ext cx="0" cy="1320"/>
          </a:xfrm>
          <a:custGeom>
            <a:avLst/>
            <a:gdLst/>
            <a:ahLst/>
            <a:cxnLst/>
            <a:rect l="l" t="t" r="r" b="b"/>
            <a:pathLst>
              <a:path h="1320">
                <a:moveTo>
                  <a:pt x="0" y="0"/>
                </a:moveTo>
                <a:lnTo>
                  <a:pt x="0" y="132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3" name="object 1093"/>
          <p:cNvSpPr/>
          <p:nvPr/>
        </p:nvSpPr>
        <p:spPr>
          <a:xfrm>
            <a:off x="1612416" y="7590487"/>
            <a:ext cx="0" cy="4597"/>
          </a:xfrm>
          <a:custGeom>
            <a:avLst/>
            <a:gdLst/>
            <a:ahLst/>
            <a:cxnLst/>
            <a:rect l="l" t="t" r="r" b="b"/>
            <a:pathLst>
              <a:path h="4597">
                <a:moveTo>
                  <a:pt x="0" y="4597"/>
                </a:moveTo>
                <a:lnTo>
                  <a:pt x="0" y="0"/>
                </a:lnTo>
              </a:path>
            </a:pathLst>
          </a:custGeom>
          <a:ln w="307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9" name="object 589"/>
          <p:cNvSpPr/>
          <p:nvPr/>
        </p:nvSpPr>
        <p:spPr>
          <a:xfrm>
            <a:off x="6293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6003" y="71740"/>
                </a:lnTo>
                <a:lnTo>
                  <a:pt x="334497" y="57275"/>
                </a:lnTo>
                <a:lnTo>
                  <a:pt x="330275" y="43805"/>
                </a:lnTo>
                <a:lnTo>
                  <a:pt x="323625" y="31618"/>
                </a:lnTo>
                <a:lnTo>
                  <a:pt x="314833" y="21003"/>
                </a:lnTo>
                <a:lnTo>
                  <a:pt x="304188" y="12245"/>
                </a:lnTo>
                <a:lnTo>
                  <a:pt x="291976" y="5634"/>
                </a:lnTo>
                <a:lnTo>
                  <a:pt x="278487" y="1456"/>
                </a:lnTo>
                <a:lnTo>
                  <a:pt x="264007" y="0"/>
                </a:lnTo>
                <a:lnTo>
                  <a:pt x="71743" y="0"/>
                </a:lnTo>
                <a:lnTo>
                  <a:pt x="57278" y="1507"/>
                </a:lnTo>
                <a:lnTo>
                  <a:pt x="43809" y="5731"/>
                </a:lnTo>
                <a:lnTo>
                  <a:pt x="31622" y="12382"/>
                </a:lnTo>
                <a:lnTo>
                  <a:pt x="21005" y="21174"/>
                </a:lnTo>
                <a:lnTo>
                  <a:pt x="12247" y="31818"/>
                </a:lnTo>
                <a:lnTo>
                  <a:pt x="5635" y="44029"/>
                </a:lnTo>
                <a:lnTo>
                  <a:pt x="1456" y="57517"/>
                </a:lnTo>
                <a:lnTo>
                  <a:pt x="0" y="71996"/>
                </a:lnTo>
                <a:lnTo>
                  <a:pt x="0" y="264260"/>
                </a:lnTo>
                <a:lnTo>
                  <a:pt x="1508" y="278724"/>
                </a:lnTo>
                <a:lnTo>
                  <a:pt x="5733" y="292192"/>
                </a:lnTo>
                <a:lnTo>
                  <a:pt x="12386" y="304377"/>
                </a:lnTo>
                <a:lnTo>
                  <a:pt x="21180" y="314991"/>
                </a:lnTo>
                <a:lnTo>
                  <a:pt x="31827" y="323747"/>
                </a:lnTo>
                <a:lnTo>
                  <a:pt x="44039" y="330357"/>
                </a:lnTo>
                <a:lnTo>
                  <a:pt x="57529" y="334534"/>
                </a:lnTo>
                <a:lnTo>
                  <a:pt x="72008" y="335991"/>
                </a:lnTo>
                <a:lnTo>
                  <a:pt x="264263" y="335990"/>
                </a:lnTo>
                <a:lnTo>
                  <a:pt x="278728" y="334485"/>
                </a:lnTo>
                <a:lnTo>
                  <a:pt x="292198" y="330263"/>
                </a:lnTo>
                <a:lnTo>
                  <a:pt x="304384" y="323612"/>
                </a:lnTo>
                <a:lnTo>
                  <a:pt x="315000" y="314820"/>
                </a:lnTo>
                <a:lnTo>
                  <a:pt x="323758" y="304175"/>
                </a:lnTo>
                <a:lnTo>
                  <a:pt x="330369" y="291964"/>
                </a:lnTo>
                <a:lnTo>
                  <a:pt x="334547" y="278474"/>
                </a:lnTo>
                <a:lnTo>
                  <a:pt x="336003" y="263994"/>
                </a:lnTo>
                <a:close/>
              </a:path>
            </a:pathLst>
          </a:custGeom>
          <a:solidFill>
            <a:srgbClr val="41499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0" name="object 590"/>
          <p:cNvSpPr/>
          <p:nvPr/>
        </p:nvSpPr>
        <p:spPr>
          <a:xfrm>
            <a:off x="6293995" y="9912008"/>
            <a:ext cx="336003" cy="335991"/>
          </a:xfrm>
          <a:custGeom>
            <a:avLst/>
            <a:gdLst/>
            <a:ahLst/>
            <a:cxnLst/>
            <a:rect l="l" t="t" r="r" b="b"/>
            <a:pathLst>
              <a:path w="336003" h="335991">
                <a:moveTo>
                  <a:pt x="336003" y="263994"/>
                </a:moveTo>
                <a:lnTo>
                  <a:pt x="334547" y="278474"/>
                </a:lnTo>
                <a:lnTo>
                  <a:pt x="330369" y="291964"/>
                </a:lnTo>
                <a:lnTo>
                  <a:pt x="323758" y="304175"/>
                </a:lnTo>
                <a:lnTo>
                  <a:pt x="315000" y="314820"/>
                </a:lnTo>
                <a:lnTo>
                  <a:pt x="304384" y="323612"/>
                </a:lnTo>
                <a:lnTo>
                  <a:pt x="292198" y="330263"/>
                </a:lnTo>
                <a:lnTo>
                  <a:pt x="278728" y="334485"/>
                </a:lnTo>
                <a:lnTo>
                  <a:pt x="264263" y="335990"/>
                </a:lnTo>
                <a:lnTo>
                  <a:pt x="264007" y="335991"/>
                </a:lnTo>
                <a:lnTo>
                  <a:pt x="72008" y="335991"/>
                </a:lnTo>
                <a:lnTo>
                  <a:pt x="57529" y="334534"/>
                </a:lnTo>
                <a:lnTo>
                  <a:pt x="44039" y="330357"/>
                </a:lnTo>
                <a:lnTo>
                  <a:pt x="31827" y="323747"/>
                </a:lnTo>
                <a:lnTo>
                  <a:pt x="21180" y="314991"/>
                </a:lnTo>
                <a:lnTo>
                  <a:pt x="12386" y="304377"/>
                </a:lnTo>
                <a:lnTo>
                  <a:pt x="5733" y="292192"/>
                </a:lnTo>
                <a:lnTo>
                  <a:pt x="1508" y="278724"/>
                </a:lnTo>
                <a:lnTo>
                  <a:pt x="0" y="264260"/>
                </a:lnTo>
                <a:lnTo>
                  <a:pt x="0" y="263994"/>
                </a:lnTo>
                <a:lnTo>
                  <a:pt x="0" y="71996"/>
                </a:lnTo>
                <a:lnTo>
                  <a:pt x="1456" y="57517"/>
                </a:lnTo>
                <a:lnTo>
                  <a:pt x="5635" y="44029"/>
                </a:lnTo>
                <a:lnTo>
                  <a:pt x="12247" y="31818"/>
                </a:lnTo>
                <a:lnTo>
                  <a:pt x="21005" y="21174"/>
                </a:lnTo>
                <a:lnTo>
                  <a:pt x="31622" y="12382"/>
                </a:lnTo>
                <a:lnTo>
                  <a:pt x="43809" y="5731"/>
                </a:lnTo>
                <a:lnTo>
                  <a:pt x="57278" y="1507"/>
                </a:lnTo>
                <a:lnTo>
                  <a:pt x="71743" y="0"/>
                </a:lnTo>
                <a:lnTo>
                  <a:pt x="72008" y="0"/>
                </a:lnTo>
                <a:lnTo>
                  <a:pt x="264007" y="0"/>
                </a:lnTo>
                <a:lnTo>
                  <a:pt x="278487" y="1456"/>
                </a:lnTo>
                <a:lnTo>
                  <a:pt x="291976" y="5634"/>
                </a:lnTo>
                <a:lnTo>
                  <a:pt x="304188" y="12245"/>
                </a:lnTo>
                <a:lnTo>
                  <a:pt x="314833" y="21003"/>
                </a:lnTo>
                <a:lnTo>
                  <a:pt x="323625" y="31618"/>
                </a:lnTo>
                <a:lnTo>
                  <a:pt x="330275" y="43805"/>
                </a:lnTo>
                <a:lnTo>
                  <a:pt x="334497" y="57275"/>
                </a:lnTo>
                <a:lnTo>
                  <a:pt x="336003" y="71740"/>
                </a:lnTo>
                <a:lnTo>
                  <a:pt x="336003" y="71996"/>
                </a:lnTo>
                <a:lnTo>
                  <a:pt x="336003" y="263994"/>
                </a:lnTo>
                <a:close/>
              </a:path>
            </a:pathLst>
          </a:custGeom>
          <a:ln w="16611">
            <a:solidFill>
              <a:srgbClr val="33325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1" name="object 591"/>
          <p:cNvSpPr/>
          <p:nvPr/>
        </p:nvSpPr>
        <p:spPr>
          <a:xfrm>
            <a:off x="6538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2" name="object 592"/>
          <p:cNvSpPr/>
          <p:nvPr/>
        </p:nvSpPr>
        <p:spPr>
          <a:xfrm>
            <a:off x="6538241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3" name="object 593"/>
          <p:cNvSpPr/>
          <p:nvPr/>
        </p:nvSpPr>
        <p:spPr>
          <a:xfrm>
            <a:off x="6435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4" name="object 594"/>
          <p:cNvSpPr/>
          <p:nvPr/>
        </p:nvSpPr>
        <p:spPr>
          <a:xfrm>
            <a:off x="6435806" y="10070179"/>
            <a:ext cx="0" cy="28689"/>
          </a:xfrm>
          <a:custGeom>
            <a:avLst/>
            <a:gdLst/>
            <a:ahLst/>
            <a:cxnLst/>
            <a:rect l="l" t="t" r="r" b="b"/>
            <a:pathLst>
              <a:path h="28689">
                <a:moveTo>
                  <a:pt x="0" y="0"/>
                </a:moveTo>
                <a:lnTo>
                  <a:pt x="0" y="2868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5" name="object 595"/>
          <p:cNvSpPr/>
          <p:nvPr/>
        </p:nvSpPr>
        <p:spPr>
          <a:xfrm>
            <a:off x="6435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6" name="object 596"/>
          <p:cNvSpPr/>
          <p:nvPr/>
        </p:nvSpPr>
        <p:spPr>
          <a:xfrm>
            <a:off x="6435806" y="10098863"/>
            <a:ext cx="102438" cy="0"/>
          </a:xfrm>
          <a:custGeom>
            <a:avLst/>
            <a:gdLst/>
            <a:ahLst/>
            <a:cxnLst/>
            <a:rect l="l" t="t" r="r" b="b"/>
            <a:pathLst>
              <a:path w="102438">
                <a:moveTo>
                  <a:pt x="0" y="0"/>
                </a:moveTo>
                <a:lnTo>
                  <a:pt x="102438" y="0"/>
                </a:lnTo>
              </a:path>
            </a:pathLst>
          </a:custGeom>
          <a:ln w="1841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7" name="object 597"/>
          <p:cNvSpPr/>
          <p:nvPr/>
        </p:nvSpPr>
        <p:spPr>
          <a:xfrm>
            <a:off x="6513196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  <a:lnTo>
                  <a:pt x="6223" y="715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8" name="object 598"/>
          <p:cNvSpPr/>
          <p:nvPr/>
        </p:nvSpPr>
        <p:spPr>
          <a:xfrm>
            <a:off x="6513196" y="9959726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7150"/>
                </a:moveTo>
                <a:lnTo>
                  <a:pt x="5918" y="3670"/>
                </a:lnTo>
                <a:lnTo>
                  <a:pt x="3403" y="787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9" name="object 599"/>
          <p:cNvSpPr/>
          <p:nvPr/>
        </p:nvSpPr>
        <p:spPr>
          <a:xfrm>
            <a:off x="6454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  <a:lnTo>
                  <a:pt x="6223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0" name="object 600"/>
          <p:cNvSpPr/>
          <p:nvPr/>
        </p:nvSpPr>
        <p:spPr>
          <a:xfrm>
            <a:off x="6454623" y="9959731"/>
            <a:ext cx="6223" cy="7150"/>
          </a:xfrm>
          <a:custGeom>
            <a:avLst/>
            <a:gdLst/>
            <a:ahLst/>
            <a:cxnLst/>
            <a:rect l="l" t="t" r="r" b="b"/>
            <a:pathLst>
              <a:path w="6223" h="7150">
                <a:moveTo>
                  <a:pt x="6223" y="0"/>
                </a:moveTo>
                <a:lnTo>
                  <a:pt x="2819" y="787"/>
                </a:lnTo>
                <a:lnTo>
                  <a:pt x="304" y="3670"/>
                </a:lnTo>
                <a:lnTo>
                  <a:pt x="0" y="71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1" name="object 601"/>
          <p:cNvSpPr/>
          <p:nvPr/>
        </p:nvSpPr>
        <p:spPr>
          <a:xfrm>
            <a:off x="6435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2" name="object 602"/>
          <p:cNvSpPr/>
          <p:nvPr/>
        </p:nvSpPr>
        <p:spPr>
          <a:xfrm>
            <a:off x="6435488" y="10062497"/>
            <a:ext cx="103073" cy="0"/>
          </a:xfrm>
          <a:custGeom>
            <a:avLst/>
            <a:gdLst/>
            <a:ahLst/>
            <a:cxnLst/>
            <a:rect l="l" t="t" r="r" b="b"/>
            <a:pathLst>
              <a:path w="103073">
                <a:moveTo>
                  <a:pt x="0" y="0"/>
                </a:moveTo>
                <a:lnTo>
                  <a:pt x="103073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3" name="object 603"/>
          <p:cNvSpPr/>
          <p:nvPr/>
        </p:nvSpPr>
        <p:spPr>
          <a:xfrm>
            <a:off x="6433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4" name="object 604"/>
          <p:cNvSpPr/>
          <p:nvPr/>
        </p:nvSpPr>
        <p:spPr>
          <a:xfrm>
            <a:off x="6433474" y="10070179"/>
            <a:ext cx="107099" cy="0"/>
          </a:xfrm>
          <a:custGeom>
            <a:avLst/>
            <a:gdLst/>
            <a:ahLst/>
            <a:cxnLst/>
            <a:rect l="l" t="t" r="r" b="b"/>
            <a:pathLst>
              <a:path w="107099">
                <a:moveTo>
                  <a:pt x="0" y="0"/>
                </a:moveTo>
                <a:lnTo>
                  <a:pt x="107099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5" name="object 605"/>
          <p:cNvSpPr/>
          <p:nvPr/>
        </p:nvSpPr>
        <p:spPr>
          <a:xfrm>
            <a:off x="6446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6" name="object 606"/>
          <p:cNvSpPr/>
          <p:nvPr/>
        </p:nvSpPr>
        <p:spPr>
          <a:xfrm>
            <a:off x="6446410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8216" y="0"/>
                </a:moveTo>
                <a:lnTo>
                  <a:pt x="0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7" name="object 607"/>
          <p:cNvSpPr/>
          <p:nvPr/>
        </p:nvSpPr>
        <p:spPr>
          <a:xfrm>
            <a:off x="6444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  <a:lnTo>
                  <a:pt x="0" y="166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8" name="object 608"/>
          <p:cNvSpPr/>
          <p:nvPr/>
        </p:nvSpPr>
        <p:spPr>
          <a:xfrm>
            <a:off x="6444585" y="10060833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1663"/>
                </a:moveTo>
                <a:lnTo>
                  <a:pt x="952" y="1663"/>
                </a:lnTo>
                <a:lnTo>
                  <a:pt x="1739" y="939"/>
                </a:lnTo>
                <a:lnTo>
                  <a:pt x="1816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9" name="object 609"/>
          <p:cNvSpPr/>
          <p:nvPr/>
        </p:nvSpPr>
        <p:spPr>
          <a:xfrm>
            <a:off x="6434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  <a:lnTo>
                  <a:pt x="146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0" name="object 610"/>
          <p:cNvSpPr/>
          <p:nvPr/>
        </p:nvSpPr>
        <p:spPr>
          <a:xfrm>
            <a:off x="6434028" y="10062497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0"/>
                </a:moveTo>
                <a:lnTo>
                  <a:pt x="698" y="0"/>
                </a:lnTo>
                <a:lnTo>
                  <a:pt x="63" y="584"/>
                </a:lnTo>
                <a:lnTo>
                  <a:pt x="0" y="133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1" name="object 611"/>
          <p:cNvSpPr/>
          <p:nvPr/>
        </p:nvSpPr>
        <p:spPr>
          <a:xfrm>
            <a:off x="6433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2" name="object 612"/>
          <p:cNvSpPr/>
          <p:nvPr/>
        </p:nvSpPr>
        <p:spPr>
          <a:xfrm>
            <a:off x="6433470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558" y="0"/>
                </a:moveTo>
                <a:lnTo>
                  <a:pt x="0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3" name="object 613"/>
          <p:cNvSpPr/>
          <p:nvPr/>
        </p:nvSpPr>
        <p:spPr>
          <a:xfrm>
            <a:off x="6519419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4" name="object 614"/>
          <p:cNvSpPr/>
          <p:nvPr/>
        </p:nvSpPr>
        <p:spPr>
          <a:xfrm>
            <a:off x="6519419" y="9966876"/>
            <a:ext cx="8216" cy="93954"/>
          </a:xfrm>
          <a:custGeom>
            <a:avLst/>
            <a:gdLst/>
            <a:ahLst/>
            <a:cxnLst/>
            <a:rect l="l" t="t" r="r" b="b"/>
            <a:pathLst>
              <a:path w="8216" h="93954">
                <a:moveTo>
                  <a:pt x="0" y="0"/>
                </a:moveTo>
                <a:lnTo>
                  <a:pt x="8216" y="9395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5" name="object 615"/>
          <p:cNvSpPr/>
          <p:nvPr/>
        </p:nvSpPr>
        <p:spPr>
          <a:xfrm>
            <a:off x="6540017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6" name="object 616"/>
          <p:cNvSpPr/>
          <p:nvPr/>
        </p:nvSpPr>
        <p:spPr>
          <a:xfrm>
            <a:off x="6540017" y="10063833"/>
            <a:ext cx="558" cy="6350"/>
          </a:xfrm>
          <a:custGeom>
            <a:avLst/>
            <a:gdLst/>
            <a:ahLst/>
            <a:cxnLst/>
            <a:rect l="l" t="t" r="r" b="b"/>
            <a:pathLst>
              <a:path w="558" h="6350">
                <a:moveTo>
                  <a:pt x="0" y="0"/>
                </a:moveTo>
                <a:lnTo>
                  <a:pt x="558" y="635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7" name="object 617"/>
          <p:cNvSpPr/>
          <p:nvPr/>
        </p:nvSpPr>
        <p:spPr>
          <a:xfrm>
            <a:off x="6527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  <a:lnTo>
                  <a:pt x="0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8" name="object 618"/>
          <p:cNvSpPr/>
          <p:nvPr/>
        </p:nvSpPr>
        <p:spPr>
          <a:xfrm>
            <a:off x="6527639" y="10060826"/>
            <a:ext cx="1816" cy="1663"/>
          </a:xfrm>
          <a:custGeom>
            <a:avLst/>
            <a:gdLst/>
            <a:ahLst/>
            <a:cxnLst/>
            <a:rect l="l" t="t" r="r" b="b"/>
            <a:pathLst>
              <a:path w="1816" h="1663">
                <a:moveTo>
                  <a:pt x="0" y="0"/>
                </a:moveTo>
                <a:lnTo>
                  <a:pt x="76" y="939"/>
                </a:lnTo>
                <a:lnTo>
                  <a:pt x="876" y="1663"/>
                </a:lnTo>
                <a:lnTo>
                  <a:pt x="1816" y="1663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9" name="object 619"/>
          <p:cNvSpPr/>
          <p:nvPr/>
        </p:nvSpPr>
        <p:spPr>
          <a:xfrm>
            <a:off x="6538556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  <a:lnTo>
                  <a:pt x="1460" y="1333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0" name="object 620"/>
          <p:cNvSpPr/>
          <p:nvPr/>
        </p:nvSpPr>
        <p:spPr>
          <a:xfrm>
            <a:off x="6538556" y="10062499"/>
            <a:ext cx="1460" cy="1333"/>
          </a:xfrm>
          <a:custGeom>
            <a:avLst/>
            <a:gdLst/>
            <a:ahLst/>
            <a:cxnLst/>
            <a:rect l="l" t="t" r="r" b="b"/>
            <a:pathLst>
              <a:path w="1460" h="1333">
                <a:moveTo>
                  <a:pt x="1460" y="1333"/>
                </a:moveTo>
                <a:lnTo>
                  <a:pt x="1397" y="584"/>
                </a:lnTo>
                <a:lnTo>
                  <a:pt x="762" y="0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1" name="object 621"/>
          <p:cNvSpPr/>
          <p:nvPr/>
        </p:nvSpPr>
        <p:spPr>
          <a:xfrm>
            <a:off x="6466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  <a:lnTo>
                  <a:pt x="40970" y="1712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2" name="object 622"/>
          <p:cNvSpPr/>
          <p:nvPr/>
        </p:nvSpPr>
        <p:spPr>
          <a:xfrm>
            <a:off x="6466541" y="9956862"/>
            <a:ext cx="40970" cy="1712"/>
          </a:xfrm>
          <a:custGeom>
            <a:avLst/>
            <a:gdLst/>
            <a:ahLst/>
            <a:cxnLst/>
            <a:rect l="l" t="t" r="r" b="b"/>
            <a:pathLst>
              <a:path w="40970" h="1712">
                <a:moveTo>
                  <a:pt x="40970" y="1712"/>
                </a:moveTo>
                <a:lnTo>
                  <a:pt x="28383" y="170"/>
                </a:lnTo>
                <a:lnTo>
                  <a:pt x="15727" y="0"/>
                </a:lnTo>
                <a:lnTo>
                  <a:pt x="3112" y="1201"/>
                </a:lnTo>
                <a:lnTo>
                  <a:pt x="0" y="1712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3" name="object 623"/>
          <p:cNvSpPr/>
          <p:nvPr/>
        </p:nvSpPr>
        <p:spPr>
          <a:xfrm>
            <a:off x="6502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4" name="object 624"/>
          <p:cNvSpPr/>
          <p:nvPr/>
        </p:nvSpPr>
        <p:spPr>
          <a:xfrm>
            <a:off x="6502852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5" name="object 625"/>
          <p:cNvSpPr/>
          <p:nvPr/>
        </p:nvSpPr>
        <p:spPr>
          <a:xfrm>
            <a:off x="6460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1879" y="723"/>
                </a:lnTo>
                <a:lnTo>
                  <a:pt x="0" y="1155"/>
                </a:lnTo>
                <a:lnTo>
                  <a:pt x="5689" y="0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6" name="object 626"/>
          <p:cNvSpPr/>
          <p:nvPr/>
        </p:nvSpPr>
        <p:spPr>
          <a:xfrm>
            <a:off x="6460846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0"/>
                </a:moveTo>
                <a:lnTo>
                  <a:pt x="3784" y="342"/>
                </a:lnTo>
                <a:lnTo>
                  <a:pt x="1879" y="723"/>
                </a:lnTo>
                <a:lnTo>
                  <a:pt x="0" y="1155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7" name="object 627"/>
          <p:cNvSpPr/>
          <p:nvPr/>
        </p:nvSpPr>
        <p:spPr>
          <a:xfrm>
            <a:off x="6466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8" name="object 628"/>
          <p:cNvSpPr/>
          <p:nvPr/>
        </p:nvSpPr>
        <p:spPr>
          <a:xfrm>
            <a:off x="6466536" y="9957841"/>
            <a:ext cx="4660" cy="0"/>
          </a:xfrm>
          <a:custGeom>
            <a:avLst/>
            <a:gdLst/>
            <a:ahLst/>
            <a:cxnLst/>
            <a:rect l="l" t="t" r="r" b="b"/>
            <a:pathLst>
              <a:path w="4660">
                <a:moveTo>
                  <a:pt x="0" y="0"/>
                </a:moveTo>
                <a:lnTo>
                  <a:pt x="466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9" name="object 629"/>
          <p:cNvSpPr/>
          <p:nvPr/>
        </p:nvSpPr>
        <p:spPr>
          <a:xfrm>
            <a:off x="6466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0" name="object 630"/>
          <p:cNvSpPr/>
          <p:nvPr/>
        </p:nvSpPr>
        <p:spPr>
          <a:xfrm>
            <a:off x="6466536" y="9957838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736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1" name="object 631"/>
          <p:cNvSpPr/>
          <p:nvPr/>
        </p:nvSpPr>
        <p:spPr>
          <a:xfrm>
            <a:off x="6507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1904" y="342"/>
                </a:lnTo>
                <a:lnTo>
                  <a:pt x="0" y="0"/>
                </a:lnTo>
                <a:lnTo>
                  <a:pt x="5689" y="1155"/>
                </a:lnTo>
                <a:close/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2" name="object 632"/>
          <p:cNvSpPr/>
          <p:nvPr/>
        </p:nvSpPr>
        <p:spPr>
          <a:xfrm>
            <a:off x="6507510" y="9958575"/>
            <a:ext cx="5689" cy="1155"/>
          </a:xfrm>
          <a:custGeom>
            <a:avLst/>
            <a:gdLst/>
            <a:ahLst/>
            <a:cxnLst/>
            <a:rect l="l" t="t" r="r" b="b"/>
            <a:pathLst>
              <a:path w="5689" h="1155">
                <a:moveTo>
                  <a:pt x="5689" y="1155"/>
                </a:moveTo>
                <a:lnTo>
                  <a:pt x="3809" y="723"/>
                </a:lnTo>
                <a:lnTo>
                  <a:pt x="1904" y="342"/>
                </a:ln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3" name="object 633"/>
          <p:cNvSpPr/>
          <p:nvPr/>
        </p:nvSpPr>
        <p:spPr>
          <a:xfrm>
            <a:off x="6507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4" name="object 634"/>
          <p:cNvSpPr/>
          <p:nvPr/>
        </p:nvSpPr>
        <p:spPr>
          <a:xfrm>
            <a:off x="6507511" y="9957841"/>
            <a:ext cx="0" cy="736"/>
          </a:xfrm>
          <a:custGeom>
            <a:avLst/>
            <a:gdLst/>
            <a:ahLst/>
            <a:cxnLst/>
            <a:rect l="l" t="t" r="r" b="b"/>
            <a:pathLst>
              <a:path h="736">
                <a:moveTo>
                  <a:pt x="0" y="0"/>
                </a:moveTo>
                <a:lnTo>
                  <a:pt x="0" y="736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5" name="object 635"/>
          <p:cNvSpPr/>
          <p:nvPr/>
        </p:nvSpPr>
        <p:spPr>
          <a:xfrm>
            <a:off x="6386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6" name="object 636"/>
          <p:cNvSpPr/>
          <p:nvPr/>
        </p:nvSpPr>
        <p:spPr>
          <a:xfrm>
            <a:off x="6386346" y="10099522"/>
            <a:ext cx="178435" cy="0"/>
          </a:xfrm>
          <a:custGeom>
            <a:avLst/>
            <a:gdLst/>
            <a:ahLst/>
            <a:cxnLst/>
            <a:rect l="l" t="t" r="r" b="b"/>
            <a:pathLst>
              <a:path w="178435">
                <a:moveTo>
                  <a:pt x="178435" y="0"/>
                </a:moveTo>
                <a:lnTo>
                  <a:pt x="0" y="0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7" name="object 637"/>
          <p:cNvSpPr/>
          <p:nvPr/>
        </p:nvSpPr>
        <p:spPr>
          <a:xfrm>
            <a:off x="6386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8" name="object 638"/>
          <p:cNvSpPr/>
          <p:nvPr/>
        </p:nvSpPr>
        <p:spPr>
          <a:xfrm>
            <a:off x="6386347" y="10099522"/>
            <a:ext cx="0" cy="42227"/>
          </a:xfrm>
          <a:custGeom>
            <a:avLst/>
            <a:gdLst/>
            <a:ahLst/>
            <a:cxnLst/>
            <a:rect l="l" t="t" r="r" b="b"/>
            <a:pathLst>
              <a:path h="42227">
                <a:moveTo>
                  <a:pt x="0" y="0"/>
                </a:moveTo>
                <a:lnTo>
                  <a:pt x="0" y="42227"/>
                </a:lnTo>
              </a:path>
            </a:pathLst>
          </a:custGeom>
          <a:ln w="7378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9" name="object 639"/>
          <p:cNvSpPr/>
          <p:nvPr/>
        </p:nvSpPr>
        <p:spPr>
          <a:xfrm>
            <a:off x="6383106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0" name="object 640"/>
          <p:cNvSpPr/>
          <p:nvPr/>
        </p:nvSpPr>
        <p:spPr>
          <a:xfrm>
            <a:off x="6383106" y="9949543"/>
            <a:ext cx="0" cy="240944"/>
          </a:xfrm>
          <a:custGeom>
            <a:avLst/>
            <a:gdLst/>
            <a:ahLst/>
            <a:cxnLst/>
            <a:rect l="l" t="t" r="r" b="b"/>
            <a:pathLst>
              <a:path h="240944">
                <a:moveTo>
                  <a:pt x="0" y="0"/>
                </a:moveTo>
                <a:lnTo>
                  <a:pt x="0" y="24094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1" name="object 641"/>
          <p:cNvSpPr/>
          <p:nvPr/>
        </p:nvSpPr>
        <p:spPr>
          <a:xfrm>
            <a:off x="6347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2" name="object 642"/>
          <p:cNvSpPr/>
          <p:nvPr/>
        </p:nvSpPr>
        <p:spPr>
          <a:xfrm>
            <a:off x="6347084" y="9959893"/>
            <a:ext cx="35915" cy="0"/>
          </a:xfrm>
          <a:custGeom>
            <a:avLst/>
            <a:gdLst/>
            <a:ahLst/>
            <a:cxnLst/>
            <a:rect l="l" t="t" r="r" b="b"/>
            <a:pathLst>
              <a:path w="35915">
                <a:moveTo>
                  <a:pt x="35915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3" name="object 643"/>
          <p:cNvSpPr/>
          <p:nvPr/>
        </p:nvSpPr>
        <p:spPr>
          <a:xfrm>
            <a:off x="6354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4" name="object 644"/>
          <p:cNvSpPr/>
          <p:nvPr/>
        </p:nvSpPr>
        <p:spPr>
          <a:xfrm>
            <a:off x="6354959" y="997396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5" name="object 645"/>
          <p:cNvSpPr/>
          <p:nvPr/>
        </p:nvSpPr>
        <p:spPr>
          <a:xfrm>
            <a:off x="6348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6" name="object 646"/>
          <p:cNvSpPr/>
          <p:nvPr/>
        </p:nvSpPr>
        <p:spPr>
          <a:xfrm>
            <a:off x="6348328" y="998763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7" name="object 647"/>
          <p:cNvSpPr/>
          <p:nvPr/>
        </p:nvSpPr>
        <p:spPr>
          <a:xfrm>
            <a:off x="6360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8" name="object 648"/>
          <p:cNvSpPr/>
          <p:nvPr/>
        </p:nvSpPr>
        <p:spPr>
          <a:xfrm>
            <a:off x="6360335" y="9959893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9" name="object 649"/>
          <p:cNvSpPr/>
          <p:nvPr/>
        </p:nvSpPr>
        <p:spPr>
          <a:xfrm>
            <a:off x="6370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0" name="object 650"/>
          <p:cNvSpPr/>
          <p:nvPr/>
        </p:nvSpPr>
        <p:spPr>
          <a:xfrm>
            <a:off x="6370271" y="997399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1" name="object 651"/>
          <p:cNvSpPr/>
          <p:nvPr/>
        </p:nvSpPr>
        <p:spPr>
          <a:xfrm>
            <a:off x="6354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2" name="object 652"/>
          <p:cNvSpPr/>
          <p:nvPr/>
        </p:nvSpPr>
        <p:spPr>
          <a:xfrm>
            <a:off x="6354645" y="10001990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3" name="object 653"/>
          <p:cNvSpPr/>
          <p:nvPr/>
        </p:nvSpPr>
        <p:spPr>
          <a:xfrm>
            <a:off x="6348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4" name="object 654"/>
          <p:cNvSpPr/>
          <p:nvPr/>
        </p:nvSpPr>
        <p:spPr>
          <a:xfrm>
            <a:off x="6348014" y="10015653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5" name="object 655"/>
          <p:cNvSpPr/>
          <p:nvPr/>
        </p:nvSpPr>
        <p:spPr>
          <a:xfrm>
            <a:off x="6360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6" name="object 656"/>
          <p:cNvSpPr/>
          <p:nvPr/>
        </p:nvSpPr>
        <p:spPr>
          <a:xfrm>
            <a:off x="6360021" y="9987915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7" name="object 657"/>
          <p:cNvSpPr/>
          <p:nvPr/>
        </p:nvSpPr>
        <p:spPr>
          <a:xfrm>
            <a:off x="6369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8" name="object 658"/>
          <p:cNvSpPr/>
          <p:nvPr/>
        </p:nvSpPr>
        <p:spPr>
          <a:xfrm>
            <a:off x="6369956" y="10002019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9" name="object 659"/>
          <p:cNvSpPr/>
          <p:nvPr/>
        </p:nvSpPr>
        <p:spPr>
          <a:xfrm>
            <a:off x="6354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0" name="object 660"/>
          <p:cNvSpPr/>
          <p:nvPr/>
        </p:nvSpPr>
        <p:spPr>
          <a:xfrm>
            <a:off x="6354827" y="10029902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1" name="object 661"/>
          <p:cNvSpPr/>
          <p:nvPr/>
        </p:nvSpPr>
        <p:spPr>
          <a:xfrm>
            <a:off x="6348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2" name="object 662"/>
          <p:cNvSpPr/>
          <p:nvPr/>
        </p:nvSpPr>
        <p:spPr>
          <a:xfrm>
            <a:off x="6348199" y="10043565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3" name="object 663"/>
          <p:cNvSpPr/>
          <p:nvPr/>
        </p:nvSpPr>
        <p:spPr>
          <a:xfrm>
            <a:off x="6360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4" name="object 664"/>
          <p:cNvSpPr/>
          <p:nvPr/>
        </p:nvSpPr>
        <p:spPr>
          <a:xfrm>
            <a:off x="6360205" y="10015827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5" name="object 665"/>
          <p:cNvSpPr/>
          <p:nvPr/>
        </p:nvSpPr>
        <p:spPr>
          <a:xfrm>
            <a:off x="6370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6" name="object 666"/>
          <p:cNvSpPr/>
          <p:nvPr/>
        </p:nvSpPr>
        <p:spPr>
          <a:xfrm>
            <a:off x="6370140" y="10029932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7" name="object 667"/>
          <p:cNvSpPr/>
          <p:nvPr/>
        </p:nvSpPr>
        <p:spPr>
          <a:xfrm>
            <a:off x="6354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8" name="object 668"/>
          <p:cNvSpPr/>
          <p:nvPr/>
        </p:nvSpPr>
        <p:spPr>
          <a:xfrm>
            <a:off x="6354852" y="10057805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9" name="object 669"/>
          <p:cNvSpPr/>
          <p:nvPr/>
        </p:nvSpPr>
        <p:spPr>
          <a:xfrm>
            <a:off x="6348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0" name="object 670"/>
          <p:cNvSpPr/>
          <p:nvPr/>
        </p:nvSpPr>
        <p:spPr>
          <a:xfrm>
            <a:off x="6348221" y="10071468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1" name="object 671"/>
          <p:cNvSpPr/>
          <p:nvPr/>
        </p:nvSpPr>
        <p:spPr>
          <a:xfrm>
            <a:off x="6360229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2" name="object 672"/>
          <p:cNvSpPr/>
          <p:nvPr/>
        </p:nvSpPr>
        <p:spPr>
          <a:xfrm>
            <a:off x="6360229" y="10043731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3" name="object 673"/>
          <p:cNvSpPr/>
          <p:nvPr/>
        </p:nvSpPr>
        <p:spPr>
          <a:xfrm>
            <a:off x="6370165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4" name="object 674"/>
          <p:cNvSpPr/>
          <p:nvPr/>
        </p:nvSpPr>
        <p:spPr>
          <a:xfrm>
            <a:off x="6370165" y="10057834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5" name="object 675"/>
          <p:cNvSpPr/>
          <p:nvPr/>
        </p:nvSpPr>
        <p:spPr>
          <a:xfrm>
            <a:off x="6354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6" name="object 676"/>
          <p:cNvSpPr/>
          <p:nvPr/>
        </p:nvSpPr>
        <p:spPr>
          <a:xfrm>
            <a:off x="6354771" y="1008572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7" name="object 677"/>
          <p:cNvSpPr/>
          <p:nvPr/>
        </p:nvSpPr>
        <p:spPr>
          <a:xfrm>
            <a:off x="6348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8" name="object 678"/>
          <p:cNvSpPr/>
          <p:nvPr/>
        </p:nvSpPr>
        <p:spPr>
          <a:xfrm>
            <a:off x="6348143" y="10099384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9" name="object 679"/>
          <p:cNvSpPr/>
          <p:nvPr/>
        </p:nvSpPr>
        <p:spPr>
          <a:xfrm>
            <a:off x="6360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0" name="object 680"/>
          <p:cNvSpPr/>
          <p:nvPr/>
        </p:nvSpPr>
        <p:spPr>
          <a:xfrm>
            <a:off x="6360149" y="1007164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681"/>
          <p:cNvSpPr/>
          <p:nvPr/>
        </p:nvSpPr>
        <p:spPr>
          <a:xfrm>
            <a:off x="6370085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682"/>
          <p:cNvSpPr/>
          <p:nvPr/>
        </p:nvSpPr>
        <p:spPr>
          <a:xfrm>
            <a:off x="6370085" y="10085751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3" name="object 683"/>
          <p:cNvSpPr/>
          <p:nvPr/>
        </p:nvSpPr>
        <p:spPr>
          <a:xfrm>
            <a:off x="6354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684"/>
          <p:cNvSpPr/>
          <p:nvPr/>
        </p:nvSpPr>
        <p:spPr>
          <a:xfrm>
            <a:off x="6354612" y="10113507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685"/>
          <p:cNvSpPr/>
          <p:nvPr/>
        </p:nvSpPr>
        <p:spPr>
          <a:xfrm>
            <a:off x="6347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686"/>
          <p:cNvSpPr/>
          <p:nvPr/>
        </p:nvSpPr>
        <p:spPr>
          <a:xfrm>
            <a:off x="6347981" y="10127170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7" name="object 687"/>
          <p:cNvSpPr/>
          <p:nvPr/>
        </p:nvSpPr>
        <p:spPr>
          <a:xfrm>
            <a:off x="6359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688"/>
          <p:cNvSpPr/>
          <p:nvPr/>
        </p:nvSpPr>
        <p:spPr>
          <a:xfrm>
            <a:off x="6359989" y="1009943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69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9" name="object 689"/>
          <p:cNvSpPr/>
          <p:nvPr/>
        </p:nvSpPr>
        <p:spPr>
          <a:xfrm>
            <a:off x="6369925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690"/>
          <p:cNvSpPr/>
          <p:nvPr/>
        </p:nvSpPr>
        <p:spPr>
          <a:xfrm>
            <a:off x="6369925" y="10113537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691"/>
          <p:cNvSpPr/>
          <p:nvPr/>
        </p:nvSpPr>
        <p:spPr>
          <a:xfrm>
            <a:off x="6354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2" name="object 692"/>
          <p:cNvSpPr/>
          <p:nvPr/>
        </p:nvSpPr>
        <p:spPr>
          <a:xfrm>
            <a:off x="6354908" y="10141879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693"/>
          <p:cNvSpPr/>
          <p:nvPr/>
        </p:nvSpPr>
        <p:spPr>
          <a:xfrm>
            <a:off x="6348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4" name="object 694"/>
          <p:cNvSpPr/>
          <p:nvPr/>
        </p:nvSpPr>
        <p:spPr>
          <a:xfrm>
            <a:off x="6348277" y="10155541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5" name="object 695"/>
          <p:cNvSpPr/>
          <p:nvPr/>
        </p:nvSpPr>
        <p:spPr>
          <a:xfrm>
            <a:off x="6360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6" name="object 696"/>
          <p:cNvSpPr/>
          <p:nvPr/>
        </p:nvSpPr>
        <p:spPr>
          <a:xfrm>
            <a:off x="6360284" y="10127802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7" name="object 697"/>
          <p:cNvSpPr/>
          <p:nvPr/>
        </p:nvSpPr>
        <p:spPr>
          <a:xfrm>
            <a:off x="6370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8" name="object 698"/>
          <p:cNvSpPr/>
          <p:nvPr/>
        </p:nvSpPr>
        <p:spPr>
          <a:xfrm>
            <a:off x="6370220" y="10141908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9" name="object 699"/>
          <p:cNvSpPr/>
          <p:nvPr/>
        </p:nvSpPr>
        <p:spPr>
          <a:xfrm>
            <a:off x="6354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0" name="object 700"/>
          <p:cNvSpPr/>
          <p:nvPr/>
        </p:nvSpPr>
        <p:spPr>
          <a:xfrm>
            <a:off x="6354932" y="10169781"/>
            <a:ext cx="28130" cy="0"/>
          </a:xfrm>
          <a:custGeom>
            <a:avLst/>
            <a:gdLst/>
            <a:ahLst/>
            <a:cxnLst/>
            <a:rect l="l" t="t" r="r" b="b"/>
            <a:pathLst>
              <a:path w="28130">
                <a:moveTo>
                  <a:pt x="28130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1" name="object 701"/>
          <p:cNvSpPr/>
          <p:nvPr/>
        </p:nvSpPr>
        <p:spPr>
          <a:xfrm>
            <a:off x="6348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2" name="object 702"/>
          <p:cNvSpPr/>
          <p:nvPr/>
        </p:nvSpPr>
        <p:spPr>
          <a:xfrm>
            <a:off x="6348303" y="10183442"/>
            <a:ext cx="34671" cy="0"/>
          </a:xfrm>
          <a:custGeom>
            <a:avLst/>
            <a:gdLst/>
            <a:ahLst/>
            <a:cxnLst/>
            <a:rect l="l" t="t" r="r" b="b"/>
            <a:pathLst>
              <a:path w="34671">
                <a:moveTo>
                  <a:pt x="34671" y="0"/>
                </a:moveTo>
                <a:lnTo>
                  <a:pt x="0" y="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3" name="object 703"/>
          <p:cNvSpPr/>
          <p:nvPr/>
        </p:nvSpPr>
        <p:spPr>
          <a:xfrm>
            <a:off x="6360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4" name="object 704"/>
          <p:cNvSpPr/>
          <p:nvPr/>
        </p:nvSpPr>
        <p:spPr>
          <a:xfrm>
            <a:off x="6360309" y="10155706"/>
            <a:ext cx="0" cy="13970"/>
          </a:xfrm>
          <a:custGeom>
            <a:avLst/>
            <a:gdLst/>
            <a:ahLst/>
            <a:cxnLst/>
            <a:rect l="l" t="t" r="r" b="b"/>
            <a:pathLst>
              <a:path h="13970">
                <a:moveTo>
                  <a:pt x="0" y="0"/>
                </a:moveTo>
                <a:lnTo>
                  <a:pt x="0" y="13970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5" name="object 705"/>
          <p:cNvSpPr/>
          <p:nvPr/>
        </p:nvSpPr>
        <p:spPr>
          <a:xfrm>
            <a:off x="6370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solidFill>
            <a:srgbClr val="E1E1E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6" name="object 706"/>
          <p:cNvSpPr/>
          <p:nvPr/>
        </p:nvSpPr>
        <p:spPr>
          <a:xfrm>
            <a:off x="6370246" y="10169810"/>
            <a:ext cx="0" cy="13614"/>
          </a:xfrm>
          <a:custGeom>
            <a:avLst/>
            <a:gdLst/>
            <a:ahLst/>
            <a:cxnLst/>
            <a:rect l="l" t="t" r="r" b="b"/>
            <a:pathLst>
              <a:path h="13614">
                <a:moveTo>
                  <a:pt x="0" y="0"/>
                </a:moveTo>
                <a:lnTo>
                  <a:pt x="0" y="13614"/>
                </a:lnTo>
              </a:path>
            </a:pathLst>
          </a:custGeom>
          <a:ln w="2768">
            <a:solidFill>
              <a:srgbClr val="E1E1E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7" name="object 707"/>
          <p:cNvSpPr/>
          <p:nvPr/>
        </p:nvSpPr>
        <p:spPr>
          <a:xfrm>
            <a:off x="6426398" y="10147077"/>
            <a:ext cx="49453" cy="44792"/>
          </a:xfrm>
          <a:custGeom>
            <a:avLst/>
            <a:gdLst/>
            <a:ahLst/>
            <a:cxnLst/>
            <a:rect l="l" t="t" r="r" b="b"/>
            <a:pathLst>
              <a:path w="49453" h="44792">
                <a:moveTo>
                  <a:pt x="39611" y="44792"/>
                </a:moveTo>
                <a:lnTo>
                  <a:pt x="49453" y="44792"/>
                </a:lnTo>
                <a:lnTo>
                  <a:pt x="47053" y="0"/>
                </a:lnTo>
                <a:lnTo>
                  <a:pt x="33756" y="0"/>
                </a:lnTo>
                <a:lnTo>
                  <a:pt x="29044" y="14884"/>
                </a:lnTo>
                <a:lnTo>
                  <a:pt x="27520" y="19939"/>
                </a:lnTo>
                <a:lnTo>
                  <a:pt x="25984" y="25781"/>
                </a:lnTo>
                <a:lnTo>
                  <a:pt x="24790" y="30962"/>
                </a:lnTo>
                <a:lnTo>
                  <a:pt x="24523" y="30962"/>
                </a:lnTo>
                <a:lnTo>
                  <a:pt x="23533" y="25717"/>
                </a:lnTo>
                <a:lnTo>
                  <a:pt x="22199" y="20129"/>
                </a:lnTo>
                <a:lnTo>
                  <a:pt x="20739" y="15024"/>
                </a:lnTo>
                <a:lnTo>
                  <a:pt x="16344" y="0"/>
                </a:lnTo>
                <a:lnTo>
                  <a:pt x="2857" y="0"/>
                </a:lnTo>
                <a:lnTo>
                  <a:pt x="0" y="44792"/>
                </a:lnTo>
                <a:lnTo>
                  <a:pt x="9372" y="44792"/>
                </a:lnTo>
                <a:lnTo>
                  <a:pt x="10236" y="27774"/>
                </a:lnTo>
                <a:lnTo>
                  <a:pt x="10502" y="22199"/>
                </a:lnTo>
                <a:lnTo>
                  <a:pt x="10769" y="15278"/>
                </a:lnTo>
                <a:lnTo>
                  <a:pt x="10972" y="9232"/>
                </a:lnTo>
                <a:lnTo>
                  <a:pt x="12230" y="15151"/>
                </a:lnTo>
                <a:lnTo>
                  <a:pt x="13690" y="21463"/>
                </a:lnTo>
                <a:lnTo>
                  <a:pt x="15151" y="26784"/>
                </a:lnTo>
                <a:lnTo>
                  <a:pt x="19939" y="44056"/>
                </a:lnTo>
                <a:lnTo>
                  <a:pt x="27851" y="44056"/>
                </a:lnTo>
                <a:lnTo>
                  <a:pt x="33299" y="26581"/>
                </a:lnTo>
                <a:lnTo>
                  <a:pt x="35026" y="21336"/>
                </a:lnTo>
                <a:lnTo>
                  <a:pt x="36880" y="14947"/>
                </a:lnTo>
                <a:lnTo>
                  <a:pt x="38354" y="9232"/>
                </a:lnTo>
                <a:lnTo>
                  <a:pt x="38481" y="9232"/>
                </a:lnTo>
                <a:lnTo>
                  <a:pt x="38481" y="15811"/>
                </a:lnTo>
                <a:lnTo>
                  <a:pt x="38684" y="22263"/>
                </a:lnTo>
                <a:lnTo>
                  <a:pt x="38874" y="27647"/>
                </a:lnTo>
                <a:lnTo>
                  <a:pt x="39611" y="4479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8" name="object 708"/>
          <p:cNvSpPr/>
          <p:nvPr/>
        </p:nvSpPr>
        <p:spPr>
          <a:xfrm>
            <a:off x="6483620" y="10146737"/>
            <a:ext cx="33235" cy="45593"/>
          </a:xfrm>
          <a:custGeom>
            <a:avLst/>
            <a:gdLst/>
            <a:ahLst/>
            <a:cxnLst/>
            <a:rect l="l" t="t" r="r" b="b"/>
            <a:pathLst>
              <a:path w="33235" h="45593">
                <a:moveTo>
                  <a:pt x="0" y="44932"/>
                </a:moveTo>
                <a:lnTo>
                  <a:pt x="2260" y="45262"/>
                </a:lnTo>
                <a:lnTo>
                  <a:pt x="5981" y="45593"/>
                </a:lnTo>
                <a:lnTo>
                  <a:pt x="10960" y="45593"/>
                </a:lnTo>
                <a:lnTo>
                  <a:pt x="19875" y="45593"/>
                </a:lnTo>
                <a:lnTo>
                  <a:pt x="25323" y="44132"/>
                </a:lnTo>
                <a:lnTo>
                  <a:pt x="28575" y="41541"/>
                </a:lnTo>
                <a:lnTo>
                  <a:pt x="31368" y="39357"/>
                </a:lnTo>
                <a:lnTo>
                  <a:pt x="33235" y="36156"/>
                </a:lnTo>
                <a:lnTo>
                  <a:pt x="33235" y="32042"/>
                </a:lnTo>
                <a:lnTo>
                  <a:pt x="33235" y="26263"/>
                </a:lnTo>
                <a:lnTo>
                  <a:pt x="29438" y="22339"/>
                </a:lnTo>
                <a:lnTo>
                  <a:pt x="24320" y="21005"/>
                </a:lnTo>
                <a:lnTo>
                  <a:pt x="24320" y="20878"/>
                </a:lnTo>
                <a:lnTo>
                  <a:pt x="29311" y="18948"/>
                </a:lnTo>
                <a:lnTo>
                  <a:pt x="31635" y="15290"/>
                </a:lnTo>
                <a:lnTo>
                  <a:pt x="31635" y="11366"/>
                </a:lnTo>
                <a:lnTo>
                  <a:pt x="31635" y="7251"/>
                </a:lnTo>
                <a:lnTo>
                  <a:pt x="29438" y="4191"/>
                </a:lnTo>
                <a:lnTo>
                  <a:pt x="26314" y="2527"/>
                </a:lnTo>
                <a:lnTo>
                  <a:pt x="23063" y="596"/>
                </a:lnTo>
                <a:lnTo>
                  <a:pt x="19278" y="0"/>
                </a:lnTo>
                <a:lnTo>
                  <a:pt x="13093" y="0"/>
                </a:lnTo>
                <a:lnTo>
                  <a:pt x="7975" y="0"/>
                </a:lnTo>
                <a:lnTo>
                  <a:pt x="2654" y="469"/>
                </a:lnTo>
                <a:lnTo>
                  <a:pt x="0" y="1003"/>
                </a:lnTo>
                <a:lnTo>
                  <a:pt x="0" y="4493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9" name="object 709"/>
          <p:cNvSpPr/>
          <p:nvPr/>
        </p:nvSpPr>
        <p:spPr>
          <a:xfrm>
            <a:off x="6493653" y="10154116"/>
            <a:ext cx="11506" cy="10706"/>
          </a:xfrm>
          <a:custGeom>
            <a:avLst/>
            <a:gdLst/>
            <a:ahLst/>
            <a:cxnLst/>
            <a:rect l="l" t="t" r="r" b="b"/>
            <a:pathLst>
              <a:path w="11506" h="10706">
                <a:moveTo>
                  <a:pt x="0" y="342"/>
                </a:moveTo>
                <a:lnTo>
                  <a:pt x="800" y="139"/>
                </a:lnTo>
                <a:lnTo>
                  <a:pt x="2057" y="0"/>
                </a:lnTo>
                <a:lnTo>
                  <a:pt x="4317" y="0"/>
                </a:lnTo>
                <a:lnTo>
                  <a:pt x="8902" y="0"/>
                </a:lnTo>
                <a:lnTo>
                  <a:pt x="11506" y="1803"/>
                </a:lnTo>
                <a:lnTo>
                  <a:pt x="11506" y="5194"/>
                </a:lnTo>
                <a:lnTo>
                  <a:pt x="11506" y="8508"/>
                </a:lnTo>
                <a:lnTo>
                  <a:pt x="8712" y="10706"/>
                </a:lnTo>
                <a:lnTo>
                  <a:pt x="3327" y="10706"/>
                </a:lnTo>
                <a:lnTo>
                  <a:pt x="0" y="10706"/>
                </a:lnTo>
                <a:lnTo>
                  <a:pt x="0" y="342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0" name="object 710"/>
          <p:cNvSpPr/>
          <p:nvPr/>
        </p:nvSpPr>
        <p:spPr>
          <a:xfrm>
            <a:off x="6493653" y="10172061"/>
            <a:ext cx="12560" cy="12827"/>
          </a:xfrm>
          <a:custGeom>
            <a:avLst/>
            <a:gdLst/>
            <a:ahLst/>
            <a:cxnLst/>
            <a:rect l="l" t="t" r="r" b="b"/>
            <a:pathLst>
              <a:path w="12560" h="12826">
                <a:moveTo>
                  <a:pt x="0" y="0"/>
                </a:moveTo>
                <a:lnTo>
                  <a:pt x="3454" y="0"/>
                </a:lnTo>
                <a:lnTo>
                  <a:pt x="8508" y="0"/>
                </a:lnTo>
                <a:lnTo>
                  <a:pt x="12560" y="1803"/>
                </a:lnTo>
                <a:lnTo>
                  <a:pt x="12560" y="6324"/>
                </a:lnTo>
                <a:lnTo>
                  <a:pt x="12560" y="11036"/>
                </a:lnTo>
                <a:lnTo>
                  <a:pt x="8508" y="12826"/>
                </a:lnTo>
                <a:lnTo>
                  <a:pt x="3924" y="12826"/>
                </a:lnTo>
                <a:lnTo>
                  <a:pt x="2197" y="12826"/>
                </a:lnTo>
                <a:lnTo>
                  <a:pt x="1003" y="12826"/>
                </a:lnTo>
                <a:lnTo>
                  <a:pt x="0" y="12636"/>
                </a:lnTo>
                <a:lnTo>
                  <a:pt x="0" y="0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1" name="object 711"/>
          <p:cNvSpPr/>
          <p:nvPr/>
        </p:nvSpPr>
        <p:spPr>
          <a:xfrm>
            <a:off x="6525027" y="10148665"/>
            <a:ext cx="19799" cy="43205"/>
          </a:xfrm>
          <a:custGeom>
            <a:avLst/>
            <a:gdLst/>
            <a:ahLst/>
            <a:cxnLst/>
            <a:rect l="l" t="t" r="r" b="b"/>
            <a:pathLst>
              <a:path w="19799" h="43205">
                <a:moveTo>
                  <a:pt x="10032" y="43205"/>
                </a:moveTo>
                <a:lnTo>
                  <a:pt x="19799" y="43205"/>
                </a:lnTo>
                <a:lnTo>
                  <a:pt x="19799" y="0"/>
                </a:lnTo>
                <a:lnTo>
                  <a:pt x="11493" y="0"/>
                </a:lnTo>
                <a:lnTo>
                  <a:pt x="0" y="5321"/>
                </a:lnTo>
                <a:lnTo>
                  <a:pt x="1663" y="12903"/>
                </a:lnTo>
                <a:lnTo>
                  <a:pt x="9905" y="8978"/>
                </a:lnTo>
                <a:lnTo>
                  <a:pt x="10032" y="8978"/>
                </a:lnTo>
                <a:lnTo>
                  <a:pt x="10032" y="43205"/>
                </a:lnTo>
                <a:close/>
              </a:path>
            </a:pathLst>
          </a:custGeom>
          <a:ln w="1841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8" name="object 588"/>
          <p:cNvSpPr/>
          <p:nvPr/>
        </p:nvSpPr>
        <p:spPr>
          <a:xfrm>
            <a:off x="6750000" y="9900003"/>
            <a:ext cx="359999" cy="359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6" name="object 586"/>
          <p:cNvSpPr/>
          <p:nvPr/>
        </p:nvSpPr>
        <p:spPr>
          <a:xfrm>
            <a:off x="4056964" y="1401356"/>
            <a:ext cx="3037687" cy="6824294"/>
          </a:xfrm>
          <a:custGeom>
            <a:avLst/>
            <a:gdLst/>
            <a:ahLst/>
            <a:cxnLst/>
            <a:rect l="l" t="t" r="r" b="b"/>
            <a:pathLst>
              <a:path w="3037687" h="6824294">
                <a:moveTo>
                  <a:pt x="0" y="6824294"/>
                </a:moveTo>
                <a:lnTo>
                  <a:pt x="3037687" y="6824294"/>
                </a:lnTo>
                <a:lnTo>
                  <a:pt x="3037687" y="0"/>
                </a:lnTo>
                <a:lnTo>
                  <a:pt x="0" y="0"/>
                </a:lnTo>
                <a:lnTo>
                  <a:pt x="0" y="6824294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7" name="object 587"/>
          <p:cNvSpPr/>
          <p:nvPr/>
        </p:nvSpPr>
        <p:spPr>
          <a:xfrm>
            <a:off x="4814565" y="1467553"/>
            <a:ext cx="1522479" cy="669189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4" name="object 584"/>
          <p:cNvSpPr/>
          <p:nvPr/>
        </p:nvSpPr>
        <p:spPr>
          <a:xfrm>
            <a:off x="4056938" y="8373706"/>
            <a:ext cx="3037687" cy="1373301"/>
          </a:xfrm>
          <a:custGeom>
            <a:avLst/>
            <a:gdLst/>
            <a:ahLst/>
            <a:cxnLst/>
            <a:rect l="l" t="t" r="r" b="b"/>
            <a:pathLst>
              <a:path w="3037687" h="1373301">
                <a:moveTo>
                  <a:pt x="0" y="1373301"/>
                </a:moveTo>
                <a:lnTo>
                  <a:pt x="3037687" y="1373301"/>
                </a:lnTo>
                <a:lnTo>
                  <a:pt x="3037687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5" name="object 585"/>
          <p:cNvSpPr/>
          <p:nvPr/>
        </p:nvSpPr>
        <p:spPr>
          <a:xfrm>
            <a:off x="4723870" y="8430177"/>
            <a:ext cx="1703835" cy="12603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9" name="object 579"/>
          <p:cNvSpPr/>
          <p:nvPr/>
        </p:nvSpPr>
        <p:spPr>
          <a:xfrm>
            <a:off x="457200" y="1395006"/>
            <a:ext cx="3371494" cy="1576082"/>
          </a:xfrm>
          <a:custGeom>
            <a:avLst/>
            <a:gdLst/>
            <a:ahLst/>
            <a:cxnLst/>
            <a:rect l="l" t="t" r="r" b="b"/>
            <a:pathLst>
              <a:path w="3371494" h="1576082">
                <a:moveTo>
                  <a:pt x="0" y="1576082"/>
                </a:moveTo>
                <a:lnTo>
                  <a:pt x="3371494" y="1576082"/>
                </a:lnTo>
                <a:lnTo>
                  <a:pt x="3371494" y="0"/>
                </a:lnTo>
                <a:lnTo>
                  <a:pt x="0" y="0"/>
                </a:lnTo>
                <a:lnTo>
                  <a:pt x="0" y="1576082"/>
                </a:lnTo>
                <a:close/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0" name="object 580"/>
          <p:cNvSpPr/>
          <p:nvPr/>
        </p:nvSpPr>
        <p:spPr>
          <a:xfrm>
            <a:off x="877342" y="1576763"/>
            <a:ext cx="705599" cy="119202"/>
          </a:xfrm>
          <a:custGeom>
            <a:avLst/>
            <a:gdLst/>
            <a:ahLst/>
            <a:cxnLst/>
            <a:rect l="l" t="t" r="r" b="b"/>
            <a:pathLst>
              <a:path w="705599" h="119202">
                <a:moveTo>
                  <a:pt x="0" y="0"/>
                </a:moveTo>
                <a:lnTo>
                  <a:pt x="705599" y="119202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1" name="object 581"/>
          <p:cNvSpPr/>
          <p:nvPr/>
        </p:nvSpPr>
        <p:spPr>
          <a:xfrm>
            <a:off x="2668653" y="1662346"/>
            <a:ext cx="847801" cy="20599"/>
          </a:xfrm>
          <a:custGeom>
            <a:avLst/>
            <a:gdLst/>
            <a:ahLst/>
            <a:cxnLst/>
            <a:rect l="l" t="t" r="r" b="b"/>
            <a:pathLst>
              <a:path w="847801" h="20599">
                <a:moveTo>
                  <a:pt x="0" y="20599"/>
                </a:moveTo>
                <a:lnTo>
                  <a:pt x="847801" y="0"/>
                </a:lnTo>
              </a:path>
            </a:pathLst>
          </a:custGeom>
          <a:ln w="12699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2" name="object 582"/>
          <p:cNvSpPr/>
          <p:nvPr/>
        </p:nvSpPr>
        <p:spPr>
          <a:xfrm>
            <a:off x="1402284" y="1442380"/>
            <a:ext cx="1481331" cy="148133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3" name="object 583"/>
          <p:cNvSpPr/>
          <p:nvPr/>
        </p:nvSpPr>
        <p:spPr>
          <a:xfrm>
            <a:off x="2803342" y="2562264"/>
            <a:ext cx="705599" cy="119202"/>
          </a:xfrm>
          <a:custGeom>
            <a:avLst/>
            <a:gdLst/>
            <a:ahLst/>
            <a:cxnLst/>
            <a:rect l="l" t="t" r="r" b="b"/>
            <a:pathLst>
              <a:path w="705599" h="119202">
                <a:moveTo>
                  <a:pt x="0" y="0"/>
                </a:moveTo>
                <a:lnTo>
                  <a:pt x="705599" y="119202"/>
                </a:lnTo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2" name="object 452"/>
          <p:cNvSpPr/>
          <p:nvPr/>
        </p:nvSpPr>
        <p:spPr>
          <a:xfrm>
            <a:off x="457200" y="3133318"/>
            <a:ext cx="3358794" cy="2141296"/>
          </a:xfrm>
          <a:custGeom>
            <a:avLst/>
            <a:gdLst/>
            <a:ahLst/>
            <a:cxnLst/>
            <a:rect l="l" t="t" r="r" b="b"/>
            <a:pathLst>
              <a:path w="3358794" h="2141296">
                <a:moveTo>
                  <a:pt x="0" y="2141296"/>
                </a:moveTo>
                <a:lnTo>
                  <a:pt x="3358794" y="2141296"/>
                </a:lnTo>
                <a:lnTo>
                  <a:pt x="3358794" y="0"/>
                </a:lnTo>
                <a:lnTo>
                  <a:pt x="0" y="0"/>
                </a:lnTo>
                <a:lnTo>
                  <a:pt x="0" y="2141296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3" name="object 453"/>
          <p:cNvSpPr/>
          <p:nvPr/>
        </p:nvSpPr>
        <p:spPr>
          <a:xfrm>
            <a:off x="648552" y="3777863"/>
            <a:ext cx="319633" cy="441579"/>
          </a:xfrm>
          <a:custGeom>
            <a:avLst/>
            <a:gdLst/>
            <a:ahLst/>
            <a:cxnLst/>
            <a:rect l="l" t="t" r="r" b="b"/>
            <a:pathLst>
              <a:path w="319633" h="441578">
                <a:moveTo>
                  <a:pt x="209892" y="99199"/>
                </a:moveTo>
                <a:lnTo>
                  <a:pt x="174078" y="86461"/>
                </a:lnTo>
                <a:lnTo>
                  <a:pt x="170383" y="85978"/>
                </a:lnTo>
                <a:lnTo>
                  <a:pt x="169849" y="79857"/>
                </a:lnTo>
                <a:lnTo>
                  <a:pt x="169024" y="30810"/>
                </a:lnTo>
                <a:lnTo>
                  <a:pt x="168300" y="27406"/>
                </a:lnTo>
                <a:lnTo>
                  <a:pt x="164846" y="25857"/>
                </a:lnTo>
                <a:lnTo>
                  <a:pt x="91757" y="0"/>
                </a:lnTo>
                <a:lnTo>
                  <a:pt x="87236" y="0"/>
                </a:lnTo>
                <a:lnTo>
                  <a:pt x="0" y="48259"/>
                </a:lnTo>
                <a:lnTo>
                  <a:pt x="241" y="82334"/>
                </a:lnTo>
                <a:lnTo>
                  <a:pt x="3594" y="279399"/>
                </a:lnTo>
                <a:lnTo>
                  <a:pt x="5245" y="363435"/>
                </a:lnTo>
                <a:lnTo>
                  <a:pt x="226377" y="441578"/>
                </a:lnTo>
                <a:lnTo>
                  <a:pt x="232841" y="441578"/>
                </a:lnTo>
                <a:lnTo>
                  <a:pt x="319633" y="393661"/>
                </a:lnTo>
                <a:lnTo>
                  <a:pt x="318719" y="303504"/>
                </a:lnTo>
                <a:lnTo>
                  <a:pt x="314680" y="78930"/>
                </a:lnTo>
                <a:lnTo>
                  <a:pt x="238086" y="51561"/>
                </a:lnTo>
                <a:lnTo>
                  <a:pt x="209804" y="64350"/>
                </a:lnTo>
                <a:lnTo>
                  <a:pt x="209892" y="991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4" name="object 454"/>
          <p:cNvSpPr/>
          <p:nvPr/>
        </p:nvSpPr>
        <p:spPr>
          <a:xfrm>
            <a:off x="649378" y="3778690"/>
            <a:ext cx="317982" cy="439928"/>
          </a:xfrm>
          <a:custGeom>
            <a:avLst/>
            <a:gdLst/>
            <a:ahLst/>
            <a:cxnLst/>
            <a:rect l="l" t="t" r="r" b="b"/>
            <a:pathLst>
              <a:path w="317982" h="439927">
                <a:moveTo>
                  <a:pt x="87287" y="0"/>
                </a:moveTo>
                <a:lnTo>
                  <a:pt x="0" y="48259"/>
                </a:lnTo>
                <a:lnTo>
                  <a:pt x="241" y="80683"/>
                </a:lnTo>
                <a:lnTo>
                  <a:pt x="3594" y="277748"/>
                </a:lnTo>
                <a:lnTo>
                  <a:pt x="5245" y="361734"/>
                </a:lnTo>
                <a:lnTo>
                  <a:pt x="226377" y="439927"/>
                </a:lnTo>
                <a:lnTo>
                  <a:pt x="231190" y="439927"/>
                </a:lnTo>
                <a:lnTo>
                  <a:pt x="317982" y="392010"/>
                </a:lnTo>
                <a:lnTo>
                  <a:pt x="316242" y="254469"/>
                </a:lnTo>
                <a:lnTo>
                  <a:pt x="312978" y="78930"/>
                </a:lnTo>
                <a:lnTo>
                  <a:pt x="236385" y="51561"/>
                </a:lnTo>
                <a:lnTo>
                  <a:pt x="209804" y="64350"/>
                </a:lnTo>
                <a:lnTo>
                  <a:pt x="209804" y="99339"/>
                </a:lnTo>
                <a:lnTo>
                  <a:pt x="207276" y="99047"/>
                </a:lnTo>
                <a:lnTo>
                  <a:pt x="172427" y="86410"/>
                </a:lnTo>
                <a:lnTo>
                  <a:pt x="169024" y="86804"/>
                </a:lnTo>
                <a:lnTo>
                  <a:pt x="168198" y="79857"/>
                </a:lnTo>
                <a:lnTo>
                  <a:pt x="167373" y="30810"/>
                </a:lnTo>
                <a:lnTo>
                  <a:pt x="166649" y="27406"/>
                </a:lnTo>
                <a:lnTo>
                  <a:pt x="163195" y="25857"/>
                </a:lnTo>
                <a:lnTo>
                  <a:pt x="90055" y="0"/>
                </a:lnTo>
                <a:lnTo>
                  <a:pt x="87287" y="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5" name="object 455"/>
          <p:cNvSpPr/>
          <p:nvPr/>
        </p:nvSpPr>
        <p:spPr>
          <a:xfrm>
            <a:off x="542013" y="4183580"/>
            <a:ext cx="439928" cy="581406"/>
          </a:xfrm>
          <a:custGeom>
            <a:avLst/>
            <a:gdLst/>
            <a:ahLst/>
            <a:cxnLst/>
            <a:rect l="l" t="t" r="r" b="b"/>
            <a:pathLst>
              <a:path w="439927" h="581405">
                <a:moveTo>
                  <a:pt x="187401" y="63512"/>
                </a:moveTo>
                <a:lnTo>
                  <a:pt x="187452" y="97345"/>
                </a:lnTo>
                <a:lnTo>
                  <a:pt x="190754" y="308076"/>
                </a:lnTo>
                <a:lnTo>
                  <a:pt x="131470" y="287223"/>
                </a:lnTo>
                <a:lnTo>
                  <a:pt x="126796" y="21628"/>
                </a:lnTo>
                <a:lnTo>
                  <a:pt x="117665" y="6705"/>
                </a:lnTo>
                <a:lnTo>
                  <a:pt x="99288" y="50"/>
                </a:lnTo>
                <a:lnTo>
                  <a:pt x="96520" y="0"/>
                </a:lnTo>
                <a:lnTo>
                  <a:pt x="81610" y="8458"/>
                </a:lnTo>
                <a:lnTo>
                  <a:pt x="73583" y="22834"/>
                </a:lnTo>
                <a:lnTo>
                  <a:pt x="73533" y="65760"/>
                </a:lnTo>
                <a:lnTo>
                  <a:pt x="76936" y="283972"/>
                </a:lnTo>
                <a:lnTo>
                  <a:pt x="0" y="326783"/>
                </a:lnTo>
                <a:lnTo>
                  <a:pt x="2044" y="449059"/>
                </a:lnTo>
                <a:lnTo>
                  <a:pt x="2578" y="460971"/>
                </a:lnTo>
                <a:lnTo>
                  <a:pt x="343801" y="581406"/>
                </a:lnTo>
                <a:lnTo>
                  <a:pt x="345020" y="581063"/>
                </a:lnTo>
                <a:lnTo>
                  <a:pt x="249809" y="547230"/>
                </a:lnTo>
                <a:lnTo>
                  <a:pt x="3454" y="460146"/>
                </a:lnTo>
                <a:lnTo>
                  <a:pt x="2870" y="448233"/>
                </a:lnTo>
                <a:lnTo>
                  <a:pt x="825" y="327609"/>
                </a:lnTo>
                <a:lnTo>
                  <a:pt x="77863" y="285038"/>
                </a:lnTo>
                <a:lnTo>
                  <a:pt x="74358" y="64922"/>
                </a:lnTo>
                <a:lnTo>
                  <a:pt x="74409" y="23672"/>
                </a:lnTo>
                <a:lnTo>
                  <a:pt x="82473" y="9283"/>
                </a:lnTo>
                <a:lnTo>
                  <a:pt x="97396" y="825"/>
                </a:lnTo>
                <a:lnTo>
                  <a:pt x="116840" y="7531"/>
                </a:lnTo>
                <a:lnTo>
                  <a:pt x="125971" y="22504"/>
                </a:lnTo>
                <a:lnTo>
                  <a:pt x="130543" y="288290"/>
                </a:lnTo>
                <a:lnTo>
                  <a:pt x="190754" y="309384"/>
                </a:lnTo>
                <a:lnTo>
                  <a:pt x="191681" y="329069"/>
                </a:lnTo>
                <a:lnTo>
                  <a:pt x="187985" y="64884"/>
                </a:lnTo>
                <a:lnTo>
                  <a:pt x="196646" y="49479"/>
                </a:lnTo>
                <a:lnTo>
                  <a:pt x="210439" y="41605"/>
                </a:lnTo>
                <a:lnTo>
                  <a:pt x="214083" y="41643"/>
                </a:lnTo>
                <a:lnTo>
                  <a:pt x="230606" y="47523"/>
                </a:lnTo>
                <a:lnTo>
                  <a:pt x="239890" y="62395"/>
                </a:lnTo>
                <a:lnTo>
                  <a:pt x="244411" y="328295"/>
                </a:lnTo>
                <a:lnTo>
                  <a:pt x="305549" y="349821"/>
                </a:lnTo>
                <a:lnTo>
                  <a:pt x="301853" y="105651"/>
                </a:lnTo>
                <a:lnTo>
                  <a:pt x="310261" y="89903"/>
                </a:lnTo>
                <a:lnTo>
                  <a:pt x="325183" y="81457"/>
                </a:lnTo>
                <a:lnTo>
                  <a:pt x="327126" y="81495"/>
                </a:lnTo>
                <a:lnTo>
                  <a:pt x="344728" y="88112"/>
                </a:lnTo>
                <a:lnTo>
                  <a:pt x="353809" y="102298"/>
                </a:lnTo>
                <a:lnTo>
                  <a:pt x="354584" y="119799"/>
                </a:lnTo>
                <a:lnTo>
                  <a:pt x="358724" y="365950"/>
                </a:lnTo>
                <a:lnTo>
                  <a:pt x="359206" y="368922"/>
                </a:lnTo>
                <a:lnTo>
                  <a:pt x="431038" y="394246"/>
                </a:lnTo>
                <a:lnTo>
                  <a:pt x="437019" y="396570"/>
                </a:lnTo>
                <a:lnTo>
                  <a:pt x="439102" y="528916"/>
                </a:lnTo>
                <a:lnTo>
                  <a:pt x="347929" y="579018"/>
                </a:lnTo>
                <a:lnTo>
                  <a:pt x="346722" y="581304"/>
                </a:lnTo>
                <a:lnTo>
                  <a:pt x="439928" y="529742"/>
                </a:lnTo>
                <a:lnTo>
                  <a:pt x="437845" y="395744"/>
                </a:lnTo>
                <a:lnTo>
                  <a:pt x="431863" y="393420"/>
                </a:lnTo>
                <a:lnTo>
                  <a:pt x="360133" y="367855"/>
                </a:lnTo>
                <a:lnTo>
                  <a:pt x="359549" y="365125"/>
                </a:lnTo>
                <a:lnTo>
                  <a:pt x="355422" y="118973"/>
                </a:lnTo>
                <a:lnTo>
                  <a:pt x="354634" y="101473"/>
                </a:lnTo>
                <a:lnTo>
                  <a:pt x="345554" y="87236"/>
                </a:lnTo>
                <a:lnTo>
                  <a:pt x="328002" y="80721"/>
                </a:lnTo>
                <a:lnTo>
                  <a:pt x="324307" y="80670"/>
                </a:lnTo>
                <a:lnTo>
                  <a:pt x="309435" y="89077"/>
                </a:lnTo>
                <a:lnTo>
                  <a:pt x="301028" y="104775"/>
                </a:lnTo>
                <a:lnTo>
                  <a:pt x="304673" y="347980"/>
                </a:lnTo>
                <a:lnTo>
                  <a:pt x="302145" y="347687"/>
                </a:lnTo>
                <a:lnTo>
                  <a:pt x="245630" y="327710"/>
                </a:lnTo>
                <a:lnTo>
                  <a:pt x="240715" y="61569"/>
                </a:lnTo>
                <a:lnTo>
                  <a:pt x="231432" y="46697"/>
                </a:lnTo>
                <a:lnTo>
                  <a:pt x="214909" y="40817"/>
                </a:lnTo>
                <a:lnTo>
                  <a:pt x="209562" y="40779"/>
                </a:lnTo>
                <a:lnTo>
                  <a:pt x="195808" y="48602"/>
                </a:lnTo>
                <a:lnTo>
                  <a:pt x="187401" y="635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6" name="object 456"/>
          <p:cNvSpPr/>
          <p:nvPr/>
        </p:nvSpPr>
        <p:spPr>
          <a:xfrm>
            <a:off x="753238" y="3863884"/>
            <a:ext cx="42862" cy="110909"/>
          </a:xfrm>
          <a:custGeom>
            <a:avLst/>
            <a:gdLst/>
            <a:ahLst/>
            <a:cxnLst/>
            <a:rect l="l" t="t" r="r" b="b"/>
            <a:pathLst>
              <a:path w="42862" h="110909">
                <a:moveTo>
                  <a:pt x="914" y="58127"/>
                </a:moveTo>
                <a:lnTo>
                  <a:pt x="8699" y="60998"/>
                </a:lnTo>
                <a:lnTo>
                  <a:pt x="8445" y="61963"/>
                </a:lnTo>
                <a:lnTo>
                  <a:pt x="9423" y="78689"/>
                </a:lnTo>
                <a:lnTo>
                  <a:pt x="17881" y="92735"/>
                </a:lnTo>
                <a:lnTo>
                  <a:pt x="28663" y="103517"/>
                </a:lnTo>
                <a:lnTo>
                  <a:pt x="42036" y="110909"/>
                </a:lnTo>
                <a:lnTo>
                  <a:pt x="42036" y="79997"/>
                </a:lnTo>
                <a:lnTo>
                  <a:pt x="36728" y="71932"/>
                </a:lnTo>
                <a:lnTo>
                  <a:pt x="38531" y="71056"/>
                </a:lnTo>
                <a:lnTo>
                  <a:pt x="42227" y="72707"/>
                </a:lnTo>
                <a:lnTo>
                  <a:pt x="42862" y="72516"/>
                </a:lnTo>
                <a:lnTo>
                  <a:pt x="41986" y="42621"/>
                </a:lnTo>
                <a:lnTo>
                  <a:pt x="41541" y="21869"/>
                </a:lnTo>
                <a:lnTo>
                  <a:pt x="41211" y="20954"/>
                </a:lnTo>
                <a:lnTo>
                  <a:pt x="41109" y="14490"/>
                </a:lnTo>
                <a:lnTo>
                  <a:pt x="36055" y="12153"/>
                </a:lnTo>
                <a:lnTo>
                  <a:pt x="622" y="0"/>
                </a:lnTo>
                <a:lnTo>
                  <a:pt x="0" y="203"/>
                </a:lnTo>
                <a:lnTo>
                  <a:pt x="914" y="5812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7" name="object 457"/>
          <p:cNvSpPr/>
          <p:nvPr/>
        </p:nvSpPr>
        <p:spPr>
          <a:xfrm>
            <a:off x="616381" y="4184406"/>
            <a:ext cx="56273" cy="331939"/>
          </a:xfrm>
          <a:custGeom>
            <a:avLst/>
            <a:gdLst/>
            <a:ahLst/>
            <a:cxnLst/>
            <a:rect l="l" t="t" r="r" b="b"/>
            <a:pathLst>
              <a:path w="56273" h="331939">
                <a:moveTo>
                  <a:pt x="42468" y="6705"/>
                </a:moveTo>
                <a:lnTo>
                  <a:pt x="23025" y="0"/>
                </a:lnTo>
                <a:lnTo>
                  <a:pt x="8102" y="8458"/>
                </a:lnTo>
                <a:lnTo>
                  <a:pt x="38" y="22834"/>
                </a:lnTo>
                <a:lnTo>
                  <a:pt x="0" y="64096"/>
                </a:lnTo>
                <a:lnTo>
                  <a:pt x="3492" y="284213"/>
                </a:lnTo>
                <a:lnTo>
                  <a:pt x="4165" y="310210"/>
                </a:lnTo>
                <a:lnTo>
                  <a:pt x="4711" y="322122"/>
                </a:lnTo>
                <a:lnTo>
                  <a:pt x="31584" y="331939"/>
                </a:lnTo>
                <a:lnTo>
                  <a:pt x="33820" y="331939"/>
                </a:lnTo>
                <a:lnTo>
                  <a:pt x="56273" y="319354"/>
                </a:lnTo>
                <a:lnTo>
                  <a:pt x="56172" y="287464"/>
                </a:lnTo>
                <a:lnTo>
                  <a:pt x="51600" y="21678"/>
                </a:lnTo>
                <a:lnTo>
                  <a:pt x="42468" y="670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8" name="object 458"/>
          <p:cNvSpPr/>
          <p:nvPr/>
        </p:nvSpPr>
        <p:spPr>
          <a:xfrm>
            <a:off x="730002" y="4225178"/>
            <a:ext cx="56908" cy="331012"/>
          </a:xfrm>
          <a:custGeom>
            <a:avLst/>
            <a:gdLst/>
            <a:ahLst/>
            <a:cxnLst/>
            <a:rect l="l" t="t" r="r" b="b"/>
            <a:pathLst>
              <a:path w="56908" h="331012">
                <a:moveTo>
                  <a:pt x="42621" y="5930"/>
                </a:moveTo>
                <a:lnTo>
                  <a:pt x="26098" y="50"/>
                </a:lnTo>
                <a:lnTo>
                  <a:pt x="22453" y="0"/>
                </a:lnTo>
                <a:lnTo>
                  <a:pt x="8648" y="7873"/>
                </a:lnTo>
                <a:lnTo>
                  <a:pt x="0" y="23279"/>
                </a:lnTo>
                <a:lnTo>
                  <a:pt x="3695" y="287464"/>
                </a:lnTo>
                <a:lnTo>
                  <a:pt x="5245" y="321881"/>
                </a:lnTo>
                <a:lnTo>
                  <a:pt x="31000" y="331012"/>
                </a:lnTo>
                <a:lnTo>
                  <a:pt x="34988" y="331012"/>
                </a:lnTo>
                <a:lnTo>
                  <a:pt x="56908" y="318871"/>
                </a:lnTo>
                <a:lnTo>
                  <a:pt x="56426" y="286689"/>
                </a:lnTo>
                <a:lnTo>
                  <a:pt x="51904" y="20802"/>
                </a:lnTo>
                <a:lnTo>
                  <a:pt x="42621" y="593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9" name="object 459"/>
          <p:cNvSpPr/>
          <p:nvPr/>
        </p:nvSpPr>
        <p:spPr>
          <a:xfrm>
            <a:off x="843874" y="4265035"/>
            <a:ext cx="57340" cy="331939"/>
          </a:xfrm>
          <a:custGeom>
            <a:avLst/>
            <a:gdLst/>
            <a:ahLst/>
            <a:cxnLst/>
            <a:rect l="l" t="t" r="r" b="b"/>
            <a:pathLst>
              <a:path w="57340" h="331939">
                <a:moveTo>
                  <a:pt x="8407" y="8458"/>
                </a:moveTo>
                <a:lnTo>
                  <a:pt x="0" y="24193"/>
                </a:lnTo>
                <a:lnTo>
                  <a:pt x="3695" y="268363"/>
                </a:lnTo>
                <a:lnTo>
                  <a:pt x="3733" y="287566"/>
                </a:lnTo>
                <a:lnTo>
                  <a:pt x="4470" y="293636"/>
                </a:lnTo>
                <a:lnTo>
                  <a:pt x="5054" y="322160"/>
                </a:lnTo>
                <a:lnTo>
                  <a:pt x="25273" y="329412"/>
                </a:lnTo>
                <a:lnTo>
                  <a:pt x="34163" y="331939"/>
                </a:lnTo>
                <a:lnTo>
                  <a:pt x="56616" y="319392"/>
                </a:lnTo>
                <a:lnTo>
                  <a:pt x="57340" y="287464"/>
                </a:lnTo>
                <a:lnTo>
                  <a:pt x="56857" y="284505"/>
                </a:lnTo>
                <a:lnTo>
                  <a:pt x="52730" y="38341"/>
                </a:lnTo>
                <a:lnTo>
                  <a:pt x="51955" y="20840"/>
                </a:lnTo>
                <a:lnTo>
                  <a:pt x="42862" y="6654"/>
                </a:lnTo>
                <a:lnTo>
                  <a:pt x="25273" y="50"/>
                </a:lnTo>
                <a:lnTo>
                  <a:pt x="23329" y="0"/>
                </a:lnTo>
                <a:lnTo>
                  <a:pt x="8407" y="845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0" name="object 460"/>
          <p:cNvSpPr/>
          <p:nvPr/>
        </p:nvSpPr>
        <p:spPr>
          <a:xfrm>
            <a:off x="789973" y="3934945"/>
            <a:ext cx="5499" cy="8940"/>
          </a:xfrm>
          <a:custGeom>
            <a:avLst/>
            <a:gdLst/>
            <a:ahLst/>
            <a:cxnLst/>
            <a:rect l="l" t="t" r="r" b="b"/>
            <a:pathLst>
              <a:path w="5499" h="8940">
                <a:moveTo>
                  <a:pt x="0" y="876"/>
                </a:moveTo>
                <a:lnTo>
                  <a:pt x="5308" y="8940"/>
                </a:lnTo>
                <a:lnTo>
                  <a:pt x="5499" y="1650"/>
                </a:lnTo>
                <a:lnTo>
                  <a:pt x="1790" y="0"/>
                </a:lnTo>
                <a:lnTo>
                  <a:pt x="0" y="876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1" name="object 461"/>
          <p:cNvSpPr/>
          <p:nvPr/>
        </p:nvSpPr>
        <p:spPr>
          <a:xfrm>
            <a:off x="542843" y="4468620"/>
            <a:ext cx="438277" cy="296024"/>
          </a:xfrm>
          <a:custGeom>
            <a:avLst/>
            <a:gdLst/>
            <a:ahLst/>
            <a:cxnLst/>
            <a:rect l="l" t="t" r="r" b="b"/>
            <a:pathLst>
              <a:path w="438277" h="296024">
                <a:moveTo>
                  <a:pt x="0" y="42570"/>
                </a:moveTo>
                <a:lnTo>
                  <a:pt x="2044" y="163194"/>
                </a:lnTo>
                <a:lnTo>
                  <a:pt x="2628" y="175107"/>
                </a:lnTo>
                <a:lnTo>
                  <a:pt x="248970" y="262191"/>
                </a:lnTo>
                <a:lnTo>
                  <a:pt x="344182" y="296024"/>
                </a:lnTo>
                <a:lnTo>
                  <a:pt x="347103" y="293979"/>
                </a:lnTo>
                <a:lnTo>
                  <a:pt x="438277" y="243878"/>
                </a:lnTo>
                <a:lnTo>
                  <a:pt x="436181" y="111531"/>
                </a:lnTo>
                <a:lnTo>
                  <a:pt x="430212" y="109194"/>
                </a:lnTo>
                <a:lnTo>
                  <a:pt x="358381" y="83883"/>
                </a:lnTo>
                <a:lnTo>
                  <a:pt x="357644" y="115811"/>
                </a:lnTo>
                <a:lnTo>
                  <a:pt x="335191" y="128346"/>
                </a:lnTo>
                <a:lnTo>
                  <a:pt x="326301" y="125818"/>
                </a:lnTo>
                <a:lnTo>
                  <a:pt x="306082" y="118579"/>
                </a:lnTo>
                <a:lnTo>
                  <a:pt x="305498" y="90055"/>
                </a:lnTo>
                <a:lnTo>
                  <a:pt x="304774" y="83972"/>
                </a:lnTo>
                <a:lnTo>
                  <a:pt x="304723" y="64782"/>
                </a:lnTo>
                <a:lnTo>
                  <a:pt x="243586" y="43243"/>
                </a:lnTo>
                <a:lnTo>
                  <a:pt x="244068" y="75425"/>
                </a:lnTo>
                <a:lnTo>
                  <a:pt x="222148" y="87579"/>
                </a:lnTo>
                <a:lnTo>
                  <a:pt x="218160" y="87579"/>
                </a:lnTo>
                <a:lnTo>
                  <a:pt x="192404" y="78435"/>
                </a:lnTo>
                <a:lnTo>
                  <a:pt x="190855" y="44030"/>
                </a:lnTo>
                <a:lnTo>
                  <a:pt x="189928" y="24345"/>
                </a:lnTo>
                <a:lnTo>
                  <a:pt x="129717" y="3251"/>
                </a:lnTo>
                <a:lnTo>
                  <a:pt x="129806" y="35140"/>
                </a:lnTo>
                <a:lnTo>
                  <a:pt x="107353" y="47726"/>
                </a:lnTo>
                <a:lnTo>
                  <a:pt x="105117" y="47726"/>
                </a:lnTo>
                <a:lnTo>
                  <a:pt x="78244" y="37909"/>
                </a:lnTo>
                <a:lnTo>
                  <a:pt x="77711" y="25996"/>
                </a:lnTo>
                <a:lnTo>
                  <a:pt x="77025" y="0"/>
                </a:lnTo>
                <a:lnTo>
                  <a:pt x="0" y="4257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2" name="object 462"/>
          <p:cNvSpPr/>
          <p:nvPr/>
        </p:nvSpPr>
        <p:spPr>
          <a:xfrm>
            <a:off x="753237" y="3841861"/>
            <a:ext cx="622" cy="22225"/>
          </a:xfrm>
          <a:custGeom>
            <a:avLst/>
            <a:gdLst/>
            <a:ahLst/>
            <a:cxnLst/>
            <a:rect l="l" t="t" r="r" b="b"/>
            <a:pathLst>
              <a:path w="622" h="22225">
                <a:moveTo>
                  <a:pt x="0" y="22225"/>
                </a:moveTo>
                <a:lnTo>
                  <a:pt x="622" y="22034"/>
                </a:lnTo>
                <a:lnTo>
                  <a:pt x="330" y="0"/>
                </a:lnTo>
                <a:lnTo>
                  <a:pt x="0" y="22225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3" name="object 463"/>
          <p:cNvSpPr/>
          <p:nvPr/>
        </p:nvSpPr>
        <p:spPr>
          <a:xfrm>
            <a:off x="794787" y="3885763"/>
            <a:ext cx="431" cy="20751"/>
          </a:xfrm>
          <a:custGeom>
            <a:avLst/>
            <a:gdLst/>
            <a:ahLst/>
            <a:cxnLst/>
            <a:rect l="l" t="t" r="r" b="b"/>
            <a:pathLst>
              <a:path w="431" h="20751">
                <a:moveTo>
                  <a:pt x="431" y="20751"/>
                </a:moveTo>
                <a:lnTo>
                  <a:pt x="380" y="241"/>
                </a:lnTo>
                <a:lnTo>
                  <a:pt x="0" y="0"/>
                </a:lnTo>
                <a:lnTo>
                  <a:pt x="431" y="207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4" name="object 464"/>
          <p:cNvSpPr/>
          <p:nvPr/>
        </p:nvSpPr>
        <p:spPr>
          <a:xfrm>
            <a:off x="795280" y="3936408"/>
            <a:ext cx="812" cy="38874"/>
          </a:xfrm>
          <a:custGeom>
            <a:avLst/>
            <a:gdLst/>
            <a:ahLst/>
            <a:cxnLst/>
            <a:rect l="l" t="t" r="r" b="b"/>
            <a:pathLst>
              <a:path w="812" h="38874">
                <a:moveTo>
                  <a:pt x="190" y="190"/>
                </a:moveTo>
                <a:lnTo>
                  <a:pt x="0" y="7467"/>
                </a:lnTo>
                <a:lnTo>
                  <a:pt x="0" y="38392"/>
                </a:lnTo>
                <a:lnTo>
                  <a:pt x="774" y="38874"/>
                </a:lnTo>
                <a:lnTo>
                  <a:pt x="812" y="0"/>
                </a:lnTo>
                <a:lnTo>
                  <a:pt x="19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5" name="object 465"/>
          <p:cNvSpPr/>
          <p:nvPr/>
        </p:nvSpPr>
        <p:spPr>
          <a:xfrm>
            <a:off x="993509" y="4187764"/>
            <a:ext cx="65366" cy="406679"/>
          </a:xfrm>
          <a:custGeom>
            <a:avLst/>
            <a:gdLst/>
            <a:ahLst/>
            <a:cxnLst/>
            <a:rect l="l" t="t" r="r" b="b"/>
            <a:pathLst>
              <a:path w="65366" h="406679">
                <a:moveTo>
                  <a:pt x="16179" y="348754"/>
                </a:moveTo>
                <a:lnTo>
                  <a:pt x="0" y="349288"/>
                </a:lnTo>
                <a:lnTo>
                  <a:pt x="342" y="350837"/>
                </a:lnTo>
                <a:lnTo>
                  <a:pt x="32854" y="406679"/>
                </a:lnTo>
                <a:lnTo>
                  <a:pt x="34950" y="406679"/>
                </a:lnTo>
                <a:lnTo>
                  <a:pt x="65366" y="349478"/>
                </a:lnTo>
                <a:lnTo>
                  <a:pt x="65277" y="348462"/>
                </a:lnTo>
                <a:lnTo>
                  <a:pt x="49961" y="347929"/>
                </a:lnTo>
                <a:lnTo>
                  <a:pt x="49428" y="334314"/>
                </a:lnTo>
                <a:lnTo>
                  <a:pt x="43649" y="0"/>
                </a:lnTo>
                <a:lnTo>
                  <a:pt x="10883" y="0"/>
                </a:lnTo>
                <a:lnTo>
                  <a:pt x="11175" y="39941"/>
                </a:lnTo>
                <a:lnTo>
                  <a:pt x="16179" y="34875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6" name="object 466"/>
          <p:cNvSpPr/>
          <p:nvPr/>
        </p:nvSpPr>
        <p:spPr>
          <a:xfrm>
            <a:off x="993122" y="4187558"/>
            <a:ext cx="66535" cy="408686"/>
          </a:xfrm>
          <a:custGeom>
            <a:avLst/>
            <a:gdLst/>
            <a:ahLst/>
            <a:cxnLst/>
            <a:rect l="l" t="t" r="r" b="b"/>
            <a:pathLst>
              <a:path w="66535" h="408686">
                <a:moveTo>
                  <a:pt x="3644" y="355904"/>
                </a:moveTo>
                <a:lnTo>
                  <a:pt x="34264" y="408686"/>
                </a:lnTo>
                <a:lnTo>
                  <a:pt x="66535" y="348462"/>
                </a:lnTo>
                <a:lnTo>
                  <a:pt x="49911" y="348754"/>
                </a:lnTo>
                <a:lnTo>
                  <a:pt x="44030" y="0"/>
                </a:lnTo>
                <a:lnTo>
                  <a:pt x="10744" y="584"/>
                </a:lnTo>
                <a:lnTo>
                  <a:pt x="16624" y="349338"/>
                </a:lnTo>
                <a:lnTo>
                  <a:pt x="0" y="349580"/>
                </a:lnTo>
                <a:lnTo>
                  <a:pt x="3644" y="355904"/>
                </a:lnTo>
              </a:path>
            </a:pathLst>
          </a:custGeom>
          <a:ln w="17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7" name="object 467"/>
          <p:cNvSpPr/>
          <p:nvPr/>
        </p:nvSpPr>
        <p:spPr>
          <a:xfrm>
            <a:off x="729272" y="3959484"/>
            <a:ext cx="34074" cy="34112"/>
          </a:xfrm>
          <a:custGeom>
            <a:avLst/>
            <a:gdLst/>
            <a:ahLst/>
            <a:cxnLst/>
            <a:rect l="l" t="t" r="r" b="b"/>
            <a:pathLst>
              <a:path w="34074" h="34112">
                <a:moveTo>
                  <a:pt x="0" y="0"/>
                </a:moveTo>
                <a:lnTo>
                  <a:pt x="3454" y="7683"/>
                </a:lnTo>
                <a:lnTo>
                  <a:pt x="3835" y="8305"/>
                </a:lnTo>
                <a:lnTo>
                  <a:pt x="8991" y="14922"/>
                </a:lnTo>
                <a:lnTo>
                  <a:pt x="13893" y="21285"/>
                </a:lnTo>
                <a:lnTo>
                  <a:pt x="14439" y="21920"/>
                </a:lnTo>
                <a:lnTo>
                  <a:pt x="20802" y="26784"/>
                </a:lnTo>
                <a:lnTo>
                  <a:pt x="26479" y="31153"/>
                </a:lnTo>
                <a:lnTo>
                  <a:pt x="27317" y="31584"/>
                </a:lnTo>
                <a:lnTo>
                  <a:pt x="34074" y="34112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8" name="object 468"/>
          <p:cNvSpPr/>
          <p:nvPr/>
        </p:nvSpPr>
        <p:spPr>
          <a:xfrm>
            <a:off x="761926" y="3941507"/>
            <a:ext cx="34074" cy="34112"/>
          </a:xfrm>
          <a:custGeom>
            <a:avLst/>
            <a:gdLst/>
            <a:ahLst/>
            <a:cxnLst/>
            <a:rect l="l" t="t" r="r" b="b"/>
            <a:pathLst>
              <a:path w="34074" h="34112">
                <a:moveTo>
                  <a:pt x="34074" y="34112"/>
                </a:moveTo>
                <a:lnTo>
                  <a:pt x="27317" y="31483"/>
                </a:lnTo>
                <a:lnTo>
                  <a:pt x="26593" y="31102"/>
                </a:lnTo>
                <a:lnTo>
                  <a:pt x="20751" y="26771"/>
                </a:lnTo>
                <a:lnTo>
                  <a:pt x="15455" y="22834"/>
                </a:lnTo>
                <a:lnTo>
                  <a:pt x="15849" y="21869"/>
                </a:lnTo>
                <a:lnTo>
                  <a:pt x="10934" y="16903"/>
                </a:lnTo>
                <a:lnTo>
                  <a:pt x="9969" y="15938"/>
                </a:lnTo>
                <a:lnTo>
                  <a:pt x="9677" y="16040"/>
                </a:lnTo>
                <a:lnTo>
                  <a:pt x="8953" y="14960"/>
                </a:lnTo>
                <a:lnTo>
                  <a:pt x="4279" y="7670"/>
                </a:ln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9" name="object 469"/>
          <p:cNvSpPr/>
          <p:nvPr/>
        </p:nvSpPr>
        <p:spPr>
          <a:xfrm>
            <a:off x="648934" y="3778346"/>
            <a:ext cx="318820" cy="441439"/>
          </a:xfrm>
          <a:custGeom>
            <a:avLst/>
            <a:gdLst/>
            <a:ahLst/>
            <a:cxnLst/>
            <a:rect l="l" t="t" r="r" b="b"/>
            <a:pathLst>
              <a:path w="318820" h="441439">
                <a:moveTo>
                  <a:pt x="229831" y="441439"/>
                </a:moveTo>
                <a:lnTo>
                  <a:pt x="318820" y="392455"/>
                </a:lnTo>
                <a:lnTo>
                  <a:pt x="313575" y="79222"/>
                </a:lnTo>
                <a:lnTo>
                  <a:pt x="224536" y="128206"/>
                </a:lnTo>
                <a:lnTo>
                  <a:pt x="229831" y="441439"/>
                </a:lnTo>
                <a:lnTo>
                  <a:pt x="5295" y="362216"/>
                </a:lnTo>
                <a:lnTo>
                  <a:pt x="0" y="48996"/>
                </a:lnTo>
                <a:lnTo>
                  <a:pt x="89039" y="0"/>
                </a:lnTo>
                <a:lnTo>
                  <a:pt x="167627" y="27711"/>
                </a:lnTo>
                <a:lnTo>
                  <a:pt x="168643" y="88023"/>
                </a:lnTo>
              </a:path>
            </a:pathLst>
          </a:custGeom>
          <a:ln w="24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0" name="object 470"/>
          <p:cNvSpPr/>
          <p:nvPr/>
        </p:nvSpPr>
        <p:spPr>
          <a:xfrm>
            <a:off x="648936" y="3827340"/>
            <a:ext cx="80340" cy="132143"/>
          </a:xfrm>
          <a:custGeom>
            <a:avLst/>
            <a:gdLst/>
            <a:ahLst/>
            <a:cxnLst/>
            <a:rect l="l" t="t" r="r" b="b"/>
            <a:pathLst>
              <a:path w="80340" h="132143">
                <a:moveTo>
                  <a:pt x="0" y="0"/>
                </a:moveTo>
                <a:lnTo>
                  <a:pt x="78587" y="27749"/>
                </a:lnTo>
                <a:lnTo>
                  <a:pt x="80340" y="132143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763342" y="3975618"/>
            <a:ext cx="32664" cy="17983"/>
          </a:xfrm>
          <a:custGeom>
            <a:avLst/>
            <a:gdLst/>
            <a:ahLst/>
            <a:cxnLst/>
            <a:rect l="l" t="t" r="r" b="b"/>
            <a:pathLst>
              <a:path w="32664" h="17983">
                <a:moveTo>
                  <a:pt x="0" y="17983"/>
                </a:moveTo>
                <a:lnTo>
                  <a:pt x="32664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729268" y="3941502"/>
            <a:ext cx="32664" cy="17983"/>
          </a:xfrm>
          <a:custGeom>
            <a:avLst/>
            <a:gdLst/>
            <a:ahLst/>
            <a:cxnLst/>
            <a:rect l="l" t="t" r="r" b="b"/>
            <a:pathLst>
              <a:path w="32664" h="17983">
                <a:moveTo>
                  <a:pt x="32664" y="0"/>
                </a:moveTo>
                <a:lnTo>
                  <a:pt x="0" y="17983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3" name="object 473"/>
          <p:cNvSpPr/>
          <p:nvPr/>
        </p:nvSpPr>
        <p:spPr>
          <a:xfrm>
            <a:off x="706041" y="3803474"/>
            <a:ext cx="89814" cy="133362"/>
          </a:xfrm>
          <a:custGeom>
            <a:avLst/>
            <a:gdLst/>
            <a:ahLst/>
            <a:cxnLst/>
            <a:rect l="l" t="t" r="r" b="b"/>
            <a:pathLst>
              <a:path w="89814" h="133362">
                <a:moveTo>
                  <a:pt x="89814" y="133362"/>
                </a:moveTo>
                <a:lnTo>
                  <a:pt x="48069" y="118630"/>
                </a:lnTo>
                <a:lnTo>
                  <a:pt x="46710" y="37718"/>
                </a:lnTo>
                <a:lnTo>
                  <a:pt x="0" y="21247"/>
                </a:lnTo>
                <a:lnTo>
                  <a:pt x="38633" y="0"/>
                </a:lnTo>
                <a:lnTo>
                  <a:pt x="39179" y="35039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4" name="object 474"/>
          <p:cNvSpPr/>
          <p:nvPr/>
        </p:nvSpPr>
        <p:spPr>
          <a:xfrm>
            <a:off x="727523" y="3841197"/>
            <a:ext cx="25222" cy="13893"/>
          </a:xfrm>
          <a:custGeom>
            <a:avLst/>
            <a:gdLst/>
            <a:ahLst/>
            <a:cxnLst/>
            <a:rect l="l" t="t" r="r" b="b"/>
            <a:pathLst>
              <a:path w="25222" h="13893">
                <a:moveTo>
                  <a:pt x="0" y="13893"/>
                </a:moveTo>
                <a:lnTo>
                  <a:pt x="25222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5" name="object 475"/>
          <p:cNvSpPr/>
          <p:nvPr/>
        </p:nvSpPr>
        <p:spPr>
          <a:xfrm>
            <a:off x="744678" y="3803478"/>
            <a:ext cx="47625" cy="73926"/>
          </a:xfrm>
          <a:custGeom>
            <a:avLst/>
            <a:gdLst/>
            <a:ahLst/>
            <a:cxnLst/>
            <a:rect l="l" t="t" r="r" b="b"/>
            <a:pathLst>
              <a:path w="47625" h="73926">
                <a:moveTo>
                  <a:pt x="0" y="0"/>
                </a:moveTo>
                <a:lnTo>
                  <a:pt x="46659" y="16471"/>
                </a:lnTo>
                <a:lnTo>
                  <a:pt x="47625" y="73926"/>
                </a:lnTo>
                <a:lnTo>
                  <a:pt x="8458" y="60071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6" name="object 476"/>
          <p:cNvSpPr/>
          <p:nvPr/>
        </p:nvSpPr>
        <p:spPr>
          <a:xfrm>
            <a:off x="753720" y="3898630"/>
            <a:ext cx="41744" cy="14731"/>
          </a:xfrm>
          <a:custGeom>
            <a:avLst/>
            <a:gdLst/>
            <a:ahLst/>
            <a:cxnLst/>
            <a:rect l="l" t="t" r="r" b="b"/>
            <a:pathLst>
              <a:path w="41744" h="14732">
                <a:moveTo>
                  <a:pt x="41744" y="14731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7" name="object 477"/>
          <p:cNvSpPr/>
          <p:nvPr/>
        </p:nvSpPr>
        <p:spPr>
          <a:xfrm>
            <a:off x="753623" y="3891888"/>
            <a:ext cx="41744" cy="14719"/>
          </a:xfrm>
          <a:custGeom>
            <a:avLst/>
            <a:gdLst/>
            <a:ahLst/>
            <a:cxnLst/>
            <a:rect l="l" t="t" r="r" b="b"/>
            <a:pathLst>
              <a:path w="41744" h="14719">
                <a:moveTo>
                  <a:pt x="41744" y="14719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8" name="object 478"/>
          <p:cNvSpPr/>
          <p:nvPr/>
        </p:nvSpPr>
        <p:spPr>
          <a:xfrm>
            <a:off x="753234" y="3870309"/>
            <a:ext cx="41744" cy="14719"/>
          </a:xfrm>
          <a:custGeom>
            <a:avLst/>
            <a:gdLst/>
            <a:ahLst/>
            <a:cxnLst/>
            <a:rect l="l" t="t" r="r" b="b"/>
            <a:pathLst>
              <a:path w="41744" h="14719">
                <a:moveTo>
                  <a:pt x="41744" y="14719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9" name="object 479"/>
          <p:cNvSpPr/>
          <p:nvPr/>
        </p:nvSpPr>
        <p:spPr>
          <a:xfrm>
            <a:off x="763342" y="3843715"/>
            <a:ext cx="142062" cy="151879"/>
          </a:xfrm>
          <a:custGeom>
            <a:avLst/>
            <a:gdLst/>
            <a:ahLst/>
            <a:cxnLst/>
            <a:rect l="l" t="t" r="r" b="b"/>
            <a:pathLst>
              <a:path w="142062" h="151879">
                <a:moveTo>
                  <a:pt x="0" y="149885"/>
                </a:moveTo>
                <a:lnTo>
                  <a:pt x="13169" y="151879"/>
                </a:lnTo>
                <a:lnTo>
                  <a:pt x="24739" y="148285"/>
                </a:lnTo>
                <a:lnTo>
                  <a:pt x="33286" y="139534"/>
                </a:lnTo>
                <a:lnTo>
                  <a:pt x="31534" y="35140"/>
                </a:lnTo>
                <a:lnTo>
                  <a:pt x="56769" y="21247"/>
                </a:lnTo>
                <a:lnTo>
                  <a:pt x="103466" y="37719"/>
                </a:lnTo>
                <a:lnTo>
                  <a:pt x="142062" y="16484"/>
                </a:lnTo>
                <a:lnTo>
                  <a:pt x="95351" y="0"/>
                </a:lnTo>
                <a:lnTo>
                  <a:pt x="95935" y="35039"/>
                </a:lnTo>
              </a:path>
            </a:pathLst>
          </a:custGeom>
          <a:ln w="24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0" name="object 480"/>
          <p:cNvSpPr/>
          <p:nvPr/>
        </p:nvSpPr>
        <p:spPr>
          <a:xfrm>
            <a:off x="761640" y="3924783"/>
            <a:ext cx="292" cy="16713"/>
          </a:xfrm>
          <a:custGeom>
            <a:avLst/>
            <a:gdLst/>
            <a:ahLst/>
            <a:cxnLst/>
            <a:rect l="l" t="t" r="r" b="b"/>
            <a:pathLst>
              <a:path w="292" h="16713">
                <a:moveTo>
                  <a:pt x="0" y="0"/>
                </a:moveTo>
                <a:lnTo>
                  <a:pt x="292" y="16713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1" name="object 481"/>
          <p:cNvSpPr/>
          <p:nvPr/>
        </p:nvSpPr>
        <p:spPr>
          <a:xfrm>
            <a:off x="789341" y="3934552"/>
            <a:ext cx="6654" cy="10210"/>
          </a:xfrm>
          <a:custGeom>
            <a:avLst/>
            <a:gdLst/>
            <a:ahLst/>
            <a:cxnLst/>
            <a:rect l="l" t="t" r="r" b="b"/>
            <a:pathLst>
              <a:path w="6654" h="10210">
                <a:moveTo>
                  <a:pt x="0" y="0"/>
                </a:moveTo>
                <a:lnTo>
                  <a:pt x="5295" y="8839"/>
                </a:lnTo>
                <a:lnTo>
                  <a:pt x="6654" y="1021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2" name="object 482"/>
          <p:cNvSpPr/>
          <p:nvPr/>
        </p:nvSpPr>
        <p:spPr>
          <a:xfrm>
            <a:off x="794882" y="3878856"/>
            <a:ext cx="78587" cy="27698"/>
          </a:xfrm>
          <a:custGeom>
            <a:avLst/>
            <a:gdLst/>
            <a:ahLst/>
            <a:cxnLst/>
            <a:rect l="l" t="t" r="r" b="b"/>
            <a:pathLst>
              <a:path w="78587" h="27698">
                <a:moveTo>
                  <a:pt x="0" y="0"/>
                </a:moveTo>
                <a:lnTo>
                  <a:pt x="78587" y="27698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3" name="object 483"/>
          <p:cNvSpPr/>
          <p:nvPr/>
        </p:nvSpPr>
        <p:spPr>
          <a:xfrm>
            <a:off x="792303" y="3877398"/>
            <a:ext cx="3162" cy="1117"/>
          </a:xfrm>
          <a:custGeom>
            <a:avLst/>
            <a:gdLst/>
            <a:ahLst/>
            <a:cxnLst/>
            <a:rect l="l" t="t" r="r" b="b"/>
            <a:pathLst>
              <a:path w="3162" h="1117">
                <a:moveTo>
                  <a:pt x="3162" y="1117"/>
                </a:moveTo>
                <a:lnTo>
                  <a:pt x="0" y="0"/>
                </a:lnTo>
              </a:path>
            </a:pathLst>
          </a:custGeom>
          <a:ln w="24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4" name="object 484"/>
          <p:cNvSpPr/>
          <p:nvPr/>
        </p:nvSpPr>
        <p:spPr>
          <a:xfrm>
            <a:off x="791334" y="3806059"/>
            <a:ext cx="25222" cy="13893"/>
          </a:xfrm>
          <a:custGeom>
            <a:avLst/>
            <a:gdLst/>
            <a:ahLst/>
            <a:cxnLst/>
            <a:rect l="l" t="t" r="r" b="b"/>
            <a:pathLst>
              <a:path w="25222" h="13893">
                <a:moveTo>
                  <a:pt x="0" y="13893"/>
                </a:moveTo>
                <a:lnTo>
                  <a:pt x="25222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5" name="object 485"/>
          <p:cNvSpPr/>
          <p:nvPr/>
        </p:nvSpPr>
        <p:spPr>
          <a:xfrm>
            <a:off x="796001" y="3975615"/>
            <a:ext cx="533" cy="101"/>
          </a:xfrm>
          <a:custGeom>
            <a:avLst/>
            <a:gdLst/>
            <a:ahLst/>
            <a:cxnLst/>
            <a:rect l="l" t="t" r="r" b="b"/>
            <a:pathLst>
              <a:path w="533" h="101">
                <a:moveTo>
                  <a:pt x="533" y="101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6" name="object 486"/>
          <p:cNvSpPr/>
          <p:nvPr/>
        </p:nvSpPr>
        <p:spPr>
          <a:xfrm>
            <a:off x="858693" y="3829824"/>
            <a:ext cx="103809" cy="27749"/>
          </a:xfrm>
          <a:custGeom>
            <a:avLst/>
            <a:gdLst/>
            <a:ahLst/>
            <a:cxnLst/>
            <a:rect l="l" t="t" r="r" b="b"/>
            <a:pathLst>
              <a:path w="103809" h="27749">
                <a:moveTo>
                  <a:pt x="0" y="13893"/>
                </a:moveTo>
                <a:lnTo>
                  <a:pt x="25222" y="0"/>
                </a:lnTo>
                <a:lnTo>
                  <a:pt x="103809" y="27749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7" name="object 487"/>
          <p:cNvSpPr/>
          <p:nvPr/>
        </p:nvSpPr>
        <p:spPr>
          <a:xfrm>
            <a:off x="542698" y="4511196"/>
            <a:ext cx="344373" cy="253301"/>
          </a:xfrm>
          <a:custGeom>
            <a:avLst/>
            <a:gdLst/>
            <a:ahLst/>
            <a:cxnLst/>
            <a:rect l="l" t="t" r="r" b="b"/>
            <a:pathLst>
              <a:path w="344373" h="253301">
                <a:moveTo>
                  <a:pt x="2184" y="128104"/>
                </a:moveTo>
                <a:lnTo>
                  <a:pt x="2235" y="132626"/>
                </a:lnTo>
                <a:lnTo>
                  <a:pt x="344373" y="253301"/>
                </a:lnTo>
                <a:lnTo>
                  <a:pt x="342138" y="120713"/>
                </a:lnTo>
                <a:lnTo>
                  <a:pt x="0" y="0"/>
                </a:lnTo>
                <a:lnTo>
                  <a:pt x="2184" y="128104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8" name="object 488"/>
          <p:cNvSpPr/>
          <p:nvPr/>
        </p:nvSpPr>
        <p:spPr>
          <a:xfrm>
            <a:off x="542697" y="4468660"/>
            <a:ext cx="77279" cy="42532"/>
          </a:xfrm>
          <a:custGeom>
            <a:avLst/>
            <a:gdLst/>
            <a:ahLst/>
            <a:cxnLst/>
            <a:rect l="l" t="t" r="r" b="b"/>
            <a:pathLst>
              <a:path w="77279" h="42532">
                <a:moveTo>
                  <a:pt x="0" y="42532"/>
                </a:moveTo>
                <a:lnTo>
                  <a:pt x="77279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9" name="object 489"/>
          <p:cNvSpPr/>
          <p:nvPr/>
        </p:nvSpPr>
        <p:spPr>
          <a:xfrm>
            <a:off x="615591" y="4184558"/>
            <a:ext cx="43256" cy="332422"/>
          </a:xfrm>
          <a:custGeom>
            <a:avLst/>
            <a:gdLst/>
            <a:ahLst/>
            <a:cxnLst/>
            <a:rect l="l" t="t" r="r" b="b"/>
            <a:pathLst>
              <a:path w="43256" h="332422">
                <a:moveTo>
                  <a:pt x="27609" y="15252"/>
                </a:moveTo>
                <a:lnTo>
                  <a:pt x="28727" y="34886"/>
                </a:lnTo>
                <a:lnTo>
                  <a:pt x="33731" y="332422"/>
                </a:lnTo>
                <a:lnTo>
                  <a:pt x="5054" y="322313"/>
                </a:lnTo>
                <a:lnTo>
                  <a:pt x="0" y="24726"/>
                </a:lnTo>
                <a:lnTo>
                  <a:pt x="8699" y="8597"/>
                </a:lnTo>
                <a:lnTo>
                  <a:pt x="24307" y="0"/>
                </a:lnTo>
                <a:lnTo>
                  <a:pt x="43256" y="6654"/>
                </a:lnTo>
                <a:lnTo>
                  <a:pt x="27609" y="15252"/>
                </a:lnTo>
                <a:lnTo>
                  <a:pt x="8699" y="8597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0" name="object 490"/>
          <p:cNvSpPr/>
          <p:nvPr/>
        </p:nvSpPr>
        <p:spPr>
          <a:xfrm>
            <a:off x="649325" y="4191207"/>
            <a:ext cx="23761" cy="325767"/>
          </a:xfrm>
          <a:custGeom>
            <a:avLst/>
            <a:gdLst/>
            <a:ahLst/>
            <a:cxnLst/>
            <a:rect l="l" t="t" r="r" b="b"/>
            <a:pathLst>
              <a:path w="23761" h="325767">
                <a:moveTo>
                  <a:pt x="0" y="325767"/>
                </a:moveTo>
                <a:lnTo>
                  <a:pt x="23761" y="312737"/>
                </a:lnTo>
                <a:lnTo>
                  <a:pt x="18757" y="15163"/>
                </a:lnTo>
                <a:lnTo>
                  <a:pt x="9525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1" name="object 491"/>
          <p:cNvSpPr/>
          <p:nvPr/>
        </p:nvSpPr>
        <p:spPr>
          <a:xfrm>
            <a:off x="672555" y="4471923"/>
            <a:ext cx="61188" cy="21577"/>
          </a:xfrm>
          <a:custGeom>
            <a:avLst/>
            <a:gdLst/>
            <a:ahLst/>
            <a:cxnLst/>
            <a:rect l="l" t="t" r="r" b="b"/>
            <a:pathLst>
              <a:path w="61188" h="21577">
                <a:moveTo>
                  <a:pt x="61188" y="21577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2" name="object 492"/>
          <p:cNvSpPr/>
          <p:nvPr/>
        </p:nvSpPr>
        <p:spPr>
          <a:xfrm>
            <a:off x="729608" y="4233393"/>
            <a:ext cx="33782" cy="323824"/>
          </a:xfrm>
          <a:custGeom>
            <a:avLst/>
            <a:gdLst/>
            <a:ahLst/>
            <a:cxnLst/>
            <a:rect l="l" t="t" r="r" b="b"/>
            <a:pathLst>
              <a:path w="33781" h="323824">
                <a:moveTo>
                  <a:pt x="3746" y="236778"/>
                </a:moveTo>
                <a:lnTo>
                  <a:pt x="0" y="16129"/>
                </a:lnTo>
                <a:lnTo>
                  <a:pt x="8699" y="0"/>
                </a:lnTo>
                <a:lnTo>
                  <a:pt x="27660" y="6654"/>
                </a:lnTo>
                <a:lnTo>
                  <a:pt x="28778" y="26289"/>
                </a:lnTo>
                <a:lnTo>
                  <a:pt x="33782" y="323824"/>
                </a:lnTo>
                <a:lnTo>
                  <a:pt x="5054" y="313715"/>
                </a:lnTo>
                <a:lnTo>
                  <a:pt x="3746" y="236778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3" name="object 493"/>
          <p:cNvSpPr/>
          <p:nvPr/>
        </p:nvSpPr>
        <p:spPr>
          <a:xfrm>
            <a:off x="738311" y="4224745"/>
            <a:ext cx="34556" cy="15303"/>
          </a:xfrm>
          <a:custGeom>
            <a:avLst/>
            <a:gdLst/>
            <a:ahLst/>
            <a:cxnLst/>
            <a:rect l="l" t="t" r="r" b="b"/>
            <a:pathLst>
              <a:path w="34556" h="15303">
                <a:moveTo>
                  <a:pt x="0" y="8648"/>
                </a:moveTo>
                <a:lnTo>
                  <a:pt x="15646" y="0"/>
                </a:lnTo>
                <a:lnTo>
                  <a:pt x="34556" y="6705"/>
                </a:lnTo>
                <a:lnTo>
                  <a:pt x="18948" y="15303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4" name="object 494"/>
          <p:cNvSpPr/>
          <p:nvPr/>
        </p:nvSpPr>
        <p:spPr>
          <a:xfrm>
            <a:off x="763393" y="4231449"/>
            <a:ext cx="23761" cy="325767"/>
          </a:xfrm>
          <a:custGeom>
            <a:avLst/>
            <a:gdLst/>
            <a:ahLst/>
            <a:cxnLst/>
            <a:rect l="l" t="t" r="r" b="b"/>
            <a:pathLst>
              <a:path w="23761" h="325767">
                <a:moveTo>
                  <a:pt x="9474" y="0"/>
                </a:moveTo>
                <a:lnTo>
                  <a:pt x="18707" y="15163"/>
                </a:lnTo>
                <a:lnTo>
                  <a:pt x="23761" y="312737"/>
                </a:lnTo>
                <a:lnTo>
                  <a:pt x="0" y="325767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5" name="object 495"/>
          <p:cNvSpPr/>
          <p:nvPr/>
        </p:nvSpPr>
        <p:spPr>
          <a:xfrm>
            <a:off x="786568" y="4512163"/>
            <a:ext cx="61239" cy="21577"/>
          </a:xfrm>
          <a:custGeom>
            <a:avLst/>
            <a:gdLst/>
            <a:ahLst/>
            <a:cxnLst/>
            <a:rect l="l" t="t" r="r" b="b"/>
            <a:pathLst>
              <a:path w="61239" h="21577">
                <a:moveTo>
                  <a:pt x="61239" y="21577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6" name="object 496"/>
          <p:cNvSpPr/>
          <p:nvPr/>
        </p:nvSpPr>
        <p:spPr>
          <a:xfrm>
            <a:off x="843680" y="4264983"/>
            <a:ext cx="57492" cy="332473"/>
          </a:xfrm>
          <a:custGeom>
            <a:avLst/>
            <a:gdLst/>
            <a:ahLst/>
            <a:cxnLst/>
            <a:rect l="l" t="t" r="r" b="b"/>
            <a:pathLst>
              <a:path w="57492" h="332473">
                <a:moveTo>
                  <a:pt x="2476" y="171703"/>
                </a:moveTo>
                <a:lnTo>
                  <a:pt x="0" y="24790"/>
                </a:lnTo>
                <a:lnTo>
                  <a:pt x="8699" y="8648"/>
                </a:lnTo>
                <a:lnTo>
                  <a:pt x="24345" y="0"/>
                </a:lnTo>
                <a:lnTo>
                  <a:pt x="43256" y="6705"/>
                </a:lnTo>
                <a:lnTo>
                  <a:pt x="52489" y="21869"/>
                </a:lnTo>
                <a:lnTo>
                  <a:pt x="57492" y="319443"/>
                </a:lnTo>
                <a:lnTo>
                  <a:pt x="33769" y="332473"/>
                </a:lnTo>
                <a:lnTo>
                  <a:pt x="5003" y="322364"/>
                </a:lnTo>
                <a:lnTo>
                  <a:pt x="2476" y="171703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7" name="object 497"/>
          <p:cNvSpPr/>
          <p:nvPr/>
        </p:nvSpPr>
        <p:spPr>
          <a:xfrm>
            <a:off x="852377" y="4273635"/>
            <a:ext cx="25082" cy="323824"/>
          </a:xfrm>
          <a:custGeom>
            <a:avLst/>
            <a:gdLst/>
            <a:ahLst/>
            <a:cxnLst/>
            <a:rect l="l" t="t" r="r" b="b"/>
            <a:pathLst>
              <a:path w="25082" h="323824">
                <a:moveTo>
                  <a:pt x="0" y="0"/>
                </a:moveTo>
                <a:lnTo>
                  <a:pt x="18948" y="6654"/>
                </a:lnTo>
                <a:lnTo>
                  <a:pt x="20066" y="26288"/>
                </a:lnTo>
                <a:lnTo>
                  <a:pt x="25082" y="323824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8" name="object 498"/>
          <p:cNvSpPr/>
          <p:nvPr/>
        </p:nvSpPr>
        <p:spPr>
          <a:xfrm>
            <a:off x="871330" y="4271694"/>
            <a:ext cx="15608" cy="8597"/>
          </a:xfrm>
          <a:custGeom>
            <a:avLst/>
            <a:gdLst/>
            <a:ahLst/>
            <a:cxnLst/>
            <a:rect l="l" t="t" r="r" b="b"/>
            <a:pathLst>
              <a:path w="15608" h="8597">
                <a:moveTo>
                  <a:pt x="0" y="8597"/>
                </a:moveTo>
                <a:lnTo>
                  <a:pt x="15608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9" name="object 499"/>
          <p:cNvSpPr/>
          <p:nvPr/>
        </p:nvSpPr>
        <p:spPr>
          <a:xfrm>
            <a:off x="884842" y="4552398"/>
            <a:ext cx="94234" cy="79514"/>
          </a:xfrm>
          <a:custGeom>
            <a:avLst/>
            <a:gdLst/>
            <a:ahLst/>
            <a:cxnLst/>
            <a:rect l="l" t="t" r="r" b="b"/>
            <a:pathLst>
              <a:path w="94234" h="79514">
                <a:moveTo>
                  <a:pt x="0" y="79514"/>
                </a:moveTo>
                <a:lnTo>
                  <a:pt x="94234" y="27660"/>
                </a:lnTo>
                <a:lnTo>
                  <a:pt x="15798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0" name="object 500"/>
          <p:cNvSpPr/>
          <p:nvPr/>
        </p:nvSpPr>
        <p:spPr>
          <a:xfrm>
            <a:off x="887077" y="4580064"/>
            <a:ext cx="94234" cy="184429"/>
          </a:xfrm>
          <a:custGeom>
            <a:avLst/>
            <a:gdLst/>
            <a:ahLst/>
            <a:cxnLst/>
            <a:rect l="l" t="t" r="r" b="b"/>
            <a:pathLst>
              <a:path w="94234" h="184429">
                <a:moveTo>
                  <a:pt x="0" y="184429"/>
                </a:moveTo>
                <a:lnTo>
                  <a:pt x="94234" y="132626"/>
                </a:lnTo>
                <a:lnTo>
                  <a:pt x="91998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1" name="object 501"/>
          <p:cNvSpPr/>
          <p:nvPr/>
        </p:nvSpPr>
        <p:spPr>
          <a:xfrm>
            <a:off x="1175551" y="3230985"/>
            <a:ext cx="2526893" cy="1937296"/>
          </a:xfrm>
          <a:custGeom>
            <a:avLst/>
            <a:gdLst/>
            <a:ahLst/>
            <a:cxnLst/>
            <a:rect l="l" t="t" r="r" b="b"/>
            <a:pathLst>
              <a:path w="2526893" h="1937296">
                <a:moveTo>
                  <a:pt x="0" y="1937296"/>
                </a:moveTo>
                <a:lnTo>
                  <a:pt x="2526893" y="1937296"/>
                </a:lnTo>
                <a:lnTo>
                  <a:pt x="2526893" y="0"/>
                </a:lnTo>
                <a:lnTo>
                  <a:pt x="0" y="0"/>
                </a:lnTo>
                <a:lnTo>
                  <a:pt x="0" y="1937296"/>
                </a:lnTo>
                <a:close/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2" name="object 502"/>
          <p:cNvSpPr/>
          <p:nvPr/>
        </p:nvSpPr>
        <p:spPr>
          <a:xfrm>
            <a:off x="1175551" y="3230985"/>
            <a:ext cx="210578" cy="1937296"/>
          </a:xfrm>
          <a:custGeom>
            <a:avLst/>
            <a:gdLst/>
            <a:ahLst/>
            <a:cxnLst/>
            <a:rect l="l" t="t" r="r" b="b"/>
            <a:pathLst>
              <a:path w="210578" h="1937296">
                <a:moveTo>
                  <a:pt x="0" y="1937296"/>
                </a:moveTo>
                <a:lnTo>
                  <a:pt x="210578" y="1937296"/>
                </a:lnTo>
                <a:lnTo>
                  <a:pt x="210578" y="0"/>
                </a:lnTo>
                <a:lnTo>
                  <a:pt x="0" y="0"/>
                </a:lnTo>
                <a:lnTo>
                  <a:pt x="0" y="1937296"/>
                </a:lnTo>
                <a:close/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3" name="object 503"/>
          <p:cNvSpPr/>
          <p:nvPr/>
        </p:nvSpPr>
        <p:spPr>
          <a:xfrm>
            <a:off x="1386126" y="3230985"/>
            <a:ext cx="210578" cy="1937296"/>
          </a:xfrm>
          <a:custGeom>
            <a:avLst/>
            <a:gdLst/>
            <a:ahLst/>
            <a:cxnLst/>
            <a:rect l="l" t="t" r="r" b="b"/>
            <a:pathLst>
              <a:path w="210578" h="1937296">
                <a:moveTo>
                  <a:pt x="0" y="1937296"/>
                </a:moveTo>
                <a:lnTo>
                  <a:pt x="210578" y="1937296"/>
                </a:lnTo>
                <a:lnTo>
                  <a:pt x="210578" y="0"/>
                </a:lnTo>
                <a:lnTo>
                  <a:pt x="0" y="0"/>
                </a:lnTo>
                <a:lnTo>
                  <a:pt x="0" y="1937296"/>
                </a:lnTo>
                <a:close/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4" name="object 504"/>
          <p:cNvSpPr/>
          <p:nvPr/>
        </p:nvSpPr>
        <p:spPr>
          <a:xfrm>
            <a:off x="1175551" y="4733090"/>
            <a:ext cx="2526893" cy="435190"/>
          </a:xfrm>
          <a:custGeom>
            <a:avLst/>
            <a:gdLst/>
            <a:ahLst/>
            <a:cxnLst/>
            <a:rect l="l" t="t" r="r" b="b"/>
            <a:pathLst>
              <a:path w="2526893" h="435190">
                <a:moveTo>
                  <a:pt x="0" y="435190"/>
                </a:moveTo>
                <a:lnTo>
                  <a:pt x="2526893" y="435190"/>
                </a:lnTo>
                <a:lnTo>
                  <a:pt x="2526893" y="0"/>
                </a:lnTo>
                <a:lnTo>
                  <a:pt x="0" y="0"/>
                </a:lnTo>
                <a:lnTo>
                  <a:pt x="0" y="435190"/>
                </a:lnTo>
                <a:close/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5" name="object 505"/>
          <p:cNvSpPr/>
          <p:nvPr/>
        </p:nvSpPr>
        <p:spPr>
          <a:xfrm>
            <a:off x="1175551" y="4297902"/>
            <a:ext cx="2526893" cy="435178"/>
          </a:xfrm>
          <a:custGeom>
            <a:avLst/>
            <a:gdLst/>
            <a:ahLst/>
            <a:cxnLst/>
            <a:rect l="l" t="t" r="r" b="b"/>
            <a:pathLst>
              <a:path w="2526893" h="435178">
                <a:moveTo>
                  <a:pt x="0" y="435178"/>
                </a:moveTo>
                <a:lnTo>
                  <a:pt x="2526893" y="435178"/>
                </a:lnTo>
                <a:lnTo>
                  <a:pt x="2526893" y="0"/>
                </a:lnTo>
                <a:lnTo>
                  <a:pt x="0" y="0"/>
                </a:lnTo>
                <a:lnTo>
                  <a:pt x="0" y="435178"/>
                </a:lnTo>
                <a:close/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6" name="object 506"/>
          <p:cNvSpPr/>
          <p:nvPr/>
        </p:nvSpPr>
        <p:spPr>
          <a:xfrm>
            <a:off x="1175551" y="3862713"/>
            <a:ext cx="2526893" cy="435190"/>
          </a:xfrm>
          <a:custGeom>
            <a:avLst/>
            <a:gdLst/>
            <a:ahLst/>
            <a:cxnLst/>
            <a:rect l="l" t="t" r="r" b="b"/>
            <a:pathLst>
              <a:path w="2526893" h="435190">
                <a:moveTo>
                  <a:pt x="0" y="435190"/>
                </a:moveTo>
                <a:lnTo>
                  <a:pt x="2526893" y="435190"/>
                </a:lnTo>
                <a:lnTo>
                  <a:pt x="2526893" y="0"/>
                </a:lnTo>
                <a:lnTo>
                  <a:pt x="0" y="0"/>
                </a:lnTo>
                <a:lnTo>
                  <a:pt x="0" y="435190"/>
                </a:lnTo>
                <a:close/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7" name="object 507"/>
          <p:cNvSpPr/>
          <p:nvPr/>
        </p:nvSpPr>
        <p:spPr>
          <a:xfrm>
            <a:off x="1175551" y="3427512"/>
            <a:ext cx="2526893" cy="435190"/>
          </a:xfrm>
          <a:custGeom>
            <a:avLst/>
            <a:gdLst/>
            <a:ahLst/>
            <a:cxnLst/>
            <a:rect l="l" t="t" r="r" b="b"/>
            <a:pathLst>
              <a:path w="2526893" h="435190">
                <a:moveTo>
                  <a:pt x="0" y="435190"/>
                </a:moveTo>
                <a:lnTo>
                  <a:pt x="2526893" y="435190"/>
                </a:lnTo>
                <a:lnTo>
                  <a:pt x="2526893" y="0"/>
                </a:lnTo>
                <a:lnTo>
                  <a:pt x="0" y="0"/>
                </a:lnTo>
                <a:lnTo>
                  <a:pt x="0" y="435190"/>
                </a:lnTo>
                <a:close/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8" name="object 508"/>
          <p:cNvSpPr/>
          <p:nvPr/>
        </p:nvSpPr>
        <p:spPr>
          <a:xfrm>
            <a:off x="1718364" y="3923545"/>
            <a:ext cx="187172" cy="318198"/>
          </a:xfrm>
          <a:custGeom>
            <a:avLst/>
            <a:gdLst/>
            <a:ahLst/>
            <a:cxnLst/>
            <a:rect l="l" t="t" r="r" b="b"/>
            <a:pathLst>
              <a:path w="187172" h="318198">
                <a:moveTo>
                  <a:pt x="187172" y="318198"/>
                </a:moveTo>
                <a:lnTo>
                  <a:pt x="93586" y="318198"/>
                </a:lnTo>
                <a:lnTo>
                  <a:pt x="93586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9" name="object 509"/>
          <p:cNvSpPr/>
          <p:nvPr/>
        </p:nvSpPr>
        <p:spPr>
          <a:xfrm>
            <a:off x="1905541" y="3923545"/>
            <a:ext cx="187172" cy="318198"/>
          </a:xfrm>
          <a:custGeom>
            <a:avLst/>
            <a:gdLst/>
            <a:ahLst/>
            <a:cxnLst/>
            <a:rect l="l" t="t" r="r" b="b"/>
            <a:pathLst>
              <a:path w="187172" h="318198">
                <a:moveTo>
                  <a:pt x="187172" y="318198"/>
                </a:moveTo>
                <a:lnTo>
                  <a:pt x="93586" y="318198"/>
                </a:lnTo>
                <a:lnTo>
                  <a:pt x="93586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0" name="object 510"/>
          <p:cNvSpPr/>
          <p:nvPr/>
        </p:nvSpPr>
        <p:spPr>
          <a:xfrm>
            <a:off x="2092718" y="3923545"/>
            <a:ext cx="93586" cy="318198"/>
          </a:xfrm>
          <a:custGeom>
            <a:avLst/>
            <a:gdLst/>
            <a:ahLst/>
            <a:cxnLst/>
            <a:rect l="l" t="t" r="r" b="b"/>
            <a:pathLst>
              <a:path w="93586" h="318198">
                <a:moveTo>
                  <a:pt x="93586" y="318198"/>
                </a:moveTo>
                <a:lnTo>
                  <a:pt x="93586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1" name="object 511"/>
          <p:cNvSpPr/>
          <p:nvPr/>
        </p:nvSpPr>
        <p:spPr>
          <a:xfrm>
            <a:off x="2654265" y="3923545"/>
            <a:ext cx="187172" cy="318198"/>
          </a:xfrm>
          <a:custGeom>
            <a:avLst/>
            <a:gdLst/>
            <a:ahLst/>
            <a:cxnLst/>
            <a:rect l="l" t="t" r="r" b="b"/>
            <a:pathLst>
              <a:path w="187172" h="318198">
                <a:moveTo>
                  <a:pt x="187172" y="318198"/>
                </a:moveTo>
                <a:lnTo>
                  <a:pt x="93586" y="318198"/>
                </a:lnTo>
                <a:lnTo>
                  <a:pt x="93586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2" name="object 512"/>
          <p:cNvSpPr/>
          <p:nvPr/>
        </p:nvSpPr>
        <p:spPr>
          <a:xfrm>
            <a:off x="2841448" y="3923545"/>
            <a:ext cx="187159" cy="318198"/>
          </a:xfrm>
          <a:custGeom>
            <a:avLst/>
            <a:gdLst/>
            <a:ahLst/>
            <a:cxnLst/>
            <a:rect l="l" t="t" r="r" b="b"/>
            <a:pathLst>
              <a:path w="187159" h="318198">
                <a:moveTo>
                  <a:pt x="187159" y="318198"/>
                </a:moveTo>
                <a:lnTo>
                  <a:pt x="93573" y="318198"/>
                </a:lnTo>
                <a:lnTo>
                  <a:pt x="93573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3" name="object 513"/>
          <p:cNvSpPr/>
          <p:nvPr/>
        </p:nvSpPr>
        <p:spPr>
          <a:xfrm>
            <a:off x="3028613" y="3923545"/>
            <a:ext cx="93586" cy="318198"/>
          </a:xfrm>
          <a:custGeom>
            <a:avLst/>
            <a:gdLst/>
            <a:ahLst/>
            <a:cxnLst/>
            <a:rect l="l" t="t" r="r" b="b"/>
            <a:pathLst>
              <a:path w="93586" h="318198">
                <a:moveTo>
                  <a:pt x="93586" y="318198"/>
                </a:moveTo>
                <a:lnTo>
                  <a:pt x="93586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4" name="object 514"/>
          <p:cNvSpPr/>
          <p:nvPr/>
        </p:nvSpPr>
        <p:spPr>
          <a:xfrm>
            <a:off x="1718360" y="3483673"/>
            <a:ext cx="467944" cy="327558"/>
          </a:xfrm>
          <a:custGeom>
            <a:avLst/>
            <a:gdLst/>
            <a:ahLst/>
            <a:cxnLst/>
            <a:rect l="l" t="t" r="r" b="b"/>
            <a:pathLst>
              <a:path w="467944" h="327558">
                <a:moveTo>
                  <a:pt x="467944" y="318198"/>
                </a:moveTo>
                <a:lnTo>
                  <a:pt x="467944" y="0"/>
                </a:lnTo>
                <a:lnTo>
                  <a:pt x="0" y="0"/>
                </a:lnTo>
                <a:lnTo>
                  <a:pt x="0" y="32755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5" name="object 515"/>
          <p:cNvSpPr/>
          <p:nvPr/>
        </p:nvSpPr>
        <p:spPr>
          <a:xfrm>
            <a:off x="2654255" y="3483673"/>
            <a:ext cx="467944" cy="318198"/>
          </a:xfrm>
          <a:custGeom>
            <a:avLst/>
            <a:gdLst/>
            <a:ahLst/>
            <a:cxnLst/>
            <a:rect l="l" t="t" r="r" b="b"/>
            <a:pathLst>
              <a:path w="467944" h="318198">
                <a:moveTo>
                  <a:pt x="467944" y="318198"/>
                </a:moveTo>
                <a:lnTo>
                  <a:pt x="467944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6" name="object 516"/>
          <p:cNvSpPr/>
          <p:nvPr/>
        </p:nvSpPr>
        <p:spPr>
          <a:xfrm>
            <a:off x="1718360" y="4354055"/>
            <a:ext cx="205892" cy="318198"/>
          </a:xfrm>
          <a:custGeom>
            <a:avLst/>
            <a:gdLst/>
            <a:ahLst/>
            <a:cxnLst/>
            <a:rect l="l" t="t" r="r" b="b"/>
            <a:pathLst>
              <a:path w="205892" h="318198">
                <a:moveTo>
                  <a:pt x="205892" y="318198"/>
                </a:moveTo>
                <a:lnTo>
                  <a:pt x="102946" y="318198"/>
                </a:lnTo>
                <a:lnTo>
                  <a:pt x="102946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1924262" y="4354055"/>
            <a:ext cx="205892" cy="318198"/>
          </a:xfrm>
          <a:custGeom>
            <a:avLst/>
            <a:gdLst/>
            <a:ahLst/>
            <a:cxnLst/>
            <a:rect l="l" t="t" r="r" b="b"/>
            <a:pathLst>
              <a:path w="205892" h="318198">
                <a:moveTo>
                  <a:pt x="205892" y="318198"/>
                </a:moveTo>
                <a:lnTo>
                  <a:pt x="102946" y="318198"/>
                </a:lnTo>
                <a:lnTo>
                  <a:pt x="102946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8" name="object 518"/>
          <p:cNvSpPr/>
          <p:nvPr/>
        </p:nvSpPr>
        <p:spPr>
          <a:xfrm>
            <a:off x="2130154" y="4354055"/>
            <a:ext cx="205892" cy="318198"/>
          </a:xfrm>
          <a:custGeom>
            <a:avLst/>
            <a:gdLst/>
            <a:ahLst/>
            <a:cxnLst/>
            <a:rect l="l" t="t" r="r" b="b"/>
            <a:pathLst>
              <a:path w="205892" h="318198">
                <a:moveTo>
                  <a:pt x="205892" y="318198"/>
                </a:moveTo>
                <a:lnTo>
                  <a:pt x="102946" y="318198"/>
                </a:lnTo>
                <a:lnTo>
                  <a:pt x="102946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9" name="object 519"/>
          <p:cNvSpPr/>
          <p:nvPr/>
        </p:nvSpPr>
        <p:spPr>
          <a:xfrm>
            <a:off x="2336048" y="4354055"/>
            <a:ext cx="205905" cy="318198"/>
          </a:xfrm>
          <a:custGeom>
            <a:avLst/>
            <a:gdLst/>
            <a:ahLst/>
            <a:cxnLst/>
            <a:rect l="l" t="t" r="r" b="b"/>
            <a:pathLst>
              <a:path w="205905" h="318198">
                <a:moveTo>
                  <a:pt x="205905" y="318198"/>
                </a:moveTo>
                <a:lnTo>
                  <a:pt x="102958" y="318198"/>
                </a:lnTo>
                <a:lnTo>
                  <a:pt x="102958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0" name="object 520"/>
          <p:cNvSpPr/>
          <p:nvPr/>
        </p:nvSpPr>
        <p:spPr>
          <a:xfrm>
            <a:off x="2541954" y="4354055"/>
            <a:ext cx="102946" cy="318198"/>
          </a:xfrm>
          <a:custGeom>
            <a:avLst/>
            <a:gdLst/>
            <a:ahLst/>
            <a:cxnLst/>
            <a:rect l="l" t="t" r="r" b="b"/>
            <a:pathLst>
              <a:path w="102946" h="318198">
                <a:moveTo>
                  <a:pt x="102946" y="318198"/>
                </a:moveTo>
                <a:lnTo>
                  <a:pt x="102946" y="0"/>
                </a:lnTo>
                <a:lnTo>
                  <a:pt x="0" y="0"/>
                </a:lnTo>
                <a:lnTo>
                  <a:pt x="0" y="31819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1" name="object 521"/>
          <p:cNvSpPr/>
          <p:nvPr/>
        </p:nvSpPr>
        <p:spPr>
          <a:xfrm>
            <a:off x="2186305" y="3801872"/>
            <a:ext cx="467944" cy="0"/>
          </a:xfrm>
          <a:custGeom>
            <a:avLst/>
            <a:gdLst/>
            <a:ahLst/>
            <a:cxnLst/>
            <a:rect l="l" t="t" r="r" b="b"/>
            <a:pathLst>
              <a:path w="467944">
                <a:moveTo>
                  <a:pt x="0" y="0"/>
                </a:moveTo>
                <a:lnTo>
                  <a:pt x="467944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2" name="object 522"/>
          <p:cNvSpPr/>
          <p:nvPr/>
        </p:nvSpPr>
        <p:spPr>
          <a:xfrm>
            <a:off x="3122199" y="3801872"/>
            <a:ext cx="467944" cy="0"/>
          </a:xfrm>
          <a:custGeom>
            <a:avLst/>
            <a:gdLst/>
            <a:ahLst/>
            <a:cxnLst/>
            <a:rect l="l" t="t" r="r" b="b"/>
            <a:pathLst>
              <a:path w="467944">
                <a:moveTo>
                  <a:pt x="0" y="0"/>
                </a:moveTo>
                <a:lnTo>
                  <a:pt x="467944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3" name="object 523"/>
          <p:cNvSpPr/>
          <p:nvPr/>
        </p:nvSpPr>
        <p:spPr>
          <a:xfrm>
            <a:off x="2644900" y="4672253"/>
            <a:ext cx="926515" cy="0"/>
          </a:xfrm>
          <a:custGeom>
            <a:avLst/>
            <a:gdLst/>
            <a:ahLst/>
            <a:cxnLst/>
            <a:rect l="l" t="t" r="r" b="b"/>
            <a:pathLst>
              <a:path w="926515">
                <a:moveTo>
                  <a:pt x="0" y="0"/>
                </a:moveTo>
                <a:lnTo>
                  <a:pt x="926515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4" name="object 524"/>
          <p:cNvSpPr/>
          <p:nvPr/>
        </p:nvSpPr>
        <p:spPr>
          <a:xfrm>
            <a:off x="2186305" y="4241744"/>
            <a:ext cx="467944" cy="0"/>
          </a:xfrm>
          <a:custGeom>
            <a:avLst/>
            <a:gdLst/>
            <a:ahLst/>
            <a:cxnLst/>
            <a:rect l="l" t="t" r="r" b="b"/>
            <a:pathLst>
              <a:path w="467944">
                <a:moveTo>
                  <a:pt x="0" y="0"/>
                </a:moveTo>
                <a:lnTo>
                  <a:pt x="467944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5" name="object 525"/>
          <p:cNvSpPr/>
          <p:nvPr/>
        </p:nvSpPr>
        <p:spPr>
          <a:xfrm>
            <a:off x="3122199" y="4241744"/>
            <a:ext cx="467944" cy="0"/>
          </a:xfrm>
          <a:custGeom>
            <a:avLst/>
            <a:gdLst/>
            <a:ahLst/>
            <a:cxnLst/>
            <a:rect l="l" t="t" r="r" b="b"/>
            <a:pathLst>
              <a:path w="467944">
                <a:moveTo>
                  <a:pt x="0" y="0"/>
                </a:moveTo>
                <a:lnTo>
                  <a:pt x="467944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6" name="object 526"/>
          <p:cNvSpPr/>
          <p:nvPr/>
        </p:nvSpPr>
        <p:spPr>
          <a:xfrm>
            <a:off x="1718360" y="4793924"/>
            <a:ext cx="1853057" cy="0"/>
          </a:xfrm>
          <a:custGeom>
            <a:avLst/>
            <a:gdLst/>
            <a:ahLst/>
            <a:cxnLst/>
            <a:rect l="l" t="t" r="r" b="b"/>
            <a:pathLst>
              <a:path w="1853057">
                <a:moveTo>
                  <a:pt x="0" y="0"/>
                </a:moveTo>
                <a:lnTo>
                  <a:pt x="1853057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7" name="object 527"/>
          <p:cNvSpPr/>
          <p:nvPr/>
        </p:nvSpPr>
        <p:spPr>
          <a:xfrm>
            <a:off x="1718360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8" name="object 528"/>
          <p:cNvSpPr/>
          <p:nvPr/>
        </p:nvSpPr>
        <p:spPr>
          <a:xfrm>
            <a:off x="1811947" y="5112120"/>
            <a:ext cx="74879" cy="0"/>
          </a:xfrm>
          <a:custGeom>
            <a:avLst/>
            <a:gdLst/>
            <a:ahLst/>
            <a:cxnLst/>
            <a:rect l="l" t="t" r="r" b="b"/>
            <a:pathLst>
              <a:path w="74879">
                <a:moveTo>
                  <a:pt x="0" y="0"/>
                </a:moveTo>
                <a:lnTo>
                  <a:pt x="74879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9" name="object 529"/>
          <p:cNvSpPr/>
          <p:nvPr/>
        </p:nvSpPr>
        <p:spPr>
          <a:xfrm>
            <a:off x="1905533" y="5112120"/>
            <a:ext cx="74879" cy="0"/>
          </a:xfrm>
          <a:custGeom>
            <a:avLst/>
            <a:gdLst/>
            <a:ahLst/>
            <a:cxnLst/>
            <a:rect l="l" t="t" r="r" b="b"/>
            <a:pathLst>
              <a:path w="74879">
                <a:moveTo>
                  <a:pt x="0" y="0"/>
                </a:moveTo>
                <a:lnTo>
                  <a:pt x="74879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0" name="object 530"/>
          <p:cNvSpPr/>
          <p:nvPr/>
        </p:nvSpPr>
        <p:spPr>
          <a:xfrm>
            <a:off x="1999132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1" name="object 531"/>
          <p:cNvSpPr/>
          <p:nvPr/>
        </p:nvSpPr>
        <p:spPr>
          <a:xfrm>
            <a:off x="2092718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2" name="object 532"/>
          <p:cNvSpPr/>
          <p:nvPr/>
        </p:nvSpPr>
        <p:spPr>
          <a:xfrm>
            <a:off x="2186305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3" name="object 533"/>
          <p:cNvSpPr/>
          <p:nvPr/>
        </p:nvSpPr>
        <p:spPr>
          <a:xfrm>
            <a:off x="2279891" y="5112120"/>
            <a:ext cx="74879" cy="0"/>
          </a:xfrm>
          <a:custGeom>
            <a:avLst/>
            <a:gdLst/>
            <a:ahLst/>
            <a:cxnLst/>
            <a:rect l="l" t="t" r="r" b="b"/>
            <a:pathLst>
              <a:path w="74879">
                <a:moveTo>
                  <a:pt x="0" y="0"/>
                </a:moveTo>
                <a:lnTo>
                  <a:pt x="74879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4" name="object 534"/>
          <p:cNvSpPr/>
          <p:nvPr/>
        </p:nvSpPr>
        <p:spPr>
          <a:xfrm>
            <a:off x="2373477" y="5112120"/>
            <a:ext cx="74891" cy="0"/>
          </a:xfrm>
          <a:custGeom>
            <a:avLst/>
            <a:gdLst/>
            <a:ahLst/>
            <a:cxnLst/>
            <a:rect l="l" t="t" r="r" b="b"/>
            <a:pathLst>
              <a:path w="74891">
                <a:moveTo>
                  <a:pt x="0" y="0"/>
                </a:moveTo>
                <a:lnTo>
                  <a:pt x="74891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5" name="object 535"/>
          <p:cNvSpPr/>
          <p:nvPr/>
        </p:nvSpPr>
        <p:spPr>
          <a:xfrm>
            <a:off x="2467076" y="5112120"/>
            <a:ext cx="74879" cy="0"/>
          </a:xfrm>
          <a:custGeom>
            <a:avLst/>
            <a:gdLst/>
            <a:ahLst/>
            <a:cxnLst/>
            <a:rect l="l" t="t" r="r" b="b"/>
            <a:pathLst>
              <a:path w="74879">
                <a:moveTo>
                  <a:pt x="0" y="0"/>
                </a:moveTo>
                <a:lnTo>
                  <a:pt x="74879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6" name="object 536"/>
          <p:cNvSpPr/>
          <p:nvPr/>
        </p:nvSpPr>
        <p:spPr>
          <a:xfrm>
            <a:off x="2560662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7" name="object 537"/>
          <p:cNvSpPr/>
          <p:nvPr/>
        </p:nvSpPr>
        <p:spPr>
          <a:xfrm>
            <a:off x="2654249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8" name="object 538"/>
          <p:cNvSpPr/>
          <p:nvPr/>
        </p:nvSpPr>
        <p:spPr>
          <a:xfrm>
            <a:off x="2747848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9" name="object 539"/>
          <p:cNvSpPr/>
          <p:nvPr/>
        </p:nvSpPr>
        <p:spPr>
          <a:xfrm>
            <a:off x="2841434" y="5112120"/>
            <a:ext cx="74879" cy="0"/>
          </a:xfrm>
          <a:custGeom>
            <a:avLst/>
            <a:gdLst/>
            <a:ahLst/>
            <a:cxnLst/>
            <a:rect l="l" t="t" r="r" b="b"/>
            <a:pathLst>
              <a:path w="74879">
                <a:moveTo>
                  <a:pt x="0" y="0"/>
                </a:moveTo>
                <a:lnTo>
                  <a:pt x="74879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0" name="object 540"/>
          <p:cNvSpPr/>
          <p:nvPr/>
        </p:nvSpPr>
        <p:spPr>
          <a:xfrm>
            <a:off x="2935020" y="5112120"/>
            <a:ext cx="74879" cy="0"/>
          </a:xfrm>
          <a:custGeom>
            <a:avLst/>
            <a:gdLst/>
            <a:ahLst/>
            <a:cxnLst/>
            <a:rect l="l" t="t" r="r" b="b"/>
            <a:pathLst>
              <a:path w="74879">
                <a:moveTo>
                  <a:pt x="0" y="0"/>
                </a:moveTo>
                <a:lnTo>
                  <a:pt x="74879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1" name="object 541"/>
          <p:cNvSpPr/>
          <p:nvPr/>
        </p:nvSpPr>
        <p:spPr>
          <a:xfrm>
            <a:off x="3028607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2" name="object 542"/>
          <p:cNvSpPr/>
          <p:nvPr/>
        </p:nvSpPr>
        <p:spPr>
          <a:xfrm>
            <a:off x="3122193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3" name="object 543"/>
          <p:cNvSpPr/>
          <p:nvPr/>
        </p:nvSpPr>
        <p:spPr>
          <a:xfrm>
            <a:off x="3215792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4" name="object 544"/>
          <p:cNvSpPr/>
          <p:nvPr/>
        </p:nvSpPr>
        <p:spPr>
          <a:xfrm>
            <a:off x="3309378" y="5112120"/>
            <a:ext cx="74879" cy="0"/>
          </a:xfrm>
          <a:custGeom>
            <a:avLst/>
            <a:gdLst/>
            <a:ahLst/>
            <a:cxnLst/>
            <a:rect l="l" t="t" r="r" b="b"/>
            <a:pathLst>
              <a:path w="74879">
                <a:moveTo>
                  <a:pt x="0" y="0"/>
                </a:moveTo>
                <a:lnTo>
                  <a:pt x="74879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5" name="object 545"/>
          <p:cNvSpPr/>
          <p:nvPr/>
        </p:nvSpPr>
        <p:spPr>
          <a:xfrm>
            <a:off x="3402965" y="5112120"/>
            <a:ext cx="74879" cy="0"/>
          </a:xfrm>
          <a:custGeom>
            <a:avLst/>
            <a:gdLst/>
            <a:ahLst/>
            <a:cxnLst/>
            <a:rect l="l" t="t" r="r" b="b"/>
            <a:pathLst>
              <a:path w="74879">
                <a:moveTo>
                  <a:pt x="0" y="0"/>
                </a:moveTo>
                <a:lnTo>
                  <a:pt x="74879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6" name="object 546"/>
          <p:cNvSpPr/>
          <p:nvPr/>
        </p:nvSpPr>
        <p:spPr>
          <a:xfrm>
            <a:off x="3496551" y="5112120"/>
            <a:ext cx="74866" cy="0"/>
          </a:xfrm>
          <a:custGeom>
            <a:avLst/>
            <a:gdLst/>
            <a:ahLst/>
            <a:cxnLst/>
            <a:rect l="l" t="t" r="r" b="b"/>
            <a:pathLst>
              <a:path w="74866">
                <a:moveTo>
                  <a:pt x="0" y="0"/>
                </a:moveTo>
                <a:lnTo>
                  <a:pt x="7486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7" name="object 547"/>
          <p:cNvSpPr/>
          <p:nvPr/>
        </p:nvSpPr>
        <p:spPr>
          <a:xfrm>
            <a:off x="1175551" y="3230984"/>
            <a:ext cx="2526893" cy="196532"/>
          </a:xfrm>
          <a:custGeom>
            <a:avLst/>
            <a:gdLst/>
            <a:ahLst/>
            <a:cxnLst/>
            <a:rect l="l" t="t" r="r" b="b"/>
            <a:pathLst>
              <a:path w="2526893" h="196532">
                <a:moveTo>
                  <a:pt x="0" y="196532"/>
                </a:moveTo>
                <a:lnTo>
                  <a:pt x="2526893" y="196532"/>
                </a:lnTo>
                <a:lnTo>
                  <a:pt x="2526893" y="0"/>
                </a:lnTo>
                <a:lnTo>
                  <a:pt x="0" y="0"/>
                </a:lnTo>
                <a:lnTo>
                  <a:pt x="0" y="196532"/>
                </a:lnTo>
                <a:close/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8" name="object 548"/>
          <p:cNvSpPr/>
          <p:nvPr/>
        </p:nvSpPr>
        <p:spPr>
          <a:xfrm>
            <a:off x="1212982" y="3292398"/>
            <a:ext cx="42113" cy="63169"/>
          </a:xfrm>
          <a:custGeom>
            <a:avLst/>
            <a:gdLst/>
            <a:ahLst/>
            <a:cxnLst/>
            <a:rect l="l" t="t" r="r" b="b"/>
            <a:pathLst>
              <a:path w="42113" h="63169">
                <a:moveTo>
                  <a:pt x="0" y="52641"/>
                </a:moveTo>
                <a:lnTo>
                  <a:pt x="5270" y="57911"/>
                </a:lnTo>
                <a:lnTo>
                  <a:pt x="15798" y="63169"/>
                </a:lnTo>
                <a:lnTo>
                  <a:pt x="26327" y="57911"/>
                </a:lnTo>
                <a:lnTo>
                  <a:pt x="31584" y="52641"/>
                </a:lnTo>
                <a:lnTo>
                  <a:pt x="31584" y="0"/>
                </a:lnTo>
                <a:lnTo>
                  <a:pt x="42113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9" name="object 549"/>
          <p:cNvSpPr/>
          <p:nvPr/>
        </p:nvSpPr>
        <p:spPr>
          <a:xfrm>
            <a:off x="1223510" y="3292398"/>
            <a:ext cx="21056" cy="0"/>
          </a:xfrm>
          <a:custGeom>
            <a:avLst/>
            <a:gdLst/>
            <a:ahLst/>
            <a:cxnLst/>
            <a:rect l="l" t="t" r="r" b="b"/>
            <a:pathLst>
              <a:path w="21056">
                <a:moveTo>
                  <a:pt x="21056" y="0"/>
                </a:moveTo>
                <a:lnTo>
                  <a:pt x="0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0" name="object 550"/>
          <p:cNvSpPr/>
          <p:nvPr/>
        </p:nvSpPr>
        <p:spPr>
          <a:xfrm>
            <a:off x="1297208" y="3292398"/>
            <a:ext cx="42113" cy="63169"/>
          </a:xfrm>
          <a:custGeom>
            <a:avLst/>
            <a:gdLst/>
            <a:ahLst/>
            <a:cxnLst/>
            <a:rect l="l" t="t" r="r" b="b"/>
            <a:pathLst>
              <a:path w="42113" h="63169">
                <a:moveTo>
                  <a:pt x="26327" y="63169"/>
                </a:moveTo>
                <a:lnTo>
                  <a:pt x="26327" y="0"/>
                </a:lnTo>
                <a:lnTo>
                  <a:pt x="0" y="42113"/>
                </a:lnTo>
                <a:lnTo>
                  <a:pt x="42113" y="42113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1" name="object 551"/>
          <p:cNvSpPr/>
          <p:nvPr/>
        </p:nvSpPr>
        <p:spPr>
          <a:xfrm>
            <a:off x="1418877" y="3292398"/>
            <a:ext cx="42113" cy="63169"/>
          </a:xfrm>
          <a:custGeom>
            <a:avLst/>
            <a:gdLst/>
            <a:ahLst/>
            <a:cxnLst/>
            <a:rect l="l" t="t" r="r" b="b"/>
            <a:pathLst>
              <a:path w="42113" h="63169">
                <a:moveTo>
                  <a:pt x="0" y="52641"/>
                </a:moveTo>
                <a:lnTo>
                  <a:pt x="5270" y="57911"/>
                </a:lnTo>
                <a:lnTo>
                  <a:pt x="15798" y="63169"/>
                </a:lnTo>
                <a:lnTo>
                  <a:pt x="26327" y="57911"/>
                </a:lnTo>
                <a:lnTo>
                  <a:pt x="31584" y="52641"/>
                </a:lnTo>
                <a:lnTo>
                  <a:pt x="31584" y="0"/>
                </a:lnTo>
                <a:lnTo>
                  <a:pt x="42113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2" name="object 552"/>
          <p:cNvSpPr/>
          <p:nvPr/>
        </p:nvSpPr>
        <p:spPr>
          <a:xfrm>
            <a:off x="1429405" y="3292398"/>
            <a:ext cx="21056" cy="0"/>
          </a:xfrm>
          <a:custGeom>
            <a:avLst/>
            <a:gdLst/>
            <a:ahLst/>
            <a:cxnLst/>
            <a:rect l="l" t="t" r="r" b="b"/>
            <a:pathLst>
              <a:path w="21056">
                <a:moveTo>
                  <a:pt x="21056" y="0"/>
                </a:moveTo>
                <a:lnTo>
                  <a:pt x="0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3" name="object 553"/>
          <p:cNvSpPr/>
          <p:nvPr/>
        </p:nvSpPr>
        <p:spPr>
          <a:xfrm>
            <a:off x="1503103" y="3292398"/>
            <a:ext cx="42113" cy="63169"/>
          </a:xfrm>
          <a:custGeom>
            <a:avLst/>
            <a:gdLst/>
            <a:ahLst/>
            <a:cxnLst/>
            <a:rect l="l" t="t" r="r" b="b"/>
            <a:pathLst>
              <a:path w="42113" h="63169">
                <a:moveTo>
                  <a:pt x="0" y="57911"/>
                </a:moveTo>
                <a:lnTo>
                  <a:pt x="10528" y="63169"/>
                </a:lnTo>
                <a:lnTo>
                  <a:pt x="26327" y="63169"/>
                </a:lnTo>
                <a:lnTo>
                  <a:pt x="36855" y="57911"/>
                </a:lnTo>
                <a:lnTo>
                  <a:pt x="42113" y="47383"/>
                </a:lnTo>
                <a:lnTo>
                  <a:pt x="42113" y="42113"/>
                </a:lnTo>
                <a:lnTo>
                  <a:pt x="36855" y="31584"/>
                </a:lnTo>
                <a:lnTo>
                  <a:pt x="26327" y="26314"/>
                </a:lnTo>
                <a:lnTo>
                  <a:pt x="0" y="26314"/>
                </a:lnTo>
                <a:lnTo>
                  <a:pt x="0" y="0"/>
                </a:lnTo>
                <a:lnTo>
                  <a:pt x="42113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4" name="object 554"/>
          <p:cNvSpPr/>
          <p:nvPr/>
        </p:nvSpPr>
        <p:spPr>
          <a:xfrm>
            <a:off x="2195666" y="3287722"/>
            <a:ext cx="52641" cy="63169"/>
          </a:xfrm>
          <a:custGeom>
            <a:avLst/>
            <a:gdLst/>
            <a:ahLst/>
            <a:cxnLst/>
            <a:rect l="l" t="t" r="r" b="b"/>
            <a:pathLst>
              <a:path w="52641" h="63169">
                <a:moveTo>
                  <a:pt x="0" y="63169"/>
                </a:moveTo>
                <a:lnTo>
                  <a:pt x="0" y="0"/>
                </a:lnTo>
                <a:lnTo>
                  <a:pt x="36855" y="0"/>
                </a:lnTo>
                <a:lnTo>
                  <a:pt x="47383" y="5257"/>
                </a:lnTo>
                <a:lnTo>
                  <a:pt x="52641" y="15786"/>
                </a:lnTo>
                <a:lnTo>
                  <a:pt x="47383" y="26314"/>
                </a:lnTo>
                <a:lnTo>
                  <a:pt x="36855" y="31584"/>
                </a:lnTo>
                <a:lnTo>
                  <a:pt x="0" y="31584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5" name="object 555"/>
          <p:cNvSpPr/>
          <p:nvPr/>
        </p:nvSpPr>
        <p:spPr>
          <a:xfrm>
            <a:off x="2279892" y="3287722"/>
            <a:ext cx="52641" cy="63169"/>
          </a:xfrm>
          <a:custGeom>
            <a:avLst/>
            <a:gdLst/>
            <a:ahLst/>
            <a:cxnLst/>
            <a:rect l="l" t="t" r="r" b="b"/>
            <a:pathLst>
              <a:path w="52641" h="63169">
                <a:moveTo>
                  <a:pt x="0" y="63169"/>
                </a:moveTo>
                <a:lnTo>
                  <a:pt x="26327" y="0"/>
                </a:lnTo>
                <a:lnTo>
                  <a:pt x="52641" y="63169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6" name="object 556"/>
          <p:cNvSpPr/>
          <p:nvPr/>
        </p:nvSpPr>
        <p:spPr>
          <a:xfrm>
            <a:off x="2290420" y="3324565"/>
            <a:ext cx="31584" cy="0"/>
          </a:xfrm>
          <a:custGeom>
            <a:avLst/>
            <a:gdLst/>
            <a:ahLst/>
            <a:cxnLst/>
            <a:rect l="l" t="t" r="r" b="b"/>
            <a:pathLst>
              <a:path w="31584">
                <a:moveTo>
                  <a:pt x="0" y="0"/>
                </a:moveTo>
                <a:lnTo>
                  <a:pt x="31584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7" name="object 557"/>
          <p:cNvSpPr/>
          <p:nvPr/>
        </p:nvSpPr>
        <p:spPr>
          <a:xfrm>
            <a:off x="2390446" y="3287722"/>
            <a:ext cx="0" cy="63169"/>
          </a:xfrm>
          <a:custGeom>
            <a:avLst/>
            <a:gdLst/>
            <a:ahLst/>
            <a:cxnLst/>
            <a:rect l="l" t="t" r="r" b="b"/>
            <a:pathLst>
              <a:path h="63169">
                <a:moveTo>
                  <a:pt x="0" y="63169"/>
                </a:moveTo>
                <a:lnTo>
                  <a:pt x="0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8" name="object 558"/>
          <p:cNvSpPr/>
          <p:nvPr/>
        </p:nvSpPr>
        <p:spPr>
          <a:xfrm>
            <a:off x="2364131" y="3287722"/>
            <a:ext cx="52641" cy="0"/>
          </a:xfrm>
          <a:custGeom>
            <a:avLst/>
            <a:gdLst/>
            <a:ahLst/>
            <a:cxnLst/>
            <a:rect l="l" t="t" r="r" b="b"/>
            <a:pathLst>
              <a:path w="52641">
                <a:moveTo>
                  <a:pt x="0" y="0"/>
                </a:moveTo>
                <a:lnTo>
                  <a:pt x="52641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9" name="object 559"/>
          <p:cNvSpPr/>
          <p:nvPr/>
        </p:nvSpPr>
        <p:spPr>
          <a:xfrm>
            <a:off x="2474672" y="3287722"/>
            <a:ext cx="0" cy="63169"/>
          </a:xfrm>
          <a:custGeom>
            <a:avLst/>
            <a:gdLst/>
            <a:ahLst/>
            <a:cxnLst/>
            <a:rect l="l" t="t" r="r" b="b"/>
            <a:pathLst>
              <a:path h="63169">
                <a:moveTo>
                  <a:pt x="0" y="63169"/>
                </a:moveTo>
                <a:lnTo>
                  <a:pt x="0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0" name="object 560"/>
          <p:cNvSpPr/>
          <p:nvPr/>
        </p:nvSpPr>
        <p:spPr>
          <a:xfrm>
            <a:off x="2448358" y="3287722"/>
            <a:ext cx="52641" cy="0"/>
          </a:xfrm>
          <a:custGeom>
            <a:avLst/>
            <a:gdLst/>
            <a:ahLst/>
            <a:cxnLst/>
            <a:rect l="l" t="t" r="r" b="b"/>
            <a:pathLst>
              <a:path w="52641">
                <a:moveTo>
                  <a:pt x="0" y="0"/>
                </a:moveTo>
                <a:lnTo>
                  <a:pt x="52641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1" name="object 561"/>
          <p:cNvSpPr/>
          <p:nvPr/>
        </p:nvSpPr>
        <p:spPr>
          <a:xfrm>
            <a:off x="2532584" y="3287722"/>
            <a:ext cx="52641" cy="63169"/>
          </a:xfrm>
          <a:custGeom>
            <a:avLst/>
            <a:gdLst/>
            <a:ahLst/>
            <a:cxnLst/>
            <a:rect l="l" t="t" r="r" b="b"/>
            <a:pathLst>
              <a:path w="52641" h="63169">
                <a:moveTo>
                  <a:pt x="0" y="63169"/>
                </a:moveTo>
                <a:lnTo>
                  <a:pt x="0" y="0"/>
                </a:lnTo>
                <a:lnTo>
                  <a:pt x="52641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2" name="object 562"/>
          <p:cNvSpPr/>
          <p:nvPr/>
        </p:nvSpPr>
        <p:spPr>
          <a:xfrm>
            <a:off x="2532584" y="3319307"/>
            <a:ext cx="42113" cy="0"/>
          </a:xfrm>
          <a:custGeom>
            <a:avLst/>
            <a:gdLst/>
            <a:ahLst/>
            <a:cxnLst/>
            <a:rect l="l" t="t" r="r" b="b"/>
            <a:pathLst>
              <a:path w="42113">
                <a:moveTo>
                  <a:pt x="42113" y="0"/>
                </a:moveTo>
                <a:lnTo>
                  <a:pt x="0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3" name="object 563"/>
          <p:cNvSpPr/>
          <p:nvPr/>
        </p:nvSpPr>
        <p:spPr>
          <a:xfrm>
            <a:off x="2532584" y="3350892"/>
            <a:ext cx="52641" cy="0"/>
          </a:xfrm>
          <a:custGeom>
            <a:avLst/>
            <a:gdLst/>
            <a:ahLst/>
            <a:cxnLst/>
            <a:rect l="l" t="t" r="r" b="b"/>
            <a:pathLst>
              <a:path w="52641">
                <a:moveTo>
                  <a:pt x="0" y="0"/>
                </a:moveTo>
                <a:lnTo>
                  <a:pt x="52641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4" name="object 564"/>
          <p:cNvSpPr/>
          <p:nvPr/>
        </p:nvSpPr>
        <p:spPr>
          <a:xfrm>
            <a:off x="2616810" y="3287722"/>
            <a:ext cx="52654" cy="63169"/>
          </a:xfrm>
          <a:custGeom>
            <a:avLst/>
            <a:gdLst/>
            <a:ahLst/>
            <a:cxnLst/>
            <a:rect l="l" t="t" r="r" b="b"/>
            <a:pathLst>
              <a:path w="52654" h="63169">
                <a:moveTo>
                  <a:pt x="0" y="63169"/>
                </a:moveTo>
                <a:lnTo>
                  <a:pt x="0" y="0"/>
                </a:lnTo>
                <a:lnTo>
                  <a:pt x="36855" y="0"/>
                </a:lnTo>
                <a:lnTo>
                  <a:pt x="47383" y="5257"/>
                </a:lnTo>
                <a:lnTo>
                  <a:pt x="52654" y="15786"/>
                </a:lnTo>
                <a:lnTo>
                  <a:pt x="47383" y="26314"/>
                </a:lnTo>
                <a:lnTo>
                  <a:pt x="36855" y="31584"/>
                </a:lnTo>
                <a:lnTo>
                  <a:pt x="0" y="31584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5" name="object 565"/>
          <p:cNvSpPr/>
          <p:nvPr/>
        </p:nvSpPr>
        <p:spPr>
          <a:xfrm>
            <a:off x="2653666" y="3319307"/>
            <a:ext cx="15798" cy="31584"/>
          </a:xfrm>
          <a:custGeom>
            <a:avLst/>
            <a:gdLst/>
            <a:ahLst/>
            <a:cxnLst/>
            <a:rect l="l" t="t" r="r" b="b"/>
            <a:pathLst>
              <a:path w="15798" h="31584">
                <a:moveTo>
                  <a:pt x="0" y="0"/>
                </a:moveTo>
                <a:lnTo>
                  <a:pt x="15798" y="31584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6" name="object 566"/>
          <p:cNvSpPr/>
          <p:nvPr/>
        </p:nvSpPr>
        <p:spPr>
          <a:xfrm>
            <a:off x="2701049" y="3287722"/>
            <a:ext cx="52654" cy="63169"/>
          </a:xfrm>
          <a:custGeom>
            <a:avLst/>
            <a:gdLst/>
            <a:ahLst/>
            <a:cxnLst/>
            <a:rect l="l" t="t" r="r" b="b"/>
            <a:pathLst>
              <a:path w="52654" h="63169">
                <a:moveTo>
                  <a:pt x="0" y="63169"/>
                </a:moveTo>
                <a:lnTo>
                  <a:pt x="0" y="0"/>
                </a:lnTo>
                <a:lnTo>
                  <a:pt x="52654" y="63169"/>
                </a:lnTo>
                <a:lnTo>
                  <a:pt x="52654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7" name="object 567"/>
          <p:cNvSpPr/>
          <p:nvPr/>
        </p:nvSpPr>
        <p:spPr>
          <a:xfrm>
            <a:off x="1259770" y="3619953"/>
            <a:ext cx="42125" cy="63182"/>
          </a:xfrm>
          <a:custGeom>
            <a:avLst/>
            <a:gdLst/>
            <a:ahLst/>
            <a:cxnLst/>
            <a:rect l="l" t="t" r="r" b="b"/>
            <a:pathLst>
              <a:path w="42125" h="63182">
                <a:moveTo>
                  <a:pt x="5270" y="57911"/>
                </a:moveTo>
                <a:lnTo>
                  <a:pt x="15798" y="63182"/>
                </a:lnTo>
                <a:lnTo>
                  <a:pt x="26327" y="63182"/>
                </a:lnTo>
                <a:lnTo>
                  <a:pt x="36855" y="57911"/>
                </a:lnTo>
                <a:lnTo>
                  <a:pt x="42125" y="47383"/>
                </a:lnTo>
                <a:lnTo>
                  <a:pt x="42125" y="15798"/>
                </a:lnTo>
                <a:lnTo>
                  <a:pt x="36855" y="5270"/>
                </a:lnTo>
                <a:lnTo>
                  <a:pt x="26327" y="0"/>
                </a:lnTo>
                <a:lnTo>
                  <a:pt x="15798" y="0"/>
                </a:lnTo>
                <a:lnTo>
                  <a:pt x="5270" y="5270"/>
                </a:lnTo>
                <a:lnTo>
                  <a:pt x="0" y="15798"/>
                </a:lnTo>
                <a:lnTo>
                  <a:pt x="0" y="47383"/>
                </a:lnTo>
                <a:lnTo>
                  <a:pt x="5270" y="57911"/>
                </a:lnTo>
                <a:lnTo>
                  <a:pt x="36855" y="527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8" name="object 568"/>
          <p:cNvSpPr/>
          <p:nvPr/>
        </p:nvSpPr>
        <p:spPr>
          <a:xfrm>
            <a:off x="1465668" y="3619953"/>
            <a:ext cx="42113" cy="63182"/>
          </a:xfrm>
          <a:custGeom>
            <a:avLst/>
            <a:gdLst/>
            <a:ahLst/>
            <a:cxnLst/>
            <a:rect l="l" t="t" r="r" b="b"/>
            <a:pathLst>
              <a:path w="42113" h="63182">
                <a:moveTo>
                  <a:pt x="5270" y="57911"/>
                </a:moveTo>
                <a:lnTo>
                  <a:pt x="15798" y="63182"/>
                </a:lnTo>
                <a:lnTo>
                  <a:pt x="26327" y="63182"/>
                </a:lnTo>
                <a:lnTo>
                  <a:pt x="36855" y="57911"/>
                </a:lnTo>
                <a:lnTo>
                  <a:pt x="42113" y="47383"/>
                </a:lnTo>
                <a:lnTo>
                  <a:pt x="42113" y="15798"/>
                </a:lnTo>
                <a:lnTo>
                  <a:pt x="36855" y="5270"/>
                </a:lnTo>
                <a:lnTo>
                  <a:pt x="26327" y="0"/>
                </a:lnTo>
                <a:lnTo>
                  <a:pt x="15798" y="0"/>
                </a:lnTo>
                <a:lnTo>
                  <a:pt x="5270" y="5270"/>
                </a:lnTo>
                <a:lnTo>
                  <a:pt x="0" y="15798"/>
                </a:lnTo>
                <a:lnTo>
                  <a:pt x="0" y="47383"/>
                </a:lnTo>
                <a:lnTo>
                  <a:pt x="5270" y="57911"/>
                </a:lnTo>
                <a:lnTo>
                  <a:pt x="36855" y="527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9" name="object 569"/>
          <p:cNvSpPr/>
          <p:nvPr/>
        </p:nvSpPr>
        <p:spPr>
          <a:xfrm>
            <a:off x="1465668" y="4059826"/>
            <a:ext cx="42113" cy="63169"/>
          </a:xfrm>
          <a:custGeom>
            <a:avLst/>
            <a:gdLst/>
            <a:ahLst/>
            <a:cxnLst/>
            <a:rect l="l" t="t" r="r" b="b"/>
            <a:pathLst>
              <a:path w="42113" h="63169">
                <a:moveTo>
                  <a:pt x="5270" y="57911"/>
                </a:moveTo>
                <a:lnTo>
                  <a:pt x="15798" y="63169"/>
                </a:lnTo>
                <a:lnTo>
                  <a:pt x="26327" y="63169"/>
                </a:lnTo>
                <a:lnTo>
                  <a:pt x="36855" y="57911"/>
                </a:lnTo>
                <a:lnTo>
                  <a:pt x="42113" y="47383"/>
                </a:lnTo>
                <a:lnTo>
                  <a:pt x="42113" y="15798"/>
                </a:lnTo>
                <a:lnTo>
                  <a:pt x="36855" y="5270"/>
                </a:lnTo>
                <a:lnTo>
                  <a:pt x="26327" y="0"/>
                </a:lnTo>
                <a:lnTo>
                  <a:pt x="15798" y="0"/>
                </a:lnTo>
                <a:lnTo>
                  <a:pt x="5270" y="5270"/>
                </a:lnTo>
                <a:lnTo>
                  <a:pt x="0" y="15798"/>
                </a:lnTo>
                <a:lnTo>
                  <a:pt x="0" y="47383"/>
                </a:lnTo>
                <a:lnTo>
                  <a:pt x="5270" y="57911"/>
                </a:lnTo>
                <a:lnTo>
                  <a:pt x="36855" y="527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0" name="object 570"/>
          <p:cNvSpPr/>
          <p:nvPr/>
        </p:nvSpPr>
        <p:spPr>
          <a:xfrm>
            <a:off x="1260944" y="4123005"/>
            <a:ext cx="21056" cy="0"/>
          </a:xfrm>
          <a:custGeom>
            <a:avLst/>
            <a:gdLst/>
            <a:ahLst/>
            <a:cxnLst/>
            <a:rect l="l" t="t" r="r" b="b"/>
            <a:pathLst>
              <a:path w="21056">
                <a:moveTo>
                  <a:pt x="0" y="0"/>
                </a:moveTo>
                <a:lnTo>
                  <a:pt x="2105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1" name="object 571"/>
          <p:cNvSpPr/>
          <p:nvPr/>
        </p:nvSpPr>
        <p:spPr>
          <a:xfrm>
            <a:off x="1260944" y="4059835"/>
            <a:ext cx="10528" cy="63169"/>
          </a:xfrm>
          <a:custGeom>
            <a:avLst/>
            <a:gdLst/>
            <a:ahLst/>
            <a:cxnLst/>
            <a:rect l="l" t="t" r="r" b="b"/>
            <a:pathLst>
              <a:path w="10528" h="63169">
                <a:moveTo>
                  <a:pt x="10528" y="63169"/>
                </a:moveTo>
                <a:lnTo>
                  <a:pt x="10528" y="0"/>
                </a:lnTo>
                <a:lnTo>
                  <a:pt x="0" y="1052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2" name="object 572"/>
          <p:cNvSpPr/>
          <p:nvPr/>
        </p:nvSpPr>
        <p:spPr>
          <a:xfrm>
            <a:off x="1476201" y="4553515"/>
            <a:ext cx="21056" cy="0"/>
          </a:xfrm>
          <a:custGeom>
            <a:avLst/>
            <a:gdLst/>
            <a:ahLst/>
            <a:cxnLst/>
            <a:rect l="l" t="t" r="r" b="b"/>
            <a:pathLst>
              <a:path w="21056">
                <a:moveTo>
                  <a:pt x="0" y="0"/>
                </a:moveTo>
                <a:lnTo>
                  <a:pt x="2105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3" name="object 573"/>
          <p:cNvSpPr/>
          <p:nvPr/>
        </p:nvSpPr>
        <p:spPr>
          <a:xfrm>
            <a:off x="1476201" y="4490345"/>
            <a:ext cx="10528" cy="63169"/>
          </a:xfrm>
          <a:custGeom>
            <a:avLst/>
            <a:gdLst/>
            <a:ahLst/>
            <a:cxnLst/>
            <a:rect l="l" t="t" r="r" b="b"/>
            <a:pathLst>
              <a:path w="10528" h="63169">
                <a:moveTo>
                  <a:pt x="10528" y="63169"/>
                </a:moveTo>
                <a:lnTo>
                  <a:pt x="10528" y="0"/>
                </a:lnTo>
                <a:lnTo>
                  <a:pt x="0" y="10515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4" name="object 574"/>
          <p:cNvSpPr/>
          <p:nvPr/>
        </p:nvSpPr>
        <p:spPr>
          <a:xfrm>
            <a:off x="1476201" y="4993382"/>
            <a:ext cx="21056" cy="0"/>
          </a:xfrm>
          <a:custGeom>
            <a:avLst/>
            <a:gdLst/>
            <a:ahLst/>
            <a:cxnLst/>
            <a:rect l="l" t="t" r="r" b="b"/>
            <a:pathLst>
              <a:path w="21056">
                <a:moveTo>
                  <a:pt x="0" y="0"/>
                </a:moveTo>
                <a:lnTo>
                  <a:pt x="2105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5" name="object 575"/>
          <p:cNvSpPr/>
          <p:nvPr/>
        </p:nvSpPr>
        <p:spPr>
          <a:xfrm>
            <a:off x="1476201" y="4930212"/>
            <a:ext cx="10528" cy="63169"/>
          </a:xfrm>
          <a:custGeom>
            <a:avLst/>
            <a:gdLst/>
            <a:ahLst/>
            <a:cxnLst/>
            <a:rect l="l" t="t" r="r" b="b"/>
            <a:pathLst>
              <a:path w="10528" h="63169">
                <a:moveTo>
                  <a:pt x="10528" y="63169"/>
                </a:moveTo>
                <a:lnTo>
                  <a:pt x="10528" y="0"/>
                </a:lnTo>
                <a:lnTo>
                  <a:pt x="0" y="1052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6" name="object 576"/>
          <p:cNvSpPr/>
          <p:nvPr/>
        </p:nvSpPr>
        <p:spPr>
          <a:xfrm>
            <a:off x="1260944" y="4993382"/>
            <a:ext cx="21056" cy="0"/>
          </a:xfrm>
          <a:custGeom>
            <a:avLst/>
            <a:gdLst/>
            <a:ahLst/>
            <a:cxnLst/>
            <a:rect l="l" t="t" r="r" b="b"/>
            <a:pathLst>
              <a:path w="21056">
                <a:moveTo>
                  <a:pt x="0" y="0"/>
                </a:moveTo>
                <a:lnTo>
                  <a:pt x="21056" y="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7" name="object 577"/>
          <p:cNvSpPr/>
          <p:nvPr/>
        </p:nvSpPr>
        <p:spPr>
          <a:xfrm>
            <a:off x="1260944" y="4930212"/>
            <a:ext cx="10528" cy="63169"/>
          </a:xfrm>
          <a:custGeom>
            <a:avLst/>
            <a:gdLst/>
            <a:ahLst/>
            <a:cxnLst/>
            <a:rect l="l" t="t" r="r" b="b"/>
            <a:pathLst>
              <a:path w="10528" h="63169">
                <a:moveTo>
                  <a:pt x="10528" y="63169"/>
                </a:moveTo>
                <a:lnTo>
                  <a:pt x="10528" y="0"/>
                </a:lnTo>
                <a:lnTo>
                  <a:pt x="0" y="10528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8" name="object 578"/>
          <p:cNvSpPr/>
          <p:nvPr/>
        </p:nvSpPr>
        <p:spPr>
          <a:xfrm>
            <a:off x="1250414" y="4490336"/>
            <a:ext cx="42125" cy="63182"/>
          </a:xfrm>
          <a:custGeom>
            <a:avLst/>
            <a:gdLst/>
            <a:ahLst/>
            <a:cxnLst/>
            <a:rect l="l" t="t" r="r" b="b"/>
            <a:pathLst>
              <a:path w="42125" h="63182">
                <a:moveTo>
                  <a:pt x="5270" y="57912"/>
                </a:moveTo>
                <a:lnTo>
                  <a:pt x="15798" y="63182"/>
                </a:lnTo>
                <a:lnTo>
                  <a:pt x="26327" y="63182"/>
                </a:lnTo>
                <a:lnTo>
                  <a:pt x="36855" y="57912"/>
                </a:lnTo>
                <a:lnTo>
                  <a:pt x="42125" y="47371"/>
                </a:lnTo>
                <a:lnTo>
                  <a:pt x="42125" y="15798"/>
                </a:lnTo>
                <a:lnTo>
                  <a:pt x="36855" y="5270"/>
                </a:lnTo>
                <a:lnTo>
                  <a:pt x="26327" y="0"/>
                </a:lnTo>
                <a:lnTo>
                  <a:pt x="15798" y="0"/>
                </a:lnTo>
                <a:lnTo>
                  <a:pt x="5270" y="5270"/>
                </a:lnTo>
                <a:lnTo>
                  <a:pt x="0" y="15798"/>
                </a:lnTo>
                <a:lnTo>
                  <a:pt x="0" y="47371"/>
                </a:lnTo>
                <a:lnTo>
                  <a:pt x="5270" y="57912"/>
                </a:lnTo>
                <a:lnTo>
                  <a:pt x="36855" y="5270"/>
                </a:lnTo>
              </a:path>
            </a:pathLst>
          </a:custGeom>
          <a:ln w="9359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57200" y="5436831"/>
            <a:ext cx="3358794" cy="1373301"/>
          </a:xfrm>
          <a:custGeom>
            <a:avLst/>
            <a:gdLst/>
            <a:ahLst/>
            <a:cxnLst/>
            <a:rect l="l" t="t" r="r" b="b"/>
            <a:pathLst>
              <a:path w="3358794" h="1373301">
                <a:moveTo>
                  <a:pt x="0" y="1373301"/>
                </a:moveTo>
                <a:lnTo>
                  <a:pt x="3358794" y="1373301"/>
                </a:lnTo>
                <a:lnTo>
                  <a:pt x="3358794" y="0"/>
                </a:lnTo>
                <a:lnTo>
                  <a:pt x="0" y="0"/>
                </a:lnTo>
                <a:lnTo>
                  <a:pt x="0" y="1373301"/>
                </a:lnTo>
                <a:close/>
              </a:path>
            </a:pathLst>
          </a:custGeom>
          <a:ln w="12700">
            <a:solidFill>
              <a:srgbClr val="36343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1179871" y="5552150"/>
            <a:ext cx="209854" cy="979322"/>
          </a:xfrm>
          <a:custGeom>
            <a:avLst/>
            <a:gdLst/>
            <a:ahLst/>
            <a:cxnLst/>
            <a:rect l="l" t="t" r="r" b="b"/>
            <a:pathLst>
              <a:path w="209854" h="979322">
                <a:moveTo>
                  <a:pt x="0" y="979322"/>
                </a:moveTo>
                <a:lnTo>
                  <a:pt x="209854" y="979322"/>
                </a:lnTo>
                <a:lnTo>
                  <a:pt x="209854" y="0"/>
                </a:lnTo>
                <a:lnTo>
                  <a:pt x="0" y="0"/>
                </a:lnTo>
                <a:lnTo>
                  <a:pt x="0" y="979322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1389726" y="5552150"/>
            <a:ext cx="209854" cy="979322"/>
          </a:xfrm>
          <a:custGeom>
            <a:avLst/>
            <a:gdLst/>
            <a:ahLst/>
            <a:cxnLst/>
            <a:rect l="l" t="t" r="r" b="b"/>
            <a:pathLst>
              <a:path w="209854" h="979322">
                <a:moveTo>
                  <a:pt x="0" y="979322"/>
                </a:moveTo>
                <a:lnTo>
                  <a:pt x="209854" y="979322"/>
                </a:lnTo>
                <a:lnTo>
                  <a:pt x="209854" y="0"/>
                </a:lnTo>
                <a:lnTo>
                  <a:pt x="0" y="0"/>
                </a:lnTo>
                <a:lnTo>
                  <a:pt x="0" y="979322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1599581" y="5552150"/>
            <a:ext cx="209854" cy="979322"/>
          </a:xfrm>
          <a:custGeom>
            <a:avLst/>
            <a:gdLst/>
            <a:ahLst/>
            <a:cxnLst/>
            <a:rect l="l" t="t" r="r" b="b"/>
            <a:pathLst>
              <a:path w="209854" h="979322">
                <a:moveTo>
                  <a:pt x="0" y="979322"/>
                </a:moveTo>
                <a:lnTo>
                  <a:pt x="209854" y="979322"/>
                </a:lnTo>
                <a:lnTo>
                  <a:pt x="209854" y="0"/>
                </a:lnTo>
                <a:lnTo>
                  <a:pt x="0" y="0"/>
                </a:lnTo>
                <a:lnTo>
                  <a:pt x="0" y="979322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1179871" y="5552155"/>
            <a:ext cx="2518257" cy="195859"/>
          </a:xfrm>
          <a:custGeom>
            <a:avLst/>
            <a:gdLst/>
            <a:ahLst/>
            <a:cxnLst/>
            <a:rect l="l" t="t" r="r" b="b"/>
            <a:pathLst>
              <a:path w="2518257" h="195859">
                <a:moveTo>
                  <a:pt x="0" y="195859"/>
                </a:moveTo>
                <a:lnTo>
                  <a:pt x="2518257" y="195859"/>
                </a:lnTo>
                <a:lnTo>
                  <a:pt x="2518257" y="0"/>
                </a:lnTo>
                <a:lnTo>
                  <a:pt x="0" y="0"/>
                </a:lnTo>
                <a:lnTo>
                  <a:pt x="0" y="195859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1809422" y="5552150"/>
            <a:ext cx="629577" cy="979322"/>
          </a:xfrm>
          <a:custGeom>
            <a:avLst/>
            <a:gdLst/>
            <a:ahLst/>
            <a:cxnLst/>
            <a:rect l="l" t="t" r="r" b="b"/>
            <a:pathLst>
              <a:path w="629577" h="979322">
                <a:moveTo>
                  <a:pt x="0" y="979322"/>
                </a:moveTo>
                <a:lnTo>
                  <a:pt x="629577" y="979322"/>
                </a:lnTo>
                <a:lnTo>
                  <a:pt x="629577" y="0"/>
                </a:lnTo>
                <a:lnTo>
                  <a:pt x="0" y="0"/>
                </a:lnTo>
                <a:lnTo>
                  <a:pt x="0" y="979322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2438999" y="5552150"/>
            <a:ext cx="629564" cy="979322"/>
          </a:xfrm>
          <a:custGeom>
            <a:avLst/>
            <a:gdLst/>
            <a:ahLst/>
            <a:cxnLst/>
            <a:rect l="l" t="t" r="r" b="b"/>
            <a:pathLst>
              <a:path w="629564" h="979322">
                <a:moveTo>
                  <a:pt x="0" y="979322"/>
                </a:moveTo>
                <a:lnTo>
                  <a:pt x="629564" y="979322"/>
                </a:lnTo>
                <a:lnTo>
                  <a:pt x="629564" y="0"/>
                </a:lnTo>
                <a:lnTo>
                  <a:pt x="0" y="0"/>
                </a:lnTo>
                <a:lnTo>
                  <a:pt x="0" y="979322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179871" y="5748007"/>
            <a:ext cx="2518257" cy="195859"/>
          </a:xfrm>
          <a:custGeom>
            <a:avLst/>
            <a:gdLst/>
            <a:ahLst/>
            <a:cxnLst/>
            <a:rect l="l" t="t" r="r" b="b"/>
            <a:pathLst>
              <a:path w="2518257" h="195859">
                <a:moveTo>
                  <a:pt x="0" y="195859"/>
                </a:moveTo>
                <a:lnTo>
                  <a:pt x="2518257" y="195859"/>
                </a:lnTo>
                <a:lnTo>
                  <a:pt x="2518257" y="0"/>
                </a:lnTo>
                <a:lnTo>
                  <a:pt x="0" y="0"/>
                </a:lnTo>
                <a:lnTo>
                  <a:pt x="0" y="195859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1179871" y="5943871"/>
            <a:ext cx="2518257" cy="195859"/>
          </a:xfrm>
          <a:custGeom>
            <a:avLst/>
            <a:gdLst/>
            <a:ahLst/>
            <a:cxnLst/>
            <a:rect l="l" t="t" r="r" b="b"/>
            <a:pathLst>
              <a:path w="2518257" h="195859">
                <a:moveTo>
                  <a:pt x="0" y="195859"/>
                </a:moveTo>
                <a:lnTo>
                  <a:pt x="2518257" y="195859"/>
                </a:lnTo>
                <a:lnTo>
                  <a:pt x="2518257" y="0"/>
                </a:lnTo>
                <a:lnTo>
                  <a:pt x="0" y="0"/>
                </a:lnTo>
                <a:lnTo>
                  <a:pt x="0" y="195859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1179871" y="6139736"/>
            <a:ext cx="2518257" cy="195859"/>
          </a:xfrm>
          <a:custGeom>
            <a:avLst/>
            <a:gdLst/>
            <a:ahLst/>
            <a:cxnLst/>
            <a:rect l="l" t="t" r="r" b="b"/>
            <a:pathLst>
              <a:path w="2518257" h="195859">
                <a:moveTo>
                  <a:pt x="0" y="195859"/>
                </a:moveTo>
                <a:lnTo>
                  <a:pt x="2518257" y="195859"/>
                </a:lnTo>
                <a:lnTo>
                  <a:pt x="2518257" y="0"/>
                </a:lnTo>
                <a:lnTo>
                  <a:pt x="0" y="0"/>
                </a:lnTo>
                <a:lnTo>
                  <a:pt x="0" y="195859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1179871" y="6335613"/>
            <a:ext cx="2518257" cy="195859"/>
          </a:xfrm>
          <a:custGeom>
            <a:avLst/>
            <a:gdLst/>
            <a:ahLst/>
            <a:cxnLst/>
            <a:rect l="l" t="t" r="r" b="b"/>
            <a:pathLst>
              <a:path w="2518257" h="195859">
                <a:moveTo>
                  <a:pt x="0" y="195859"/>
                </a:moveTo>
                <a:lnTo>
                  <a:pt x="2518257" y="195859"/>
                </a:lnTo>
                <a:lnTo>
                  <a:pt x="2518257" y="0"/>
                </a:lnTo>
                <a:lnTo>
                  <a:pt x="0" y="0"/>
                </a:lnTo>
                <a:lnTo>
                  <a:pt x="0" y="195859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1179871" y="6531477"/>
            <a:ext cx="2518257" cy="195859"/>
          </a:xfrm>
          <a:custGeom>
            <a:avLst/>
            <a:gdLst/>
            <a:ahLst/>
            <a:cxnLst/>
            <a:rect l="l" t="t" r="r" b="b"/>
            <a:pathLst>
              <a:path w="2518257" h="195859">
                <a:moveTo>
                  <a:pt x="0" y="195859"/>
                </a:moveTo>
                <a:lnTo>
                  <a:pt x="2518257" y="195859"/>
                </a:lnTo>
                <a:lnTo>
                  <a:pt x="2518257" y="0"/>
                </a:lnTo>
                <a:lnTo>
                  <a:pt x="0" y="0"/>
                </a:lnTo>
                <a:lnTo>
                  <a:pt x="0" y="195859"/>
                </a:lnTo>
                <a:close/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1212512" y="5622673"/>
            <a:ext cx="41973" cy="62966"/>
          </a:xfrm>
          <a:custGeom>
            <a:avLst/>
            <a:gdLst/>
            <a:ahLst/>
            <a:cxnLst/>
            <a:rect l="l" t="t" r="r" b="b"/>
            <a:pathLst>
              <a:path w="41973" h="62966">
                <a:moveTo>
                  <a:pt x="0" y="52463"/>
                </a:moveTo>
                <a:lnTo>
                  <a:pt x="5245" y="57708"/>
                </a:lnTo>
                <a:lnTo>
                  <a:pt x="15735" y="62966"/>
                </a:lnTo>
                <a:lnTo>
                  <a:pt x="26238" y="57708"/>
                </a:lnTo>
                <a:lnTo>
                  <a:pt x="31483" y="52463"/>
                </a:lnTo>
                <a:lnTo>
                  <a:pt x="31483" y="0"/>
                </a:lnTo>
                <a:lnTo>
                  <a:pt x="4197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5" name="object 195"/>
          <p:cNvSpPr/>
          <p:nvPr/>
        </p:nvSpPr>
        <p:spPr>
          <a:xfrm>
            <a:off x="1223002" y="5622673"/>
            <a:ext cx="20993" cy="0"/>
          </a:xfrm>
          <a:custGeom>
            <a:avLst/>
            <a:gdLst/>
            <a:ahLst/>
            <a:cxnLst/>
            <a:rect l="l" t="t" r="r" b="b"/>
            <a:pathLst>
              <a:path w="20993">
                <a:moveTo>
                  <a:pt x="2099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6" name="object 196"/>
          <p:cNvSpPr/>
          <p:nvPr/>
        </p:nvSpPr>
        <p:spPr>
          <a:xfrm>
            <a:off x="1306949" y="5685640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0" y="0"/>
                </a:moveTo>
                <a:lnTo>
                  <a:pt x="2098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1306949" y="5622673"/>
            <a:ext cx="10490" cy="62966"/>
          </a:xfrm>
          <a:custGeom>
            <a:avLst/>
            <a:gdLst/>
            <a:ahLst/>
            <a:cxnLst/>
            <a:rect l="l" t="t" r="r" b="b"/>
            <a:pathLst>
              <a:path w="10490" h="62966">
                <a:moveTo>
                  <a:pt x="10490" y="62966"/>
                </a:moveTo>
                <a:lnTo>
                  <a:pt x="10490" y="0"/>
                </a:lnTo>
                <a:lnTo>
                  <a:pt x="0" y="1049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1417703" y="5622673"/>
            <a:ext cx="41973" cy="62966"/>
          </a:xfrm>
          <a:custGeom>
            <a:avLst/>
            <a:gdLst/>
            <a:ahLst/>
            <a:cxnLst/>
            <a:rect l="l" t="t" r="r" b="b"/>
            <a:pathLst>
              <a:path w="41973" h="62966">
                <a:moveTo>
                  <a:pt x="0" y="52463"/>
                </a:moveTo>
                <a:lnTo>
                  <a:pt x="5245" y="57708"/>
                </a:lnTo>
                <a:lnTo>
                  <a:pt x="15735" y="62966"/>
                </a:lnTo>
                <a:lnTo>
                  <a:pt x="26225" y="57708"/>
                </a:lnTo>
                <a:lnTo>
                  <a:pt x="31483" y="52463"/>
                </a:lnTo>
                <a:lnTo>
                  <a:pt x="31483" y="0"/>
                </a:lnTo>
                <a:lnTo>
                  <a:pt x="4197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428193" y="5622673"/>
            <a:ext cx="20993" cy="0"/>
          </a:xfrm>
          <a:custGeom>
            <a:avLst/>
            <a:gdLst/>
            <a:ahLst/>
            <a:cxnLst/>
            <a:rect l="l" t="t" r="r" b="b"/>
            <a:pathLst>
              <a:path w="20993">
                <a:moveTo>
                  <a:pt x="2099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501650" y="5622673"/>
            <a:ext cx="41960" cy="62966"/>
          </a:xfrm>
          <a:custGeom>
            <a:avLst/>
            <a:gdLst/>
            <a:ahLst/>
            <a:cxnLst/>
            <a:rect l="l" t="t" r="r" b="b"/>
            <a:pathLst>
              <a:path w="41960" h="62966">
                <a:moveTo>
                  <a:pt x="41960" y="62966"/>
                </a:moveTo>
                <a:lnTo>
                  <a:pt x="0" y="62966"/>
                </a:lnTo>
                <a:lnTo>
                  <a:pt x="36715" y="26238"/>
                </a:lnTo>
                <a:lnTo>
                  <a:pt x="41960" y="15748"/>
                </a:lnTo>
                <a:lnTo>
                  <a:pt x="36715" y="5245"/>
                </a:lnTo>
                <a:lnTo>
                  <a:pt x="26225" y="0"/>
                </a:lnTo>
                <a:lnTo>
                  <a:pt x="10490" y="0"/>
                </a:lnTo>
                <a:lnTo>
                  <a:pt x="0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632220" y="5622673"/>
            <a:ext cx="41973" cy="62966"/>
          </a:xfrm>
          <a:custGeom>
            <a:avLst/>
            <a:gdLst/>
            <a:ahLst/>
            <a:cxnLst/>
            <a:rect l="l" t="t" r="r" b="b"/>
            <a:pathLst>
              <a:path w="41973" h="62966">
                <a:moveTo>
                  <a:pt x="0" y="52463"/>
                </a:moveTo>
                <a:lnTo>
                  <a:pt x="5245" y="57708"/>
                </a:lnTo>
                <a:lnTo>
                  <a:pt x="15735" y="62966"/>
                </a:lnTo>
                <a:lnTo>
                  <a:pt x="26238" y="57708"/>
                </a:lnTo>
                <a:lnTo>
                  <a:pt x="31483" y="52463"/>
                </a:lnTo>
                <a:lnTo>
                  <a:pt x="31483" y="0"/>
                </a:lnTo>
                <a:lnTo>
                  <a:pt x="4197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1642710" y="5622673"/>
            <a:ext cx="20993" cy="0"/>
          </a:xfrm>
          <a:custGeom>
            <a:avLst/>
            <a:gdLst/>
            <a:ahLst/>
            <a:cxnLst/>
            <a:rect l="l" t="t" r="r" b="b"/>
            <a:pathLst>
              <a:path w="20993">
                <a:moveTo>
                  <a:pt x="2099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1721412" y="5654156"/>
            <a:ext cx="36715" cy="31483"/>
          </a:xfrm>
          <a:custGeom>
            <a:avLst/>
            <a:gdLst/>
            <a:ahLst/>
            <a:cxnLst/>
            <a:rect l="l" t="t" r="r" b="b"/>
            <a:pathLst>
              <a:path w="36715" h="31483">
                <a:moveTo>
                  <a:pt x="0" y="26225"/>
                </a:moveTo>
                <a:lnTo>
                  <a:pt x="10490" y="31483"/>
                </a:lnTo>
                <a:lnTo>
                  <a:pt x="20980" y="31483"/>
                </a:lnTo>
                <a:lnTo>
                  <a:pt x="31470" y="26225"/>
                </a:lnTo>
                <a:lnTo>
                  <a:pt x="36715" y="15735"/>
                </a:lnTo>
                <a:lnTo>
                  <a:pt x="31470" y="5245"/>
                </a:lnTo>
                <a:lnTo>
                  <a:pt x="20980" y="0"/>
                </a:lnTo>
                <a:lnTo>
                  <a:pt x="1049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1721412" y="5622673"/>
            <a:ext cx="36715" cy="31483"/>
          </a:xfrm>
          <a:custGeom>
            <a:avLst/>
            <a:gdLst/>
            <a:ahLst/>
            <a:cxnLst/>
            <a:rect l="l" t="t" r="r" b="b"/>
            <a:pathLst>
              <a:path w="36715" h="31483">
                <a:moveTo>
                  <a:pt x="20980" y="31483"/>
                </a:moveTo>
                <a:lnTo>
                  <a:pt x="31470" y="26238"/>
                </a:lnTo>
                <a:lnTo>
                  <a:pt x="36715" y="15748"/>
                </a:lnTo>
                <a:lnTo>
                  <a:pt x="31470" y="5245"/>
                </a:lnTo>
                <a:lnTo>
                  <a:pt x="20980" y="0"/>
                </a:lnTo>
                <a:lnTo>
                  <a:pt x="10490" y="0"/>
                </a:lnTo>
                <a:lnTo>
                  <a:pt x="0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1259147" y="5804552"/>
            <a:ext cx="41973" cy="62953"/>
          </a:xfrm>
          <a:custGeom>
            <a:avLst/>
            <a:gdLst/>
            <a:ahLst/>
            <a:cxnLst/>
            <a:rect l="l" t="t" r="r" b="b"/>
            <a:pathLst>
              <a:path w="41973" h="62953">
                <a:moveTo>
                  <a:pt x="5245" y="57708"/>
                </a:moveTo>
                <a:lnTo>
                  <a:pt x="15735" y="62953"/>
                </a:lnTo>
                <a:lnTo>
                  <a:pt x="26225" y="62953"/>
                </a:lnTo>
                <a:lnTo>
                  <a:pt x="36728" y="57708"/>
                </a:lnTo>
                <a:lnTo>
                  <a:pt x="41973" y="47218"/>
                </a:lnTo>
                <a:lnTo>
                  <a:pt x="41973" y="15735"/>
                </a:lnTo>
                <a:lnTo>
                  <a:pt x="36728" y="5245"/>
                </a:lnTo>
                <a:lnTo>
                  <a:pt x="26225" y="0"/>
                </a:lnTo>
                <a:lnTo>
                  <a:pt x="15735" y="0"/>
                </a:lnTo>
                <a:lnTo>
                  <a:pt x="5245" y="5245"/>
                </a:lnTo>
                <a:lnTo>
                  <a:pt x="0" y="15735"/>
                </a:lnTo>
                <a:lnTo>
                  <a:pt x="0" y="47218"/>
                </a:lnTo>
                <a:lnTo>
                  <a:pt x="5245" y="57708"/>
                </a:lnTo>
                <a:lnTo>
                  <a:pt x="36728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1469005" y="5804552"/>
            <a:ext cx="41960" cy="62953"/>
          </a:xfrm>
          <a:custGeom>
            <a:avLst/>
            <a:gdLst/>
            <a:ahLst/>
            <a:cxnLst/>
            <a:rect l="l" t="t" r="r" b="b"/>
            <a:pathLst>
              <a:path w="41960" h="62953">
                <a:moveTo>
                  <a:pt x="5245" y="57708"/>
                </a:moveTo>
                <a:lnTo>
                  <a:pt x="15735" y="62953"/>
                </a:lnTo>
                <a:lnTo>
                  <a:pt x="26225" y="62953"/>
                </a:lnTo>
                <a:lnTo>
                  <a:pt x="36728" y="57708"/>
                </a:lnTo>
                <a:lnTo>
                  <a:pt x="41960" y="47218"/>
                </a:lnTo>
                <a:lnTo>
                  <a:pt x="41960" y="15735"/>
                </a:lnTo>
                <a:lnTo>
                  <a:pt x="36728" y="5245"/>
                </a:lnTo>
                <a:lnTo>
                  <a:pt x="26225" y="0"/>
                </a:lnTo>
                <a:lnTo>
                  <a:pt x="15735" y="0"/>
                </a:lnTo>
                <a:lnTo>
                  <a:pt x="5245" y="5245"/>
                </a:lnTo>
                <a:lnTo>
                  <a:pt x="0" y="15735"/>
                </a:lnTo>
                <a:lnTo>
                  <a:pt x="0" y="47218"/>
                </a:lnTo>
                <a:lnTo>
                  <a:pt x="5245" y="57708"/>
                </a:lnTo>
                <a:lnTo>
                  <a:pt x="36728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1678856" y="5804552"/>
            <a:ext cx="41973" cy="62953"/>
          </a:xfrm>
          <a:custGeom>
            <a:avLst/>
            <a:gdLst/>
            <a:ahLst/>
            <a:cxnLst/>
            <a:rect l="l" t="t" r="r" b="b"/>
            <a:pathLst>
              <a:path w="41973" h="62953">
                <a:moveTo>
                  <a:pt x="5245" y="57708"/>
                </a:moveTo>
                <a:lnTo>
                  <a:pt x="15735" y="62953"/>
                </a:lnTo>
                <a:lnTo>
                  <a:pt x="26225" y="62953"/>
                </a:lnTo>
                <a:lnTo>
                  <a:pt x="36728" y="57708"/>
                </a:lnTo>
                <a:lnTo>
                  <a:pt x="41973" y="47218"/>
                </a:lnTo>
                <a:lnTo>
                  <a:pt x="41973" y="15735"/>
                </a:lnTo>
                <a:lnTo>
                  <a:pt x="36728" y="5245"/>
                </a:lnTo>
                <a:lnTo>
                  <a:pt x="26225" y="0"/>
                </a:lnTo>
                <a:lnTo>
                  <a:pt x="15735" y="0"/>
                </a:lnTo>
                <a:lnTo>
                  <a:pt x="5245" y="5245"/>
                </a:lnTo>
                <a:lnTo>
                  <a:pt x="0" y="15735"/>
                </a:lnTo>
                <a:lnTo>
                  <a:pt x="0" y="47218"/>
                </a:lnTo>
                <a:lnTo>
                  <a:pt x="5245" y="57708"/>
                </a:lnTo>
                <a:lnTo>
                  <a:pt x="36728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1995971" y="5622682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36728" y="0"/>
                </a:lnTo>
                <a:lnTo>
                  <a:pt x="47218" y="5232"/>
                </a:lnTo>
                <a:lnTo>
                  <a:pt x="52463" y="15735"/>
                </a:lnTo>
                <a:lnTo>
                  <a:pt x="47218" y="26225"/>
                </a:lnTo>
                <a:lnTo>
                  <a:pt x="36728" y="31470"/>
                </a:lnTo>
                <a:lnTo>
                  <a:pt x="0" y="3147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2032699" y="5654153"/>
            <a:ext cx="15735" cy="31483"/>
          </a:xfrm>
          <a:custGeom>
            <a:avLst/>
            <a:gdLst/>
            <a:ahLst/>
            <a:cxnLst/>
            <a:rect l="l" t="t" r="r" b="b"/>
            <a:pathLst>
              <a:path w="15735" h="31483">
                <a:moveTo>
                  <a:pt x="0" y="0"/>
                </a:moveTo>
                <a:lnTo>
                  <a:pt x="15735" y="3148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2079918" y="5622682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2079918" y="5654153"/>
            <a:ext cx="41960" cy="0"/>
          </a:xfrm>
          <a:custGeom>
            <a:avLst/>
            <a:gdLst/>
            <a:ahLst/>
            <a:cxnLst/>
            <a:rect l="l" t="t" r="r" b="b"/>
            <a:pathLst>
              <a:path w="41960">
                <a:moveTo>
                  <a:pt x="41960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2079918" y="5685636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2163852" y="5622682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31483" y="0"/>
                </a:lnTo>
                <a:lnTo>
                  <a:pt x="41973" y="5232"/>
                </a:lnTo>
                <a:lnTo>
                  <a:pt x="47218" y="10490"/>
                </a:lnTo>
                <a:lnTo>
                  <a:pt x="52463" y="20980"/>
                </a:lnTo>
                <a:lnTo>
                  <a:pt x="52463" y="41973"/>
                </a:lnTo>
                <a:lnTo>
                  <a:pt x="47218" y="52450"/>
                </a:lnTo>
                <a:lnTo>
                  <a:pt x="41973" y="57708"/>
                </a:lnTo>
                <a:lnTo>
                  <a:pt x="31483" y="62953"/>
                </a:lnTo>
                <a:lnTo>
                  <a:pt x="0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2532265" y="5622682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26225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2542768" y="5659410"/>
            <a:ext cx="31470" cy="0"/>
          </a:xfrm>
          <a:custGeom>
            <a:avLst/>
            <a:gdLst/>
            <a:ahLst/>
            <a:cxnLst/>
            <a:rect l="l" t="t" r="r" b="b"/>
            <a:pathLst>
              <a:path w="31470">
                <a:moveTo>
                  <a:pt x="0" y="0"/>
                </a:moveTo>
                <a:lnTo>
                  <a:pt x="3147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2616212" y="5622682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26225" y="31470"/>
                </a:lnTo>
                <a:lnTo>
                  <a:pt x="52463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2700147" y="5622682"/>
            <a:ext cx="52476" cy="62953"/>
          </a:xfrm>
          <a:custGeom>
            <a:avLst/>
            <a:gdLst/>
            <a:ahLst/>
            <a:cxnLst/>
            <a:rect l="l" t="t" r="r" b="b"/>
            <a:pathLst>
              <a:path w="52476" h="62953">
                <a:moveTo>
                  <a:pt x="36728" y="31470"/>
                </a:moveTo>
                <a:lnTo>
                  <a:pt x="47218" y="36728"/>
                </a:lnTo>
                <a:lnTo>
                  <a:pt x="52476" y="47218"/>
                </a:lnTo>
                <a:lnTo>
                  <a:pt x="47218" y="57708"/>
                </a:lnTo>
                <a:lnTo>
                  <a:pt x="36728" y="62953"/>
                </a:lnTo>
                <a:lnTo>
                  <a:pt x="0" y="62953"/>
                </a:lnTo>
                <a:lnTo>
                  <a:pt x="0" y="0"/>
                </a:lnTo>
                <a:lnTo>
                  <a:pt x="36728" y="0"/>
                </a:lnTo>
                <a:lnTo>
                  <a:pt x="47218" y="5232"/>
                </a:lnTo>
                <a:lnTo>
                  <a:pt x="52476" y="15735"/>
                </a:lnTo>
                <a:lnTo>
                  <a:pt x="47218" y="26225"/>
                </a:lnTo>
                <a:lnTo>
                  <a:pt x="36728" y="31470"/>
                </a:lnTo>
                <a:lnTo>
                  <a:pt x="0" y="3147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2784094" y="5622682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2784094" y="5654153"/>
            <a:ext cx="41986" cy="0"/>
          </a:xfrm>
          <a:custGeom>
            <a:avLst/>
            <a:gdLst/>
            <a:ahLst/>
            <a:cxnLst/>
            <a:rect l="l" t="t" r="r" b="b"/>
            <a:pathLst>
              <a:path w="41986">
                <a:moveTo>
                  <a:pt x="41986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2784094" y="5685636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2868028" y="5622682"/>
            <a:ext cx="52476" cy="62953"/>
          </a:xfrm>
          <a:custGeom>
            <a:avLst/>
            <a:gdLst/>
            <a:ahLst/>
            <a:cxnLst/>
            <a:rect l="l" t="t" r="r" b="b"/>
            <a:pathLst>
              <a:path w="52476" h="62953">
                <a:moveTo>
                  <a:pt x="0" y="62953"/>
                </a:moveTo>
                <a:lnTo>
                  <a:pt x="0" y="0"/>
                </a:lnTo>
                <a:lnTo>
                  <a:pt x="36728" y="0"/>
                </a:lnTo>
                <a:lnTo>
                  <a:pt x="47218" y="5232"/>
                </a:lnTo>
                <a:lnTo>
                  <a:pt x="52476" y="15735"/>
                </a:lnTo>
                <a:lnTo>
                  <a:pt x="47218" y="26225"/>
                </a:lnTo>
                <a:lnTo>
                  <a:pt x="36728" y="31470"/>
                </a:lnTo>
                <a:lnTo>
                  <a:pt x="0" y="3147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2904756" y="5654153"/>
            <a:ext cx="15748" cy="31483"/>
          </a:xfrm>
          <a:custGeom>
            <a:avLst/>
            <a:gdLst/>
            <a:ahLst/>
            <a:cxnLst/>
            <a:rect l="l" t="t" r="r" b="b"/>
            <a:pathLst>
              <a:path w="15748" h="31483">
                <a:moveTo>
                  <a:pt x="0" y="0"/>
                </a:moveTo>
                <a:lnTo>
                  <a:pt x="15747" y="3148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3175825" y="5622671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36728" y="36728"/>
                </a:moveTo>
                <a:lnTo>
                  <a:pt x="52463" y="36728"/>
                </a:lnTo>
                <a:lnTo>
                  <a:pt x="52463" y="41973"/>
                </a:lnTo>
                <a:lnTo>
                  <a:pt x="47218" y="52463"/>
                </a:lnTo>
                <a:lnTo>
                  <a:pt x="41960" y="57708"/>
                </a:lnTo>
                <a:lnTo>
                  <a:pt x="31483" y="62953"/>
                </a:lnTo>
                <a:lnTo>
                  <a:pt x="20980" y="62953"/>
                </a:lnTo>
                <a:lnTo>
                  <a:pt x="10490" y="57708"/>
                </a:lnTo>
                <a:lnTo>
                  <a:pt x="5232" y="52463"/>
                </a:lnTo>
                <a:lnTo>
                  <a:pt x="0" y="41973"/>
                </a:lnTo>
                <a:lnTo>
                  <a:pt x="0" y="20993"/>
                </a:lnTo>
                <a:lnTo>
                  <a:pt x="5232" y="10502"/>
                </a:lnTo>
                <a:lnTo>
                  <a:pt x="10490" y="5245"/>
                </a:lnTo>
                <a:lnTo>
                  <a:pt x="20980" y="0"/>
                </a:lnTo>
                <a:lnTo>
                  <a:pt x="31483" y="0"/>
                </a:lnTo>
                <a:lnTo>
                  <a:pt x="41960" y="5245"/>
                </a:lnTo>
                <a:lnTo>
                  <a:pt x="47218" y="10502"/>
                </a:lnTo>
                <a:lnTo>
                  <a:pt x="52463" y="2099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3259772" y="5622671"/>
            <a:ext cx="52451" cy="62953"/>
          </a:xfrm>
          <a:custGeom>
            <a:avLst/>
            <a:gdLst/>
            <a:ahLst/>
            <a:cxnLst/>
            <a:rect l="l" t="t" r="r" b="b"/>
            <a:pathLst>
              <a:path w="52450" h="62953">
                <a:moveTo>
                  <a:pt x="0" y="62953"/>
                </a:moveTo>
                <a:lnTo>
                  <a:pt x="0" y="0"/>
                </a:lnTo>
                <a:lnTo>
                  <a:pt x="36715" y="0"/>
                </a:lnTo>
                <a:lnTo>
                  <a:pt x="47218" y="5245"/>
                </a:lnTo>
                <a:lnTo>
                  <a:pt x="52450" y="15747"/>
                </a:lnTo>
                <a:lnTo>
                  <a:pt x="47218" y="26238"/>
                </a:lnTo>
                <a:lnTo>
                  <a:pt x="36715" y="31483"/>
                </a:lnTo>
                <a:lnTo>
                  <a:pt x="0" y="3148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3296488" y="5654154"/>
            <a:ext cx="15735" cy="31470"/>
          </a:xfrm>
          <a:custGeom>
            <a:avLst/>
            <a:gdLst/>
            <a:ahLst/>
            <a:cxnLst/>
            <a:rect l="l" t="t" r="r" b="b"/>
            <a:pathLst>
              <a:path w="15735" h="31470">
                <a:moveTo>
                  <a:pt x="0" y="0"/>
                </a:moveTo>
                <a:lnTo>
                  <a:pt x="15735" y="3147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3343706" y="5622671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3343706" y="5654154"/>
            <a:ext cx="41960" cy="0"/>
          </a:xfrm>
          <a:custGeom>
            <a:avLst/>
            <a:gdLst/>
            <a:ahLst/>
            <a:cxnLst/>
            <a:rect l="l" t="t" r="r" b="b"/>
            <a:pathLst>
              <a:path w="41960">
                <a:moveTo>
                  <a:pt x="41960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3343706" y="5685624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3427641" y="5622671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3427641" y="5654154"/>
            <a:ext cx="41986" cy="0"/>
          </a:xfrm>
          <a:custGeom>
            <a:avLst/>
            <a:gdLst/>
            <a:ahLst/>
            <a:cxnLst/>
            <a:rect l="l" t="t" r="r" b="b"/>
            <a:pathLst>
              <a:path w="41986">
                <a:moveTo>
                  <a:pt x="41986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3427641" y="5685624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3511600" y="5622671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62953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1916690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1916690" y="5840689"/>
            <a:ext cx="41973" cy="0"/>
          </a:xfrm>
          <a:custGeom>
            <a:avLst/>
            <a:gdLst/>
            <a:ahLst/>
            <a:cxnLst/>
            <a:rect l="l" t="t" r="r" b="b"/>
            <a:pathLst>
              <a:path w="41973">
                <a:moveTo>
                  <a:pt x="4197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2000637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0"/>
                </a:moveTo>
                <a:lnTo>
                  <a:pt x="0" y="62953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2084571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26238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095061" y="5845947"/>
            <a:ext cx="31483" cy="0"/>
          </a:xfrm>
          <a:custGeom>
            <a:avLst/>
            <a:gdLst/>
            <a:ahLst/>
            <a:cxnLst/>
            <a:rect l="l" t="t" r="r" b="b"/>
            <a:pathLst>
              <a:path w="31483">
                <a:moveTo>
                  <a:pt x="0" y="0"/>
                </a:moveTo>
                <a:lnTo>
                  <a:pt x="3148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168518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47218"/>
                </a:moveTo>
                <a:lnTo>
                  <a:pt x="5245" y="57708"/>
                </a:lnTo>
                <a:lnTo>
                  <a:pt x="15735" y="62953"/>
                </a:lnTo>
                <a:lnTo>
                  <a:pt x="36728" y="62953"/>
                </a:lnTo>
                <a:lnTo>
                  <a:pt x="47218" y="57708"/>
                </a:lnTo>
                <a:lnTo>
                  <a:pt x="52463" y="47218"/>
                </a:lnTo>
                <a:lnTo>
                  <a:pt x="47218" y="36728"/>
                </a:lnTo>
                <a:lnTo>
                  <a:pt x="36728" y="31470"/>
                </a:lnTo>
                <a:lnTo>
                  <a:pt x="15735" y="31470"/>
                </a:lnTo>
                <a:lnTo>
                  <a:pt x="5245" y="26225"/>
                </a:lnTo>
                <a:lnTo>
                  <a:pt x="0" y="15735"/>
                </a:lnTo>
                <a:lnTo>
                  <a:pt x="5245" y="5232"/>
                </a:lnTo>
                <a:lnTo>
                  <a:pt x="15735" y="0"/>
                </a:lnTo>
                <a:lnTo>
                  <a:pt x="36728" y="0"/>
                </a:lnTo>
                <a:lnTo>
                  <a:pt x="47218" y="5232"/>
                </a:lnTo>
                <a:lnTo>
                  <a:pt x="52463" y="1573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252452" y="5809218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2252452" y="5840689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304916" y="5809218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2541601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2541601" y="5840689"/>
            <a:ext cx="41960" cy="0"/>
          </a:xfrm>
          <a:custGeom>
            <a:avLst/>
            <a:gdLst/>
            <a:ahLst/>
            <a:cxnLst/>
            <a:rect l="l" t="t" r="r" b="b"/>
            <a:pathLst>
              <a:path w="41960">
                <a:moveTo>
                  <a:pt x="41960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2625535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0"/>
                </a:moveTo>
                <a:lnTo>
                  <a:pt x="0" y="62953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2709482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26225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719972" y="5845947"/>
            <a:ext cx="31470" cy="0"/>
          </a:xfrm>
          <a:custGeom>
            <a:avLst/>
            <a:gdLst/>
            <a:ahLst/>
            <a:cxnLst/>
            <a:rect l="l" t="t" r="r" b="b"/>
            <a:pathLst>
              <a:path w="31470">
                <a:moveTo>
                  <a:pt x="0" y="0"/>
                </a:moveTo>
                <a:lnTo>
                  <a:pt x="3147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2793417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47218"/>
                </a:moveTo>
                <a:lnTo>
                  <a:pt x="5257" y="57708"/>
                </a:lnTo>
                <a:lnTo>
                  <a:pt x="15735" y="62953"/>
                </a:lnTo>
                <a:lnTo>
                  <a:pt x="36715" y="62953"/>
                </a:lnTo>
                <a:lnTo>
                  <a:pt x="47231" y="57708"/>
                </a:lnTo>
                <a:lnTo>
                  <a:pt x="52463" y="47218"/>
                </a:lnTo>
                <a:lnTo>
                  <a:pt x="47231" y="36728"/>
                </a:lnTo>
                <a:lnTo>
                  <a:pt x="36715" y="31470"/>
                </a:lnTo>
                <a:lnTo>
                  <a:pt x="15735" y="31470"/>
                </a:lnTo>
                <a:lnTo>
                  <a:pt x="5257" y="26225"/>
                </a:lnTo>
                <a:lnTo>
                  <a:pt x="0" y="15735"/>
                </a:lnTo>
                <a:lnTo>
                  <a:pt x="5257" y="5232"/>
                </a:lnTo>
                <a:lnTo>
                  <a:pt x="15735" y="0"/>
                </a:lnTo>
                <a:lnTo>
                  <a:pt x="36715" y="0"/>
                </a:lnTo>
                <a:lnTo>
                  <a:pt x="47231" y="5232"/>
                </a:lnTo>
                <a:lnTo>
                  <a:pt x="52463" y="1573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2877364" y="5809218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2877364" y="5840689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2929827" y="5809218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3180485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3180485" y="5840689"/>
            <a:ext cx="41973" cy="0"/>
          </a:xfrm>
          <a:custGeom>
            <a:avLst/>
            <a:gdLst/>
            <a:ahLst/>
            <a:cxnLst/>
            <a:rect l="l" t="t" r="r" b="b"/>
            <a:pathLst>
              <a:path w="41973">
                <a:moveTo>
                  <a:pt x="4197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3264432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0"/>
                </a:moveTo>
                <a:lnTo>
                  <a:pt x="0" y="62953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3348366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26238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3358869" y="5845947"/>
            <a:ext cx="31470" cy="0"/>
          </a:xfrm>
          <a:custGeom>
            <a:avLst/>
            <a:gdLst/>
            <a:ahLst/>
            <a:cxnLst/>
            <a:rect l="l" t="t" r="r" b="b"/>
            <a:pathLst>
              <a:path w="31470">
                <a:moveTo>
                  <a:pt x="0" y="0"/>
                </a:moveTo>
                <a:lnTo>
                  <a:pt x="3147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3432313" y="5809218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47218"/>
                </a:moveTo>
                <a:lnTo>
                  <a:pt x="5257" y="57708"/>
                </a:lnTo>
                <a:lnTo>
                  <a:pt x="15735" y="62953"/>
                </a:lnTo>
                <a:lnTo>
                  <a:pt x="36715" y="62953"/>
                </a:lnTo>
                <a:lnTo>
                  <a:pt x="47218" y="57708"/>
                </a:lnTo>
                <a:lnTo>
                  <a:pt x="52463" y="47218"/>
                </a:lnTo>
                <a:lnTo>
                  <a:pt x="47218" y="36728"/>
                </a:lnTo>
                <a:lnTo>
                  <a:pt x="36715" y="31470"/>
                </a:lnTo>
                <a:lnTo>
                  <a:pt x="15735" y="31470"/>
                </a:lnTo>
                <a:lnTo>
                  <a:pt x="5257" y="26225"/>
                </a:lnTo>
                <a:lnTo>
                  <a:pt x="0" y="15735"/>
                </a:lnTo>
                <a:lnTo>
                  <a:pt x="5257" y="5232"/>
                </a:lnTo>
                <a:lnTo>
                  <a:pt x="15735" y="0"/>
                </a:lnTo>
                <a:lnTo>
                  <a:pt x="36715" y="0"/>
                </a:lnTo>
                <a:lnTo>
                  <a:pt x="47218" y="5232"/>
                </a:lnTo>
                <a:lnTo>
                  <a:pt x="52463" y="1573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3516247" y="5809218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3516247" y="5840689"/>
            <a:ext cx="52476" cy="0"/>
          </a:xfrm>
          <a:custGeom>
            <a:avLst/>
            <a:gdLst/>
            <a:ahLst/>
            <a:cxnLst/>
            <a:rect l="l" t="t" r="r" b="b"/>
            <a:pathLst>
              <a:path w="52476">
                <a:moveTo>
                  <a:pt x="0" y="0"/>
                </a:moveTo>
                <a:lnTo>
                  <a:pt x="52476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3568724" y="5809218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2541601" y="6005079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2541601" y="6036550"/>
            <a:ext cx="41960" cy="0"/>
          </a:xfrm>
          <a:custGeom>
            <a:avLst/>
            <a:gdLst/>
            <a:ahLst/>
            <a:cxnLst/>
            <a:rect l="l" t="t" r="r" b="b"/>
            <a:pathLst>
              <a:path w="41960">
                <a:moveTo>
                  <a:pt x="41960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2625535" y="6005079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0"/>
                </a:moveTo>
                <a:lnTo>
                  <a:pt x="0" y="62953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2709482" y="6005079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26225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2719972" y="6041807"/>
            <a:ext cx="31470" cy="0"/>
          </a:xfrm>
          <a:custGeom>
            <a:avLst/>
            <a:gdLst/>
            <a:ahLst/>
            <a:cxnLst/>
            <a:rect l="l" t="t" r="r" b="b"/>
            <a:pathLst>
              <a:path w="31470">
                <a:moveTo>
                  <a:pt x="0" y="0"/>
                </a:moveTo>
                <a:lnTo>
                  <a:pt x="3147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2793417" y="6005079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47218"/>
                </a:moveTo>
                <a:lnTo>
                  <a:pt x="5257" y="57708"/>
                </a:lnTo>
                <a:lnTo>
                  <a:pt x="15735" y="62953"/>
                </a:lnTo>
                <a:lnTo>
                  <a:pt x="36715" y="62953"/>
                </a:lnTo>
                <a:lnTo>
                  <a:pt x="47231" y="57708"/>
                </a:lnTo>
                <a:lnTo>
                  <a:pt x="52463" y="47218"/>
                </a:lnTo>
                <a:lnTo>
                  <a:pt x="47231" y="36728"/>
                </a:lnTo>
                <a:lnTo>
                  <a:pt x="36715" y="31470"/>
                </a:lnTo>
                <a:lnTo>
                  <a:pt x="15735" y="31470"/>
                </a:lnTo>
                <a:lnTo>
                  <a:pt x="5257" y="26225"/>
                </a:lnTo>
                <a:lnTo>
                  <a:pt x="0" y="15735"/>
                </a:lnTo>
                <a:lnTo>
                  <a:pt x="5257" y="5245"/>
                </a:lnTo>
                <a:lnTo>
                  <a:pt x="15735" y="0"/>
                </a:lnTo>
                <a:lnTo>
                  <a:pt x="36715" y="0"/>
                </a:lnTo>
                <a:lnTo>
                  <a:pt x="47231" y="5245"/>
                </a:lnTo>
                <a:lnTo>
                  <a:pt x="52463" y="1573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2877364" y="6005079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2877364" y="6036550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2929827" y="6005079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3185151" y="6005079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3185151" y="6036550"/>
            <a:ext cx="41973" cy="0"/>
          </a:xfrm>
          <a:custGeom>
            <a:avLst/>
            <a:gdLst/>
            <a:ahLst/>
            <a:cxnLst/>
            <a:rect l="l" t="t" r="r" b="b"/>
            <a:pathLst>
              <a:path w="41973">
                <a:moveTo>
                  <a:pt x="4197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3269085" y="6005079"/>
            <a:ext cx="52476" cy="62953"/>
          </a:xfrm>
          <a:custGeom>
            <a:avLst/>
            <a:gdLst/>
            <a:ahLst/>
            <a:cxnLst/>
            <a:rect l="l" t="t" r="r" b="b"/>
            <a:pathLst>
              <a:path w="52476" h="62953">
                <a:moveTo>
                  <a:pt x="0" y="0"/>
                </a:moveTo>
                <a:lnTo>
                  <a:pt x="0" y="62953"/>
                </a:lnTo>
                <a:lnTo>
                  <a:pt x="52476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3353032" y="6005079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26238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3" name="object 273"/>
          <p:cNvSpPr/>
          <p:nvPr/>
        </p:nvSpPr>
        <p:spPr>
          <a:xfrm>
            <a:off x="3363522" y="6041807"/>
            <a:ext cx="31483" cy="0"/>
          </a:xfrm>
          <a:custGeom>
            <a:avLst/>
            <a:gdLst/>
            <a:ahLst/>
            <a:cxnLst/>
            <a:rect l="l" t="t" r="r" b="b"/>
            <a:pathLst>
              <a:path w="31483">
                <a:moveTo>
                  <a:pt x="0" y="0"/>
                </a:moveTo>
                <a:lnTo>
                  <a:pt x="3148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3436966" y="6005079"/>
            <a:ext cx="52476" cy="62953"/>
          </a:xfrm>
          <a:custGeom>
            <a:avLst/>
            <a:gdLst/>
            <a:ahLst/>
            <a:cxnLst/>
            <a:rect l="l" t="t" r="r" b="b"/>
            <a:pathLst>
              <a:path w="52476" h="62953">
                <a:moveTo>
                  <a:pt x="0" y="47218"/>
                </a:moveTo>
                <a:lnTo>
                  <a:pt x="5257" y="57708"/>
                </a:lnTo>
                <a:lnTo>
                  <a:pt x="15747" y="62953"/>
                </a:lnTo>
                <a:lnTo>
                  <a:pt x="36715" y="62953"/>
                </a:lnTo>
                <a:lnTo>
                  <a:pt x="47231" y="57708"/>
                </a:lnTo>
                <a:lnTo>
                  <a:pt x="52476" y="47218"/>
                </a:lnTo>
                <a:lnTo>
                  <a:pt x="47231" y="36728"/>
                </a:lnTo>
                <a:lnTo>
                  <a:pt x="36715" y="31470"/>
                </a:lnTo>
                <a:lnTo>
                  <a:pt x="15747" y="31470"/>
                </a:lnTo>
                <a:lnTo>
                  <a:pt x="5257" y="26225"/>
                </a:lnTo>
                <a:lnTo>
                  <a:pt x="0" y="15735"/>
                </a:lnTo>
                <a:lnTo>
                  <a:pt x="5257" y="5245"/>
                </a:lnTo>
                <a:lnTo>
                  <a:pt x="15747" y="0"/>
                </a:lnTo>
                <a:lnTo>
                  <a:pt x="36715" y="0"/>
                </a:lnTo>
                <a:lnTo>
                  <a:pt x="47231" y="5245"/>
                </a:lnTo>
                <a:lnTo>
                  <a:pt x="52476" y="1573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3520913" y="6005079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3520913" y="6036550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3573377" y="6005079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1874716" y="6005076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47218"/>
                </a:moveTo>
                <a:lnTo>
                  <a:pt x="5245" y="57708"/>
                </a:lnTo>
                <a:lnTo>
                  <a:pt x="15735" y="62953"/>
                </a:lnTo>
                <a:lnTo>
                  <a:pt x="36728" y="62953"/>
                </a:lnTo>
                <a:lnTo>
                  <a:pt x="47218" y="57708"/>
                </a:lnTo>
                <a:lnTo>
                  <a:pt x="52463" y="47218"/>
                </a:lnTo>
                <a:lnTo>
                  <a:pt x="47218" y="36728"/>
                </a:lnTo>
                <a:lnTo>
                  <a:pt x="36728" y="31483"/>
                </a:lnTo>
                <a:lnTo>
                  <a:pt x="15735" y="31483"/>
                </a:lnTo>
                <a:lnTo>
                  <a:pt x="5245" y="26238"/>
                </a:lnTo>
                <a:lnTo>
                  <a:pt x="0" y="15735"/>
                </a:lnTo>
                <a:lnTo>
                  <a:pt x="5245" y="5245"/>
                </a:lnTo>
                <a:lnTo>
                  <a:pt x="15735" y="0"/>
                </a:lnTo>
                <a:lnTo>
                  <a:pt x="36728" y="0"/>
                </a:lnTo>
                <a:lnTo>
                  <a:pt x="47218" y="5245"/>
                </a:lnTo>
                <a:lnTo>
                  <a:pt x="52463" y="1573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1984889" y="6005076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1958663" y="6005076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042598" y="6005076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26238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053101" y="6041805"/>
            <a:ext cx="31470" cy="0"/>
          </a:xfrm>
          <a:custGeom>
            <a:avLst/>
            <a:gdLst/>
            <a:ahLst/>
            <a:cxnLst/>
            <a:rect l="l" t="t" r="r" b="b"/>
            <a:pathLst>
              <a:path w="31470">
                <a:moveTo>
                  <a:pt x="0" y="0"/>
                </a:moveTo>
                <a:lnTo>
                  <a:pt x="3147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152770" y="6005076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2126545" y="6005076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226227" y="6068030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0" y="0"/>
                </a:moveTo>
                <a:lnTo>
                  <a:pt x="2098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236717" y="6005076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2226227" y="6005076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0" y="0"/>
                </a:moveTo>
                <a:lnTo>
                  <a:pt x="2098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2294426" y="6005076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52463" y="52463"/>
                </a:moveTo>
                <a:lnTo>
                  <a:pt x="47218" y="57708"/>
                </a:lnTo>
                <a:lnTo>
                  <a:pt x="36728" y="62953"/>
                </a:lnTo>
                <a:lnTo>
                  <a:pt x="20980" y="62953"/>
                </a:lnTo>
                <a:lnTo>
                  <a:pt x="10490" y="57708"/>
                </a:lnTo>
                <a:lnTo>
                  <a:pt x="5245" y="52463"/>
                </a:lnTo>
                <a:lnTo>
                  <a:pt x="0" y="41973"/>
                </a:lnTo>
                <a:lnTo>
                  <a:pt x="0" y="20993"/>
                </a:lnTo>
                <a:lnTo>
                  <a:pt x="5245" y="10490"/>
                </a:lnTo>
                <a:lnTo>
                  <a:pt x="10490" y="5245"/>
                </a:lnTo>
                <a:lnTo>
                  <a:pt x="20980" y="0"/>
                </a:lnTo>
                <a:lnTo>
                  <a:pt x="36728" y="0"/>
                </a:lnTo>
                <a:lnTo>
                  <a:pt x="47218" y="5245"/>
                </a:lnTo>
                <a:lnTo>
                  <a:pt x="52463" y="1049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478328" y="6005080"/>
            <a:ext cx="41973" cy="62953"/>
          </a:xfrm>
          <a:custGeom>
            <a:avLst/>
            <a:gdLst/>
            <a:ahLst/>
            <a:cxnLst/>
            <a:rect l="l" t="t" r="r" b="b"/>
            <a:pathLst>
              <a:path w="41973" h="62953">
                <a:moveTo>
                  <a:pt x="5245" y="57708"/>
                </a:moveTo>
                <a:lnTo>
                  <a:pt x="15735" y="62953"/>
                </a:lnTo>
                <a:lnTo>
                  <a:pt x="26225" y="62953"/>
                </a:lnTo>
                <a:lnTo>
                  <a:pt x="36728" y="57708"/>
                </a:lnTo>
                <a:lnTo>
                  <a:pt x="41973" y="47218"/>
                </a:lnTo>
                <a:lnTo>
                  <a:pt x="41973" y="15735"/>
                </a:lnTo>
                <a:lnTo>
                  <a:pt x="36728" y="5245"/>
                </a:lnTo>
                <a:lnTo>
                  <a:pt x="26225" y="0"/>
                </a:lnTo>
                <a:lnTo>
                  <a:pt x="15735" y="0"/>
                </a:lnTo>
                <a:lnTo>
                  <a:pt x="5245" y="5245"/>
                </a:lnTo>
                <a:lnTo>
                  <a:pt x="0" y="15735"/>
                </a:lnTo>
                <a:lnTo>
                  <a:pt x="0" y="47218"/>
                </a:lnTo>
                <a:lnTo>
                  <a:pt x="5245" y="57708"/>
                </a:lnTo>
                <a:lnTo>
                  <a:pt x="36728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688185" y="6005080"/>
            <a:ext cx="41973" cy="62953"/>
          </a:xfrm>
          <a:custGeom>
            <a:avLst/>
            <a:gdLst/>
            <a:ahLst/>
            <a:cxnLst/>
            <a:rect l="l" t="t" r="r" b="b"/>
            <a:pathLst>
              <a:path w="41973" h="62953">
                <a:moveTo>
                  <a:pt x="5245" y="57708"/>
                </a:moveTo>
                <a:lnTo>
                  <a:pt x="15735" y="62953"/>
                </a:lnTo>
                <a:lnTo>
                  <a:pt x="26225" y="62953"/>
                </a:lnTo>
                <a:lnTo>
                  <a:pt x="36728" y="57708"/>
                </a:lnTo>
                <a:lnTo>
                  <a:pt x="41973" y="47218"/>
                </a:lnTo>
                <a:lnTo>
                  <a:pt x="41973" y="15735"/>
                </a:lnTo>
                <a:lnTo>
                  <a:pt x="36728" y="5245"/>
                </a:lnTo>
                <a:lnTo>
                  <a:pt x="26225" y="0"/>
                </a:lnTo>
                <a:lnTo>
                  <a:pt x="15735" y="0"/>
                </a:lnTo>
                <a:lnTo>
                  <a:pt x="5245" y="5245"/>
                </a:lnTo>
                <a:lnTo>
                  <a:pt x="0" y="15735"/>
                </a:lnTo>
                <a:lnTo>
                  <a:pt x="0" y="47218"/>
                </a:lnTo>
                <a:lnTo>
                  <a:pt x="5245" y="57708"/>
                </a:lnTo>
                <a:lnTo>
                  <a:pt x="36728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1274305" y="6068033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0" y="0"/>
                </a:moveTo>
                <a:lnTo>
                  <a:pt x="2098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1274305" y="6005079"/>
            <a:ext cx="10490" cy="62953"/>
          </a:xfrm>
          <a:custGeom>
            <a:avLst/>
            <a:gdLst/>
            <a:ahLst/>
            <a:cxnLst/>
            <a:rect l="l" t="t" r="r" b="b"/>
            <a:pathLst>
              <a:path w="10490" h="62953">
                <a:moveTo>
                  <a:pt x="10490" y="62953"/>
                </a:moveTo>
                <a:lnTo>
                  <a:pt x="10490" y="0"/>
                </a:lnTo>
                <a:lnTo>
                  <a:pt x="0" y="1049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1484156" y="6263899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0" y="0"/>
                </a:moveTo>
                <a:lnTo>
                  <a:pt x="2098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1484156" y="6200945"/>
            <a:ext cx="10490" cy="62953"/>
          </a:xfrm>
          <a:custGeom>
            <a:avLst/>
            <a:gdLst/>
            <a:ahLst/>
            <a:cxnLst/>
            <a:rect l="l" t="t" r="r" b="b"/>
            <a:pathLst>
              <a:path w="10490" h="62953">
                <a:moveTo>
                  <a:pt x="10490" y="62953"/>
                </a:moveTo>
                <a:lnTo>
                  <a:pt x="10490" y="0"/>
                </a:lnTo>
                <a:lnTo>
                  <a:pt x="0" y="1049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1259147" y="6205608"/>
            <a:ext cx="41973" cy="62953"/>
          </a:xfrm>
          <a:custGeom>
            <a:avLst/>
            <a:gdLst/>
            <a:ahLst/>
            <a:cxnLst/>
            <a:rect l="l" t="t" r="r" b="b"/>
            <a:pathLst>
              <a:path w="41973" h="62953">
                <a:moveTo>
                  <a:pt x="5245" y="57708"/>
                </a:moveTo>
                <a:lnTo>
                  <a:pt x="15735" y="62953"/>
                </a:lnTo>
                <a:lnTo>
                  <a:pt x="26225" y="62953"/>
                </a:lnTo>
                <a:lnTo>
                  <a:pt x="36728" y="57708"/>
                </a:lnTo>
                <a:lnTo>
                  <a:pt x="41973" y="47205"/>
                </a:lnTo>
                <a:lnTo>
                  <a:pt x="41973" y="15735"/>
                </a:lnTo>
                <a:lnTo>
                  <a:pt x="36728" y="5245"/>
                </a:lnTo>
                <a:lnTo>
                  <a:pt x="26225" y="0"/>
                </a:lnTo>
                <a:lnTo>
                  <a:pt x="15735" y="0"/>
                </a:lnTo>
                <a:lnTo>
                  <a:pt x="5245" y="5245"/>
                </a:lnTo>
                <a:lnTo>
                  <a:pt x="0" y="15735"/>
                </a:lnTo>
                <a:lnTo>
                  <a:pt x="0" y="47205"/>
                </a:lnTo>
                <a:lnTo>
                  <a:pt x="5245" y="57708"/>
                </a:lnTo>
                <a:lnTo>
                  <a:pt x="36728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1678856" y="6205608"/>
            <a:ext cx="41973" cy="62953"/>
          </a:xfrm>
          <a:custGeom>
            <a:avLst/>
            <a:gdLst/>
            <a:ahLst/>
            <a:cxnLst/>
            <a:rect l="l" t="t" r="r" b="b"/>
            <a:pathLst>
              <a:path w="41973" h="62953">
                <a:moveTo>
                  <a:pt x="5245" y="57708"/>
                </a:moveTo>
                <a:lnTo>
                  <a:pt x="15735" y="62953"/>
                </a:lnTo>
                <a:lnTo>
                  <a:pt x="26225" y="62953"/>
                </a:lnTo>
                <a:lnTo>
                  <a:pt x="36728" y="57708"/>
                </a:lnTo>
                <a:lnTo>
                  <a:pt x="41973" y="47205"/>
                </a:lnTo>
                <a:lnTo>
                  <a:pt x="41973" y="15735"/>
                </a:lnTo>
                <a:lnTo>
                  <a:pt x="36728" y="5245"/>
                </a:lnTo>
                <a:lnTo>
                  <a:pt x="26225" y="0"/>
                </a:lnTo>
                <a:lnTo>
                  <a:pt x="15735" y="0"/>
                </a:lnTo>
                <a:lnTo>
                  <a:pt x="5245" y="5245"/>
                </a:lnTo>
                <a:lnTo>
                  <a:pt x="0" y="15735"/>
                </a:lnTo>
                <a:lnTo>
                  <a:pt x="0" y="47205"/>
                </a:lnTo>
                <a:lnTo>
                  <a:pt x="5245" y="57708"/>
                </a:lnTo>
                <a:lnTo>
                  <a:pt x="36728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1263810" y="6396805"/>
            <a:ext cx="41973" cy="62953"/>
          </a:xfrm>
          <a:custGeom>
            <a:avLst/>
            <a:gdLst/>
            <a:ahLst/>
            <a:cxnLst/>
            <a:rect l="l" t="t" r="r" b="b"/>
            <a:pathLst>
              <a:path w="41973" h="62953">
                <a:moveTo>
                  <a:pt x="5245" y="57708"/>
                </a:moveTo>
                <a:lnTo>
                  <a:pt x="15735" y="62953"/>
                </a:lnTo>
                <a:lnTo>
                  <a:pt x="26225" y="62953"/>
                </a:lnTo>
                <a:lnTo>
                  <a:pt x="36728" y="57708"/>
                </a:lnTo>
                <a:lnTo>
                  <a:pt x="41973" y="47218"/>
                </a:lnTo>
                <a:lnTo>
                  <a:pt x="41973" y="15747"/>
                </a:lnTo>
                <a:lnTo>
                  <a:pt x="36728" y="5245"/>
                </a:lnTo>
                <a:lnTo>
                  <a:pt x="26225" y="0"/>
                </a:lnTo>
                <a:lnTo>
                  <a:pt x="15735" y="0"/>
                </a:lnTo>
                <a:lnTo>
                  <a:pt x="5245" y="5245"/>
                </a:lnTo>
                <a:lnTo>
                  <a:pt x="0" y="15747"/>
                </a:lnTo>
                <a:lnTo>
                  <a:pt x="0" y="47218"/>
                </a:lnTo>
                <a:lnTo>
                  <a:pt x="5245" y="57708"/>
                </a:lnTo>
                <a:lnTo>
                  <a:pt x="36728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1473667" y="6396805"/>
            <a:ext cx="41973" cy="62953"/>
          </a:xfrm>
          <a:custGeom>
            <a:avLst/>
            <a:gdLst/>
            <a:ahLst/>
            <a:cxnLst/>
            <a:rect l="l" t="t" r="r" b="b"/>
            <a:pathLst>
              <a:path w="41973" h="62953">
                <a:moveTo>
                  <a:pt x="5245" y="57708"/>
                </a:moveTo>
                <a:lnTo>
                  <a:pt x="15735" y="62953"/>
                </a:lnTo>
                <a:lnTo>
                  <a:pt x="26225" y="62953"/>
                </a:lnTo>
                <a:lnTo>
                  <a:pt x="36728" y="57708"/>
                </a:lnTo>
                <a:lnTo>
                  <a:pt x="41973" y="47218"/>
                </a:lnTo>
                <a:lnTo>
                  <a:pt x="41973" y="15747"/>
                </a:lnTo>
                <a:lnTo>
                  <a:pt x="36728" y="5245"/>
                </a:lnTo>
                <a:lnTo>
                  <a:pt x="26225" y="0"/>
                </a:lnTo>
                <a:lnTo>
                  <a:pt x="15735" y="0"/>
                </a:lnTo>
                <a:lnTo>
                  <a:pt x="5245" y="5245"/>
                </a:lnTo>
                <a:lnTo>
                  <a:pt x="0" y="15747"/>
                </a:lnTo>
                <a:lnTo>
                  <a:pt x="0" y="47218"/>
                </a:lnTo>
                <a:lnTo>
                  <a:pt x="5245" y="57708"/>
                </a:lnTo>
                <a:lnTo>
                  <a:pt x="36728" y="524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1698673" y="6459764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0" y="0"/>
                </a:moveTo>
                <a:lnTo>
                  <a:pt x="2098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1698673" y="6396810"/>
            <a:ext cx="10490" cy="62953"/>
          </a:xfrm>
          <a:custGeom>
            <a:avLst/>
            <a:gdLst/>
            <a:ahLst/>
            <a:cxnLst/>
            <a:rect l="l" t="t" r="r" b="b"/>
            <a:pathLst>
              <a:path w="10490" h="62953">
                <a:moveTo>
                  <a:pt x="10490" y="62953"/>
                </a:moveTo>
                <a:lnTo>
                  <a:pt x="10490" y="0"/>
                </a:lnTo>
                <a:lnTo>
                  <a:pt x="0" y="1049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1921352" y="6200945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921352" y="6232415"/>
            <a:ext cx="41973" cy="0"/>
          </a:xfrm>
          <a:custGeom>
            <a:avLst/>
            <a:gdLst/>
            <a:ahLst/>
            <a:cxnLst/>
            <a:rect l="l" t="t" r="r" b="b"/>
            <a:pathLst>
              <a:path w="41973">
                <a:moveTo>
                  <a:pt x="4197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2005299" y="6200945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0"/>
                </a:moveTo>
                <a:lnTo>
                  <a:pt x="0" y="62953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2089233" y="6200945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26238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2099724" y="6237686"/>
            <a:ext cx="31483" cy="0"/>
          </a:xfrm>
          <a:custGeom>
            <a:avLst/>
            <a:gdLst/>
            <a:ahLst/>
            <a:cxnLst/>
            <a:rect l="l" t="t" r="r" b="b"/>
            <a:pathLst>
              <a:path w="31483">
                <a:moveTo>
                  <a:pt x="0" y="0"/>
                </a:moveTo>
                <a:lnTo>
                  <a:pt x="3148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2173180" y="6200945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47218"/>
                </a:moveTo>
                <a:lnTo>
                  <a:pt x="5245" y="57708"/>
                </a:lnTo>
                <a:lnTo>
                  <a:pt x="15735" y="62953"/>
                </a:lnTo>
                <a:lnTo>
                  <a:pt x="36728" y="62953"/>
                </a:lnTo>
                <a:lnTo>
                  <a:pt x="47218" y="57708"/>
                </a:lnTo>
                <a:lnTo>
                  <a:pt x="52463" y="47218"/>
                </a:lnTo>
                <a:lnTo>
                  <a:pt x="47218" y="36741"/>
                </a:lnTo>
                <a:lnTo>
                  <a:pt x="36728" y="31470"/>
                </a:lnTo>
                <a:lnTo>
                  <a:pt x="15735" y="31470"/>
                </a:lnTo>
                <a:lnTo>
                  <a:pt x="5245" y="26225"/>
                </a:lnTo>
                <a:lnTo>
                  <a:pt x="0" y="15735"/>
                </a:lnTo>
                <a:lnTo>
                  <a:pt x="5245" y="5245"/>
                </a:lnTo>
                <a:lnTo>
                  <a:pt x="15735" y="0"/>
                </a:lnTo>
                <a:lnTo>
                  <a:pt x="36728" y="0"/>
                </a:lnTo>
                <a:lnTo>
                  <a:pt x="47218" y="5245"/>
                </a:lnTo>
                <a:lnTo>
                  <a:pt x="52463" y="1573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2257115" y="6200945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2257115" y="6232415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2309578" y="6200945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3185151" y="6200945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185151" y="6232415"/>
            <a:ext cx="41973" cy="0"/>
          </a:xfrm>
          <a:custGeom>
            <a:avLst/>
            <a:gdLst/>
            <a:ahLst/>
            <a:cxnLst/>
            <a:rect l="l" t="t" r="r" b="b"/>
            <a:pathLst>
              <a:path w="41973">
                <a:moveTo>
                  <a:pt x="4197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3269085" y="6200945"/>
            <a:ext cx="52476" cy="62953"/>
          </a:xfrm>
          <a:custGeom>
            <a:avLst/>
            <a:gdLst/>
            <a:ahLst/>
            <a:cxnLst/>
            <a:rect l="l" t="t" r="r" b="b"/>
            <a:pathLst>
              <a:path w="52476" h="62953">
                <a:moveTo>
                  <a:pt x="0" y="0"/>
                </a:moveTo>
                <a:lnTo>
                  <a:pt x="0" y="62953"/>
                </a:lnTo>
                <a:lnTo>
                  <a:pt x="52476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3353032" y="6200945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26238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3363522" y="6237686"/>
            <a:ext cx="31483" cy="0"/>
          </a:xfrm>
          <a:custGeom>
            <a:avLst/>
            <a:gdLst/>
            <a:ahLst/>
            <a:cxnLst/>
            <a:rect l="l" t="t" r="r" b="b"/>
            <a:pathLst>
              <a:path w="31483">
                <a:moveTo>
                  <a:pt x="0" y="0"/>
                </a:moveTo>
                <a:lnTo>
                  <a:pt x="3148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3436966" y="6200945"/>
            <a:ext cx="52476" cy="62953"/>
          </a:xfrm>
          <a:custGeom>
            <a:avLst/>
            <a:gdLst/>
            <a:ahLst/>
            <a:cxnLst/>
            <a:rect l="l" t="t" r="r" b="b"/>
            <a:pathLst>
              <a:path w="52476" h="62953">
                <a:moveTo>
                  <a:pt x="0" y="47218"/>
                </a:moveTo>
                <a:lnTo>
                  <a:pt x="5257" y="57708"/>
                </a:lnTo>
                <a:lnTo>
                  <a:pt x="15747" y="62953"/>
                </a:lnTo>
                <a:lnTo>
                  <a:pt x="36715" y="62953"/>
                </a:lnTo>
                <a:lnTo>
                  <a:pt x="47231" y="57708"/>
                </a:lnTo>
                <a:lnTo>
                  <a:pt x="52476" y="47218"/>
                </a:lnTo>
                <a:lnTo>
                  <a:pt x="47231" y="36741"/>
                </a:lnTo>
                <a:lnTo>
                  <a:pt x="36715" y="31470"/>
                </a:lnTo>
                <a:lnTo>
                  <a:pt x="15747" y="31470"/>
                </a:lnTo>
                <a:lnTo>
                  <a:pt x="5257" y="26225"/>
                </a:lnTo>
                <a:lnTo>
                  <a:pt x="0" y="15735"/>
                </a:lnTo>
                <a:lnTo>
                  <a:pt x="5257" y="5245"/>
                </a:lnTo>
                <a:lnTo>
                  <a:pt x="15747" y="0"/>
                </a:lnTo>
                <a:lnTo>
                  <a:pt x="36715" y="0"/>
                </a:lnTo>
                <a:lnTo>
                  <a:pt x="47231" y="5245"/>
                </a:lnTo>
                <a:lnTo>
                  <a:pt x="52476" y="1573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3520913" y="6200945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3520913" y="6232415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3573377" y="6200945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2513619" y="6205598"/>
            <a:ext cx="52463" cy="62966"/>
          </a:xfrm>
          <a:custGeom>
            <a:avLst/>
            <a:gdLst/>
            <a:ahLst/>
            <a:cxnLst/>
            <a:rect l="l" t="t" r="r" b="b"/>
            <a:pathLst>
              <a:path w="52463" h="62966">
                <a:moveTo>
                  <a:pt x="0" y="47218"/>
                </a:moveTo>
                <a:lnTo>
                  <a:pt x="5232" y="57721"/>
                </a:lnTo>
                <a:lnTo>
                  <a:pt x="15735" y="62966"/>
                </a:lnTo>
                <a:lnTo>
                  <a:pt x="36728" y="62966"/>
                </a:lnTo>
                <a:lnTo>
                  <a:pt x="47218" y="57721"/>
                </a:lnTo>
                <a:lnTo>
                  <a:pt x="52463" y="47218"/>
                </a:lnTo>
                <a:lnTo>
                  <a:pt x="47218" y="36728"/>
                </a:lnTo>
                <a:lnTo>
                  <a:pt x="36728" y="31483"/>
                </a:lnTo>
                <a:lnTo>
                  <a:pt x="15735" y="31483"/>
                </a:lnTo>
                <a:lnTo>
                  <a:pt x="5232" y="26250"/>
                </a:lnTo>
                <a:lnTo>
                  <a:pt x="0" y="15735"/>
                </a:lnTo>
                <a:lnTo>
                  <a:pt x="5232" y="5257"/>
                </a:lnTo>
                <a:lnTo>
                  <a:pt x="15735" y="0"/>
                </a:lnTo>
                <a:lnTo>
                  <a:pt x="36728" y="0"/>
                </a:lnTo>
                <a:lnTo>
                  <a:pt x="47218" y="5257"/>
                </a:lnTo>
                <a:lnTo>
                  <a:pt x="52463" y="1573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2623792" y="6205598"/>
            <a:ext cx="0" cy="62966"/>
          </a:xfrm>
          <a:custGeom>
            <a:avLst/>
            <a:gdLst/>
            <a:ahLst/>
            <a:cxnLst/>
            <a:rect l="l" t="t" r="r" b="b"/>
            <a:pathLst>
              <a:path h="62966">
                <a:moveTo>
                  <a:pt x="0" y="62966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597553" y="6205598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681500" y="6205598"/>
            <a:ext cx="52463" cy="62966"/>
          </a:xfrm>
          <a:custGeom>
            <a:avLst/>
            <a:gdLst/>
            <a:ahLst/>
            <a:cxnLst/>
            <a:rect l="l" t="t" r="r" b="b"/>
            <a:pathLst>
              <a:path w="52463" h="62966">
                <a:moveTo>
                  <a:pt x="0" y="62966"/>
                </a:moveTo>
                <a:lnTo>
                  <a:pt x="26225" y="0"/>
                </a:lnTo>
                <a:lnTo>
                  <a:pt x="52463" y="62966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2691991" y="6242326"/>
            <a:ext cx="31483" cy="0"/>
          </a:xfrm>
          <a:custGeom>
            <a:avLst/>
            <a:gdLst/>
            <a:ahLst/>
            <a:cxnLst/>
            <a:rect l="l" t="t" r="r" b="b"/>
            <a:pathLst>
              <a:path w="31483">
                <a:moveTo>
                  <a:pt x="0" y="0"/>
                </a:moveTo>
                <a:lnTo>
                  <a:pt x="3148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2791673" y="6205598"/>
            <a:ext cx="0" cy="62966"/>
          </a:xfrm>
          <a:custGeom>
            <a:avLst/>
            <a:gdLst/>
            <a:ahLst/>
            <a:cxnLst/>
            <a:rect l="l" t="t" r="r" b="b"/>
            <a:pathLst>
              <a:path h="62966">
                <a:moveTo>
                  <a:pt x="0" y="62966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2765435" y="6205598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6" name="object 326"/>
          <p:cNvSpPr/>
          <p:nvPr/>
        </p:nvSpPr>
        <p:spPr>
          <a:xfrm>
            <a:off x="2865130" y="6268565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0" y="0"/>
                </a:moveTo>
                <a:lnTo>
                  <a:pt x="2098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2875607" y="6205598"/>
            <a:ext cx="0" cy="62966"/>
          </a:xfrm>
          <a:custGeom>
            <a:avLst/>
            <a:gdLst/>
            <a:ahLst/>
            <a:cxnLst/>
            <a:rect l="l" t="t" r="r" b="b"/>
            <a:pathLst>
              <a:path h="62966">
                <a:moveTo>
                  <a:pt x="0" y="62966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2865130" y="6205598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0" y="0"/>
                </a:moveTo>
                <a:lnTo>
                  <a:pt x="2098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2933316" y="6205598"/>
            <a:ext cx="52476" cy="62966"/>
          </a:xfrm>
          <a:custGeom>
            <a:avLst/>
            <a:gdLst/>
            <a:ahLst/>
            <a:cxnLst/>
            <a:rect l="l" t="t" r="r" b="b"/>
            <a:pathLst>
              <a:path w="52476" h="62966">
                <a:moveTo>
                  <a:pt x="52476" y="52463"/>
                </a:moveTo>
                <a:lnTo>
                  <a:pt x="47231" y="57721"/>
                </a:lnTo>
                <a:lnTo>
                  <a:pt x="36728" y="62966"/>
                </a:lnTo>
                <a:lnTo>
                  <a:pt x="20993" y="62966"/>
                </a:lnTo>
                <a:lnTo>
                  <a:pt x="10502" y="57721"/>
                </a:lnTo>
                <a:lnTo>
                  <a:pt x="5257" y="52463"/>
                </a:lnTo>
                <a:lnTo>
                  <a:pt x="0" y="41986"/>
                </a:lnTo>
                <a:lnTo>
                  <a:pt x="0" y="21005"/>
                </a:lnTo>
                <a:lnTo>
                  <a:pt x="5257" y="10490"/>
                </a:lnTo>
                <a:lnTo>
                  <a:pt x="10502" y="5257"/>
                </a:lnTo>
                <a:lnTo>
                  <a:pt x="20993" y="0"/>
                </a:lnTo>
                <a:lnTo>
                  <a:pt x="36728" y="0"/>
                </a:lnTo>
                <a:lnTo>
                  <a:pt x="47231" y="5257"/>
                </a:lnTo>
                <a:lnTo>
                  <a:pt x="52476" y="1049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1926013" y="6392155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62941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1" name="object 331"/>
          <p:cNvSpPr/>
          <p:nvPr/>
        </p:nvSpPr>
        <p:spPr>
          <a:xfrm>
            <a:off x="1926013" y="6423613"/>
            <a:ext cx="41973" cy="0"/>
          </a:xfrm>
          <a:custGeom>
            <a:avLst/>
            <a:gdLst/>
            <a:ahLst/>
            <a:cxnLst/>
            <a:rect l="l" t="t" r="r" b="b"/>
            <a:pathLst>
              <a:path w="41973">
                <a:moveTo>
                  <a:pt x="4197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2009960" y="6392155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0"/>
                </a:moveTo>
                <a:lnTo>
                  <a:pt x="0" y="62941"/>
                </a:lnTo>
                <a:lnTo>
                  <a:pt x="52463" y="62941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2093894" y="6392155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62941"/>
                </a:moveTo>
                <a:lnTo>
                  <a:pt x="26238" y="0"/>
                </a:lnTo>
                <a:lnTo>
                  <a:pt x="52463" y="62941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2104397" y="6428883"/>
            <a:ext cx="31470" cy="0"/>
          </a:xfrm>
          <a:custGeom>
            <a:avLst/>
            <a:gdLst/>
            <a:ahLst/>
            <a:cxnLst/>
            <a:rect l="l" t="t" r="r" b="b"/>
            <a:pathLst>
              <a:path w="31470">
                <a:moveTo>
                  <a:pt x="0" y="0"/>
                </a:moveTo>
                <a:lnTo>
                  <a:pt x="3147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2177841" y="6392155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47205"/>
                </a:moveTo>
                <a:lnTo>
                  <a:pt x="5245" y="57708"/>
                </a:lnTo>
                <a:lnTo>
                  <a:pt x="15735" y="62941"/>
                </a:lnTo>
                <a:lnTo>
                  <a:pt x="36728" y="62941"/>
                </a:lnTo>
                <a:lnTo>
                  <a:pt x="47218" y="57708"/>
                </a:lnTo>
                <a:lnTo>
                  <a:pt x="52463" y="47205"/>
                </a:lnTo>
                <a:lnTo>
                  <a:pt x="47218" y="36728"/>
                </a:lnTo>
                <a:lnTo>
                  <a:pt x="36728" y="31457"/>
                </a:lnTo>
                <a:lnTo>
                  <a:pt x="15735" y="31457"/>
                </a:lnTo>
                <a:lnTo>
                  <a:pt x="5245" y="26212"/>
                </a:lnTo>
                <a:lnTo>
                  <a:pt x="0" y="15722"/>
                </a:lnTo>
                <a:lnTo>
                  <a:pt x="5245" y="5232"/>
                </a:lnTo>
                <a:lnTo>
                  <a:pt x="15735" y="0"/>
                </a:lnTo>
                <a:lnTo>
                  <a:pt x="36728" y="0"/>
                </a:lnTo>
                <a:lnTo>
                  <a:pt x="47218" y="5232"/>
                </a:lnTo>
                <a:lnTo>
                  <a:pt x="52463" y="15722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2261776" y="6392155"/>
            <a:ext cx="0" cy="62941"/>
          </a:xfrm>
          <a:custGeom>
            <a:avLst/>
            <a:gdLst/>
            <a:ahLst/>
            <a:cxnLst/>
            <a:rect l="l" t="t" r="r" b="b"/>
            <a:pathLst>
              <a:path h="62941">
                <a:moveTo>
                  <a:pt x="0" y="62941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2261776" y="6423613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2314239" y="6392155"/>
            <a:ext cx="0" cy="62941"/>
          </a:xfrm>
          <a:custGeom>
            <a:avLst/>
            <a:gdLst/>
            <a:ahLst/>
            <a:cxnLst/>
            <a:rect l="l" t="t" r="r" b="b"/>
            <a:pathLst>
              <a:path h="62941">
                <a:moveTo>
                  <a:pt x="0" y="62941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2550925" y="6392155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62941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2550925" y="6423613"/>
            <a:ext cx="41973" cy="0"/>
          </a:xfrm>
          <a:custGeom>
            <a:avLst/>
            <a:gdLst/>
            <a:ahLst/>
            <a:cxnLst/>
            <a:rect l="l" t="t" r="r" b="b"/>
            <a:pathLst>
              <a:path w="41973">
                <a:moveTo>
                  <a:pt x="4197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2634860" y="6392155"/>
            <a:ext cx="52476" cy="62941"/>
          </a:xfrm>
          <a:custGeom>
            <a:avLst/>
            <a:gdLst/>
            <a:ahLst/>
            <a:cxnLst/>
            <a:rect l="l" t="t" r="r" b="b"/>
            <a:pathLst>
              <a:path w="52476" h="62941">
                <a:moveTo>
                  <a:pt x="0" y="0"/>
                </a:moveTo>
                <a:lnTo>
                  <a:pt x="0" y="62941"/>
                </a:lnTo>
                <a:lnTo>
                  <a:pt x="52476" y="62941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2718807" y="6392155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62941"/>
                </a:moveTo>
                <a:lnTo>
                  <a:pt x="26225" y="0"/>
                </a:lnTo>
                <a:lnTo>
                  <a:pt x="52463" y="62941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2729297" y="6428883"/>
            <a:ext cx="31483" cy="0"/>
          </a:xfrm>
          <a:custGeom>
            <a:avLst/>
            <a:gdLst/>
            <a:ahLst/>
            <a:cxnLst/>
            <a:rect l="l" t="t" r="r" b="b"/>
            <a:pathLst>
              <a:path w="31483">
                <a:moveTo>
                  <a:pt x="0" y="0"/>
                </a:moveTo>
                <a:lnTo>
                  <a:pt x="3148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2802741" y="6392155"/>
            <a:ext cx="52476" cy="62941"/>
          </a:xfrm>
          <a:custGeom>
            <a:avLst/>
            <a:gdLst/>
            <a:ahLst/>
            <a:cxnLst/>
            <a:rect l="l" t="t" r="r" b="b"/>
            <a:pathLst>
              <a:path w="52476" h="62941">
                <a:moveTo>
                  <a:pt x="0" y="47205"/>
                </a:moveTo>
                <a:lnTo>
                  <a:pt x="5257" y="57708"/>
                </a:lnTo>
                <a:lnTo>
                  <a:pt x="15747" y="62941"/>
                </a:lnTo>
                <a:lnTo>
                  <a:pt x="36715" y="62941"/>
                </a:lnTo>
                <a:lnTo>
                  <a:pt x="47231" y="57708"/>
                </a:lnTo>
                <a:lnTo>
                  <a:pt x="52476" y="47205"/>
                </a:lnTo>
                <a:lnTo>
                  <a:pt x="47231" y="36728"/>
                </a:lnTo>
                <a:lnTo>
                  <a:pt x="36715" y="31457"/>
                </a:lnTo>
                <a:lnTo>
                  <a:pt x="15747" y="31457"/>
                </a:lnTo>
                <a:lnTo>
                  <a:pt x="5257" y="26212"/>
                </a:lnTo>
                <a:lnTo>
                  <a:pt x="0" y="15722"/>
                </a:lnTo>
                <a:lnTo>
                  <a:pt x="5257" y="5232"/>
                </a:lnTo>
                <a:lnTo>
                  <a:pt x="15747" y="0"/>
                </a:lnTo>
                <a:lnTo>
                  <a:pt x="36715" y="0"/>
                </a:lnTo>
                <a:lnTo>
                  <a:pt x="47231" y="5232"/>
                </a:lnTo>
                <a:lnTo>
                  <a:pt x="52476" y="15722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5" name="object 345"/>
          <p:cNvSpPr/>
          <p:nvPr/>
        </p:nvSpPr>
        <p:spPr>
          <a:xfrm>
            <a:off x="2886688" y="6392155"/>
            <a:ext cx="0" cy="62941"/>
          </a:xfrm>
          <a:custGeom>
            <a:avLst/>
            <a:gdLst/>
            <a:ahLst/>
            <a:cxnLst/>
            <a:rect l="l" t="t" r="r" b="b"/>
            <a:pathLst>
              <a:path h="62941">
                <a:moveTo>
                  <a:pt x="0" y="62941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2886688" y="6423613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2939152" y="6392155"/>
            <a:ext cx="0" cy="62941"/>
          </a:xfrm>
          <a:custGeom>
            <a:avLst/>
            <a:gdLst/>
            <a:ahLst/>
            <a:cxnLst/>
            <a:rect l="l" t="t" r="r" b="b"/>
            <a:pathLst>
              <a:path h="62941">
                <a:moveTo>
                  <a:pt x="0" y="62941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3143178" y="6392141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47218"/>
                </a:moveTo>
                <a:lnTo>
                  <a:pt x="5245" y="57721"/>
                </a:lnTo>
                <a:lnTo>
                  <a:pt x="15735" y="62953"/>
                </a:lnTo>
                <a:lnTo>
                  <a:pt x="36728" y="62953"/>
                </a:lnTo>
                <a:lnTo>
                  <a:pt x="47231" y="57721"/>
                </a:lnTo>
                <a:lnTo>
                  <a:pt x="52463" y="47218"/>
                </a:lnTo>
                <a:lnTo>
                  <a:pt x="47231" y="36728"/>
                </a:lnTo>
                <a:lnTo>
                  <a:pt x="36728" y="31483"/>
                </a:lnTo>
                <a:lnTo>
                  <a:pt x="15735" y="31483"/>
                </a:lnTo>
                <a:lnTo>
                  <a:pt x="5245" y="26238"/>
                </a:lnTo>
                <a:lnTo>
                  <a:pt x="0" y="15735"/>
                </a:lnTo>
                <a:lnTo>
                  <a:pt x="5245" y="5245"/>
                </a:lnTo>
                <a:lnTo>
                  <a:pt x="15735" y="0"/>
                </a:lnTo>
                <a:lnTo>
                  <a:pt x="36728" y="0"/>
                </a:lnTo>
                <a:lnTo>
                  <a:pt x="47231" y="5245"/>
                </a:lnTo>
                <a:lnTo>
                  <a:pt x="52463" y="1573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3253351" y="6392141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3227125" y="6392141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3311060" y="6392141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0" y="62953"/>
                </a:moveTo>
                <a:lnTo>
                  <a:pt x="26238" y="0"/>
                </a:lnTo>
                <a:lnTo>
                  <a:pt x="52463" y="6295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3321563" y="6428869"/>
            <a:ext cx="31470" cy="0"/>
          </a:xfrm>
          <a:custGeom>
            <a:avLst/>
            <a:gdLst/>
            <a:ahLst/>
            <a:cxnLst/>
            <a:rect l="l" t="t" r="r" b="b"/>
            <a:pathLst>
              <a:path w="31470">
                <a:moveTo>
                  <a:pt x="0" y="0"/>
                </a:moveTo>
                <a:lnTo>
                  <a:pt x="3147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3421232" y="6392141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3395007" y="6392141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3494689" y="6455095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0" y="0"/>
                </a:moveTo>
                <a:lnTo>
                  <a:pt x="2098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3505179" y="6392141"/>
            <a:ext cx="0" cy="62953"/>
          </a:xfrm>
          <a:custGeom>
            <a:avLst/>
            <a:gdLst/>
            <a:ahLst/>
            <a:cxnLst/>
            <a:rect l="l" t="t" r="r" b="b"/>
            <a:pathLst>
              <a:path h="62953">
                <a:moveTo>
                  <a:pt x="0" y="62953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3494689" y="6392141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0" y="0"/>
                </a:moveTo>
                <a:lnTo>
                  <a:pt x="2098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3562888" y="6392141"/>
            <a:ext cx="52463" cy="62953"/>
          </a:xfrm>
          <a:custGeom>
            <a:avLst/>
            <a:gdLst/>
            <a:ahLst/>
            <a:cxnLst/>
            <a:rect l="l" t="t" r="r" b="b"/>
            <a:pathLst>
              <a:path w="52463" h="62953">
                <a:moveTo>
                  <a:pt x="52463" y="52463"/>
                </a:moveTo>
                <a:lnTo>
                  <a:pt x="47218" y="57721"/>
                </a:lnTo>
                <a:lnTo>
                  <a:pt x="36728" y="62953"/>
                </a:lnTo>
                <a:lnTo>
                  <a:pt x="20993" y="62953"/>
                </a:lnTo>
                <a:lnTo>
                  <a:pt x="10490" y="57721"/>
                </a:lnTo>
                <a:lnTo>
                  <a:pt x="5245" y="52463"/>
                </a:lnTo>
                <a:lnTo>
                  <a:pt x="0" y="41973"/>
                </a:lnTo>
                <a:lnTo>
                  <a:pt x="0" y="21005"/>
                </a:lnTo>
                <a:lnTo>
                  <a:pt x="5245" y="10490"/>
                </a:lnTo>
                <a:lnTo>
                  <a:pt x="10490" y="5245"/>
                </a:lnTo>
                <a:lnTo>
                  <a:pt x="20993" y="0"/>
                </a:lnTo>
                <a:lnTo>
                  <a:pt x="36728" y="0"/>
                </a:lnTo>
                <a:lnTo>
                  <a:pt x="47218" y="5245"/>
                </a:lnTo>
                <a:lnTo>
                  <a:pt x="52463" y="1049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1221837" y="6588022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62941"/>
                </a:moveTo>
                <a:lnTo>
                  <a:pt x="0" y="0"/>
                </a:lnTo>
                <a:lnTo>
                  <a:pt x="52463" y="62941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1305784" y="6588022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41960"/>
                </a:moveTo>
                <a:lnTo>
                  <a:pt x="0" y="20967"/>
                </a:lnTo>
                <a:lnTo>
                  <a:pt x="5245" y="10477"/>
                </a:lnTo>
                <a:lnTo>
                  <a:pt x="10490" y="5232"/>
                </a:lnTo>
                <a:lnTo>
                  <a:pt x="20980" y="0"/>
                </a:lnTo>
                <a:lnTo>
                  <a:pt x="31470" y="0"/>
                </a:lnTo>
                <a:lnTo>
                  <a:pt x="41960" y="5232"/>
                </a:lnTo>
                <a:lnTo>
                  <a:pt x="47205" y="10477"/>
                </a:lnTo>
                <a:lnTo>
                  <a:pt x="52463" y="20967"/>
                </a:lnTo>
                <a:lnTo>
                  <a:pt x="52463" y="41960"/>
                </a:lnTo>
                <a:lnTo>
                  <a:pt x="47205" y="52451"/>
                </a:lnTo>
                <a:lnTo>
                  <a:pt x="41960" y="57696"/>
                </a:lnTo>
                <a:lnTo>
                  <a:pt x="31470" y="62941"/>
                </a:lnTo>
                <a:lnTo>
                  <a:pt x="20980" y="62941"/>
                </a:lnTo>
                <a:lnTo>
                  <a:pt x="10490" y="57696"/>
                </a:lnTo>
                <a:lnTo>
                  <a:pt x="5245" y="52451"/>
                </a:lnTo>
                <a:lnTo>
                  <a:pt x="0" y="4196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1415957" y="6588022"/>
            <a:ext cx="0" cy="62941"/>
          </a:xfrm>
          <a:custGeom>
            <a:avLst/>
            <a:gdLst/>
            <a:ahLst/>
            <a:cxnLst/>
            <a:rect l="l" t="t" r="r" b="b"/>
            <a:pathLst>
              <a:path h="62941">
                <a:moveTo>
                  <a:pt x="0" y="62941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1389719" y="6588022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1473666" y="6588022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62941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1473666" y="6619480"/>
            <a:ext cx="41973" cy="0"/>
          </a:xfrm>
          <a:custGeom>
            <a:avLst/>
            <a:gdLst/>
            <a:ahLst/>
            <a:cxnLst/>
            <a:rect l="l" t="t" r="r" b="b"/>
            <a:pathLst>
              <a:path w="41973">
                <a:moveTo>
                  <a:pt x="4197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1473666" y="6650963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1578593" y="6640473"/>
            <a:ext cx="10490" cy="10490"/>
          </a:xfrm>
          <a:custGeom>
            <a:avLst/>
            <a:gdLst/>
            <a:ahLst/>
            <a:cxnLst/>
            <a:rect l="l" t="t" r="r" b="b"/>
            <a:pathLst>
              <a:path w="10490" h="10490">
                <a:moveTo>
                  <a:pt x="5245" y="10490"/>
                </a:moveTo>
                <a:lnTo>
                  <a:pt x="10490" y="5245"/>
                </a:lnTo>
                <a:lnTo>
                  <a:pt x="5245" y="0"/>
                </a:lnTo>
                <a:lnTo>
                  <a:pt x="0" y="5245"/>
                </a:lnTo>
                <a:lnTo>
                  <a:pt x="5245" y="1049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1578593" y="6614234"/>
            <a:ext cx="10490" cy="10515"/>
          </a:xfrm>
          <a:custGeom>
            <a:avLst/>
            <a:gdLst/>
            <a:ahLst/>
            <a:cxnLst/>
            <a:rect l="l" t="t" r="r" b="b"/>
            <a:pathLst>
              <a:path w="10490" h="10515">
                <a:moveTo>
                  <a:pt x="5245" y="10515"/>
                </a:moveTo>
                <a:lnTo>
                  <a:pt x="10490" y="5245"/>
                </a:lnTo>
                <a:lnTo>
                  <a:pt x="5245" y="0"/>
                </a:lnTo>
                <a:lnTo>
                  <a:pt x="0" y="5245"/>
                </a:lnTo>
                <a:lnTo>
                  <a:pt x="5245" y="10515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1725494" y="6588022"/>
            <a:ext cx="41960" cy="62941"/>
          </a:xfrm>
          <a:custGeom>
            <a:avLst/>
            <a:gdLst/>
            <a:ahLst/>
            <a:cxnLst/>
            <a:rect l="l" t="t" r="r" b="b"/>
            <a:pathLst>
              <a:path w="41960" h="62941">
                <a:moveTo>
                  <a:pt x="0" y="52451"/>
                </a:moveTo>
                <a:lnTo>
                  <a:pt x="5245" y="57696"/>
                </a:lnTo>
                <a:lnTo>
                  <a:pt x="15735" y="62941"/>
                </a:lnTo>
                <a:lnTo>
                  <a:pt x="26225" y="57696"/>
                </a:lnTo>
                <a:lnTo>
                  <a:pt x="31470" y="52451"/>
                </a:lnTo>
                <a:lnTo>
                  <a:pt x="31470" y="0"/>
                </a:lnTo>
                <a:lnTo>
                  <a:pt x="4196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1735984" y="6588022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20980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1819918" y="6650963"/>
            <a:ext cx="20993" cy="0"/>
          </a:xfrm>
          <a:custGeom>
            <a:avLst/>
            <a:gdLst/>
            <a:ahLst/>
            <a:cxnLst/>
            <a:rect l="l" t="t" r="r" b="b"/>
            <a:pathLst>
              <a:path w="20993">
                <a:moveTo>
                  <a:pt x="0" y="0"/>
                </a:moveTo>
                <a:lnTo>
                  <a:pt x="2099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1" name="object 371"/>
          <p:cNvSpPr/>
          <p:nvPr/>
        </p:nvSpPr>
        <p:spPr>
          <a:xfrm>
            <a:off x="1819918" y="6588022"/>
            <a:ext cx="10502" cy="62941"/>
          </a:xfrm>
          <a:custGeom>
            <a:avLst/>
            <a:gdLst/>
            <a:ahLst/>
            <a:cxnLst/>
            <a:rect l="l" t="t" r="r" b="b"/>
            <a:pathLst>
              <a:path w="10502" h="62941">
                <a:moveTo>
                  <a:pt x="10502" y="62941"/>
                </a:moveTo>
                <a:lnTo>
                  <a:pt x="10502" y="0"/>
                </a:lnTo>
                <a:lnTo>
                  <a:pt x="0" y="10477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1914356" y="6640473"/>
            <a:ext cx="5245" cy="10490"/>
          </a:xfrm>
          <a:custGeom>
            <a:avLst/>
            <a:gdLst/>
            <a:ahLst/>
            <a:cxnLst/>
            <a:rect l="l" t="t" r="r" b="b"/>
            <a:pathLst>
              <a:path w="5245" h="10490">
                <a:moveTo>
                  <a:pt x="0" y="10490"/>
                </a:moveTo>
                <a:lnTo>
                  <a:pt x="5245" y="5245"/>
                </a:lnTo>
                <a:lnTo>
                  <a:pt x="5245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1977309" y="6588022"/>
            <a:ext cx="41973" cy="62941"/>
          </a:xfrm>
          <a:custGeom>
            <a:avLst/>
            <a:gdLst/>
            <a:ahLst/>
            <a:cxnLst/>
            <a:rect l="l" t="t" r="r" b="b"/>
            <a:pathLst>
              <a:path w="41973" h="62941">
                <a:moveTo>
                  <a:pt x="0" y="52451"/>
                </a:moveTo>
                <a:lnTo>
                  <a:pt x="5245" y="57696"/>
                </a:lnTo>
                <a:lnTo>
                  <a:pt x="15747" y="62941"/>
                </a:lnTo>
                <a:lnTo>
                  <a:pt x="26238" y="57696"/>
                </a:lnTo>
                <a:lnTo>
                  <a:pt x="31483" y="52451"/>
                </a:lnTo>
                <a:lnTo>
                  <a:pt x="31483" y="0"/>
                </a:lnTo>
                <a:lnTo>
                  <a:pt x="4197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1987812" y="6588022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20980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2061256" y="6588022"/>
            <a:ext cx="41973" cy="62941"/>
          </a:xfrm>
          <a:custGeom>
            <a:avLst/>
            <a:gdLst/>
            <a:ahLst/>
            <a:cxnLst/>
            <a:rect l="l" t="t" r="r" b="b"/>
            <a:pathLst>
              <a:path w="41973" h="62941">
                <a:moveTo>
                  <a:pt x="41973" y="62941"/>
                </a:moveTo>
                <a:lnTo>
                  <a:pt x="0" y="62941"/>
                </a:lnTo>
                <a:lnTo>
                  <a:pt x="36728" y="26212"/>
                </a:lnTo>
                <a:lnTo>
                  <a:pt x="41973" y="15722"/>
                </a:lnTo>
                <a:lnTo>
                  <a:pt x="36728" y="5232"/>
                </a:lnTo>
                <a:lnTo>
                  <a:pt x="26225" y="0"/>
                </a:lnTo>
                <a:lnTo>
                  <a:pt x="10490" y="0"/>
                </a:lnTo>
                <a:lnTo>
                  <a:pt x="0" y="5232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2166184" y="6640473"/>
            <a:ext cx="5245" cy="10490"/>
          </a:xfrm>
          <a:custGeom>
            <a:avLst/>
            <a:gdLst/>
            <a:ahLst/>
            <a:cxnLst/>
            <a:rect l="l" t="t" r="r" b="b"/>
            <a:pathLst>
              <a:path w="5245" h="10490">
                <a:moveTo>
                  <a:pt x="0" y="10490"/>
                </a:moveTo>
                <a:lnTo>
                  <a:pt x="5245" y="5245"/>
                </a:lnTo>
                <a:lnTo>
                  <a:pt x="5245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2229138" y="6588022"/>
            <a:ext cx="41973" cy="62941"/>
          </a:xfrm>
          <a:custGeom>
            <a:avLst/>
            <a:gdLst/>
            <a:ahLst/>
            <a:cxnLst/>
            <a:rect l="l" t="t" r="r" b="b"/>
            <a:pathLst>
              <a:path w="41973" h="62941">
                <a:moveTo>
                  <a:pt x="0" y="52451"/>
                </a:moveTo>
                <a:lnTo>
                  <a:pt x="5245" y="57696"/>
                </a:lnTo>
                <a:lnTo>
                  <a:pt x="15735" y="62941"/>
                </a:lnTo>
                <a:lnTo>
                  <a:pt x="26238" y="57696"/>
                </a:lnTo>
                <a:lnTo>
                  <a:pt x="31483" y="52451"/>
                </a:lnTo>
                <a:lnTo>
                  <a:pt x="31483" y="0"/>
                </a:lnTo>
                <a:lnTo>
                  <a:pt x="4197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8" name="object 378"/>
          <p:cNvSpPr/>
          <p:nvPr/>
        </p:nvSpPr>
        <p:spPr>
          <a:xfrm>
            <a:off x="2239628" y="6588022"/>
            <a:ext cx="20993" cy="0"/>
          </a:xfrm>
          <a:custGeom>
            <a:avLst/>
            <a:gdLst/>
            <a:ahLst/>
            <a:cxnLst/>
            <a:rect l="l" t="t" r="r" b="b"/>
            <a:pathLst>
              <a:path w="20993">
                <a:moveTo>
                  <a:pt x="2099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9" name="object 379"/>
          <p:cNvSpPr/>
          <p:nvPr/>
        </p:nvSpPr>
        <p:spPr>
          <a:xfrm>
            <a:off x="2318330" y="6619480"/>
            <a:ext cx="36728" cy="31483"/>
          </a:xfrm>
          <a:custGeom>
            <a:avLst/>
            <a:gdLst/>
            <a:ahLst/>
            <a:cxnLst/>
            <a:rect l="l" t="t" r="r" b="b"/>
            <a:pathLst>
              <a:path w="36728" h="31483">
                <a:moveTo>
                  <a:pt x="0" y="26238"/>
                </a:moveTo>
                <a:lnTo>
                  <a:pt x="10490" y="31483"/>
                </a:lnTo>
                <a:lnTo>
                  <a:pt x="20980" y="31483"/>
                </a:lnTo>
                <a:lnTo>
                  <a:pt x="31470" y="26238"/>
                </a:lnTo>
                <a:lnTo>
                  <a:pt x="36728" y="15747"/>
                </a:lnTo>
                <a:lnTo>
                  <a:pt x="31470" y="5270"/>
                </a:lnTo>
                <a:lnTo>
                  <a:pt x="20980" y="0"/>
                </a:lnTo>
                <a:lnTo>
                  <a:pt x="1049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0" name="object 380"/>
          <p:cNvSpPr/>
          <p:nvPr/>
        </p:nvSpPr>
        <p:spPr>
          <a:xfrm>
            <a:off x="2318330" y="6588022"/>
            <a:ext cx="36728" cy="31457"/>
          </a:xfrm>
          <a:custGeom>
            <a:avLst/>
            <a:gdLst/>
            <a:ahLst/>
            <a:cxnLst/>
            <a:rect l="l" t="t" r="r" b="b"/>
            <a:pathLst>
              <a:path w="36728" h="31457">
                <a:moveTo>
                  <a:pt x="20980" y="31457"/>
                </a:moveTo>
                <a:lnTo>
                  <a:pt x="31470" y="26212"/>
                </a:lnTo>
                <a:lnTo>
                  <a:pt x="36728" y="15722"/>
                </a:lnTo>
                <a:lnTo>
                  <a:pt x="31470" y="5232"/>
                </a:lnTo>
                <a:lnTo>
                  <a:pt x="20980" y="0"/>
                </a:lnTo>
                <a:lnTo>
                  <a:pt x="10490" y="0"/>
                </a:lnTo>
                <a:lnTo>
                  <a:pt x="0" y="5232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1" name="object 381"/>
          <p:cNvSpPr/>
          <p:nvPr/>
        </p:nvSpPr>
        <p:spPr>
          <a:xfrm>
            <a:off x="2480966" y="6588022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41960"/>
                </a:moveTo>
                <a:lnTo>
                  <a:pt x="0" y="20967"/>
                </a:lnTo>
                <a:lnTo>
                  <a:pt x="5245" y="10477"/>
                </a:lnTo>
                <a:lnTo>
                  <a:pt x="10502" y="5232"/>
                </a:lnTo>
                <a:lnTo>
                  <a:pt x="20980" y="0"/>
                </a:lnTo>
                <a:lnTo>
                  <a:pt x="31496" y="0"/>
                </a:lnTo>
                <a:lnTo>
                  <a:pt x="41973" y="5232"/>
                </a:lnTo>
                <a:lnTo>
                  <a:pt x="47231" y="10477"/>
                </a:lnTo>
                <a:lnTo>
                  <a:pt x="52463" y="20967"/>
                </a:lnTo>
                <a:lnTo>
                  <a:pt x="52463" y="41960"/>
                </a:lnTo>
                <a:lnTo>
                  <a:pt x="47231" y="52451"/>
                </a:lnTo>
                <a:lnTo>
                  <a:pt x="41973" y="57696"/>
                </a:lnTo>
                <a:lnTo>
                  <a:pt x="31496" y="62941"/>
                </a:lnTo>
                <a:lnTo>
                  <a:pt x="20980" y="62941"/>
                </a:lnTo>
                <a:lnTo>
                  <a:pt x="10502" y="57696"/>
                </a:lnTo>
                <a:lnTo>
                  <a:pt x="5245" y="52451"/>
                </a:lnTo>
                <a:lnTo>
                  <a:pt x="0" y="4196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2" name="object 382"/>
          <p:cNvSpPr/>
          <p:nvPr/>
        </p:nvSpPr>
        <p:spPr>
          <a:xfrm>
            <a:off x="2564926" y="6588022"/>
            <a:ext cx="52451" cy="62941"/>
          </a:xfrm>
          <a:custGeom>
            <a:avLst/>
            <a:gdLst/>
            <a:ahLst/>
            <a:cxnLst/>
            <a:rect l="l" t="t" r="r" b="b"/>
            <a:pathLst>
              <a:path w="52450" h="62941">
                <a:moveTo>
                  <a:pt x="0" y="0"/>
                </a:moveTo>
                <a:lnTo>
                  <a:pt x="26212" y="62941"/>
                </a:lnTo>
                <a:lnTo>
                  <a:pt x="52451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3" name="object 383"/>
          <p:cNvSpPr/>
          <p:nvPr/>
        </p:nvSpPr>
        <p:spPr>
          <a:xfrm>
            <a:off x="2648847" y="6588022"/>
            <a:ext cx="52463" cy="62941"/>
          </a:xfrm>
          <a:custGeom>
            <a:avLst/>
            <a:gdLst/>
            <a:ahLst/>
            <a:cxnLst/>
            <a:rect l="l" t="t" r="r" b="b"/>
            <a:pathLst>
              <a:path w="52463" h="62941">
                <a:moveTo>
                  <a:pt x="0" y="62941"/>
                </a:moveTo>
                <a:lnTo>
                  <a:pt x="0" y="0"/>
                </a:ln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4" name="object 384"/>
          <p:cNvSpPr/>
          <p:nvPr/>
        </p:nvSpPr>
        <p:spPr>
          <a:xfrm>
            <a:off x="2648847" y="6619480"/>
            <a:ext cx="41973" cy="0"/>
          </a:xfrm>
          <a:custGeom>
            <a:avLst/>
            <a:gdLst/>
            <a:ahLst/>
            <a:cxnLst/>
            <a:rect l="l" t="t" r="r" b="b"/>
            <a:pathLst>
              <a:path w="41973">
                <a:moveTo>
                  <a:pt x="4197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5" name="object 385"/>
          <p:cNvSpPr/>
          <p:nvPr/>
        </p:nvSpPr>
        <p:spPr>
          <a:xfrm>
            <a:off x="2648847" y="6650963"/>
            <a:ext cx="52463" cy="0"/>
          </a:xfrm>
          <a:custGeom>
            <a:avLst/>
            <a:gdLst/>
            <a:ahLst/>
            <a:cxnLst/>
            <a:rect l="l" t="t" r="r" b="b"/>
            <a:pathLst>
              <a:path w="52463">
                <a:moveTo>
                  <a:pt x="0" y="0"/>
                </a:moveTo>
                <a:lnTo>
                  <a:pt x="5246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6" name="object 386"/>
          <p:cNvSpPr/>
          <p:nvPr/>
        </p:nvSpPr>
        <p:spPr>
          <a:xfrm>
            <a:off x="2732807" y="6588022"/>
            <a:ext cx="52450" cy="62941"/>
          </a:xfrm>
          <a:custGeom>
            <a:avLst/>
            <a:gdLst/>
            <a:ahLst/>
            <a:cxnLst/>
            <a:rect l="l" t="t" r="r" b="b"/>
            <a:pathLst>
              <a:path w="52450" h="62941">
                <a:moveTo>
                  <a:pt x="0" y="62941"/>
                </a:moveTo>
                <a:lnTo>
                  <a:pt x="0" y="0"/>
                </a:lnTo>
                <a:lnTo>
                  <a:pt x="36715" y="0"/>
                </a:lnTo>
                <a:lnTo>
                  <a:pt x="47205" y="5232"/>
                </a:lnTo>
                <a:lnTo>
                  <a:pt x="52450" y="15722"/>
                </a:lnTo>
                <a:lnTo>
                  <a:pt x="47205" y="26212"/>
                </a:lnTo>
                <a:lnTo>
                  <a:pt x="36715" y="31457"/>
                </a:lnTo>
                <a:lnTo>
                  <a:pt x="0" y="31457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7" name="object 387"/>
          <p:cNvSpPr/>
          <p:nvPr/>
        </p:nvSpPr>
        <p:spPr>
          <a:xfrm>
            <a:off x="2769523" y="6619480"/>
            <a:ext cx="15735" cy="31483"/>
          </a:xfrm>
          <a:custGeom>
            <a:avLst/>
            <a:gdLst/>
            <a:ahLst/>
            <a:cxnLst/>
            <a:rect l="l" t="t" r="r" b="b"/>
            <a:pathLst>
              <a:path w="15735" h="31483">
                <a:moveTo>
                  <a:pt x="0" y="0"/>
                </a:moveTo>
                <a:lnTo>
                  <a:pt x="15735" y="3148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8" name="object 388"/>
          <p:cNvSpPr/>
          <p:nvPr/>
        </p:nvSpPr>
        <p:spPr>
          <a:xfrm>
            <a:off x="2816729" y="6588022"/>
            <a:ext cx="52476" cy="62941"/>
          </a:xfrm>
          <a:custGeom>
            <a:avLst/>
            <a:gdLst/>
            <a:ahLst/>
            <a:cxnLst/>
            <a:rect l="l" t="t" r="r" b="b"/>
            <a:pathLst>
              <a:path w="52476" h="62941">
                <a:moveTo>
                  <a:pt x="0" y="62941"/>
                </a:moveTo>
                <a:lnTo>
                  <a:pt x="0" y="0"/>
                </a:lnTo>
                <a:lnTo>
                  <a:pt x="36728" y="0"/>
                </a:lnTo>
                <a:lnTo>
                  <a:pt x="47231" y="5232"/>
                </a:lnTo>
                <a:lnTo>
                  <a:pt x="52476" y="15722"/>
                </a:lnTo>
                <a:lnTo>
                  <a:pt x="47231" y="26212"/>
                </a:lnTo>
                <a:lnTo>
                  <a:pt x="36728" y="31457"/>
                </a:lnTo>
                <a:lnTo>
                  <a:pt x="0" y="31457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9" name="object 389"/>
          <p:cNvSpPr/>
          <p:nvPr/>
        </p:nvSpPr>
        <p:spPr>
          <a:xfrm>
            <a:off x="2853457" y="6619480"/>
            <a:ext cx="15748" cy="31483"/>
          </a:xfrm>
          <a:custGeom>
            <a:avLst/>
            <a:gdLst/>
            <a:ahLst/>
            <a:cxnLst/>
            <a:rect l="l" t="t" r="r" b="b"/>
            <a:pathLst>
              <a:path w="15748" h="31483">
                <a:moveTo>
                  <a:pt x="0" y="0"/>
                </a:moveTo>
                <a:lnTo>
                  <a:pt x="15748" y="31483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0" name="object 390"/>
          <p:cNvSpPr/>
          <p:nvPr/>
        </p:nvSpPr>
        <p:spPr>
          <a:xfrm>
            <a:off x="2916411" y="6650963"/>
            <a:ext cx="21005" cy="0"/>
          </a:xfrm>
          <a:custGeom>
            <a:avLst/>
            <a:gdLst/>
            <a:ahLst/>
            <a:cxnLst/>
            <a:rect l="l" t="t" r="r" b="b"/>
            <a:pathLst>
              <a:path w="21005">
                <a:moveTo>
                  <a:pt x="0" y="0"/>
                </a:moveTo>
                <a:lnTo>
                  <a:pt x="21005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1" name="object 391"/>
          <p:cNvSpPr/>
          <p:nvPr/>
        </p:nvSpPr>
        <p:spPr>
          <a:xfrm>
            <a:off x="2926901" y="6588022"/>
            <a:ext cx="0" cy="62941"/>
          </a:xfrm>
          <a:custGeom>
            <a:avLst/>
            <a:gdLst/>
            <a:ahLst/>
            <a:cxnLst/>
            <a:rect l="l" t="t" r="r" b="b"/>
            <a:pathLst>
              <a:path h="62941">
                <a:moveTo>
                  <a:pt x="0" y="62941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2" name="object 392"/>
          <p:cNvSpPr/>
          <p:nvPr/>
        </p:nvSpPr>
        <p:spPr>
          <a:xfrm>
            <a:off x="2916411" y="6588022"/>
            <a:ext cx="21005" cy="0"/>
          </a:xfrm>
          <a:custGeom>
            <a:avLst/>
            <a:gdLst/>
            <a:ahLst/>
            <a:cxnLst/>
            <a:rect l="l" t="t" r="r" b="b"/>
            <a:pathLst>
              <a:path w="21005">
                <a:moveTo>
                  <a:pt x="0" y="0"/>
                </a:moveTo>
                <a:lnTo>
                  <a:pt x="21005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3" name="object 393"/>
          <p:cNvSpPr/>
          <p:nvPr/>
        </p:nvSpPr>
        <p:spPr>
          <a:xfrm>
            <a:off x="2984623" y="6588022"/>
            <a:ext cx="52476" cy="62941"/>
          </a:xfrm>
          <a:custGeom>
            <a:avLst/>
            <a:gdLst/>
            <a:ahLst/>
            <a:cxnLst/>
            <a:rect l="l" t="t" r="r" b="b"/>
            <a:pathLst>
              <a:path w="52476" h="62941">
                <a:moveTo>
                  <a:pt x="0" y="62941"/>
                </a:moveTo>
                <a:lnTo>
                  <a:pt x="0" y="0"/>
                </a:lnTo>
                <a:lnTo>
                  <a:pt x="31483" y="0"/>
                </a:lnTo>
                <a:lnTo>
                  <a:pt x="41960" y="5232"/>
                </a:lnTo>
                <a:lnTo>
                  <a:pt x="47218" y="10477"/>
                </a:lnTo>
                <a:lnTo>
                  <a:pt x="52476" y="20967"/>
                </a:lnTo>
                <a:lnTo>
                  <a:pt x="52476" y="41960"/>
                </a:lnTo>
                <a:lnTo>
                  <a:pt x="47218" y="52451"/>
                </a:lnTo>
                <a:lnTo>
                  <a:pt x="41960" y="57696"/>
                </a:lnTo>
                <a:lnTo>
                  <a:pt x="31483" y="62941"/>
                </a:lnTo>
                <a:lnTo>
                  <a:pt x="0" y="62941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4" name="object 394"/>
          <p:cNvSpPr/>
          <p:nvPr/>
        </p:nvSpPr>
        <p:spPr>
          <a:xfrm>
            <a:off x="3068570" y="6588022"/>
            <a:ext cx="52450" cy="62941"/>
          </a:xfrm>
          <a:custGeom>
            <a:avLst/>
            <a:gdLst/>
            <a:ahLst/>
            <a:cxnLst/>
            <a:rect l="l" t="t" r="r" b="b"/>
            <a:pathLst>
              <a:path w="52450" h="62941">
                <a:moveTo>
                  <a:pt x="0" y="62941"/>
                </a:moveTo>
                <a:lnTo>
                  <a:pt x="0" y="0"/>
                </a:lnTo>
                <a:lnTo>
                  <a:pt x="5245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5" name="object 395"/>
          <p:cNvSpPr/>
          <p:nvPr/>
        </p:nvSpPr>
        <p:spPr>
          <a:xfrm>
            <a:off x="3068570" y="6619480"/>
            <a:ext cx="41973" cy="0"/>
          </a:xfrm>
          <a:custGeom>
            <a:avLst/>
            <a:gdLst/>
            <a:ahLst/>
            <a:cxnLst/>
            <a:rect l="l" t="t" r="r" b="b"/>
            <a:pathLst>
              <a:path w="41973">
                <a:moveTo>
                  <a:pt x="4197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6" name="object 396"/>
          <p:cNvSpPr/>
          <p:nvPr/>
        </p:nvSpPr>
        <p:spPr>
          <a:xfrm>
            <a:off x="3068570" y="6650963"/>
            <a:ext cx="52450" cy="0"/>
          </a:xfrm>
          <a:custGeom>
            <a:avLst/>
            <a:gdLst/>
            <a:ahLst/>
            <a:cxnLst/>
            <a:rect l="l" t="t" r="r" b="b"/>
            <a:pathLst>
              <a:path w="52450">
                <a:moveTo>
                  <a:pt x="0" y="0"/>
                </a:moveTo>
                <a:lnTo>
                  <a:pt x="5245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7" name="object 397"/>
          <p:cNvSpPr/>
          <p:nvPr/>
        </p:nvSpPr>
        <p:spPr>
          <a:xfrm>
            <a:off x="3236451" y="6588022"/>
            <a:ext cx="41973" cy="62941"/>
          </a:xfrm>
          <a:custGeom>
            <a:avLst/>
            <a:gdLst/>
            <a:ahLst/>
            <a:cxnLst/>
            <a:rect l="l" t="t" r="r" b="b"/>
            <a:pathLst>
              <a:path w="41973" h="62941">
                <a:moveTo>
                  <a:pt x="0" y="52451"/>
                </a:moveTo>
                <a:lnTo>
                  <a:pt x="5245" y="57696"/>
                </a:lnTo>
                <a:lnTo>
                  <a:pt x="15735" y="62941"/>
                </a:lnTo>
                <a:lnTo>
                  <a:pt x="26238" y="57696"/>
                </a:lnTo>
                <a:lnTo>
                  <a:pt x="31470" y="52451"/>
                </a:lnTo>
                <a:lnTo>
                  <a:pt x="31470" y="0"/>
                </a:lnTo>
                <a:lnTo>
                  <a:pt x="4197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8" name="object 398"/>
          <p:cNvSpPr/>
          <p:nvPr/>
        </p:nvSpPr>
        <p:spPr>
          <a:xfrm>
            <a:off x="3246941" y="6588022"/>
            <a:ext cx="20980" cy="0"/>
          </a:xfrm>
          <a:custGeom>
            <a:avLst/>
            <a:gdLst/>
            <a:ahLst/>
            <a:cxnLst/>
            <a:rect l="l" t="t" r="r" b="b"/>
            <a:pathLst>
              <a:path w="20980">
                <a:moveTo>
                  <a:pt x="20980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9" name="object 399"/>
          <p:cNvSpPr/>
          <p:nvPr/>
        </p:nvSpPr>
        <p:spPr>
          <a:xfrm>
            <a:off x="3320385" y="6588022"/>
            <a:ext cx="41973" cy="62941"/>
          </a:xfrm>
          <a:custGeom>
            <a:avLst/>
            <a:gdLst/>
            <a:ahLst/>
            <a:cxnLst/>
            <a:rect l="l" t="t" r="r" b="b"/>
            <a:pathLst>
              <a:path w="41973" h="62941">
                <a:moveTo>
                  <a:pt x="26225" y="62941"/>
                </a:moveTo>
                <a:lnTo>
                  <a:pt x="26225" y="0"/>
                </a:lnTo>
                <a:lnTo>
                  <a:pt x="0" y="41960"/>
                </a:lnTo>
                <a:lnTo>
                  <a:pt x="41973" y="4196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0" name="object 400"/>
          <p:cNvSpPr/>
          <p:nvPr/>
        </p:nvSpPr>
        <p:spPr>
          <a:xfrm>
            <a:off x="3425325" y="6640473"/>
            <a:ext cx="5245" cy="10490"/>
          </a:xfrm>
          <a:custGeom>
            <a:avLst/>
            <a:gdLst/>
            <a:ahLst/>
            <a:cxnLst/>
            <a:rect l="l" t="t" r="r" b="b"/>
            <a:pathLst>
              <a:path w="5245" h="10490">
                <a:moveTo>
                  <a:pt x="0" y="10490"/>
                </a:moveTo>
                <a:lnTo>
                  <a:pt x="5245" y="5245"/>
                </a:lnTo>
                <a:lnTo>
                  <a:pt x="5245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1" name="object 401"/>
          <p:cNvSpPr/>
          <p:nvPr/>
        </p:nvSpPr>
        <p:spPr>
          <a:xfrm>
            <a:off x="3488267" y="6588022"/>
            <a:ext cx="41973" cy="62941"/>
          </a:xfrm>
          <a:custGeom>
            <a:avLst/>
            <a:gdLst/>
            <a:ahLst/>
            <a:cxnLst/>
            <a:rect l="l" t="t" r="r" b="b"/>
            <a:pathLst>
              <a:path w="41973" h="62941">
                <a:moveTo>
                  <a:pt x="0" y="52451"/>
                </a:moveTo>
                <a:lnTo>
                  <a:pt x="5245" y="57696"/>
                </a:lnTo>
                <a:lnTo>
                  <a:pt x="15748" y="62941"/>
                </a:lnTo>
                <a:lnTo>
                  <a:pt x="26238" y="57696"/>
                </a:lnTo>
                <a:lnTo>
                  <a:pt x="31495" y="52451"/>
                </a:lnTo>
                <a:lnTo>
                  <a:pt x="31495" y="0"/>
                </a:lnTo>
                <a:lnTo>
                  <a:pt x="41973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2" name="object 402"/>
          <p:cNvSpPr/>
          <p:nvPr/>
        </p:nvSpPr>
        <p:spPr>
          <a:xfrm>
            <a:off x="3498769" y="6588022"/>
            <a:ext cx="20993" cy="0"/>
          </a:xfrm>
          <a:custGeom>
            <a:avLst/>
            <a:gdLst/>
            <a:ahLst/>
            <a:cxnLst/>
            <a:rect l="l" t="t" r="r" b="b"/>
            <a:pathLst>
              <a:path w="20993">
                <a:moveTo>
                  <a:pt x="20993" y="0"/>
                </a:moveTo>
                <a:lnTo>
                  <a:pt x="0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3" name="object 403"/>
          <p:cNvSpPr/>
          <p:nvPr/>
        </p:nvSpPr>
        <p:spPr>
          <a:xfrm>
            <a:off x="3572214" y="6588022"/>
            <a:ext cx="41986" cy="62941"/>
          </a:xfrm>
          <a:custGeom>
            <a:avLst/>
            <a:gdLst/>
            <a:ahLst/>
            <a:cxnLst/>
            <a:rect l="l" t="t" r="r" b="b"/>
            <a:pathLst>
              <a:path w="41986" h="62941">
                <a:moveTo>
                  <a:pt x="0" y="57696"/>
                </a:moveTo>
                <a:lnTo>
                  <a:pt x="10490" y="62941"/>
                </a:lnTo>
                <a:lnTo>
                  <a:pt x="26238" y="62941"/>
                </a:lnTo>
                <a:lnTo>
                  <a:pt x="36715" y="57696"/>
                </a:lnTo>
                <a:lnTo>
                  <a:pt x="41986" y="47205"/>
                </a:lnTo>
                <a:lnTo>
                  <a:pt x="41986" y="41960"/>
                </a:lnTo>
                <a:lnTo>
                  <a:pt x="36715" y="31457"/>
                </a:lnTo>
                <a:lnTo>
                  <a:pt x="26238" y="26212"/>
                </a:lnTo>
                <a:lnTo>
                  <a:pt x="0" y="26212"/>
                </a:lnTo>
                <a:lnTo>
                  <a:pt x="0" y="0"/>
                </a:lnTo>
                <a:lnTo>
                  <a:pt x="41986" y="0"/>
                </a:lnTo>
              </a:path>
            </a:pathLst>
          </a:custGeom>
          <a:ln w="9321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4" name="object 404"/>
          <p:cNvSpPr/>
          <p:nvPr/>
        </p:nvSpPr>
        <p:spPr>
          <a:xfrm>
            <a:off x="648552" y="5737203"/>
            <a:ext cx="319633" cy="441579"/>
          </a:xfrm>
          <a:custGeom>
            <a:avLst/>
            <a:gdLst/>
            <a:ahLst/>
            <a:cxnLst/>
            <a:rect l="l" t="t" r="r" b="b"/>
            <a:pathLst>
              <a:path w="319633" h="441578">
                <a:moveTo>
                  <a:pt x="209892" y="99199"/>
                </a:moveTo>
                <a:lnTo>
                  <a:pt x="174078" y="86461"/>
                </a:lnTo>
                <a:lnTo>
                  <a:pt x="170383" y="85979"/>
                </a:lnTo>
                <a:lnTo>
                  <a:pt x="169849" y="79857"/>
                </a:lnTo>
                <a:lnTo>
                  <a:pt x="169024" y="30810"/>
                </a:lnTo>
                <a:lnTo>
                  <a:pt x="168300" y="27406"/>
                </a:lnTo>
                <a:lnTo>
                  <a:pt x="164846" y="25857"/>
                </a:lnTo>
                <a:lnTo>
                  <a:pt x="91757" y="0"/>
                </a:lnTo>
                <a:lnTo>
                  <a:pt x="87236" y="0"/>
                </a:lnTo>
                <a:lnTo>
                  <a:pt x="0" y="48260"/>
                </a:lnTo>
                <a:lnTo>
                  <a:pt x="241" y="82334"/>
                </a:lnTo>
                <a:lnTo>
                  <a:pt x="3594" y="279400"/>
                </a:lnTo>
                <a:lnTo>
                  <a:pt x="5245" y="363435"/>
                </a:lnTo>
                <a:lnTo>
                  <a:pt x="226377" y="441579"/>
                </a:lnTo>
                <a:lnTo>
                  <a:pt x="232841" y="441579"/>
                </a:lnTo>
                <a:lnTo>
                  <a:pt x="319633" y="393661"/>
                </a:lnTo>
                <a:lnTo>
                  <a:pt x="318719" y="303504"/>
                </a:lnTo>
                <a:lnTo>
                  <a:pt x="314680" y="78930"/>
                </a:lnTo>
                <a:lnTo>
                  <a:pt x="238086" y="51562"/>
                </a:lnTo>
                <a:lnTo>
                  <a:pt x="209804" y="64350"/>
                </a:lnTo>
                <a:lnTo>
                  <a:pt x="209892" y="99199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5" name="object 405"/>
          <p:cNvSpPr/>
          <p:nvPr/>
        </p:nvSpPr>
        <p:spPr>
          <a:xfrm>
            <a:off x="649378" y="5738030"/>
            <a:ext cx="317982" cy="439928"/>
          </a:xfrm>
          <a:custGeom>
            <a:avLst/>
            <a:gdLst/>
            <a:ahLst/>
            <a:cxnLst/>
            <a:rect l="l" t="t" r="r" b="b"/>
            <a:pathLst>
              <a:path w="317982" h="439927">
                <a:moveTo>
                  <a:pt x="87287" y="0"/>
                </a:moveTo>
                <a:lnTo>
                  <a:pt x="0" y="48260"/>
                </a:lnTo>
                <a:lnTo>
                  <a:pt x="241" y="80683"/>
                </a:lnTo>
                <a:lnTo>
                  <a:pt x="3594" y="277749"/>
                </a:lnTo>
                <a:lnTo>
                  <a:pt x="5245" y="361734"/>
                </a:lnTo>
                <a:lnTo>
                  <a:pt x="226377" y="439928"/>
                </a:lnTo>
                <a:lnTo>
                  <a:pt x="231190" y="439928"/>
                </a:lnTo>
                <a:lnTo>
                  <a:pt x="317982" y="392010"/>
                </a:lnTo>
                <a:lnTo>
                  <a:pt x="316242" y="254469"/>
                </a:lnTo>
                <a:lnTo>
                  <a:pt x="312978" y="78930"/>
                </a:lnTo>
                <a:lnTo>
                  <a:pt x="236385" y="51562"/>
                </a:lnTo>
                <a:lnTo>
                  <a:pt x="209804" y="64350"/>
                </a:lnTo>
                <a:lnTo>
                  <a:pt x="209804" y="99339"/>
                </a:lnTo>
                <a:lnTo>
                  <a:pt x="207276" y="99047"/>
                </a:lnTo>
                <a:lnTo>
                  <a:pt x="172427" y="86410"/>
                </a:lnTo>
                <a:lnTo>
                  <a:pt x="169024" y="86804"/>
                </a:lnTo>
                <a:lnTo>
                  <a:pt x="168198" y="79857"/>
                </a:lnTo>
                <a:lnTo>
                  <a:pt x="167373" y="30810"/>
                </a:lnTo>
                <a:lnTo>
                  <a:pt x="166649" y="27406"/>
                </a:lnTo>
                <a:lnTo>
                  <a:pt x="163195" y="25857"/>
                </a:lnTo>
                <a:lnTo>
                  <a:pt x="90055" y="0"/>
                </a:lnTo>
                <a:lnTo>
                  <a:pt x="87287" y="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6" name="object 406"/>
          <p:cNvSpPr/>
          <p:nvPr/>
        </p:nvSpPr>
        <p:spPr>
          <a:xfrm>
            <a:off x="542013" y="6142920"/>
            <a:ext cx="439928" cy="581406"/>
          </a:xfrm>
          <a:custGeom>
            <a:avLst/>
            <a:gdLst/>
            <a:ahLst/>
            <a:cxnLst/>
            <a:rect l="l" t="t" r="r" b="b"/>
            <a:pathLst>
              <a:path w="439927" h="581405">
                <a:moveTo>
                  <a:pt x="187401" y="63512"/>
                </a:moveTo>
                <a:lnTo>
                  <a:pt x="187452" y="97345"/>
                </a:lnTo>
                <a:lnTo>
                  <a:pt x="190754" y="308076"/>
                </a:lnTo>
                <a:lnTo>
                  <a:pt x="131470" y="287223"/>
                </a:lnTo>
                <a:lnTo>
                  <a:pt x="126796" y="21628"/>
                </a:lnTo>
                <a:lnTo>
                  <a:pt x="117665" y="6705"/>
                </a:lnTo>
                <a:lnTo>
                  <a:pt x="99288" y="50"/>
                </a:lnTo>
                <a:lnTo>
                  <a:pt x="96520" y="0"/>
                </a:lnTo>
                <a:lnTo>
                  <a:pt x="81610" y="8458"/>
                </a:lnTo>
                <a:lnTo>
                  <a:pt x="73583" y="22834"/>
                </a:lnTo>
                <a:lnTo>
                  <a:pt x="73533" y="65760"/>
                </a:lnTo>
                <a:lnTo>
                  <a:pt x="76936" y="283972"/>
                </a:lnTo>
                <a:lnTo>
                  <a:pt x="0" y="326783"/>
                </a:lnTo>
                <a:lnTo>
                  <a:pt x="2044" y="449059"/>
                </a:lnTo>
                <a:lnTo>
                  <a:pt x="2578" y="460971"/>
                </a:lnTo>
                <a:lnTo>
                  <a:pt x="343801" y="581406"/>
                </a:lnTo>
                <a:lnTo>
                  <a:pt x="345020" y="581063"/>
                </a:lnTo>
                <a:lnTo>
                  <a:pt x="249809" y="547230"/>
                </a:lnTo>
                <a:lnTo>
                  <a:pt x="3454" y="460146"/>
                </a:lnTo>
                <a:lnTo>
                  <a:pt x="2870" y="448233"/>
                </a:lnTo>
                <a:lnTo>
                  <a:pt x="825" y="327609"/>
                </a:lnTo>
                <a:lnTo>
                  <a:pt x="77863" y="285038"/>
                </a:lnTo>
                <a:lnTo>
                  <a:pt x="74358" y="64922"/>
                </a:lnTo>
                <a:lnTo>
                  <a:pt x="74409" y="23672"/>
                </a:lnTo>
                <a:lnTo>
                  <a:pt x="82473" y="9283"/>
                </a:lnTo>
                <a:lnTo>
                  <a:pt x="97396" y="825"/>
                </a:lnTo>
                <a:lnTo>
                  <a:pt x="116840" y="7531"/>
                </a:lnTo>
                <a:lnTo>
                  <a:pt x="125971" y="22504"/>
                </a:lnTo>
                <a:lnTo>
                  <a:pt x="130543" y="288290"/>
                </a:lnTo>
                <a:lnTo>
                  <a:pt x="190754" y="309384"/>
                </a:lnTo>
                <a:lnTo>
                  <a:pt x="191681" y="329069"/>
                </a:lnTo>
                <a:lnTo>
                  <a:pt x="187985" y="64884"/>
                </a:lnTo>
                <a:lnTo>
                  <a:pt x="196646" y="49479"/>
                </a:lnTo>
                <a:lnTo>
                  <a:pt x="210439" y="41605"/>
                </a:lnTo>
                <a:lnTo>
                  <a:pt x="214083" y="41643"/>
                </a:lnTo>
                <a:lnTo>
                  <a:pt x="230606" y="47523"/>
                </a:lnTo>
                <a:lnTo>
                  <a:pt x="239890" y="62395"/>
                </a:lnTo>
                <a:lnTo>
                  <a:pt x="244411" y="328295"/>
                </a:lnTo>
                <a:lnTo>
                  <a:pt x="305549" y="349821"/>
                </a:lnTo>
                <a:lnTo>
                  <a:pt x="301853" y="105651"/>
                </a:lnTo>
                <a:lnTo>
                  <a:pt x="310261" y="89903"/>
                </a:lnTo>
                <a:lnTo>
                  <a:pt x="325183" y="81457"/>
                </a:lnTo>
                <a:lnTo>
                  <a:pt x="327126" y="81495"/>
                </a:lnTo>
                <a:lnTo>
                  <a:pt x="344728" y="88112"/>
                </a:lnTo>
                <a:lnTo>
                  <a:pt x="353809" y="102298"/>
                </a:lnTo>
                <a:lnTo>
                  <a:pt x="354584" y="119799"/>
                </a:lnTo>
                <a:lnTo>
                  <a:pt x="358724" y="365950"/>
                </a:lnTo>
                <a:lnTo>
                  <a:pt x="359206" y="368922"/>
                </a:lnTo>
                <a:lnTo>
                  <a:pt x="431038" y="394246"/>
                </a:lnTo>
                <a:lnTo>
                  <a:pt x="437019" y="396570"/>
                </a:lnTo>
                <a:lnTo>
                  <a:pt x="439102" y="528916"/>
                </a:lnTo>
                <a:lnTo>
                  <a:pt x="347929" y="579018"/>
                </a:lnTo>
                <a:lnTo>
                  <a:pt x="346722" y="581304"/>
                </a:lnTo>
                <a:lnTo>
                  <a:pt x="439928" y="529742"/>
                </a:lnTo>
                <a:lnTo>
                  <a:pt x="437845" y="395744"/>
                </a:lnTo>
                <a:lnTo>
                  <a:pt x="431863" y="393420"/>
                </a:lnTo>
                <a:lnTo>
                  <a:pt x="360133" y="367855"/>
                </a:lnTo>
                <a:lnTo>
                  <a:pt x="359549" y="365125"/>
                </a:lnTo>
                <a:lnTo>
                  <a:pt x="355422" y="118973"/>
                </a:lnTo>
                <a:lnTo>
                  <a:pt x="354634" y="101473"/>
                </a:lnTo>
                <a:lnTo>
                  <a:pt x="345554" y="87236"/>
                </a:lnTo>
                <a:lnTo>
                  <a:pt x="328002" y="80721"/>
                </a:lnTo>
                <a:lnTo>
                  <a:pt x="324307" y="80670"/>
                </a:lnTo>
                <a:lnTo>
                  <a:pt x="309435" y="89077"/>
                </a:lnTo>
                <a:lnTo>
                  <a:pt x="301028" y="104775"/>
                </a:lnTo>
                <a:lnTo>
                  <a:pt x="304673" y="347980"/>
                </a:lnTo>
                <a:lnTo>
                  <a:pt x="302145" y="347687"/>
                </a:lnTo>
                <a:lnTo>
                  <a:pt x="245630" y="327710"/>
                </a:lnTo>
                <a:lnTo>
                  <a:pt x="240715" y="61569"/>
                </a:lnTo>
                <a:lnTo>
                  <a:pt x="231432" y="46697"/>
                </a:lnTo>
                <a:lnTo>
                  <a:pt x="214909" y="40817"/>
                </a:lnTo>
                <a:lnTo>
                  <a:pt x="209562" y="40779"/>
                </a:lnTo>
                <a:lnTo>
                  <a:pt x="195808" y="48602"/>
                </a:lnTo>
                <a:lnTo>
                  <a:pt x="187401" y="635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7" name="object 407"/>
          <p:cNvSpPr/>
          <p:nvPr/>
        </p:nvSpPr>
        <p:spPr>
          <a:xfrm>
            <a:off x="753238" y="5823224"/>
            <a:ext cx="42862" cy="110909"/>
          </a:xfrm>
          <a:custGeom>
            <a:avLst/>
            <a:gdLst/>
            <a:ahLst/>
            <a:cxnLst/>
            <a:rect l="l" t="t" r="r" b="b"/>
            <a:pathLst>
              <a:path w="42862" h="110909">
                <a:moveTo>
                  <a:pt x="914" y="58127"/>
                </a:moveTo>
                <a:lnTo>
                  <a:pt x="8699" y="60998"/>
                </a:lnTo>
                <a:lnTo>
                  <a:pt x="8445" y="61963"/>
                </a:lnTo>
                <a:lnTo>
                  <a:pt x="9423" y="78689"/>
                </a:lnTo>
                <a:lnTo>
                  <a:pt x="17881" y="92735"/>
                </a:lnTo>
                <a:lnTo>
                  <a:pt x="28663" y="103517"/>
                </a:lnTo>
                <a:lnTo>
                  <a:pt x="42036" y="110909"/>
                </a:lnTo>
                <a:lnTo>
                  <a:pt x="42036" y="79997"/>
                </a:lnTo>
                <a:lnTo>
                  <a:pt x="36728" y="71932"/>
                </a:lnTo>
                <a:lnTo>
                  <a:pt x="38531" y="71056"/>
                </a:lnTo>
                <a:lnTo>
                  <a:pt x="42227" y="72707"/>
                </a:lnTo>
                <a:lnTo>
                  <a:pt x="42862" y="72516"/>
                </a:lnTo>
                <a:lnTo>
                  <a:pt x="41986" y="42621"/>
                </a:lnTo>
                <a:lnTo>
                  <a:pt x="41541" y="21869"/>
                </a:lnTo>
                <a:lnTo>
                  <a:pt x="41211" y="20954"/>
                </a:lnTo>
                <a:lnTo>
                  <a:pt x="41109" y="14490"/>
                </a:lnTo>
                <a:lnTo>
                  <a:pt x="36055" y="12153"/>
                </a:lnTo>
                <a:lnTo>
                  <a:pt x="622" y="0"/>
                </a:lnTo>
                <a:lnTo>
                  <a:pt x="0" y="203"/>
                </a:lnTo>
                <a:lnTo>
                  <a:pt x="914" y="58127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8" name="object 408"/>
          <p:cNvSpPr/>
          <p:nvPr/>
        </p:nvSpPr>
        <p:spPr>
          <a:xfrm>
            <a:off x="616381" y="6143745"/>
            <a:ext cx="56273" cy="331939"/>
          </a:xfrm>
          <a:custGeom>
            <a:avLst/>
            <a:gdLst/>
            <a:ahLst/>
            <a:cxnLst/>
            <a:rect l="l" t="t" r="r" b="b"/>
            <a:pathLst>
              <a:path w="56273" h="331939">
                <a:moveTo>
                  <a:pt x="42468" y="6705"/>
                </a:moveTo>
                <a:lnTo>
                  <a:pt x="23025" y="0"/>
                </a:lnTo>
                <a:lnTo>
                  <a:pt x="8102" y="8458"/>
                </a:lnTo>
                <a:lnTo>
                  <a:pt x="38" y="22834"/>
                </a:lnTo>
                <a:lnTo>
                  <a:pt x="0" y="64096"/>
                </a:lnTo>
                <a:lnTo>
                  <a:pt x="3492" y="284213"/>
                </a:lnTo>
                <a:lnTo>
                  <a:pt x="4165" y="310210"/>
                </a:lnTo>
                <a:lnTo>
                  <a:pt x="4711" y="322122"/>
                </a:lnTo>
                <a:lnTo>
                  <a:pt x="31584" y="331939"/>
                </a:lnTo>
                <a:lnTo>
                  <a:pt x="33820" y="331939"/>
                </a:lnTo>
                <a:lnTo>
                  <a:pt x="56273" y="319354"/>
                </a:lnTo>
                <a:lnTo>
                  <a:pt x="56172" y="287464"/>
                </a:lnTo>
                <a:lnTo>
                  <a:pt x="51600" y="21678"/>
                </a:lnTo>
                <a:lnTo>
                  <a:pt x="42468" y="6705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9" name="object 409"/>
          <p:cNvSpPr/>
          <p:nvPr/>
        </p:nvSpPr>
        <p:spPr>
          <a:xfrm>
            <a:off x="730002" y="6184517"/>
            <a:ext cx="56908" cy="331012"/>
          </a:xfrm>
          <a:custGeom>
            <a:avLst/>
            <a:gdLst/>
            <a:ahLst/>
            <a:cxnLst/>
            <a:rect l="l" t="t" r="r" b="b"/>
            <a:pathLst>
              <a:path w="56908" h="331012">
                <a:moveTo>
                  <a:pt x="42621" y="5930"/>
                </a:moveTo>
                <a:lnTo>
                  <a:pt x="26098" y="50"/>
                </a:lnTo>
                <a:lnTo>
                  <a:pt x="22453" y="0"/>
                </a:lnTo>
                <a:lnTo>
                  <a:pt x="8648" y="7873"/>
                </a:lnTo>
                <a:lnTo>
                  <a:pt x="0" y="23279"/>
                </a:lnTo>
                <a:lnTo>
                  <a:pt x="3695" y="287464"/>
                </a:lnTo>
                <a:lnTo>
                  <a:pt x="5245" y="321881"/>
                </a:lnTo>
                <a:lnTo>
                  <a:pt x="31000" y="331012"/>
                </a:lnTo>
                <a:lnTo>
                  <a:pt x="34988" y="331012"/>
                </a:lnTo>
                <a:lnTo>
                  <a:pt x="56908" y="318871"/>
                </a:lnTo>
                <a:lnTo>
                  <a:pt x="56426" y="286689"/>
                </a:lnTo>
                <a:lnTo>
                  <a:pt x="51904" y="20802"/>
                </a:lnTo>
                <a:lnTo>
                  <a:pt x="42621" y="5930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0" name="object 410"/>
          <p:cNvSpPr/>
          <p:nvPr/>
        </p:nvSpPr>
        <p:spPr>
          <a:xfrm>
            <a:off x="843874" y="6224375"/>
            <a:ext cx="57340" cy="331939"/>
          </a:xfrm>
          <a:custGeom>
            <a:avLst/>
            <a:gdLst/>
            <a:ahLst/>
            <a:cxnLst/>
            <a:rect l="l" t="t" r="r" b="b"/>
            <a:pathLst>
              <a:path w="57340" h="331939">
                <a:moveTo>
                  <a:pt x="8407" y="8458"/>
                </a:moveTo>
                <a:lnTo>
                  <a:pt x="0" y="24193"/>
                </a:lnTo>
                <a:lnTo>
                  <a:pt x="3695" y="268363"/>
                </a:lnTo>
                <a:lnTo>
                  <a:pt x="3733" y="287566"/>
                </a:lnTo>
                <a:lnTo>
                  <a:pt x="4470" y="293636"/>
                </a:lnTo>
                <a:lnTo>
                  <a:pt x="5054" y="322160"/>
                </a:lnTo>
                <a:lnTo>
                  <a:pt x="25273" y="329412"/>
                </a:lnTo>
                <a:lnTo>
                  <a:pt x="34163" y="331939"/>
                </a:lnTo>
                <a:lnTo>
                  <a:pt x="56616" y="319392"/>
                </a:lnTo>
                <a:lnTo>
                  <a:pt x="57340" y="287464"/>
                </a:lnTo>
                <a:lnTo>
                  <a:pt x="56857" y="284505"/>
                </a:lnTo>
                <a:lnTo>
                  <a:pt x="52730" y="38341"/>
                </a:lnTo>
                <a:lnTo>
                  <a:pt x="51955" y="20840"/>
                </a:lnTo>
                <a:lnTo>
                  <a:pt x="42862" y="6654"/>
                </a:lnTo>
                <a:lnTo>
                  <a:pt x="25273" y="50"/>
                </a:lnTo>
                <a:lnTo>
                  <a:pt x="23329" y="0"/>
                </a:lnTo>
                <a:lnTo>
                  <a:pt x="8407" y="8458"/>
                </a:lnTo>
                <a:close/>
              </a:path>
            </a:pathLst>
          </a:custGeom>
          <a:solidFill>
            <a:srgbClr val="8D8A8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1" name="object 411"/>
          <p:cNvSpPr/>
          <p:nvPr/>
        </p:nvSpPr>
        <p:spPr>
          <a:xfrm>
            <a:off x="789973" y="5894288"/>
            <a:ext cx="5499" cy="8928"/>
          </a:xfrm>
          <a:custGeom>
            <a:avLst/>
            <a:gdLst/>
            <a:ahLst/>
            <a:cxnLst/>
            <a:rect l="l" t="t" r="r" b="b"/>
            <a:pathLst>
              <a:path w="5499" h="8928">
                <a:moveTo>
                  <a:pt x="0" y="863"/>
                </a:moveTo>
                <a:lnTo>
                  <a:pt x="5308" y="8928"/>
                </a:lnTo>
                <a:lnTo>
                  <a:pt x="5499" y="1638"/>
                </a:lnTo>
                <a:lnTo>
                  <a:pt x="1790" y="0"/>
                </a:lnTo>
                <a:lnTo>
                  <a:pt x="0" y="863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2" name="object 412"/>
          <p:cNvSpPr/>
          <p:nvPr/>
        </p:nvSpPr>
        <p:spPr>
          <a:xfrm>
            <a:off x="542843" y="6427960"/>
            <a:ext cx="438277" cy="296024"/>
          </a:xfrm>
          <a:custGeom>
            <a:avLst/>
            <a:gdLst/>
            <a:ahLst/>
            <a:cxnLst/>
            <a:rect l="l" t="t" r="r" b="b"/>
            <a:pathLst>
              <a:path w="438277" h="296024">
                <a:moveTo>
                  <a:pt x="0" y="42570"/>
                </a:moveTo>
                <a:lnTo>
                  <a:pt x="2044" y="163194"/>
                </a:lnTo>
                <a:lnTo>
                  <a:pt x="2628" y="175107"/>
                </a:lnTo>
                <a:lnTo>
                  <a:pt x="248970" y="262191"/>
                </a:lnTo>
                <a:lnTo>
                  <a:pt x="344182" y="296024"/>
                </a:lnTo>
                <a:lnTo>
                  <a:pt x="347103" y="293979"/>
                </a:lnTo>
                <a:lnTo>
                  <a:pt x="438277" y="243878"/>
                </a:lnTo>
                <a:lnTo>
                  <a:pt x="436181" y="111531"/>
                </a:lnTo>
                <a:lnTo>
                  <a:pt x="430212" y="109194"/>
                </a:lnTo>
                <a:lnTo>
                  <a:pt x="358381" y="83883"/>
                </a:lnTo>
                <a:lnTo>
                  <a:pt x="357644" y="115811"/>
                </a:lnTo>
                <a:lnTo>
                  <a:pt x="335191" y="128346"/>
                </a:lnTo>
                <a:lnTo>
                  <a:pt x="326301" y="125818"/>
                </a:lnTo>
                <a:lnTo>
                  <a:pt x="306082" y="118579"/>
                </a:lnTo>
                <a:lnTo>
                  <a:pt x="305498" y="90055"/>
                </a:lnTo>
                <a:lnTo>
                  <a:pt x="304774" y="83972"/>
                </a:lnTo>
                <a:lnTo>
                  <a:pt x="304723" y="64782"/>
                </a:lnTo>
                <a:lnTo>
                  <a:pt x="243586" y="43243"/>
                </a:lnTo>
                <a:lnTo>
                  <a:pt x="244068" y="75425"/>
                </a:lnTo>
                <a:lnTo>
                  <a:pt x="222148" y="87579"/>
                </a:lnTo>
                <a:lnTo>
                  <a:pt x="218160" y="87579"/>
                </a:lnTo>
                <a:lnTo>
                  <a:pt x="192404" y="78435"/>
                </a:lnTo>
                <a:lnTo>
                  <a:pt x="190855" y="44030"/>
                </a:lnTo>
                <a:lnTo>
                  <a:pt x="189928" y="24345"/>
                </a:lnTo>
                <a:lnTo>
                  <a:pt x="129717" y="3251"/>
                </a:lnTo>
                <a:lnTo>
                  <a:pt x="129806" y="35140"/>
                </a:lnTo>
                <a:lnTo>
                  <a:pt x="107353" y="47726"/>
                </a:lnTo>
                <a:lnTo>
                  <a:pt x="105117" y="47726"/>
                </a:lnTo>
                <a:lnTo>
                  <a:pt x="78244" y="37909"/>
                </a:lnTo>
                <a:lnTo>
                  <a:pt x="77711" y="25996"/>
                </a:lnTo>
                <a:lnTo>
                  <a:pt x="77025" y="0"/>
                </a:lnTo>
                <a:lnTo>
                  <a:pt x="0" y="42570"/>
                </a:lnTo>
                <a:close/>
              </a:path>
            </a:pathLst>
          </a:custGeom>
          <a:solidFill>
            <a:srgbClr val="2D2D2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3" name="object 413"/>
          <p:cNvSpPr/>
          <p:nvPr/>
        </p:nvSpPr>
        <p:spPr>
          <a:xfrm>
            <a:off x="753237" y="5801205"/>
            <a:ext cx="622" cy="22212"/>
          </a:xfrm>
          <a:custGeom>
            <a:avLst/>
            <a:gdLst/>
            <a:ahLst/>
            <a:cxnLst/>
            <a:rect l="l" t="t" r="r" b="b"/>
            <a:pathLst>
              <a:path w="622" h="22212">
                <a:moveTo>
                  <a:pt x="0" y="22212"/>
                </a:moveTo>
                <a:lnTo>
                  <a:pt x="622" y="22021"/>
                </a:lnTo>
                <a:lnTo>
                  <a:pt x="330" y="0"/>
                </a:lnTo>
                <a:lnTo>
                  <a:pt x="0" y="22212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4" name="object 414"/>
          <p:cNvSpPr/>
          <p:nvPr/>
        </p:nvSpPr>
        <p:spPr>
          <a:xfrm>
            <a:off x="794787" y="5845093"/>
            <a:ext cx="431" cy="20751"/>
          </a:xfrm>
          <a:custGeom>
            <a:avLst/>
            <a:gdLst/>
            <a:ahLst/>
            <a:cxnLst/>
            <a:rect l="l" t="t" r="r" b="b"/>
            <a:pathLst>
              <a:path w="431" h="20751">
                <a:moveTo>
                  <a:pt x="431" y="20751"/>
                </a:moveTo>
                <a:lnTo>
                  <a:pt x="380" y="241"/>
                </a:lnTo>
                <a:lnTo>
                  <a:pt x="0" y="0"/>
                </a:lnTo>
                <a:lnTo>
                  <a:pt x="431" y="20751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5" name="object 415"/>
          <p:cNvSpPr/>
          <p:nvPr/>
        </p:nvSpPr>
        <p:spPr>
          <a:xfrm>
            <a:off x="795280" y="5895738"/>
            <a:ext cx="812" cy="38874"/>
          </a:xfrm>
          <a:custGeom>
            <a:avLst/>
            <a:gdLst/>
            <a:ahLst/>
            <a:cxnLst/>
            <a:rect l="l" t="t" r="r" b="b"/>
            <a:pathLst>
              <a:path w="812" h="38874">
                <a:moveTo>
                  <a:pt x="190" y="190"/>
                </a:moveTo>
                <a:lnTo>
                  <a:pt x="0" y="7480"/>
                </a:lnTo>
                <a:lnTo>
                  <a:pt x="0" y="38392"/>
                </a:lnTo>
                <a:lnTo>
                  <a:pt x="774" y="38874"/>
                </a:lnTo>
                <a:lnTo>
                  <a:pt x="812" y="0"/>
                </a:lnTo>
                <a:lnTo>
                  <a:pt x="190" y="190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6" name="object 416"/>
          <p:cNvSpPr/>
          <p:nvPr/>
        </p:nvSpPr>
        <p:spPr>
          <a:xfrm>
            <a:off x="993509" y="6147103"/>
            <a:ext cx="65366" cy="406679"/>
          </a:xfrm>
          <a:custGeom>
            <a:avLst/>
            <a:gdLst/>
            <a:ahLst/>
            <a:cxnLst/>
            <a:rect l="l" t="t" r="r" b="b"/>
            <a:pathLst>
              <a:path w="65366" h="406679">
                <a:moveTo>
                  <a:pt x="16179" y="348754"/>
                </a:moveTo>
                <a:lnTo>
                  <a:pt x="0" y="349288"/>
                </a:lnTo>
                <a:lnTo>
                  <a:pt x="342" y="350837"/>
                </a:lnTo>
                <a:lnTo>
                  <a:pt x="32854" y="406679"/>
                </a:lnTo>
                <a:lnTo>
                  <a:pt x="34950" y="406679"/>
                </a:lnTo>
                <a:lnTo>
                  <a:pt x="65366" y="349478"/>
                </a:lnTo>
                <a:lnTo>
                  <a:pt x="65277" y="348462"/>
                </a:lnTo>
                <a:lnTo>
                  <a:pt x="49961" y="347929"/>
                </a:lnTo>
                <a:lnTo>
                  <a:pt x="49428" y="334314"/>
                </a:lnTo>
                <a:lnTo>
                  <a:pt x="43649" y="0"/>
                </a:lnTo>
                <a:lnTo>
                  <a:pt x="10883" y="0"/>
                </a:lnTo>
                <a:lnTo>
                  <a:pt x="11175" y="39941"/>
                </a:lnTo>
                <a:lnTo>
                  <a:pt x="16179" y="348754"/>
                </a:lnTo>
                <a:close/>
              </a:path>
            </a:pathLst>
          </a:custGeom>
          <a:solidFill>
            <a:srgbClr val="ED403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7" name="object 417"/>
          <p:cNvSpPr/>
          <p:nvPr/>
        </p:nvSpPr>
        <p:spPr>
          <a:xfrm>
            <a:off x="993122" y="6146897"/>
            <a:ext cx="66535" cy="408686"/>
          </a:xfrm>
          <a:custGeom>
            <a:avLst/>
            <a:gdLst/>
            <a:ahLst/>
            <a:cxnLst/>
            <a:rect l="l" t="t" r="r" b="b"/>
            <a:pathLst>
              <a:path w="66535" h="408685">
                <a:moveTo>
                  <a:pt x="3644" y="355904"/>
                </a:moveTo>
                <a:lnTo>
                  <a:pt x="34264" y="408686"/>
                </a:lnTo>
                <a:lnTo>
                  <a:pt x="66535" y="348462"/>
                </a:lnTo>
                <a:lnTo>
                  <a:pt x="49911" y="348754"/>
                </a:lnTo>
                <a:lnTo>
                  <a:pt x="44030" y="0"/>
                </a:lnTo>
                <a:lnTo>
                  <a:pt x="10744" y="584"/>
                </a:lnTo>
                <a:lnTo>
                  <a:pt x="16624" y="349338"/>
                </a:lnTo>
                <a:lnTo>
                  <a:pt x="0" y="349580"/>
                </a:lnTo>
                <a:lnTo>
                  <a:pt x="3644" y="355904"/>
                </a:lnTo>
              </a:path>
            </a:pathLst>
          </a:custGeom>
          <a:ln w="171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729272" y="5918823"/>
            <a:ext cx="34074" cy="34112"/>
          </a:xfrm>
          <a:custGeom>
            <a:avLst/>
            <a:gdLst/>
            <a:ahLst/>
            <a:cxnLst/>
            <a:rect l="l" t="t" r="r" b="b"/>
            <a:pathLst>
              <a:path w="34074" h="34112">
                <a:moveTo>
                  <a:pt x="0" y="0"/>
                </a:moveTo>
                <a:lnTo>
                  <a:pt x="3454" y="7683"/>
                </a:lnTo>
                <a:lnTo>
                  <a:pt x="3835" y="8305"/>
                </a:lnTo>
                <a:lnTo>
                  <a:pt x="8991" y="14922"/>
                </a:lnTo>
                <a:lnTo>
                  <a:pt x="13893" y="21285"/>
                </a:lnTo>
                <a:lnTo>
                  <a:pt x="14439" y="21920"/>
                </a:lnTo>
                <a:lnTo>
                  <a:pt x="20802" y="26784"/>
                </a:lnTo>
                <a:lnTo>
                  <a:pt x="26479" y="31153"/>
                </a:lnTo>
                <a:lnTo>
                  <a:pt x="27317" y="31584"/>
                </a:lnTo>
                <a:lnTo>
                  <a:pt x="34074" y="34112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761926" y="5900846"/>
            <a:ext cx="34074" cy="34112"/>
          </a:xfrm>
          <a:custGeom>
            <a:avLst/>
            <a:gdLst/>
            <a:ahLst/>
            <a:cxnLst/>
            <a:rect l="l" t="t" r="r" b="b"/>
            <a:pathLst>
              <a:path w="34074" h="34112">
                <a:moveTo>
                  <a:pt x="34074" y="34112"/>
                </a:moveTo>
                <a:lnTo>
                  <a:pt x="27317" y="31483"/>
                </a:lnTo>
                <a:lnTo>
                  <a:pt x="26593" y="31102"/>
                </a:lnTo>
                <a:lnTo>
                  <a:pt x="20751" y="26771"/>
                </a:lnTo>
                <a:lnTo>
                  <a:pt x="15455" y="22834"/>
                </a:lnTo>
                <a:lnTo>
                  <a:pt x="15849" y="21869"/>
                </a:lnTo>
                <a:lnTo>
                  <a:pt x="10934" y="16903"/>
                </a:lnTo>
                <a:lnTo>
                  <a:pt x="9969" y="15938"/>
                </a:lnTo>
                <a:lnTo>
                  <a:pt x="9677" y="16040"/>
                </a:lnTo>
                <a:lnTo>
                  <a:pt x="8953" y="14960"/>
                </a:lnTo>
                <a:lnTo>
                  <a:pt x="4279" y="7670"/>
                </a:ln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0" name="object 420"/>
          <p:cNvSpPr/>
          <p:nvPr/>
        </p:nvSpPr>
        <p:spPr>
          <a:xfrm>
            <a:off x="648934" y="5737686"/>
            <a:ext cx="318820" cy="441439"/>
          </a:xfrm>
          <a:custGeom>
            <a:avLst/>
            <a:gdLst/>
            <a:ahLst/>
            <a:cxnLst/>
            <a:rect l="l" t="t" r="r" b="b"/>
            <a:pathLst>
              <a:path w="318820" h="441439">
                <a:moveTo>
                  <a:pt x="229831" y="441439"/>
                </a:moveTo>
                <a:lnTo>
                  <a:pt x="318820" y="392455"/>
                </a:lnTo>
                <a:lnTo>
                  <a:pt x="313575" y="79222"/>
                </a:lnTo>
                <a:lnTo>
                  <a:pt x="224536" y="128206"/>
                </a:lnTo>
                <a:lnTo>
                  <a:pt x="229831" y="441439"/>
                </a:lnTo>
                <a:lnTo>
                  <a:pt x="5295" y="362216"/>
                </a:lnTo>
                <a:lnTo>
                  <a:pt x="0" y="48996"/>
                </a:lnTo>
                <a:lnTo>
                  <a:pt x="89039" y="0"/>
                </a:lnTo>
                <a:lnTo>
                  <a:pt x="167627" y="27711"/>
                </a:lnTo>
                <a:lnTo>
                  <a:pt x="168643" y="88023"/>
                </a:lnTo>
              </a:path>
            </a:pathLst>
          </a:custGeom>
          <a:ln w="24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1" name="object 421"/>
          <p:cNvSpPr/>
          <p:nvPr/>
        </p:nvSpPr>
        <p:spPr>
          <a:xfrm>
            <a:off x="648936" y="5786680"/>
            <a:ext cx="80340" cy="132143"/>
          </a:xfrm>
          <a:custGeom>
            <a:avLst/>
            <a:gdLst/>
            <a:ahLst/>
            <a:cxnLst/>
            <a:rect l="l" t="t" r="r" b="b"/>
            <a:pathLst>
              <a:path w="80340" h="132143">
                <a:moveTo>
                  <a:pt x="0" y="0"/>
                </a:moveTo>
                <a:lnTo>
                  <a:pt x="78587" y="27749"/>
                </a:lnTo>
                <a:lnTo>
                  <a:pt x="80340" y="132143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2" name="object 422"/>
          <p:cNvSpPr/>
          <p:nvPr/>
        </p:nvSpPr>
        <p:spPr>
          <a:xfrm>
            <a:off x="763342" y="5934957"/>
            <a:ext cx="32664" cy="17983"/>
          </a:xfrm>
          <a:custGeom>
            <a:avLst/>
            <a:gdLst/>
            <a:ahLst/>
            <a:cxnLst/>
            <a:rect l="l" t="t" r="r" b="b"/>
            <a:pathLst>
              <a:path w="32664" h="17983">
                <a:moveTo>
                  <a:pt x="0" y="17983"/>
                </a:moveTo>
                <a:lnTo>
                  <a:pt x="32664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3" name="object 423"/>
          <p:cNvSpPr/>
          <p:nvPr/>
        </p:nvSpPr>
        <p:spPr>
          <a:xfrm>
            <a:off x="729268" y="5900841"/>
            <a:ext cx="32664" cy="17983"/>
          </a:xfrm>
          <a:custGeom>
            <a:avLst/>
            <a:gdLst/>
            <a:ahLst/>
            <a:cxnLst/>
            <a:rect l="l" t="t" r="r" b="b"/>
            <a:pathLst>
              <a:path w="32664" h="17983">
                <a:moveTo>
                  <a:pt x="32664" y="0"/>
                </a:moveTo>
                <a:lnTo>
                  <a:pt x="0" y="17983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4" name="object 424"/>
          <p:cNvSpPr/>
          <p:nvPr/>
        </p:nvSpPr>
        <p:spPr>
          <a:xfrm>
            <a:off x="706041" y="5762814"/>
            <a:ext cx="89814" cy="133362"/>
          </a:xfrm>
          <a:custGeom>
            <a:avLst/>
            <a:gdLst/>
            <a:ahLst/>
            <a:cxnLst/>
            <a:rect l="l" t="t" r="r" b="b"/>
            <a:pathLst>
              <a:path w="89814" h="133362">
                <a:moveTo>
                  <a:pt x="89814" y="133362"/>
                </a:moveTo>
                <a:lnTo>
                  <a:pt x="48069" y="118630"/>
                </a:lnTo>
                <a:lnTo>
                  <a:pt x="46710" y="37718"/>
                </a:lnTo>
                <a:lnTo>
                  <a:pt x="0" y="21247"/>
                </a:lnTo>
                <a:lnTo>
                  <a:pt x="38633" y="0"/>
                </a:lnTo>
                <a:lnTo>
                  <a:pt x="39179" y="35039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5" name="object 425"/>
          <p:cNvSpPr/>
          <p:nvPr/>
        </p:nvSpPr>
        <p:spPr>
          <a:xfrm>
            <a:off x="727523" y="5800537"/>
            <a:ext cx="25222" cy="13893"/>
          </a:xfrm>
          <a:custGeom>
            <a:avLst/>
            <a:gdLst/>
            <a:ahLst/>
            <a:cxnLst/>
            <a:rect l="l" t="t" r="r" b="b"/>
            <a:pathLst>
              <a:path w="25222" h="13893">
                <a:moveTo>
                  <a:pt x="0" y="13893"/>
                </a:moveTo>
                <a:lnTo>
                  <a:pt x="25222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6" name="object 426"/>
          <p:cNvSpPr/>
          <p:nvPr/>
        </p:nvSpPr>
        <p:spPr>
          <a:xfrm>
            <a:off x="744678" y="5762818"/>
            <a:ext cx="47625" cy="73926"/>
          </a:xfrm>
          <a:custGeom>
            <a:avLst/>
            <a:gdLst/>
            <a:ahLst/>
            <a:cxnLst/>
            <a:rect l="l" t="t" r="r" b="b"/>
            <a:pathLst>
              <a:path w="47625" h="73926">
                <a:moveTo>
                  <a:pt x="0" y="0"/>
                </a:moveTo>
                <a:lnTo>
                  <a:pt x="46659" y="16471"/>
                </a:lnTo>
                <a:lnTo>
                  <a:pt x="47625" y="73926"/>
                </a:lnTo>
                <a:lnTo>
                  <a:pt x="8458" y="60071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7" name="object 427"/>
          <p:cNvSpPr/>
          <p:nvPr/>
        </p:nvSpPr>
        <p:spPr>
          <a:xfrm>
            <a:off x="753720" y="5857970"/>
            <a:ext cx="41744" cy="14731"/>
          </a:xfrm>
          <a:custGeom>
            <a:avLst/>
            <a:gdLst/>
            <a:ahLst/>
            <a:cxnLst/>
            <a:rect l="l" t="t" r="r" b="b"/>
            <a:pathLst>
              <a:path w="41744" h="14732">
                <a:moveTo>
                  <a:pt x="41744" y="14732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8" name="object 428"/>
          <p:cNvSpPr/>
          <p:nvPr/>
        </p:nvSpPr>
        <p:spPr>
          <a:xfrm>
            <a:off x="753623" y="5851213"/>
            <a:ext cx="41744" cy="14731"/>
          </a:xfrm>
          <a:custGeom>
            <a:avLst/>
            <a:gdLst/>
            <a:ahLst/>
            <a:cxnLst/>
            <a:rect l="l" t="t" r="r" b="b"/>
            <a:pathLst>
              <a:path w="41744" h="14732">
                <a:moveTo>
                  <a:pt x="41744" y="14732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9" name="object 429"/>
          <p:cNvSpPr/>
          <p:nvPr/>
        </p:nvSpPr>
        <p:spPr>
          <a:xfrm>
            <a:off x="753234" y="5829636"/>
            <a:ext cx="41744" cy="14731"/>
          </a:xfrm>
          <a:custGeom>
            <a:avLst/>
            <a:gdLst/>
            <a:ahLst/>
            <a:cxnLst/>
            <a:rect l="l" t="t" r="r" b="b"/>
            <a:pathLst>
              <a:path w="41744" h="14732">
                <a:moveTo>
                  <a:pt x="41744" y="14732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0" name="object 430"/>
          <p:cNvSpPr/>
          <p:nvPr/>
        </p:nvSpPr>
        <p:spPr>
          <a:xfrm>
            <a:off x="763342" y="5803055"/>
            <a:ext cx="142062" cy="151879"/>
          </a:xfrm>
          <a:custGeom>
            <a:avLst/>
            <a:gdLst/>
            <a:ahLst/>
            <a:cxnLst/>
            <a:rect l="l" t="t" r="r" b="b"/>
            <a:pathLst>
              <a:path w="142062" h="151879">
                <a:moveTo>
                  <a:pt x="0" y="149885"/>
                </a:moveTo>
                <a:lnTo>
                  <a:pt x="13169" y="151879"/>
                </a:lnTo>
                <a:lnTo>
                  <a:pt x="24739" y="148285"/>
                </a:lnTo>
                <a:lnTo>
                  <a:pt x="33286" y="139534"/>
                </a:lnTo>
                <a:lnTo>
                  <a:pt x="31534" y="35140"/>
                </a:lnTo>
                <a:lnTo>
                  <a:pt x="56769" y="21247"/>
                </a:lnTo>
                <a:lnTo>
                  <a:pt x="103466" y="37719"/>
                </a:lnTo>
                <a:lnTo>
                  <a:pt x="142062" y="16484"/>
                </a:lnTo>
                <a:lnTo>
                  <a:pt x="95351" y="0"/>
                </a:lnTo>
                <a:lnTo>
                  <a:pt x="95935" y="35039"/>
                </a:lnTo>
              </a:path>
            </a:pathLst>
          </a:custGeom>
          <a:ln w="24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1" name="object 431"/>
          <p:cNvSpPr/>
          <p:nvPr/>
        </p:nvSpPr>
        <p:spPr>
          <a:xfrm>
            <a:off x="761640" y="5884123"/>
            <a:ext cx="292" cy="16713"/>
          </a:xfrm>
          <a:custGeom>
            <a:avLst/>
            <a:gdLst/>
            <a:ahLst/>
            <a:cxnLst/>
            <a:rect l="l" t="t" r="r" b="b"/>
            <a:pathLst>
              <a:path w="292" h="16713">
                <a:moveTo>
                  <a:pt x="0" y="0"/>
                </a:moveTo>
                <a:lnTo>
                  <a:pt x="292" y="16713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2" name="object 432"/>
          <p:cNvSpPr/>
          <p:nvPr/>
        </p:nvSpPr>
        <p:spPr>
          <a:xfrm>
            <a:off x="789341" y="5893892"/>
            <a:ext cx="6654" cy="10210"/>
          </a:xfrm>
          <a:custGeom>
            <a:avLst/>
            <a:gdLst/>
            <a:ahLst/>
            <a:cxnLst/>
            <a:rect l="l" t="t" r="r" b="b"/>
            <a:pathLst>
              <a:path w="6654" h="10210">
                <a:moveTo>
                  <a:pt x="0" y="0"/>
                </a:moveTo>
                <a:lnTo>
                  <a:pt x="5295" y="8839"/>
                </a:lnTo>
                <a:lnTo>
                  <a:pt x="6654" y="1021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3" name="object 433"/>
          <p:cNvSpPr/>
          <p:nvPr/>
        </p:nvSpPr>
        <p:spPr>
          <a:xfrm>
            <a:off x="794882" y="5838196"/>
            <a:ext cx="78587" cy="27698"/>
          </a:xfrm>
          <a:custGeom>
            <a:avLst/>
            <a:gdLst/>
            <a:ahLst/>
            <a:cxnLst/>
            <a:rect l="l" t="t" r="r" b="b"/>
            <a:pathLst>
              <a:path w="78587" h="27698">
                <a:moveTo>
                  <a:pt x="0" y="0"/>
                </a:moveTo>
                <a:lnTo>
                  <a:pt x="78587" y="27698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4" name="object 434"/>
          <p:cNvSpPr/>
          <p:nvPr/>
        </p:nvSpPr>
        <p:spPr>
          <a:xfrm>
            <a:off x="792303" y="5836738"/>
            <a:ext cx="3162" cy="1117"/>
          </a:xfrm>
          <a:custGeom>
            <a:avLst/>
            <a:gdLst/>
            <a:ahLst/>
            <a:cxnLst/>
            <a:rect l="l" t="t" r="r" b="b"/>
            <a:pathLst>
              <a:path w="3162" h="1117">
                <a:moveTo>
                  <a:pt x="3162" y="1117"/>
                </a:moveTo>
                <a:lnTo>
                  <a:pt x="0" y="0"/>
                </a:lnTo>
              </a:path>
            </a:pathLst>
          </a:custGeom>
          <a:ln w="2412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5" name="object 435"/>
          <p:cNvSpPr/>
          <p:nvPr/>
        </p:nvSpPr>
        <p:spPr>
          <a:xfrm>
            <a:off x="791334" y="5765398"/>
            <a:ext cx="25222" cy="13893"/>
          </a:xfrm>
          <a:custGeom>
            <a:avLst/>
            <a:gdLst/>
            <a:ahLst/>
            <a:cxnLst/>
            <a:rect l="l" t="t" r="r" b="b"/>
            <a:pathLst>
              <a:path w="25222" h="13893">
                <a:moveTo>
                  <a:pt x="0" y="13893"/>
                </a:moveTo>
                <a:lnTo>
                  <a:pt x="25222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6" name="object 436"/>
          <p:cNvSpPr/>
          <p:nvPr/>
        </p:nvSpPr>
        <p:spPr>
          <a:xfrm>
            <a:off x="796001" y="5934955"/>
            <a:ext cx="533" cy="101"/>
          </a:xfrm>
          <a:custGeom>
            <a:avLst/>
            <a:gdLst/>
            <a:ahLst/>
            <a:cxnLst/>
            <a:rect l="l" t="t" r="r" b="b"/>
            <a:pathLst>
              <a:path w="533" h="101">
                <a:moveTo>
                  <a:pt x="533" y="101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7" name="object 437"/>
          <p:cNvSpPr/>
          <p:nvPr/>
        </p:nvSpPr>
        <p:spPr>
          <a:xfrm>
            <a:off x="858693" y="5789164"/>
            <a:ext cx="103809" cy="27749"/>
          </a:xfrm>
          <a:custGeom>
            <a:avLst/>
            <a:gdLst/>
            <a:ahLst/>
            <a:cxnLst/>
            <a:rect l="l" t="t" r="r" b="b"/>
            <a:pathLst>
              <a:path w="103809" h="27749">
                <a:moveTo>
                  <a:pt x="0" y="13893"/>
                </a:moveTo>
                <a:lnTo>
                  <a:pt x="25222" y="0"/>
                </a:lnTo>
                <a:lnTo>
                  <a:pt x="103809" y="27749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8" name="object 438"/>
          <p:cNvSpPr/>
          <p:nvPr/>
        </p:nvSpPr>
        <p:spPr>
          <a:xfrm>
            <a:off x="542698" y="6470535"/>
            <a:ext cx="344373" cy="253301"/>
          </a:xfrm>
          <a:custGeom>
            <a:avLst/>
            <a:gdLst/>
            <a:ahLst/>
            <a:cxnLst/>
            <a:rect l="l" t="t" r="r" b="b"/>
            <a:pathLst>
              <a:path w="344373" h="253301">
                <a:moveTo>
                  <a:pt x="2184" y="128104"/>
                </a:moveTo>
                <a:lnTo>
                  <a:pt x="2235" y="132626"/>
                </a:lnTo>
                <a:lnTo>
                  <a:pt x="344373" y="253301"/>
                </a:lnTo>
                <a:lnTo>
                  <a:pt x="342138" y="120713"/>
                </a:lnTo>
                <a:lnTo>
                  <a:pt x="0" y="0"/>
                </a:lnTo>
                <a:lnTo>
                  <a:pt x="2184" y="128104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9" name="object 439"/>
          <p:cNvSpPr/>
          <p:nvPr/>
        </p:nvSpPr>
        <p:spPr>
          <a:xfrm>
            <a:off x="542697" y="6427998"/>
            <a:ext cx="77279" cy="42532"/>
          </a:xfrm>
          <a:custGeom>
            <a:avLst/>
            <a:gdLst/>
            <a:ahLst/>
            <a:cxnLst/>
            <a:rect l="l" t="t" r="r" b="b"/>
            <a:pathLst>
              <a:path w="77279" h="42532">
                <a:moveTo>
                  <a:pt x="0" y="42532"/>
                </a:moveTo>
                <a:lnTo>
                  <a:pt x="77279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0" name="object 440"/>
          <p:cNvSpPr/>
          <p:nvPr/>
        </p:nvSpPr>
        <p:spPr>
          <a:xfrm>
            <a:off x="615591" y="6143885"/>
            <a:ext cx="43256" cy="332435"/>
          </a:xfrm>
          <a:custGeom>
            <a:avLst/>
            <a:gdLst/>
            <a:ahLst/>
            <a:cxnLst/>
            <a:rect l="l" t="t" r="r" b="b"/>
            <a:pathLst>
              <a:path w="43256" h="332435">
                <a:moveTo>
                  <a:pt x="27609" y="15265"/>
                </a:moveTo>
                <a:lnTo>
                  <a:pt x="28727" y="34899"/>
                </a:lnTo>
                <a:lnTo>
                  <a:pt x="33731" y="332435"/>
                </a:lnTo>
                <a:lnTo>
                  <a:pt x="5054" y="322326"/>
                </a:lnTo>
                <a:lnTo>
                  <a:pt x="0" y="24739"/>
                </a:lnTo>
                <a:lnTo>
                  <a:pt x="8699" y="8610"/>
                </a:lnTo>
                <a:lnTo>
                  <a:pt x="24307" y="0"/>
                </a:lnTo>
                <a:lnTo>
                  <a:pt x="43256" y="6667"/>
                </a:lnTo>
                <a:lnTo>
                  <a:pt x="27609" y="15265"/>
                </a:lnTo>
                <a:lnTo>
                  <a:pt x="8699" y="861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1" name="object 441"/>
          <p:cNvSpPr/>
          <p:nvPr/>
        </p:nvSpPr>
        <p:spPr>
          <a:xfrm>
            <a:off x="649325" y="6150546"/>
            <a:ext cx="23761" cy="325767"/>
          </a:xfrm>
          <a:custGeom>
            <a:avLst/>
            <a:gdLst/>
            <a:ahLst/>
            <a:cxnLst/>
            <a:rect l="l" t="t" r="r" b="b"/>
            <a:pathLst>
              <a:path w="23761" h="325767">
                <a:moveTo>
                  <a:pt x="0" y="325767"/>
                </a:moveTo>
                <a:lnTo>
                  <a:pt x="23761" y="312737"/>
                </a:lnTo>
                <a:lnTo>
                  <a:pt x="18757" y="15163"/>
                </a:lnTo>
                <a:lnTo>
                  <a:pt x="9525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2" name="object 442"/>
          <p:cNvSpPr/>
          <p:nvPr/>
        </p:nvSpPr>
        <p:spPr>
          <a:xfrm>
            <a:off x="672555" y="6431263"/>
            <a:ext cx="61188" cy="21577"/>
          </a:xfrm>
          <a:custGeom>
            <a:avLst/>
            <a:gdLst/>
            <a:ahLst/>
            <a:cxnLst/>
            <a:rect l="l" t="t" r="r" b="b"/>
            <a:pathLst>
              <a:path w="61188" h="21577">
                <a:moveTo>
                  <a:pt x="61188" y="21577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3" name="object 443"/>
          <p:cNvSpPr/>
          <p:nvPr/>
        </p:nvSpPr>
        <p:spPr>
          <a:xfrm>
            <a:off x="729608" y="6192733"/>
            <a:ext cx="33782" cy="323824"/>
          </a:xfrm>
          <a:custGeom>
            <a:avLst/>
            <a:gdLst/>
            <a:ahLst/>
            <a:cxnLst/>
            <a:rect l="l" t="t" r="r" b="b"/>
            <a:pathLst>
              <a:path w="33781" h="323824">
                <a:moveTo>
                  <a:pt x="3746" y="236778"/>
                </a:moveTo>
                <a:lnTo>
                  <a:pt x="0" y="16129"/>
                </a:lnTo>
                <a:lnTo>
                  <a:pt x="8699" y="0"/>
                </a:lnTo>
                <a:lnTo>
                  <a:pt x="27660" y="6654"/>
                </a:lnTo>
                <a:lnTo>
                  <a:pt x="28778" y="26289"/>
                </a:lnTo>
                <a:lnTo>
                  <a:pt x="33782" y="323824"/>
                </a:lnTo>
                <a:lnTo>
                  <a:pt x="5054" y="313715"/>
                </a:lnTo>
                <a:lnTo>
                  <a:pt x="3746" y="236778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4" name="object 444"/>
          <p:cNvSpPr/>
          <p:nvPr/>
        </p:nvSpPr>
        <p:spPr>
          <a:xfrm>
            <a:off x="738311" y="6184083"/>
            <a:ext cx="34556" cy="15303"/>
          </a:xfrm>
          <a:custGeom>
            <a:avLst/>
            <a:gdLst/>
            <a:ahLst/>
            <a:cxnLst/>
            <a:rect l="l" t="t" r="r" b="b"/>
            <a:pathLst>
              <a:path w="34556" h="15303">
                <a:moveTo>
                  <a:pt x="0" y="8648"/>
                </a:moveTo>
                <a:lnTo>
                  <a:pt x="15646" y="0"/>
                </a:lnTo>
                <a:lnTo>
                  <a:pt x="34556" y="6705"/>
                </a:lnTo>
                <a:lnTo>
                  <a:pt x="18948" y="15303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5" name="object 445"/>
          <p:cNvSpPr/>
          <p:nvPr/>
        </p:nvSpPr>
        <p:spPr>
          <a:xfrm>
            <a:off x="763393" y="6190788"/>
            <a:ext cx="23761" cy="325767"/>
          </a:xfrm>
          <a:custGeom>
            <a:avLst/>
            <a:gdLst/>
            <a:ahLst/>
            <a:cxnLst/>
            <a:rect l="l" t="t" r="r" b="b"/>
            <a:pathLst>
              <a:path w="23761" h="325767">
                <a:moveTo>
                  <a:pt x="9474" y="0"/>
                </a:moveTo>
                <a:lnTo>
                  <a:pt x="18707" y="15163"/>
                </a:lnTo>
                <a:lnTo>
                  <a:pt x="23761" y="312737"/>
                </a:lnTo>
                <a:lnTo>
                  <a:pt x="0" y="325767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6" name="object 446"/>
          <p:cNvSpPr/>
          <p:nvPr/>
        </p:nvSpPr>
        <p:spPr>
          <a:xfrm>
            <a:off x="786568" y="6471503"/>
            <a:ext cx="61239" cy="21577"/>
          </a:xfrm>
          <a:custGeom>
            <a:avLst/>
            <a:gdLst/>
            <a:ahLst/>
            <a:cxnLst/>
            <a:rect l="l" t="t" r="r" b="b"/>
            <a:pathLst>
              <a:path w="61239" h="21577">
                <a:moveTo>
                  <a:pt x="61239" y="21577"/>
                </a:moveTo>
                <a:lnTo>
                  <a:pt x="0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7" name="object 447"/>
          <p:cNvSpPr/>
          <p:nvPr/>
        </p:nvSpPr>
        <p:spPr>
          <a:xfrm>
            <a:off x="843680" y="6224323"/>
            <a:ext cx="57492" cy="332473"/>
          </a:xfrm>
          <a:custGeom>
            <a:avLst/>
            <a:gdLst/>
            <a:ahLst/>
            <a:cxnLst/>
            <a:rect l="l" t="t" r="r" b="b"/>
            <a:pathLst>
              <a:path w="57492" h="332473">
                <a:moveTo>
                  <a:pt x="2476" y="171703"/>
                </a:moveTo>
                <a:lnTo>
                  <a:pt x="0" y="24790"/>
                </a:lnTo>
                <a:lnTo>
                  <a:pt x="8699" y="8648"/>
                </a:lnTo>
                <a:lnTo>
                  <a:pt x="24345" y="0"/>
                </a:lnTo>
                <a:lnTo>
                  <a:pt x="43256" y="6705"/>
                </a:lnTo>
                <a:lnTo>
                  <a:pt x="52489" y="21869"/>
                </a:lnTo>
                <a:lnTo>
                  <a:pt x="57492" y="319443"/>
                </a:lnTo>
                <a:lnTo>
                  <a:pt x="33769" y="332473"/>
                </a:lnTo>
                <a:lnTo>
                  <a:pt x="5003" y="322364"/>
                </a:lnTo>
                <a:lnTo>
                  <a:pt x="2476" y="171703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8" name="object 448"/>
          <p:cNvSpPr/>
          <p:nvPr/>
        </p:nvSpPr>
        <p:spPr>
          <a:xfrm>
            <a:off x="852377" y="6232974"/>
            <a:ext cx="25082" cy="323824"/>
          </a:xfrm>
          <a:custGeom>
            <a:avLst/>
            <a:gdLst/>
            <a:ahLst/>
            <a:cxnLst/>
            <a:rect l="l" t="t" r="r" b="b"/>
            <a:pathLst>
              <a:path w="25082" h="323824">
                <a:moveTo>
                  <a:pt x="0" y="0"/>
                </a:moveTo>
                <a:lnTo>
                  <a:pt x="18948" y="6654"/>
                </a:lnTo>
                <a:lnTo>
                  <a:pt x="20066" y="26288"/>
                </a:lnTo>
                <a:lnTo>
                  <a:pt x="25082" y="323824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9" name="object 449"/>
          <p:cNvSpPr/>
          <p:nvPr/>
        </p:nvSpPr>
        <p:spPr>
          <a:xfrm>
            <a:off x="871330" y="6231034"/>
            <a:ext cx="15608" cy="8597"/>
          </a:xfrm>
          <a:custGeom>
            <a:avLst/>
            <a:gdLst/>
            <a:ahLst/>
            <a:cxnLst/>
            <a:rect l="l" t="t" r="r" b="b"/>
            <a:pathLst>
              <a:path w="15608" h="8597">
                <a:moveTo>
                  <a:pt x="0" y="8597"/>
                </a:moveTo>
                <a:lnTo>
                  <a:pt x="15608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0" name="object 450"/>
          <p:cNvSpPr/>
          <p:nvPr/>
        </p:nvSpPr>
        <p:spPr>
          <a:xfrm>
            <a:off x="884842" y="6511738"/>
            <a:ext cx="94234" cy="79514"/>
          </a:xfrm>
          <a:custGeom>
            <a:avLst/>
            <a:gdLst/>
            <a:ahLst/>
            <a:cxnLst/>
            <a:rect l="l" t="t" r="r" b="b"/>
            <a:pathLst>
              <a:path w="94234" h="79514">
                <a:moveTo>
                  <a:pt x="0" y="79514"/>
                </a:moveTo>
                <a:lnTo>
                  <a:pt x="94234" y="27660"/>
                </a:lnTo>
                <a:lnTo>
                  <a:pt x="15798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51" name="object 451"/>
          <p:cNvSpPr/>
          <p:nvPr/>
        </p:nvSpPr>
        <p:spPr>
          <a:xfrm>
            <a:off x="887077" y="6539403"/>
            <a:ext cx="94234" cy="184429"/>
          </a:xfrm>
          <a:custGeom>
            <a:avLst/>
            <a:gdLst/>
            <a:ahLst/>
            <a:cxnLst/>
            <a:rect l="l" t="t" r="r" b="b"/>
            <a:pathLst>
              <a:path w="94234" h="184429">
                <a:moveTo>
                  <a:pt x="0" y="184429"/>
                </a:moveTo>
                <a:lnTo>
                  <a:pt x="94234" y="132626"/>
                </a:lnTo>
                <a:lnTo>
                  <a:pt x="91998" y="0"/>
                </a:lnTo>
              </a:path>
            </a:pathLst>
          </a:custGeom>
          <a:ln w="2413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 txBox="1"/>
          <p:nvPr/>
        </p:nvSpPr>
        <p:spPr>
          <a:xfrm>
            <a:off x="3524312" y="1568099"/>
            <a:ext cx="125526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  <a:spcBef>
                <a:spcPts val="66"/>
              </a:spcBef>
            </a:pPr>
            <a:r>
              <a:rPr sz="1800" b="1" spc="0" baseline="2275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4" name="object 174"/>
          <p:cNvSpPr txBox="1"/>
          <p:nvPr/>
        </p:nvSpPr>
        <p:spPr>
          <a:xfrm>
            <a:off x="6348143" y="9949543"/>
            <a:ext cx="34963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3" name="object 173"/>
          <p:cNvSpPr txBox="1"/>
          <p:nvPr/>
        </p:nvSpPr>
        <p:spPr>
          <a:xfrm>
            <a:off x="6383106" y="9949543"/>
            <a:ext cx="181674" cy="1326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2" name="object 172"/>
          <p:cNvSpPr txBox="1"/>
          <p:nvPr/>
        </p:nvSpPr>
        <p:spPr>
          <a:xfrm>
            <a:off x="6348143" y="10082162"/>
            <a:ext cx="34963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"/>
              </a:spcBef>
            </a:pPr>
            <a:endParaRPr sz="850"/>
          </a:p>
        </p:txBody>
      </p:sp>
      <p:sp>
        <p:nvSpPr>
          <p:cNvPr id="171" name="object 171"/>
          <p:cNvSpPr txBox="1"/>
          <p:nvPr/>
        </p:nvSpPr>
        <p:spPr>
          <a:xfrm>
            <a:off x="6383106" y="10082162"/>
            <a:ext cx="195826" cy="10832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902">
              <a:lnSpc>
                <a:spcPts val="455"/>
              </a:lnSpc>
              <a:spcBef>
                <a:spcPts val="417"/>
              </a:spcBef>
            </a:pPr>
            <a:r>
              <a:rPr sz="750" b="1" spc="0" baseline="-11595" dirty="0" smtClean="0">
                <a:solidFill>
                  <a:srgbClr val="FDFDFD"/>
                </a:solidFill>
                <a:latin typeface="Times New Roman"/>
                <a:cs typeface="Times New Roman"/>
              </a:rPr>
              <a:t>MB1</a:t>
            </a:r>
            <a:endParaRPr sz="500">
              <a:latin typeface="Times New Roman"/>
              <a:cs typeface="Times New Roman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076901" y="8967510"/>
            <a:ext cx="111573" cy="111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69" name="object 169"/>
          <p:cNvSpPr txBox="1"/>
          <p:nvPr/>
        </p:nvSpPr>
        <p:spPr>
          <a:xfrm>
            <a:off x="1188474" y="8967510"/>
            <a:ext cx="44605" cy="111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68" name="object 168"/>
          <p:cNvSpPr txBox="1"/>
          <p:nvPr/>
        </p:nvSpPr>
        <p:spPr>
          <a:xfrm>
            <a:off x="1233080" y="8967510"/>
            <a:ext cx="111572" cy="111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67" name="object 167"/>
          <p:cNvSpPr txBox="1"/>
          <p:nvPr/>
        </p:nvSpPr>
        <p:spPr>
          <a:xfrm>
            <a:off x="1076901" y="9079118"/>
            <a:ext cx="267751" cy="4469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 txBox="1"/>
          <p:nvPr/>
        </p:nvSpPr>
        <p:spPr>
          <a:xfrm>
            <a:off x="1076901" y="9123808"/>
            <a:ext cx="111573" cy="111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65" name="object 165"/>
          <p:cNvSpPr txBox="1"/>
          <p:nvPr/>
        </p:nvSpPr>
        <p:spPr>
          <a:xfrm>
            <a:off x="1188474" y="9123808"/>
            <a:ext cx="44602" cy="111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64" name="object 164"/>
          <p:cNvSpPr txBox="1"/>
          <p:nvPr/>
        </p:nvSpPr>
        <p:spPr>
          <a:xfrm>
            <a:off x="1233077" y="9123808"/>
            <a:ext cx="111575" cy="1115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63" name="object 163"/>
          <p:cNvSpPr txBox="1"/>
          <p:nvPr/>
        </p:nvSpPr>
        <p:spPr>
          <a:xfrm>
            <a:off x="641348" y="9005107"/>
            <a:ext cx="67157" cy="674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0"/>
              </a:spcBef>
            </a:pPr>
            <a:endParaRPr sz="500"/>
          </a:p>
        </p:txBody>
      </p:sp>
      <p:sp>
        <p:nvSpPr>
          <p:cNvPr id="162" name="object 162"/>
          <p:cNvSpPr txBox="1"/>
          <p:nvPr/>
        </p:nvSpPr>
        <p:spPr>
          <a:xfrm>
            <a:off x="708506" y="9005107"/>
            <a:ext cx="67538" cy="674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0"/>
              </a:spcBef>
            </a:pPr>
            <a:endParaRPr sz="500"/>
          </a:p>
        </p:txBody>
      </p:sp>
      <p:sp>
        <p:nvSpPr>
          <p:cNvPr id="161" name="object 161"/>
          <p:cNvSpPr txBox="1"/>
          <p:nvPr/>
        </p:nvSpPr>
        <p:spPr>
          <a:xfrm>
            <a:off x="1076902" y="8521322"/>
            <a:ext cx="111570" cy="111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7"/>
              </a:spcBef>
            </a:pPr>
            <a:endParaRPr sz="850"/>
          </a:p>
        </p:txBody>
      </p:sp>
      <p:sp>
        <p:nvSpPr>
          <p:cNvPr id="160" name="object 160"/>
          <p:cNvSpPr txBox="1"/>
          <p:nvPr/>
        </p:nvSpPr>
        <p:spPr>
          <a:xfrm>
            <a:off x="1188472" y="8521322"/>
            <a:ext cx="44615" cy="111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7"/>
              </a:spcBef>
            </a:pPr>
            <a:endParaRPr sz="850"/>
          </a:p>
        </p:txBody>
      </p:sp>
      <p:sp>
        <p:nvSpPr>
          <p:cNvPr id="159" name="object 159"/>
          <p:cNvSpPr txBox="1"/>
          <p:nvPr/>
        </p:nvSpPr>
        <p:spPr>
          <a:xfrm>
            <a:off x="1233087" y="8521322"/>
            <a:ext cx="111565" cy="1114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7"/>
              </a:spcBef>
            </a:pPr>
            <a:endParaRPr sz="850"/>
          </a:p>
        </p:txBody>
      </p:sp>
      <p:sp>
        <p:nvSpPr>
          <p:cNvPr id="158" name="object 158"/>
          <p:cNvSpPr txBox="1"/>
          <p:nvPr/>
        </p:nvSpPr>
        <p:spPr>
          <a:xfrm>
            <a:off x="1076902" y="8632791"/>
            <a:ext cx="267750" cy="447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 txBox="1"/>
          <p:nvPr/>
        </p:nvSpPr>
        <p:spPr>
          <a:xfrm>
            <a:off x="1076902" y="8677509"/>
            <a:ext cx="111567" cy="1115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56" name="object 156"/>
          <p:cNvSpPr txBox="1"/>
          <p:nvPr/>
        </p:nvSpPr>
        <p:spPr>
          <a:xfrm>
            <a:off x="1188469" y="8677509"/>
            <a:ext cx="44615" cy="1115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55" name="object 155"/>
          <p:cNvSpPr txBox="1"/>
          <p:nvPr/>
        </p:nvSpPr>
        <p:spPr>
          <a:xfrm>
            <a:off x="1233084" y="8677509"/>
            <a:ext cx="111568" cy="11156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54" name="object 154"/>
          <p:cNvSpPr txBox="1"/>
          <p:nvPr/>
        </p:nvSpPr>
        <p:spPr>
          <a:xfrm>
            <a:off x="641342" y="8570786"/>
            <a:ext cx="67160" cy="67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0"/>
              </a:spcBef>
            </a:pPr>
            <a:endParaRPr sz="500"/>
          </a:p>
        </p:txBody>
      </p:sp>
      <p:sp>
        <p:nvSpPr>
          <p:cNvPr id="153" name="object 153"/>
          <p:cNvSpPr txBox="1"/>
          <p:nvPr/>
        </p:nvSpPr>
        <p:spPr>
          <a:xfrm>
            <a:off x="708503" y="8570786"/>
            <a:ext cx="67535" cy="6738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0"/>
              </a:spcBef>
            </a:pPr>
            <a:endParaRPr sz="500"/>
          </a:p>
        </p:txBody>
      </p:sp>
      <p:sp>
        <p:nvSpPr>
          <p:cNvPr id="152" name="object 152"/>
          <p:cNvSpPr txBox="1"/>
          <p:nvPr/>
        </p:nvSpPr>
        <p:spPr>
          <a:xfrm>
            <a:off x="4056938" y="8373706"/>
            <a:ext cx="3037687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3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5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1" name="object 151"/>
          <p:cNvSpPr txBox="1"/>
          <p:nvPr/>
        </p:nvSpPr>
        <p:spPr>
          <a:xfrm>
            <a:off x="605177" y="8373366"/>
            <a:ext cx="203959" cy="134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 txBox="1"/>
          <p:nvPr/>
        </p:nvSpPr>
        <p:spPr>
          <a:xfrm>
            <a:off x="1076901" y="8074924"/>
            <a:ext cx="111570" cy="111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9"/>
              </a:spcBef>
            </a:pPr>
            <a:endParaRPr sz="850"/>
          </a:p>
        </p:txBody>
      </p:sp>
      <p:sp>
        <p:nvSpPr>
          <p:cNvPr id="149" name="object 149"/>
          <p:cNvSpPr txBox="1"/>
          <p:nvPr/>
        </p:nvSpPr>
        <p:spPr>
          <a:xfrm>
            <a:off x="1188471" y="8074924"/>
            <a:ext cx="44605" cy="111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9"/>
              </a:spcBef>
            </a:pPr>
            <a:endParaRPr sz="850"/>
          </a:p>
        </p:txBody>
      </p:sp>
      <p:sp>
        <p:nvSpPr>
          <p:cNvPr id="148" name="object 148"/>
          <p:cNvSpPr txBox="1"/>
          <p:nvPr/>
        </p:nvSpPr>
        <p:spPr>
          <a:xfrm>
            <a:off x="1233077" y="8074924"/>
            <a:ext cx="111587" cy="1116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9"/>
              </a:spcBef>
            </a:pPr>
            <a:endParaRPr sz="850"/>
          </a:p>
        </p:txBody>
      </p:sp>
      <p:sp>
        <p:nvSpPr>
          <p:cNvPr id="147" name="object 147"/>
          <p:cNvSpPr txBox="1"/>
          <p:nvPr/>
        </p:nvSpPr>
        <p:spPr>
          <a:xfrm>
            <a:off x="1076901" y="8186604"/>
            <a:ext cx="267762" cy="446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1076901" y="8231212"/>
            <a:ext cx="111579" cy="1115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45" name="object 145"/>
          <p:cNvSpPr txBox="1"/>
          <p:nvPr/>
        </p:nvSpPr>
        <p:spPr>
          <a:xfrm>
            <a:off x="1188481" y="8231212"/>
            <a:ext cx="44602" cy="1115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44" name="object 144"/>
          <p:cNvSpPr txBox="1"/>
          <p:nvPr/>
        </p:nvSpPr>
        <p:spPr>
          <a:xfrm>
            <a:off x="1233083" y="8231212"/>
            <a:ext cx="111580" cy="11157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43" name="object 143"/>
          <p:cNvSpPr txBox="1"/>
          <p:nvPr/>
        </p:nvSpPr>
        <p:spPr>
          <a:xfrm>
            <a:off x="641342" y="8120792"/>
            <a:ext cx="67160" cy="67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0"/>
              </a:spcBef>
            </a:pPr>
            <a:endParaRPr sz="500"/>
          </a:p>
        </p:txBody>
      </p:sp>
      <p:sp>
        <p:nvSpPr>
          <p:cNvPr id="142" name="object 142"/>
          <p:cNvSpPr txBox="1"/>
          <p:nvPr/>
        </p:nvSpPr>
        <p:spPr>
          <a:xfrm>
            <a:off x="708503" y="8120792"/>
            <a:ext cx="67649" cy="673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500"/>
              </a:lnSpc>
              <a:spcBef>
                <a:spcPts val="30"/>
              </a:spcBef>
            </a:pPr>
            <a:endParaRPr sz="500"/>
          </a:p>
        </p:txBody>
      </p:sp>
      <p:sp>
        <p:nvSpPr>
          <p:cNvPr id="141" name="object 141"/>
          <p:cNvSpPr txBox="1"/>
          <p:nvPr/>
        </p:nvSpPr>
        <p:spPr>
          <a:xfrm>
            <a:off x="1076900" y="7628731"/>
            <a:ext cx="111575" cy="1115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40" name="object 140"/>
          <p:cNvSpPr txBox="1"/>
          <p:nvPr/>
        </p:nvSpPr>
        <p:spPr>
          <a:xfrm>
            <a:off x="1188476" y="7628731"/>
            <a:ext cx="44603" cy="1115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39" name="object 139"/>
          <p:cNvSpPr txBox="1"/>
          <p:nvPr/>
        </p:nvSpPr>
        <p:spPr>
          <a:xfrm>
            <a:off x="1233079" y="7628731"/>
            <a:ext cx="111582" cy="1115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38" name="object 138"/>
          <p:cNvSpPr txBox="1"/>
          <p:nvPr/>
        </p:nvSpPr>
        <p:spPr>
          <a:xfrm>
            <a:off x="1076900" y="7740308"/>
            <a:ext cx="267761" cy="446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 txBox="1"/>
          <p:nvPr/>
        </p:nvSpPr>
        <p:spPr>
          <a:xfrm>
            <a:off x="1076900" y="7784915"/>
            <a:ext cx="111567" cy="1115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36" name="object 136"/>
          <p:cNvSpPr txBox="1"/>
          <p:nvPr/>
        </p:nvSpPr>
        <p:spPr>
          <a:xfrm>
            <a:off x="1188468" y="7784915"/>
            <a:ext cx="44615" cy="1115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35" name="object 135"/>
          <p:cNvSpPr txBox="1"/>
          <p:nvPr/>
        </p:nvSpPr>
        <p:spPr>
          <a:xfrm>
            <a:off x="1233083" y="7784915"/>
            <a:ext cx="111578" cy="1115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850"/>
              </a:lnSpc>
              <a:spcBef>
                <a:spcPts val="28"/>
              </a:spcBef>
            </a:pPr>
            <a:endParaRPr sz="850"/>
          </a:p>
        </p:txBody>
      </p:sp>
      <p:sp>
        <p:nvSpPr>
          <p:cNvPr id="134" name="object 134"/>
          <p:cNvSpPr txBox="1"/>
          <p:nvPr/>
        </p:nvSpPr>
        <p:spPr>
          <a:xfrm>
            <a:off x="853754" y="7539407"/>
            <a:ext cx="133819" cy="1783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3" name="object 133"/>
          <p:cNvSpPr txBox="1"/>
          <p:nvPr/>
        </p:nvSpPr>
        <p:spPr>
          <a:xfrm>
            <a:off x="987574" y="7539407"/>
            <a:ext cx="446298" cy="1783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2" name="object 132"/>
          <p:cNvSpPr txBox="1"/>
          <p:nvPr/>
        </p:nvSpPr>
        <p:spPr>
          <a:xfrm>
            <a:off x="1433873" y="7539407"/>
            <a:ext cx="89214" cy="17838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1" name="object 131"/>
          <p:cNvSpPr txBox="1"/>
          <p:nvPr/>
        </p:nvSpPr>
        <p:spPr>
          <a:xfrm>
            <a:off x="1703151" y="7114853"/>
            <a:ext cx="411848" cy="425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0" name="object 130"/>
          <p:cNvSpPr txBox="1"/>
          <p:nvPr/>
        </p:nvSpPr>
        <p:spPr>
          <a:xfrm>
            <a:off x="2114999" y="7114853"/>
            <a:ext cx="793325" cy="425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1"/>
              </a:spcBef>
            </a:pPr>
            <a:endParaRPr sz="650"/>
          </a:p>
          <a:p>
            <a:pPr marL="164997">
              <a:lnSpc>
                <a:spcPct val="101725"/>
              </a:lnSpc>
              <a:spcBef>
                <a:spcPts val="1000"/>
              </a:spcBef>
            </a:pP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H</a:t>
            </a:r>
            <a:r>
              <a:rPr sz="700" b="1" spc="-14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-LED/R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G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2908325" y="7114853"/>
            <a:ext cx="793324" cy="4256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1"/>
              </a:spcBef>
            </a:pPr>
            <a:endParaRPr sz="650"/>
          </a:p>
          <a:p>
            <a:pPr marL="165014">
              <a:lnSpc>
                <a:spcPct val="101725"/>
              </a:lnSpc>
              <a:spcBef>
                <a:spcPts val="1000"/>
              </a:spcBef>
            </a:pP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H</a:t>
            </a:r>
            <a:r>
              <a:rPr sz="700" b="1" spc="-14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-LED/R</a:t>
            </a:r>
            <a:r>
              <a:rPr sz="700" b="1" spc="-9" dirty="0" smtClean="0">
                <a:solidFill>
                  <a:srgbClr val="363435"/>
                </a:solidFill>
                <a:latin typeface="Calibri"/>
                <a:cs typeface="Calibri"/>
              </a:rPr>
              <a:t>A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G</a:t>
            </a:r>
            <a:endParaRPr sz="700">
              <a:latin typeface="Calibri"/>
              <a:cs typeface="Calibri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1703151" y="7540503"/>
            <a:ext cx="411848" cy="445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7" name="object 127"/>
          <p:cNvSpPr txBox="1"/>
          <p:nvPr/>
        </p:nvSpPr>
        <p:spPr>
          <a:xfrm>
            <a:off x="2114999" y="7540503"/>
            <a:ext cx="793325" cy="445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6" name="object 126"/>
          <p:cNvSpPr txBox="1"/>
          <p:nvPr/>
        </p:nvSpPr>
        <p:spPr>
          <a:xfrm>
            <a:off x="2908325" y="7540503"/>
            <a:ext cx="793324" cy="445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5" name="object 125"/>
          <p:cNvSpPr txBox="1"/>
          <p:nvPr/>
        </p:nvSpPr>
        <p:spPr>
          <a:xfrm>
            <a:off x="1703151" y="7986290"/>
            <a:ext cx="411848" cy="445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4" name="object 124"/>
          <p:cNvSpPr txBox="1"/>
          <p:nvPr/>
        </p:nvSpPr>
        <p:spPr>
          <a:xfrm>
            <a:off x="2114999" y="7986290"/>
            <a:ext cx="793325" cy="445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3"/>
              </a:spcBef>
            </a:pPr>
            <a:endParaRPr sz="750"/>
          </a:p>
          <a:p>
            <a:pPr marL="239510">
              <a:lnSpc>
                <a:spcPct val="101725"/>
              </a:lnSpc>
              <a:spcBef>
                <a:spcPts val="1000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2908325" y="7986290"/>
            <a:ext cx="793324" cy="445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3"/>
              </a:spcBef>
            </a:pPr>
            <a:endParaRPr sz="750"/>
          </a:p>
          <a:p>
            <a:pPr marL="81997">
              <a:lnSpc>
                <a:spcPct val="101725"/>
              </a:lnSpc>
              <a:spcBef>
                <a:spcPts val="1000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(98-264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ac/dc)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1703151" y="8432078"/>
            <a:ext cx="411848" cy="4457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1" name="object 121"/>
          <p:cNvSpPr txBox="1"/>
          <p:nvPr/>
        </p:nvSpPr>
        <p:spPr>
          <a:xfrm>
            <a:off x="2114999" y="8432078"/>
            <a:ext cx="793325" cy="4457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3"/>
              </a:spcBef>
            </a:pPr>
            <a:endParaRPr sz="750"/>
          </a:p>
          <a:p>
            <a:pPr marL="239510">
              <a:lnSpc>
                <a:spcPct val="101725"/>
              </a:lnSpc>
              <a:spcBef>
                <a:spcPts val="1000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2908325" y="8432078"/>
            <a:ext cx="793324" cy="4457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3"/>
              </a:spcBef>
            </a:pPr>
            <a:endParaRPr sz="750"/>
          </a:p>
          <a:p>
            <a:pPr marL="81997">
              <a:lnSpc>
                <a:spcPct val="101725"/>
              </a:lnSpc>
              <a:spcBef>
                <a:spcPts val="1000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(98-264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ac/dc)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703151" y="8877865"/>
            <a:ext cx="411848" cy="445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8" name="object 118"/>
          <p:cNvSpPr txBox="1"/>
          <p:nvPr/>
        </p:nvSpPr>
        <p:spPr>
          <a:xfrm>
            <a:off x="2114999" y="8877865"/>
            <a:ext cx="793325" cy="445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4"/>
              </a:spcBef>
            </a:pPr>
            <a:endParaRPr sz="750"/>
          </a:p>
          <a:p>
            <a:pPr marL="239510">
              <a:lnSpc>
                <a:spcPct val="101725"/>
              </a:lnSpc>
              <a:spcBef>
                <a:spcPts val="1000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(24</a:t>
            </a:r>
            <a:r>
              <a:rPr sz="800" spc="-3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2908325" y="8877865"/>
            <a:ext cx="793324" cy="4457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24"/>
              </a:spcBef>
            </a:pPr>
            <a:endParaRPr sz="750"/>
          </a:p>
          <a:p>
            <a:pPr marL="81997">
              <a:lnSpc>
                <a:spcPct val="101725"/>
              </a:lnSpc>
              <a:spcBef>
                <a:spcPts val="1000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(98-264</a:t>
            </a:r>
            <a:r>
              <a:rPr sz="800" spc="-44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ac/dc)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457200" y="6972363"/>
            <a:ext cx="3358794" cy="277464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3</a:t>
            </a:r>
            <a:endParaRPr sz="1800">
              <a:latin typeface="Calibri"/>
              <a:cs typeface="Calibri"/>
            </a:endParaRPr>
          </a:p>
          <a:p>
            <a:pPr marL="1296751">
              <a:lnSpc>
                <a:spcPts val="883"/>
              </a:lnSpc>
            </a:pPr>
            <a:r>
              <a:rPr sz="1200" b="1" spc="0" baseline="-30720" dirty="0" smtClean="0">
                <a:solidFill>
                  <a:srgbClr val="363435"/>
                </a:solidFill>
                <a:latin typeface="Calibri"/>
                <a:cs typeface="Calibri"/>
              </a:rPr>
              <a:t>Colour          </a:t>
            </a:r>
            <a:r>
              <a:rPr sz="1200" b="1" spc="24" baseline="-30720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PSB/DC/24/           </a:t>
            </a:r>
            <a:r>
              <a:rPr sz="700" b="1" spc="4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700" b="1" spc="0" dirty="0" smtClean="0">
                <a:solidFill>
                  <a:srgbClr val="363435"/>
                </a:solidFill>
                <a:latin typeface="Calibri"/>
                <a:cs typeface="Calibri"/>
              </a:rPr>
              <a:t>PSB/UC/115-230/</a:t>
            </a:r>
            <a:endParaRPr sz="700">
              <a:latin typeface="Calibri"/>
              <a:cs typeface="Calibri"/>
            </a:endParaRPr>
          </a:p>
          <a:p>
            <a:pPr marL="1296752" marR="450070" indent="598017">
              <a:lnSpc>
                <a:spcPts val="3030"/>
              </a:lnSpc>
              <a:spcBef>
                <a:spcPts val="1401"/>
              </a:spcBef>
            </a:pPr>
            <a:r>
              <a:rPr sz="800" spc="-4" dirty="0" smtClean="0">
                <a:solidFill>
                  <a:srgbClr val="363435"/>
                </a:solidFill>
                <a:latin typeface="Calibri"/>
                <a:cs typeface="Calibri"/>
              </a:rPr>
              <a:t>-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(0V)                         </a:t>
            </a:r>
            <a:r>
              <a:rPr sz="800" spc="2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N </a:t>
            </a:r>
            <a:r>
              <a:rPr sz="1200" spc="-14" baseline="-34133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1200" spc="0" baseline="-34133" dirty="0" smtClean="0">
                <a:solidFill>
                  <a:srgbClr val="363435"/>
                </a:solidFill>
                <a:latin typeface="Calibri"/>
                <a:cs typeface="Calibri"/>
              </a:rPr>
              <a:t>ed                     </a:t>
            </a:r>
            <a:r>
              <a:rPr sz="1200" spc="175" baseline="-3413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        </a:t>
            </a:r>
            <a:r>
              <a:rPr sz="800" spc="39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800">
              <a:latin typeface="Calibri"/>
              <a:cs typeface="Calibri"/>
            </a:endParaRPr>
          </a:p>
          <a:p>
            <a:pPr marL="1296752" marR="456573">
              <a:lnSpc>
                <a:spcPts val="1476"/>
              </a:lnSpc>
              <a:spcBef>
                <a:spcPts val="1971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Amber                </a:t>
            </a:r>
            <a:r>
              <a:rPr sz="800" spc="11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spc="0" baseline="34133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1200" spc="-9" baseline="34133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1200" spc="0" baseline="34133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        </a:t>
            </a:r>
            <a:r>
              <a:rPr sz="1200" spc="39" baseline="3413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spc="0" baseline="34133" dirty="0" smtClean="0">
                <a:solidFill>
                  <a:srgbClr val="363435"/>
                </a:solidFill>
                <a:latin typeface="Calibri"/>
                <a:cs typeface="Calibri"/>
              </a:rPr>
              <a:t>P </a:t>
            </a:r>
            <a:endParaRPr sz="800">
              <a:latin typeface="Calibri"/>
              <a:cs typeface="Calibri"/>
            </a:endParaRPr>
          </a:p>
          <a:p>
            <a:pPr marL="1296752" marR="456573">
              <a:lnSpc>
                <a:spcPts val="1476"/>
              </a:lnSpc>
              <a:spcBef>
                <a:spcPts val="2033"/>
              </a:spcBef>
            </a:pP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G</a:t>
            </a:r>
            <a:r>
              <a:rPr sz="800" spc="-9" dirty="0" smtClean="0">
                <a:solidFill>
                  <a:srgbClr val="363435"/>
                </a:solidFill>
                <a:latin typeface="Calibri"/>
                <a:cs typeface="Calibri"/>
              </a:rPr>
              <a:t>r</a:t>
            </a:r>
            <a:r>
              <a:rPr sz="800" spc="0" dirty="0" smtClean="0">
                <a:solidFill>
                  <a:srgbClr val="363435"/>
                </a:solidFill>
                <a:latin typeface="Calibri"/>
                <a:cs typeface="Calibri"/>
              </a:rPr>
              <a:t>een                 </a:t>
            </a:r>
            <a:r>
              <a:rPr sz="800" spc="145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spc="0" baseline="34133" dirty="0" smtClean="0">
                <a:solidFill>
                  <a:srgbClr val="363435"/>
                </a:solidFill>
                <a:latin typeface="Calibri"/>
                <a:cs typeface="Calibri"/>
              </a:rPr>
              <a:t>+</a:t>
            </a:r>
            <a:r>
              <a:rPr sz="1200" spc="-9" baseline="34133" dirty="0" smtClean="0">
                <a:solidFill>
                  <a:srgbClr val="363435"/>
                </a:solidFill>
                <a:latin typeface="Calibri"/>
                <a:cs typeface="Calibri"/>
              </a:rPr>
              <a:t>v</a:t>
            </a:r>
            <a:r>
              <a:rPr sz="1200" spc="0" baseline="34133" dirty="0" smtClean="0">
                <a:solidFill>
                  <a:srgbClr val="363435"/>
                </a:solidFill>
                <a:latin typeface="Calibri"/>
                <a:cs typeface="Calibri"/>
              </a:rPr>
              <a:t>e                             </a:t>
            </a:r>
            <a:r>
              <a:rPr sz="1200" spc="39" baseline="34133" dirty="0" smtClean="0">
                <a:solidFill>
                  <a:srgbClr val="363435"/>
                </a:solidFill>
                <a:latin typeface="Calibri"/>
                <a:cs typeface="Calibri"/>
              </a:rPr>
              <a:t> </a:t>
            </a:r>
            <a:r>
              <a:rPr sz="1200" spc="0" baseline="34133" dirty="0" smtClean="0">
                <a:solidFill>
                  <a:srgbClr val="363435"/>
                </a:solidFill>
                <a:latin typeface="Calibri"/>
                <a:cs typeface="Calibri"/>
              </a:rPr>
              <a:t>P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3068570" y="6588022"/>
            <a:ext cx="52450" cy="62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 txBox="1"/>
          <p:nvPr/>
        </p:nvSpPr>
        <p:spPr>
          <a:xfrm>
            <a:off x="2648847" y="6588022"/>
            <a:ext cx="52463" cy="62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 txBox="1"/>
          <p:nvPr/>
        </p:nvSpPr>
        <p:spPr>
          <a:xfrm>
            <a:off x="1389719" y="6603751"/>
            <a:ext cx="83947" cy="4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 txBox="1"/>
          <p:nvPr/>
        </p:nvSpPr>
        <p:spPr>
          <a:xfrm>
            <a:off x="1473666" y="6603751"/>
            <a:ext cx="52463" cy="47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 txBox="1"/>
          <p:nvPr/>
        </p:nvSpPr>
        <p:spPr>
          <a:xfrm>
            <a:off x="2550925" y="6392155"/>
            <a:ext cx="83934" cy="62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 txBox="1"/>
          <p:nvPr/>
        </p:nvSpPr>
        <p:spPr>
          <a:xfrm>
            <a:off x="2634860" y="6392155"/>
            <a:ext cx="52476" cy="62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 txBox="1"/>
          <p:nvPr/>
        </p:nvSpPr>
        <p:spPr>
          <a:xfrm>
            <a:off x="1926013" y="6392155"/>
            <a:ext cx="83947" cy="62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 txBox="1"/>
          <p:nvPr/>
        </p:nvSpPr>
        <p:spPr>
          <a:xfrm>
            <a:off x="2009960" y="6392155"/>
            <a:ext cx="52463" cy="6294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 txBox="1"/>
          <p:nvPr/>
        </p:nvSpPr>
        <p:spPr>
          <a:xfrm>
            <a:off x="3185151" y="6200945"/>
            <a:ext cx="83934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 txBox="1"/>
          <p:nvPr/>
        </p:nvSpPr>
        <p:spPr>
          <a:xfrm>
            <a:off x="3269085" y="6200945"/>
            <a:ext cx="52476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1921352" y="6200945"/>
            <a:ext cx="83947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 txBox="1"/>
          <p:nvPr/>
        </p:nvSpPr>
        <p:spPr>
          <a:xfrm>
            <a:off x="2005299" y="6200945"/>
            <a:ext cx="52463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 txBox="1"/>
          <p:nvPr/>
        </p:nvSpPr>
        <p:spPr>
          <a:xfrm>
            <a:off x="3185151" y="6005079"/>
            <a:ext cx="83934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 txBox="1"/>
          <p:nvPr/>
        </p:nvSpPr>
        <p:spPr>
          <a:xfrm>
            <a:off x="3269085" y="6005079"/>
            <a:ext cx="52476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2541601" y="6005079"/>
            <a:ext cx="83934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 txBox="1"/>
          <p:nvPr/>
        </p:nvSpPr>
        <p:spPr>
          <a:xfrm>
            <a:off x="2625535" y="6005079"/>
            <a:ext cx="52463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 txBox="1"/>
          <p:nvPr/>
        </p:nvSpPr>
        <p:spPr>
          <a:xfrm>
            <a:off x="3180485" y="5809218"/>
            <a:ext cx="83946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3264432" y="5809218"/>
            <a:ext cx="52463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 txBox="1"/>
          <p:nvPr/>
        </p:nvSpPr>
        <p:spPr>
          <a:xfrm>
            <a:off x="2541601" y="5809218"/>
            <a:ext cx="83934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 txBox="1"/>
          <p:nvPr/>
        </p:nvSpPr>
        <p:spPr>
          <a:xfrm>
            <a:off x="2625535" y="5809218"/>
            <a:ext cx="52463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 txBox="1"/>
          <p:nvPr/>
        </p:nvSpPr>
        <p:spPr>
          <a:xfrm>
            <a:off x="1916690" y="5809218"/>
            <a:ext cx="83947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 txBox="1"/>
          <p:nvPr/>
        </p:nvSpPr>
        <p:spPr>
          <a:xfrm>
            <a:off x="2000637" y="5809218"/>
            <a:ext cx="52463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3343706" y="5622671"/>
            <a:ext cx="83934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3427641" y="5622671"/>
            <a:ext cx="52463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2784094" y="5622682"/>
            <a:ext cx="52463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 txBox="1"/>
          <p:nvPr/>
        </p:nvSpPr>
        <p:spPr>
          <a:xfrm>
            <a:off x="2079918" y="5622682"/>
            <a:ext cx="52463" cy="629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1179871" y="5552155"/>
            <a:ext cx="209854" cy="19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8" name="object 88"/>
          <p:cNvSpPr txBox="1"/>
          <p:nvPr/>
        </p:nvSpPr>
        <p:spPr>
          <a:xfrm>
            <a:off x="1389726" y="5552155"/>
            <a:ext cx="209854" cy="19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7" name="object 87"/>
          <p:cNvSpPr txBox="1"/>
          <p:nvPr/>
        </p:nvSpPr>
        <p:spPr>
          <a:xfrm>
            <a:off x="1599581" y="5552155"/>
            <a:ext cx="209847" cy="19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6" name="object 86"/>
          <p:cNvSpPr txBox="1"/>
          <p:nvPr/>
        </p:nvSpPr>
        <p:spPr>
          <a:xfrm>
            <a:off x="1809429" y="5552155"/>
            <a:ext cx="629570" cy="19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5" name="object 85"/>
          <p:cNvSpPr txBox="1"/>
          <p:nvPr/>
        </p:nvSpPr>
        <p:spPr>
          <a:xfrm>
            <a:off x="2438999" y="5552155"/>
            <a:ext cx="629564" cy="19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4" name="object 84"/>
          <p:cNvSpPr txBox="1"/>
          <p:nvPr/>
        </p:nvSpPr>
        <p:spPr>
          <a:xfrm>
            <a:off x="3068563" y="5552155"/>
            <a:ext cx="629565" cy="19585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3" name="object 83"/>
          <p:cNvSpPr txBox="1"/>
          <p:nvPr/>
        </p:nvSpPr>
        <p:spPr>
          <a:xfrm>
            <a:off x="1179871" y="5748011"/>
            <a:ext cx="209854" cy="1958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2" name="object 82"/>
          <p:cNvSpPr txBox="1"/>
          <p:nvPr/>
        </p:nvSpPr>
        <p:spPr>
          <a:xfrm>
            <a:off x="1389726" y="5748011"/>
            <a:ext cx="209854" cy="1958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1" name="object 81"/>
          <p:cNvSpPr txBox="1"/>
          <p:nvPr/>
        </p:nvSpPr>
        <p:spPr>
          <a:xfrm>
            <a:off x="1599581" y="5748011"/>
            <a:ext cx="209847" cy="1958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0" name="object 80"/>
          <p:cNvSpPr txBox="1"/>
          <p:nvPr/>
        </p:nvSpPr>
        <p:spPr>
          <a:xfrm>
            <a:off x="1809429" y="5748011"/>
            <a:ext cx="629570" cy="1958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9" name="object 79"/>
          <p:cNvSpPr txBox="1"/>
          <p:nvPr/>
        </p:nvSpPr>
        <p:spPr>
          <a:xfrm>
            <a:off x="2438999" y="5748011"/>
            <a:ext cx="629564" cy="1958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8" name="object 78"/>
          <p:cNvSpPr txBox="1"/>
          <p:nvPr/>
        </p:nvSpPr>
        <p:spPr>
          <a:xfrm>
            <a:off x="3068563" y="5748011"/>
            <a:ext cx="629565" cy="1958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7" name="object 77"/>
          <p:cNvSpPr txBox="1"/>
          <p:nvPr/>
        </p:nvSpPr>
        <p:spPr>
          <a:xfrm>
            <a:off x="1179871" y="5943869"/>
            <a:ext cx="209854" cy="195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6" name="object 76"/>
          <p:cNvSpPr txBox="1"/>
          <p:nvPr/>
        </p:nvSpPr>
        <p:spPr>
          <a:xfrm>
            <a:off x="1389726" y="5943869"/>
            <a:ext cx="209854" cy="195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5" name="object 75"/>
          <p:cNvSpPr txBox="1"/>
          <p:nvPr/>
        </p:nvSpPr>
        <p:spPr>
          <a:xfrm>
            <a:off x="1599581" y="5943869"/>
            <a:ext cx="209847" cy="195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4" name="object 74"/>
          <p:cNvSpPr txBox="1"/>
          <p:nvPr/>
        </p:nvSpPr>
        <p:spPr>
          <a:xfrm>
            <a:off x="1809429" y="5943869"/>
            <a:ext cx="629570" cy="195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3" name="object 73"/>
          <p:cNvSpPr txBox="1"/>
          <p:nvPr/>
        </p:nvSpPr>
        <p:spPr>
          <a:xfrm>
            <a:off x="2438999" y="5943869"/>
            <a:ext cx="629564" cy="195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2" name="object 72"/>
          <p:cNvSpPr txBox="1"/>
          <p:nvPr/>
        </p:nvSpPr>
        <p:spPr>
          <a:xfrm>
            <a:off x="3068563" y="5943869"/>
            <a:ext cx="629565" cy="1958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1" name="object 71"/>
          <p:cNvSpPr txBox="1"/>
          <p:nvPr/>
        </p:nvSpPr>
        <p:spPr>
          <a:xfrm>
            <a:off x="1179871" y="6139733"/>
            <a:ext cx="209854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0" name="object 70"/>
          <p:cNvSpPr txBox="1"/>
          <p:nvPr/>
        </p:nvSpPr>
        <p:spPr>
          <a:xfrm>
            <a:off x="1389726" y="6139733"/>
            <a:ext cx="209854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9" name="object 69"/>
          <p:cNvSpPr txBox="1"/>
          <p:nvPr/>
        </p:nvSpPr>
        <p:spPr>
          <a:xfrm>
            <a:off x="1599581" y="6139733"/>
            <a:ext cx="209847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8" name="object 68"/>
          <p:cNvSpPr txBox="1"/>
          <p:nvPr/>
        </p:nvSpPr>
        <p:spPr>
          <a:xfrm>
            <a:off x="1809429" y="6139733"/>
            <a:ext cx="629570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7" name="object 67"/>
          <p:cNvSpPr txBox="1"/>
          <p:nvPr/>
        </p:nvSpPr>
        <p:spPr>
          <a:xfrm>
            <a:off x="2438999" y="6139733"/>
            <a:ext cx="629564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6" name="object 66"/>
          <p:cNvSpPr txBox="1"/>
          <p:nvPr/>
        </p:nvSpPr>
        <p:spPr>
          <a:xfrm>
            <a:off x="3068563" y="6139733"/>
            <a:ext cx="629565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5" name="object 65"/>
          <p:cNvSpPr txBox="1"/>
          <p:nvPr/>
        </p:nvSpPr>
        <p:spPr>
          <a:xfrm>
            <a:off x="1179871" y="6335604"/>
            <a:ext cx="209854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4" name="object 64"/>
          <p:cNvSpPr txBox="1"/>
          <p:nvPr/>
        </p:nvSpPr>
        <p:spPr>
          <a:xfrm>
            <a:off x="1389726" y="6335604"/>
            <a:ext cx="209854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3" name="object 63"/>
          <p:cNvSpPr txBox="1"/>
          <p:nvPr/>
        </p:nvSpPr>
        <p:spPr>
          <a:xfrm>
            <a:off x="1599581" y="6335604"/>
            <a:ext cx="209847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2" name="object 62"/>
          <p:cNvSpPr txBox="1"/>
          <p:nvPr/>
        </p:nvSpPr>
        <p:spPr>
          <a:xfrm>
            <a:off x="1809429" y="6335604"/>
            <a:ext cx="629570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1" name="object 61"/>
          <p:cNvSpPr txBox="1"/>
          <p:nvPr/>
        </p:nvSpPr>
        <p:spPr>
          <a:xfrm>
            <a:off x="2438999" y="6335604"/>
            <a:ext cx="629564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0" name="object 60"/>
          <p:cNvSpPr txBox="1"/>
          <p:nvPr/>
        </p:nvSpPr>
        <p:spPr>
          <a:xfrm>
            <a:off x="3068563" y="6335604"/>
            <a:ext cx="629565" cy="1958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9" name="object 59"/>
          <p:cNvSpPr txBox="1"/>
          <p:nvPr/>
        </p:nvSpPr>
        <p:spPr>
          <a:xfrm>
            <a:off x="1179871" y="6531475"/>
            <a:ext cx="2518257" cy="1958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8" name="object 58"/>
          <p:cNvSpPr txBox="1"/>
          <p:nvPr/>
        </p:nvSpPr>
        <p:spPr>
          <a:xfrm>
            <a:off x="457200" y="5436831"/>
            <a:ext cx="3358794" cy="1373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541954" y="4354055"/>
            <a:ext cx="102946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6" name="object 56"/>
          <p:cNvSpPr txBox="1"/>
          <p:nvPr/>
        </p:nvSpPr>
        <p:spPr>
          <a:xfrm>
            <a:off x="2644900" y="4354055"/>
            <a:ext cx="926515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5" name="object 55"/>
          <p:cNvSpPr txBox="1"/>
          <p:nvPr/>
        </p:nvSpPr>
        <p:spPr>
          <a:xfrm>
            <a:off x="2336048" y="4354055"/>
            <a:ext cx="102958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4" name="object 54"/>
          <p:cNvSpPr txBox="1"/>
          <p:nvPr/>
        </p:nvSpPr>
        <p:spPr>
          <a:xfrm>
            <a:off x="2130154" y="4354055"/>
            <a:ext cx="102946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3" name="object 53"/>
          <p:cNvSpPr txBox="1"/>
          <p:nvPr/>
        </p:nvSpPr>
        <p:spPr>
          <a:xfrm>
            <a:off x="1924262" y="4354055"/>
            <a:ext cx="102946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2" name="object 52"/>
          <p:cNvSpPr txBox="1"/>
          <p:nvPr/>
        </p:nvSpPr>
        <p:spPr>
          <a:xfrm>
            <a:off x="1718360" y="4354055"/>
            <a:ext cx="102946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1" name="object 51"/>
          <p:cNvSpPr txBox="1"/>
          <p:nvPr/>
        </p:nvSpPr>
        <p:spPr>
          <a:xfrm>
            <a:off x="3028613" y="3923545"/>
            <a:ext cx="93586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0" name="object 50"/>
          <p:cNvSpPr txBox="1"/>
          <p:nvPr/>
        </p:nvSpPr>
        <p:spPr>
          <a:xfrm>
            <a:off x="3122199" y="3923545"/>
            <a:ext cx="467944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9" name="object 49"/>
          <p:cNvSpPr txBox="1"/>
          <p:nvPr/>
        </p:nvSpPr>
        <p:spPr>
          <a:xfrm>
            <a:off x="2841448" y="3923545"/>
            <a:ext cx="93573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8" name="object 48"/>
          <p:cNvSpPr txBox="1"/>
          <p:nvPr/>
        </p:nvSpPr>
        <p:spPr>
          <a:xfrm>
            <a:off x="2092718" y="3923545"/>
            <a:ext cx="93586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7" name="object 47"/>
          <p:cNvSpPr txBox="1"/>
          <p:nvPr/>
        </p:nvSpPr>
        <p:spPr>
          <a:xfrm>
            <a:off x="2186305" y="3923545"/>
            <a:ext cx="467960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2654265" y="3923545"/>
            <a:ext cx="93586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1905541" y="3923545"/>
            <a:ext cx="93586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44"/>
          <p:cNvSpPr txBox="1"/>
          <p:nvPr/>
        </p:nvSpPr>
        <p:spPr>
          <a:xfrm>
            <a:off x="1718364" y="3923545"/>
            <a:ext cx="93586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1718360" y="3483673"/>
            <a:ext cx="467944" cy="3275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2186305" y="3483673"/>
            <a:ext cx="467950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2654255" y="3483673"/>
            <a:ext cx="467944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3122199" y="3483673"/>
            <a:ext cx="467944" cy="3181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2290420" y="3287722"/>
            <a:ext cx="242163" cy="63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532584" y="3287722"/>
            <a:ext cx="52641" cy="631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1175551" y="3230984"/>
            <a:ext cx="210576" cy="1965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1386128" y="3230984"/>
            <a:ext cx="210576" cy="1965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1596704" y="3230984"/>
            <a:ext cx="2105740" cy="19652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1175551" y="3427514"/>
            <a:ext cx="210576" cy="435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1386128" y="3427514"/>
            <a:ext cx="210576" cy="435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1596704" y="3427514"/>
            <a:ext cx="2105740" cy="435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1175551" y="3862708"/>
            <a:ext cx="210576" cy="435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1386128" y="3862708"/>
            <a:ext cx="210576" cy="435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1596704" y="3862708"/>
            <a:ext cx="2105740" cy="4351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1175551" y="4297903"/>
            <a:ext cx="210576" cy="435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1386128" y="4297903"/>
            <a:ext cx="210576" cy="435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1596704" y="4297903"/>
            <a:ext cx="2105740" cy="4351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175551" y="4733085"/>
            <a:ext cx="210576" cy="435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1386128" y="4733085"/>
            <a:ext cx="210576" cy="435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1596704" y="4733085"/>
            <a:ext cx="2105740" cy="4351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57200" y="3133318"/>
            <a:ext cx="3358794" cy="21412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50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056964" y="1401356"/>
            <a:ext cx="3037687" cy="682429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346">
              <a:lnSpc>
                <a:spcPts val="1885"/>
              </a:lnSpc>
              <a:spcBef>
                <a:spcPts val="94"/>
              </a:spcBef>
            </a:pPr>
            <a:r>
              <a:rPr sz="2700" b="1" spc="0" baseline="3034" dirty="0" smtClean="0">
                <a:solidFill>
                  <a:srgbClr val="363435"/>
                </a:solidFill>
                <a:latin typeface="Calibri"/>
                <a:cs typeface="Calibri"/>
              </a:rPr>
              <a:t>4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7200" y="1395006"/>
            <a:ext cx="3371494" cy="157608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22"/>
              </a:spcBef>
            </a:pPr>
            <a:endParaRPr sz="550"/>
          </a:p>
          <a:p>
            <a:pPr marL="316800">
              <a:lnSpc>
                <a:spcPct val="101725"/>
              </a:lnSpc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marR="218927" algn="r">
              <a:lnSpc>
                <a:spcPct val="101725"/>
              </a:lnSpc>
              <a:spcBef>
                <a:spcPts val="7287"/>
              </a:spcBef>
            </a:pPr>
            <a:r>
              <a:rPr sz="1200" b="1" spc="0" dirty="0" smtClean="0">
                <a:solidFill>
                  <a:srgbClr val="363435"/>
                </a:solidFill>
                <a:latin typeface="Calibri"/>
                <a:cs typeface="Calibri"/>
              </a:rPr>
              <a:t>2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46805" y="790938"/>
            <a:ext cx="1326769" cy="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2532584" y="3211192"/>
            <a:ext cx="5264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1718360" y="4654224"/>
            <a:ext cx="185305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2252452" y="5700989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2877364" y="5700989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3516247" y="5700989"/>
            <a:ext cx="52476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2877364" y="5896850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958663" y="5865376"/>
            <a:ext cx="28854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520913" y="5896850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2257115" y="6092715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520913" y="6092715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597553" y="6065898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2765435" y="6065898"/>
            <a:ext cx="120675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261776" y="6283913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227125" y="6252441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3395007" y="6252441"/>
            <a:ext cx="12066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2886688" y="6283913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1473666" y="6511263"/>
            <a:ext cx="5246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1158" name="Imagen 115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8000" y="165100"/>
            <a:ext cx="1585215" cy="805601"/>
          </a:xfrm>
          <a:prstGeom prst="rect">
            <a:avLst/>
          </a:prstGeom>
        </p:spPr>
      </p:pic>
      <p:sp>
        <p:nvSpPr>
          <p:cNvPr id="1159" name="CuadroTexto 1158"/>
          <p:cNvSpPr txBox="1"/>
          <p:nvPr/>
        </p:nvSpPr>
        <p:spPr>
          <a:xfrm>
            <a:off x="463549" y="997906"/>
            <a:ext cx="508053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700" b="1" dirty="0" smtClean="0"/>
              <a:t>Luz </a:t>
            </a:r>
            <a:r>
              <a:rPr lang="es-ES" sz="1700" b="1" dirty="0" smtClean="0"/>
              <a:t>Tricolor PSB/HP-LED/RAG</a:t>
            </a:r>
            <a:endParaRPr lang="es-ES" sz="1700" b="1" dirty="0"/>
          </a:p>
        </p:txBody>
      </p:sp>
      <p:sp>
        <p:nvSpPr>
          <p:cNvPr id="1160" name="CuadroTexto 1159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dpto. </a:t>
            </a:r>
            <a:r>
              <a:rPr lang="es-ES" sz="900" dirty="0" smtClean="0"/>
              <a:t>7 - 48013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7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1F1A9A-9733-4FC4-A0AC-66BD767D2BDA}"/>
</file>

<file path=customXml/itemProps2.xml><?xml version="1.0" encoding="utf-8"?>
<ds:datastoreItem xmlns:ds="http://schemas.openxmlformats.org/officeDocument/2006/customXml" ds:itemID="{B8FFEA72-E282-4585-B499-6F5DFB813CDC}"/>
</file>

<file path=customXml/itemProps3.xml><?xml version="1.0" encoding="utf-8"?>
<ds:datastoreItem xmlns:ds="http://schemas.openxmlformats.org/officeDocument/2006/customXml" ds:itemID="{5A20582F-054C-4CDB-B4FE-84898362632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97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Susana Poza</cp:lastModifiedBy>
  <cp:revision>1</cp:revision>
  <dcterms:modified xsi:type="dcterms:W3CDTF">2015-04-09T12:33:50Z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