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75692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8" name="object 2628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179672" y="66522"/>
                </a:moveTo>
                <a:lnTo>
                  <a:pt x="172229" y="62699"/>
                </a:lnTo>
                <a:lnTo>
                  <a:pt x="170262" y="61751"/>
                </a:lnTo>
                <a:lnTo>
                  <a:pt x="158637" y="58158"/>
                </a:lnTo>
                <a:lnTo>
                  <a:pt x="162450" y="106692"/>
                </a:lnTo>
                <a:lnTo>
                  <a:pt x="172864" y="106692"/>
                </a:lnTo>
                <a:lnTo>
                  <a:pt x="175633" y="108610"/>
                </a:lnTo>
                <a:lnTo>
                  <a:pt x="176268" y="112229"/>
                </a:lnTo>
                <a:lnTo>
                  <a:pt x="176700" y="115620"/>
                </a:lnTo>
                <a:lnTo>
                  <a:pt x="175214" y="122643"/>
                </a:lnTo>
                <a:lnTo>
                  <a:pt x="171594" y="132842"/>
                </a:lnTo>
                <a:lnTo>
                  <a:pt x="125684" y="263144"/>
                </a:lnTo>
                <a:lnTo>
                  <a:pt x="122200" y="272669"/>
                </a:lnTo>
                <a:lnTo>
                  <a:pt x="116806" y="285464"/>
                </a:lnTo>
                <a:lnTo>
                  <a:pt x="112501" y="292900"/>
                </a:lnTo>
                <a:lnTo>
                  <a:pt x="109098" y="296938"/>
                </a:lnTo>
                <a:lnTo>
                  <a:pt x="104640" y="298843"/>
                </a:lnTo>
                <a:lnTo>
                  <a:pt x="94442" y="298843"/>
                </a:lnTo>
                <a:lnTo>
                  <a:pt x="91889" y="297141"/>
                </a:lnTo>
                <a:lnTo>
                  <a:pt x="91457" y="293535"/>
                </a:lnTo>
                <a:lnTo>
                  <a:pt x="91038" y="289915"/>
                </a:lnTo>
                <a:lnTo>
                  <a:pt x="92740" y="282270"/>
                </a:lnTo>
                <a:lnTo>
                  <a:pt x="96779" y="270789"/>
                </a:lnTo>
                <a:lnTo>
                  <a:pt x="105910" y="67157"/>
                </a:lnTo>
                <a:lnTo>
                  <a:pt x="95577" y="73791"/>
                </a:lnTo>
                <a:lnTo>
                  <a:pt x="85875" y="82078"/>
                </a:lnTo>
                <a:lnTo>
                  <a:pt x="78491" y="91186"/>
                </a:lnTo>
                <a:lnTo>
                  <a:pt x="69166" y="109140"/>
                </a:lnTo>
                <a:lnTo>
                  <a:pt x="63917" y="121940"/>
                </a:lnTo>
                <a:lnTo>
                  <a:pt x="58298" y="137096"/>
                </a:lnTo>
                <a:lnTo>
                  <a:pt x="11752" y="268871"/>
                </a:lnTo>
                <a:lnTo>
                  <a:pt x="8052" y="279663"/>
                </a:lnTo>
                <a:lnTo>
                  <a:pt x="3828" y="293704"/>
                </a:lnTo>
                <a:lnTo>
                  <a:pt x="1175" y="305139"/>
                </a:lnTo>
                <a:lnTo>
                  <a:pt x="0" y="315384"/>
                </a:lnTo>
                <a:lnTo>
                  <a:pt x="2412" y="327489"/>
                </a:lnTo>
                <a:lnTo>
                  <a:pt x="10266" y="338175"/>
                </a:lnTo>
                <a:lnTo>
                  <a:pt x="15516" y="342320"/>
                </a:lnTo>
                <a:lnTo>
                  <a:pt x="26968" y="347162"/>
                </a:lnTo>
                <a:lnTo>
                  <a:pt x="41089" y="348792"/>
                </a:lnTo>
                <a:lnTo>
                  <a:pt x="46730" y="348568"/>
                </a:lnTo>
                <a:lnTo>
                  <a:pt x="59108" y="346546"/>
                </a:lnTo>
                <a:lnTo>
                  <a:pt x="71696" y="342417"/>
                </a:lnTo>
                <a:lnTo>
                  <a:pt x="82292" y="337519"/>
                </a:lnTo>
                <a:lnTo>
                  <a:pt x="93239" y="331119"/>
                </a:lnTo>
                <a:lnTo>
                  <a:pt x="104424" y="323291"/>
                </a:lnTo>
                <a:lnTo>
                  <a:pt x="97198" y="343700"/>
                </a:lnTo>
                <a:lnTo>
                  <a:pt x="182859" y="343700"/>
                </a:lnTo>
                <a:lnTo>
                  <a:pt x="304017" y="0"/>
                </a:lnTo>
                <a:lnTo>
                  <a:pt x="218356" y="0"/>
                </a:lnTo>
                <a:lnTo>
                  <a:pt x="190302" y="79921"/>
                </a:lnTo>
                <a:lnTo>
                  <a:pt x="185628" y="72263"/>
                </a:lnTo>
                <a:lnTo>
                  <a:pt x="179672" y="66522"/>
                </a:lnTo>
                <a:close/>
              </a:path>
              <a:path w="304017" h="348792">
                <a:moveTo>
                  <a:pt x="158637" y="58158"/>
                </a:moveTo>
                <a:lnTo>
                  <a:pt x="145026" y="56959"/>
                </a:lnTo>
                <a:lnTo>
                  <a:pt x="142687" y="56993"/>
                </a:lnTo>
                <a:lnTo>
                  <a:pt x="130113" y="58369"/>
                </a:lnTo>
                <a:lnTo>
                  <a:pt x="117867" y="61758"/>
                </a:lnTo>
                <a:lnTo>
                  <a:pt x="105910" y="67157"/>
                </a:lnTo>
                <a:lnTo>
                  <a:pt x="96779" y="270789"/>
                </a:lnTo>
                <a:lnTo>
                  <a:pt x="145445" y="132842"/>
                </a:lnTo>
                <a:lnTo>
                  <a:pt x="149281" y="121793"/>
                </a:lnTo>
                <a:lnTo>
                  <a:pt x="152671" y="114769"/>
                </a:lnTo>
                <a:lnTo>
                  <a:pt x="155656" y="111582"/>
                </a:lnTo>
                <a:lnTo>
                  <a:pt x="158412" y="108394"/>
                </a:lnTo>
                <a:lnTo>
                  <a:pt x="162450" y="106692"/>
                </a:lnTo>
                <a:lnTo>
                  <a:pt x="158637" y="5815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9" name="object 2629"/>
          <p:cNvSpPr/>
          <p:nvPr/>
        </p:nvSpPr>
        <p:spPr>
          <a:xfrm>
            <a:off x="5642667" y="506535"/>
            <a:ext cx="85661" cy="192151"/>
          </a:xfrm>
          <a:custGeom>
            <a:avLst/>
            <a:gdLst/>
            <a:ahLst/>
            <a:cxnLst/>
            <a:rect l="l" t="t" r="r" b="b"/>
            <a:pathLst>
              <a:path w="85661" h="192150">
                <a:moveTo>
                  <a:pt x="80556" y="26149"/>
                </a:moveTo>
                <a:lnTo>
                  <a:pt x="84175" y="15951"/>
                </a:lnTo>
                <a:lnTo>
                  <a:pt x="85661" y="8928"/>
                </a:lnTo>
                <a:lnTo>
                  <a:pt x="85229" y="5537"/>
                </a:lnTo>
                <a:lnTo>
                  <a:pt x="84594" y="1917"/>
                </a:lnTo>
                <a:lnTo>
                  <a:pt x="81826" y="0"/>
                </a:lnTo>
                <a:lnTo>
                  <a:pt x="76517" y="0"/>
                </a:lnTo>
                <a:lnTo>
                  <a:pt x="71412" y="0"/>
                </a:lnTo>
                <a:lnTo>
                  <a:pt x="67373" y="1701"/>
                </a:lnTo>
                <a:lnTo>
                  <a:pt x="64617" y="4889"/>
                </a:lnTo>
                <a:lnTo>
                  <a:pt x="61633" y="8077"/>
                </a:lnTo>
                <a:lnTo>
                  <a:pt x="58242" y="15100"/>
                </a:lnTo>
                <a:lnTo>
                  <a:pt x="54406" y="26149"/>
                </a:lnTo>
                <a:lnTo>
                  <a:pt x="5740" y="164096"/>
                </a:lnTo>
                <a:lnTo>
                  <a:pt x="1701" y="175577"/>
                </a:lnTo>
                <a:lnTo>
                  <a:pt x="0" y="183222"/>
                </a:lnTo>
                <a:lnTo>
                  <a:pt x="419" y="186842"/>
                </a:lnTo>
                <a:lnTo>
                  <a:pt x="850" y="190449"/>
                </a:lnTo>
                <a:lnTo>
                  <a:pt x="3403" y="192150"/>
                </a:lnTo>
                <a:lnTo>
                  <a:pt x="8077" y="192150"/>
                </a:lnTo>
                <a:lnTo>
                  <a:pt x="13601" y="192150"/>
                </a:lnTo>
                <a:lnTo>
                  <a:pt x="18059" y="190245"/>
                </a:lnTo>
                <a:lnTo>
                  <a:pt x="21463" y="186207"/>
                </a:lnTo>
                <a:lnTo>
                  <a:pt x="25767" y="178772"/>
                </a:lnTo>
                <a:lnTo>
                  <a:pt x="31161" y="165976"/>
                </a:lnTo>
                <a:lnTo>
                  <a:pt x="34645" y="156451"/>
                </a:lnTo>
                <a:lnTo>
                  <a:pt x="80556" y="2614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0" name="object 2630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304017" y="0"/>
                </a:moveTo>
                <a:lnTo>
                  <a:pt x="182859" y="343700"/>
                </a:lnTo>
                <a:lnTo>
                  <a:pt x="97198" y="343700"/>
                </a:lnTo>
                <a:lnTo>
                  <a:pt x="104424" y="323291"/>
                </a:lnTo>
                <a:lnTo>
                  <a:pt x="93239" y="331119"/>
                </a:lnTo>
                <a:lnTo>
                  <a:pt x="82292" y="337519"/>
                </a:lnTo>
                <a:lnTo>
                  <a:pt x="71696" y="342417"/>
                </a:lnTo>
                <a:lnTo>
                  <a:pt x="59108" y="346546"/>
                </a:lnTo>
                <a:lnTo>
                  <a:pt x="46730" y="348568"/>
                </a:lnTo>
                <a:lnTo>
                  <a:pt x="41089" y="348792"/>
                </a:lnTo>
                <a:lnTo>
                  <a:pt x="26968" y="347162"/>
                </a:lnTo>
                <a:lnTo>
                  <a:pt x="15516" y="342320"/>
                </a:lnTo>
                <a:lnTo>
                  <a:pt x="10266" y="338175"/>
                </a:lnTo>
                <a:lnTo>
                  <a:pt x="2412" y="327489"/>
                </a:lnTo>
                <a:lnTo>
                  <a:pt x="0" y="315384"/>
                </a:lnTo>
                <a:lnTo>
                  <a:pt x="68" y="313944"/>
                </a:lnTo>
                <a:lnTo>
                  <a:pt x="3828" y="293704"/>
                </a:lnTo>
                <a:lnTo>
                  <a:pt x="8052" y="279663"/>
                </a:lnTo>
                <a:lnTo>
                  <a:pt x="11752" y="268871"/>
                </a:lnTo>
                <a:lnTo>
                  <a:pt x="58298" y="137096"/>
                </a:lnTo>
                <a:lnTo>
                  <a:pt x="63917" y="121940"/>
                </a:lnTo>
                <a:lnTo>
                  <a:pt x="69166" y="109140"/>
                </a:lnTo>
                <a:lnTo>
                  <a:pt x="74087" y="98755"/>
                </a:lnTo>
                <a:lnTo>
                  <a:pt x="85875" y="82078"/>
                </a:lnTo>
                <a:lnTo>
                  <a:pt x="95577" y="73791"/>
                </a:lnTo>
                <a:lnTo>
                  <a:pt x="105910" y="67157"/>
                </a:lnTo>
                <a:lnTo>
                  <a:pt x="117867" y="61758"/>
                </a:lnTo>
                <a:lnTo>
                  <a:pt x="130113" y="58369"/>
                </a:lnTo>
                <a:lnTo>
                  <a:pt x="142687" y="56993"/>
                </a:lnTo>
                <a:lnTo>
                  <a:pt x="145026" y="56959"/>
                </a:lnTo>
                <a:lnTo>
                  <a:pt x="158637" y="58158"/>
                </a:lnTo>
                <a:lnTo>
                  <a:pt x="170262" y="61751"/>
                </a:lnTo>
                <a:lnTo>
                  <a:pt x="179672" y="66522"/>
                </a:lnTo>
                <a:lnTo>
                  <a:pt x="190302" y="79921"/>
                </a:lnTo>
                <a:lnTo>
                  <a:pt x="218356" y="0"/>
                </a:lnTo>
                <a:lnTo>
                  <a:pt x="304017" y="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1" name="object 2631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37126" y="22837"/>
                </a:moveTo>
                <a:lnTo>
                  <a:pt x="227407" y="13601"/>
                </a:lnTo>
                <a:lnTo>
                  <a:pt x="223435" y="10980"/>
                </a:lnTo>
                <a:lnTo>
                  <a:pt x="213325" y="6156"/>
                </a:lnTo>
                <a:lnTo>
                  <a:pt x="201479" y="2727"/>
                </a:lnTo>
                <a:lnTo>
                  <a:pt x="187893" y="679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227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35222" y="111222"/>
                </a:lnTo>
                <a:lnTo>
                  <a:pt x="240122" y="96156"/>
                </a:lnTo>
                <a:lnTo>
                  <a:pt x="243780" y="82516"/>
                </a:lnTo>
                <a:lnTo>
                  <a:pt x="246203" y="70281"/>
                </a:lnTo>
                <a:lnTo>
                  <a:pt x="247402" y="59432"/>
                </a:lnTo>
                <a:lnTo>
                  <a:pt x="247384" y="49949"/>
                </a:lnTo>
                <a:lnTo>
                  <a:pt x="247017" y="46324"/>
                </a:lnTo>
                <a:lnTo>
                  <a:pt x="243651" y="33744"/>
                </a:lnTo>
                <a:lnTo>
                  <a:pt x="237126" y="22837"/>
                </a:lnTo>
                <a:close/>
              </a:path>
              <a:path w="247402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647" y="248752"/>
                </a:lnTo>
                <a:lnTo>
                  <a:pt x="183848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85" y="19235"/>
                </a:lnTo>
                <a:lnTo>
                  <a:pt x="90361" y="26429"/>
                </a:lnTo>
                <a:lnTo>
                  <a:pt x="80817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2" name="object 2632"/>
          <p:cNvSpPr/>
          <p:nvPr/>
        </p:nvSpPr>
        <p:spPr>
          <a:xfrm>
            <a:off x="5912821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40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3" name="object 2633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848" y="239174"/>
                </a:lnTo>
                <a:lnTo>
                  <a:pt x="175647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817" y="34680"/>
                </a:lnTo>
                <a:lnTo>
                  <a:pt x="90361" y="26429"/>
                </a:lnTo>
                <a:lnTo>
                  <a:pt x="100885" y="19235"/>
                </a:lnTo>
                <a:lnTo>
                  <a:pt x="112404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893" y="679"/>
                </a:lnTo>
                <a:lnTo>
                  <a:pt x="201479" y="2727"/>
                </a:lnTo>
                <a:lnTo>
                  <a:pt x="213325" y="6156"/>
                </a:lnTo>
                <a:lnTo>
                  <a:pt x="223435" y="10980"/>
                </a:lnTo>
                <a:lnTo>
                  <a:pt x="237126" y="22837"/>
                </a:lnTo>
                <a:lnTo>
                  <a:pt x="243651" y="33744"/>
                </a:lnTo>
                <a:lnTo>
                  <a:pt x="247017" y="46324"/>
                </a:lnTo>
                <a:lnTo>
                  <a:pt x="247402" y="59432"/>
                </a:lnTo>
                <a:lnTo>
                  <a:pt x="246203" y="70281"/>
                </a:lnTo>
                <a:lnTo>
                  <a:pt x="243780" y="82516"/>
                </a:lnTo>
                <a:lnTo>
                  <a:pt x="240122" y="96156"/>
                </a:lnTo>
                <a:lnTo>
                  <a:pt x="235222" y="111222"/>
                </a:lnTo>
                <a:lnTo>
                  <a:pt x="234418" y="113499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4" name="object 2634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37031" y="22812"/>
                </a:moveTo>
                <a:lnTo>
                  <a:pt x="227191" y="13601"/>
                </a:lnTo>
                <a:lnTo>
                  <a:pt x="223413" y="11062"/>
                </a:lnTo>
                <a:lnTo>
                  <a:pt x="213381" y="6202"/>
                </a:lnTo>
                <a:lnTo>
                  <a:pt x="201553" y="2748"/>
                </a:lnTo>
                <a:lnTo>
                  <a:pt x="187945" y="684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011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40035" y="96156"/>
                </a:lnTo>
                <a:lnTo>
                  <a:pt x="243688" y="82516"/>
                </a:lnTo>
                <a:lnTo>
                  <a:pt x="246143" y="70281"/>
                </a:lnTo>
                <a:lnTo>
                  <a:pt x="247382" y="59432"/>
                </a:lnTo>
                <a:lnTo>
                  <a:pt x="247384" y="49949"/>
                </a:lnTo>
                <a:lnTo>
                  <a:pt x="247000" y="46223"/>
                </a:lnTo>
                <a:lnTo>
                  <a:pt x="243608" y="33686"/>
                </a:lnTo>
                <a:lnTo>
                  <a:pt x="237031" y="22812"/>
                </a:lnTo>
                <a:close/>
              </a:path>
              <a:path w="247384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593" y="248752"/>
                </a:lnTo>
                <a:lnTo>
                  <a:pt x="183752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42" y="19235"/>
                </a:lnTo>
                <a:lnTo>
                  <a:pt x="90274" y="26429"/>
                </a:lnTo>
                <a:lnTo>
                  <a:pt x="80729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5" name="object 2635"/>
          <p:cNvSpPr/>
          <p:nvPr/>
        </p:nvSpPr>
        <p:spPr>
          <a:xfrm>
            <a:off x="6134939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568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6" name="object 2636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752" y="239174"/>
                </a:lnTo>
                <a:lnTo>
                  <a:pt x="175593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729" y="34680"/>
                </a:lnTo>
                <a:lnTo>
                  <a:pt x="90274" y="26429"/>
                </a:lnTo>
                <a:lnTo>
                  <a:pt x="100842" y="19235"/>
                </a:lnTo>
                <a:lnTo>
                  <a:pt x="112401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945" y="684"/>
                </a:lnTo>
                <a:lnTo>
                  <a:pt x="201553" y="2748"/>
                </a:lnTo>
                <a:lnTo>
                  <a:pt x="213381" y="6202"/>
                </a:lnTo>
                <a:lnTo>
                  <a:pt x="223413" y="11062"/>
                </a:lnTo>
                <a:lnTo>
                  <a:pt x="237031" y="22812"/>
                </a:lnTo>
                <a:lnTo>
                  <a:pt x="243608" y="33686"/>
                </a:lnTo>
                <a:lnTo>
                  <a:pt x="247000" y="46223"/>
                </a:lnTo>
                <a:lnTo>
                  <a:pt x="247384" y="49949"/>
                </a:lnTo>
                <a:lnTo>
                  <a:pt x="247382" y="59432"/>
                </a:lnTo>
                <a:lnTo>
                  <a:pt x="246143" y="70281"/>
                </a:lnTo>
                <a:lnTo>
                  <a:pt x="243688" y="82516"/>
                </a:lnTo>
                <a:lnTo>
                  <a:pt x="240035" y="96156"/>
                </a:lnTo>
                <a:lnTo>
                  <a:pt x="235205" y="111222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7" name="object 2637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7817" y="211056"/>
                </a:moveTo>
                <a:lnTo>
                  <a:pt x="27031" y="220840"/>
                </a:lnTo>
                <a:lnTo>
                  <a:pt x="27121" y="222791"/>
                </a:lnTo>
                <a:lnTo>
                  <a:pt x="30515" y="235299"/>
                </a:lnTo>
                <a:lnTo>
                  <a:pt x="38931" y="245287"/>
                </a:lnTo>
                <a:lnTo>
                  <a:pt x="46664" y="249920"/>
                </a:lnTo>
                <a:lnTo>
                  <a:pt x="58706" y="253446"/>
                </a:lnTo>
                <a:lnTo>
                  <a:pt x="73577" y="254634"/>
                </a:lnTo>
                <a:lnTo>
                  <a:pt x="75974" y="254594"/>
                </a:lnTo>
                <a:lnTo>
                  <a:pt x="88355" y="253120"/>
                </a:lnTo>
                <a:lnTo>
                  <a:pt x="100996" y="249529"/>
                </a:lnTo>
                <a:lnTo>
                  <a:pt x="106867" y="247143"/>
                </a:lnTo>
                <a:lnTo>
                  <a:pt x="118037" y="241526"/>
                </a:lnTo>
                <a:lnTo>
                  <a:pt x="119919" y="204469"/>
                </a:lnTo>
                <a:lnTo>
                  <a:pt x="117366" y="202564"/>
                </a:lnTo>
                <a:lnTo>
                  <a:pt x="117150" y="198945"/>
                </a:lnTo>
                <a:lnTo>
                  <a:pt x="116934" y="195122"/>
                </a:lnTo>
                <a:lnTo>
                  <a:pt x="119068" y="187045"/>
                </a:lnTo>
                <a:lnTo>
                  <a:pt x="123526" y="174497"/>
                </a:lnTo>
                <a:lnTo>
                  <a:pt x="156901" y="79705"/>
                </a:lnTo>
                <a:lnTo>
                  <a:pt x="157376" y="78325"/>
                </a:lnTo>
                <a:lnTo>
                  <a:pt x="163107" y="64389"/>
                </a:lnTo>
                <a:lnTo>
                  <a:pt x="168382" y="55892"/>
                </a:lnTo>
                <a:lnTo>
                  <a:pt x="171773" y="51854"/>
                </a:lnTo>
                <a:lnTo>
                  <a:pt x="176028" y="49733"/>
                </a:lnTo>
                <a:lnTo>
                  <a:pt x="186022" y="49733"/>
                </a:lnTo>
                <a:lnTo>
                  <a:pt x="188778" y="51650"/>
                </a:lnTo>
                <a:lnTo>
                  <a:pt x="188994" y="55257"/>
                </a:lnTo>
                <a:lnTo>
                  <a:pt x="189210" y="58661"/>
                </a:lnTo>
                <a:lnTo>
                  <a:pt x="187077" y="66954"/>
                </a:lnTo>
                <a:lnTo>
                  <a:pt x="182619" y="79705"/>
                </a:lnTo>
                <a:lnTo>
                  <a:pt x="151796" y="167068"/>
                </a:lnTo>
                <a:lnTo>
                  <a:pt x="147890" y="177539"/>
                </a:lnTo>
                <a:lnTo>
                  <a:pt x="142597" y="190092"/>
                </a:lnTo>
                <a:lnTo>
                  <a:pt x="138410" y="197675"/>
                </a:lnTo>
                <a:lnTo>
                  <a:pt x="135007" y="202349"/>
                </a:lnTo>
                <a:lnTo>
                  <a:pt x="130549" y="204469"/>
                </a:lnTo>
                <a:lnTo>
                  <a:pt x="130333" y="327761"/>
                </a:lnTo>
                <a:lnTo>
                  <a:pt x="151788" y="319250"/>
                </a:lnTo>
                <a:lnTo>
                  <a:pt x="162652" y="313048"/>
                </a:lnTo>
                <a:lnTo>
                  <a:pt x="172421" y="305866"/>
                </a:lnTo>
                <a:lnTo>
                  <a:pt x="181743" y="297449"/>
                </a:lnTo>
                <a:lnTo>
                  <a:pt x="190341" y="287843"/>
                </a:lnTo>
                <a:lnTo>
                  <a:pt x="196221" y="278650"/>
                </a:lnTo>
                <a:lnTo>
                  <a:pt x="202423" y="264725"/>
                </a:lnTo>
                <a:lnTo>
                  <a:pt x="206933" y="253169"/>
                </a:lnTo>
                <a:lnTo>
                  <a:pt x="212228" y="238895"/>
                </a:lnTo>
                <a:lnTo>
                  <a:pt x="218331" y="221907"/>
                </a:lnTo>
                <a:lnTo>
                  <a:pt x="294849" y="5092"/>
                </a:lnTo>
                <a:lnTo>
                  <a:pt x="215144" y="5092"/>
                </a:lnTo>
                <a:lnTo>
                  <a:pt x="201326" y="26352"/>
                </a:lnTo>
                <a:lnTo>
                  <a:pt x="201147" y="25939"/>
                </a:lnTo>
                <a:lnTo>
                  <a:pt x="194180" y="14561"/>
                </a:lnTo>
                <a:lnTo>
                  <a:pt x="184740" y="6591"/>
                </a:lnTo>
                <a:lnTo>
                  <a:pt x="171154" y="1331"/>
                </a:lnTo>
                <a:lnTo>
                  <a:pt x="157536" y="0"/>
                </a:lnTo>
                <a:lnTo>
                  <a:pt x="154931" y="34"/>
                </a:lnTo>
                <a:lnTo>
                  <a:pt x="141574" y="1393"/>
                </a:lnTo>
                <a:lnTo>
                  <a:pt x="129184" y="4758"/>
                </a:lnTo>
                <a:lnTo>
                  <a:pt x="117777" y="10162"/>
                </a:lnTo>
                <a:lnTo>
                  <a:pt x="107371" y="17640"/>
                </a:lnTo>
                <a:lnTo>
                  <a:pt x="97802" y="27511"/>
                </a:lnTo>
                <a:lnTo>
                  <a:pt x="90857" y="37052"/>
                </a:lnTo>
                <a:lnTo>
                  <a:pt x="84382" y="48200"/>
                </a:lnTo>
                <a:lnTo>
                  <a:pt x="78401" y="60937"/>
                </a:lnTo>
                <a:lnTo>
                  <a:pt x="72942" y="75247"/>
                </a:lnTo>
                <a:lnTo>
                  <a:pt x="36810" y="177482"/>
                </a:lnTo>
                <a:lnTo>
                  <a:pt x="34194" y="185236"/>
                </a:lnTo>
                <a:lnTo>
                  <a:pt x="30195" y="199188"/>
                </a:lnTo>
                <a:lnTo>
                  <a:pt x="27817" y="211056"/>
                </a:lnTo>
                <a:close/>
              </a:path>
              <a:path w="294849" h="335191">
                <a:moveTo>
                  <a:pt x="0" y="292748"/>
                </a:moveTo>
                <a:lnTo>
                  <a:pt x="912" y="304693"/>
                </a:lnTo>
                <a:lnTo>
                  <a:pt x="4821" y="314227"/>
                </a:lnTo>
                <a:lnTo>
                  <a:pt x="11728" y="321373"/>
                </a:lnTo>
                <a:lnTo>
                  <a:pt x="19991" y="326130"/>
                </a:lnTo>
                <a:lnTo>
                  <a:pt x="30566" y="330127"/>
                </a:lnTo>
                <a:lnTo>
                  <a:pt x="42867" y="332955"/>
                </a:lnTo>
                <a:lnTo>
                  <a:pt x="56913" y="334635"/>
                </a:lnTo>
                <a:lnTo>
                  <a:pt x="72726" y="335191"/>
                </a:lnTo>
                <a:lnTo>
                  <a:pt x="80842" y="335071"/>
                </a:lnTo>
                <a:lnTo>
                  <a:pt x="94401" y="334296"/>
                </a:lnTo>
                <a:lnTo>
                  <a:pt x="107187" y="332812"/>
                </a:lnTo>
                <a:lnTo>
                  <a:pt x="119173" y="330629"/>
                </a:lnTo>
                <a:lnTo>
                  <a:pt x="130333" y="327761"/>
                </a:lnTo>
                <a:lnTo>
                  <a:pt x="130549" y="204469"/>
                </a:lnTo>
                <a:lnTo>
                  <a:pt x="119919" y="204469"/>
                </a:lnTo>
                <a:lnTo>
                  <a:pt x="118037" y="241526"/>
                </a:lnTo>
                <a:lnTo>
                  <a:pt x="129482" y="234441"/>
                </a:lnTo>
                <a:lnTo>
                  <a:pt x="122040" y="255701"/>
                </a:lnTo>
                <a:lnTo>
                  <a:pt x="121390" y="257451"/>
                </a:lnTo>
                <a:lnTo>
                  <a:pt x="115514" y="271401"/>
                </a:lnTo>
                <a:lnTo>
                  <a:pt x="110356" y="279717"/>
                </a:lnTo>
                <a:lnTo>
                  <a:pt x="106736" y="283540"/>
                </a:lnTo>
                <a:lnTo>
                  <a:pt x="101847" y="285457"/>
                </a:lnTo>
                <a:lnTo>
                  <a:pt x="86327" y="285457"/>
                </a:lnTo>
                <a:lnTo>
                  <a:pt x="83991" y="279082"/>
                </a:lnTo>
                <a:lnTo>
                  <a:pt x="88245" y="266750"/>
                </a:lnTo>
                <a:lnTo>
                  <a:pt x="5352" y="266750"/>
                </a:lnTo>
                <a:lnTo>
                  <a:pt x="2082" y="278368"/>
                </a:lnTo>
                <a:lnTo>
                  <a:pt x="0" y="29274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8" name="object 2638"/>
          <p:cNvSpPr/>
          <p:nvPr/>
        </p:nvSpPr>
        <p:spPr>
          <a:xfrm>
            <a:off x="6325810" y="506539"/>
            <a:ext cx="72275" cy="154736"/>
          </a:xfrm>
          <a:custGeom>
            <a:avLst/>
            <a:gdLst/>
            <a:ahLst/>
            <a:cxnLst/>
            <a:rect l="l" t="t" r="r" b="b"/>
            <a:pathLst>
              <a:path w="72275" h="154736">
                <a:moveTo>
                  <a:pt x="65684" y="29972"/>
                </a:moveTo>
                <a:lnTo>
                  <a:pt x="70142" y="17221"/>
                </a:lnTo>
                <a:lnTo>
                  <a:pt x="72275" y="8928"/>
                </a:lnTo>
                <a:lnTo>
                  <a:pt x="72059" y="5524"/>
                </a:lnTo>
                <a:lnTo>
                  <a:pt x="71843" y="1917"/>
                </a:lnTo>
                <a:lnTo>
                  <a:pt x="69088" y="0"/>
                </a:lnTo>
                <a:lnTo>
                  <a:pt x="63982" y="0"/>
                </a:lnTo>
                <a:lnTo>
                  <a:pt x="59093" y="0"/>
                </a:lnTo>
                <a:lnTo>
                  <a:pt x="54838" y="2120"/>
                </a:lnTo>
                <a:lnTo>
                  <a:pt x="51447" y="6159"/>
                </a:lnTo>
                <a:lnTo>
                  <a:pt x="46173" y="14656"/>
                </a:lnTo>
                <a:lnTo>
                  <a:pt x="40441" y="28591"/>
                </a:lnTo>
                <a:lnTo>
                  <a:pt x="39966" y="29972"/>
                </a:lnTo>
                <a:lnTo>
                  <a:pt x="6591" y="124764"/>
                </a:lnTo>
                <a:lnTo>
                  <a:pt x="2133" y="137312"/>
                </a:lnTo>
                <a:lnTo>
                  <a:pt x="0" y="145389"/>
                </a:lnTo>
                <a:lnTo>
                  <a:pt x="215" y="149212"/>
                </a:lnTo>
                <a:lnTo>
                  <a:pt x="431" y="152831"/>
                </a:lnTo>
                <a:lnTo>
                  <a:pt x="2984" y="154736"/>
                </a:lnTo>
                <a:lnTo>
                  <a:pt x="7874" y="154736"/>
                </a:lnTo>
                <a:lnTo>
                  <a:pt x="13614" y="154736"/>
                </a:lnTo>
                <a:lnTo>
                  <a:pt x="18072" y="152615"/>
                </a:lnTo>
                <a:lnTo>
                  <a:pt x="21475" y="147942"/>
                </a:lnTo>
                <a:lnTo>
                  <a:pt x="25662" y="140359"/>
                </a:lnTo>
                <a:lnTo>
                  <a:pt x="30955" y="127805"/>
                </a:lnTo>
                <a:lnTo>
                  <a:pt x="34861" y="117335"/>
                </a:lnTo>
                <a:lnTo>
                  <a:pt x="65684" y="2997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9" name="object 2639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94849" y="5092"/>
                </a:moveTo>
                <a:lnTo>
                  <a:pt x="218331" y="221907"/>
                </a:lnTo>
                <a:lnTo>
                  <a:pt x="212228" y="238895"/>
                </a:lnTo>
                <a:lnTo>
                  <a:pt x="206933" y="253169"/>
                </a:lnTo>
                <a:lnTo>
                  <a:pt x="202423" y="264725"/>
                </a:lnTo>
                <a:lnTo>
                  <a:pt x="196221" y="278650"/>
                </a:lnTo>
                <a:lnTo>
                  <a:pt x="181743" y="297449"/>
                </a:lnTo>
                <a:lnTo>
                  <a:pt x="172421" y="305866"/>
                </a:lnTo>
                <a:lnTo>
                  <a:pt x="162652" y="313048"/>
                </a:lnTo>
                <a:lnTo>
                  <a:pt x="151788" y="319250"/>
                </a:lnTo>
                <a:lnTo>
                  <a:pt x="139828" y="324497"/>
                </a:lnTo>
                <a:lnTo>
                  <a:pt x="119173" y="330629"/>
                </a:lnTo>
                <a:lnTo>
                  <a:pt x="107187" y="332812"/>
                </a:lnTo>
                <a:lnTo>
                  <a:pt x="94401" y="334296"/>
                </a:lnTo>
                <a:lnTo>
                  <a:pt x="80842" y="335071"/>
                </a:lnTo>
                <a:lnTo>
                  <a:pt x="72726" y="335191"/>
                </a:lnTo>
                <a:lnTo>
                  <a:pt x="56913" y="334635"/>
                </a:lnTo>
                <a:lnTo>
                  <a:pt x="42867" y="332955"/>
                </a:lnTo>
                <a:lnTo>
                  <a:pt x="30566" y="330127"/>
                </a:lnTo>
                <a:lnTo>
                  <a:pt x="19991" y="326130"/>
                </a:lnTo>
                <a:lnTo>
                  <a:pt x="4821" y="314227"/>
                </a:lnTo>
                <a:lnTo>
                  <a:pt x="0" y="292748"/>
                </a:lnTo>
                <a:lnTo>
                  <a:pt x="2082" y="278368"/>
                </a:lnTo>
                <a:lnTo>
                  <a:pt x="5352" y="266750"/>
                </a:lnTo>
                <a:lnTo>
                  <a:pt x="88245" y="266750"/>
                </a:lnTo>
                <a:lnTo>
                  <a:pt x="83991" y="279082"/>
                </a:lnTo>
                <a:lnTo>
                  <a:pt x="86327" y="285457"/>
                </a:lnTo>
                <a:lnTo>
                  <a:pt x="95471" y="285457"/>
                </a:lnTo>
                <a:lnTo>
                  <a:pt x="101847" y="285457"/>
                </a:lnTo>
                <a:lnTo>
                  <a:pt x="106736" y="283540"/>
                </a:lnTo>
                <a:lnTo>
                  <a:pt x="110356" y="279717"/>
                </a:lnTo>
                <a:lnTo>
                  <a:pt x="115514" y="271401"/>
                </a:lnTo>
                <a:lnTo>
                  <a:pt x="121390" y="257451"/>
                </a:lnTo>
                <a:lnTo>
                  <a:pt x="122040" y="255701"/>
                </a:lnTo>
                <a:lnTo>
                  <a:pt x="129482" y="234441"/>
                </a:lnTo>
                <a:lnTo>
                  <a:pt x="118037" y="241526"/>
                </a:lnTo>
                <a:lnTo>
                  <a:pt x="106867" y="247143"/>
                </a:lnTo>
                <a:lnTo>
                  <a:pt x="100996" y="249529"/>
                </a:lnTo>
                <a:lnTo>
                  <a:pt x="88355" y="253120"/>
                </a:lnTo>
                <a:lnTo>
                  <a:pt x="75974" y="254594"/>
                </a:lnTo>
                <a:lnTo>
                  <a:pt x="73577" y="254634"/>
                </a:lnTo>
                <a:lnTo>
                  <a:pt x="58706" y="253446"/>
                </a:lnTo>
                <a:lnTo>
                  <a:pt x="46664" y="249920"/>
                </a:lnTo>
                <a:lnTo>
                  <a:pt x="38931" y="245287"/>
                </a:lnTo>
                <a:lnTo>
                  <a:pt x="30515" y="235299"/>
                </a:lnTo>
                <a:lnTo>
                  <a:pt x="27121" y="222791"/>
                </a:lnTo>
                <a:lnTo>
                  <a:pt x="27031" y="220840"/>
                </a:lnTo>
                <a:lnTo>
                  <a:pt x="27817" y="211056"/>
                </a:lnTo>
                <a:lnTo>
                  <a:pt x="30195" y="199188"/>
                </a:lnTo>
                <a:lnTo>
                  <a:pt x="34194" y="185236"/>
                </a:lnTo>
                <a:lnTo>
                  <a:pt x="72942" y="75247"/>
                </a:lnTo>
                <a:lnTo>
                  <a:pt x="78401" y="60937"/>
                </a:lnTo>
                <a:lnTo>
                  <a:pt x="84382" y="48200"/>
                </a:lnTo>
                <a:lnTo>
                  <a:pt x="90857" y="37052"/>
                </a:lnTo>
                <a:lnTo>
                  <a:pt x="97802" y="27511"/>
                </a:lnTo>
                <a:lnTo>
                  <a:pt x="105192" y="19593"/>
                </a:lnTo>
                <a:lnTo>
                  <a:pt x="117777" y="10162"/>
                </a:lnTo>
                <a:lnTo>
                  <a:pt x="129184" y="4758"/>
                </a:lnTo>
                <a:lnTo>
                  <a:pt x="141574" y="1393"/>
                </a:lnTo>
                <a:lnTo>
                  <a:pt x="154931" y="34"/>
                </a:lnTo>
                <a:lnTo>
                  <a:pt x="157536" y="0"/>
                </a:lnTo>
                <a:lnTo>
                  <a:pt x="171154" y="1331"/>
                </a:lnTo>
                <a:lnTo>
                  <a:pt x="182638" y="5410"/>
                </a:lnTo>
                <a:lnTo>
                  <a:pt x="194180" y="14561"/>
                </a:lnTo>
                <a:lnTo>
                  <a:pt x="201147" y="25939"/>
                </a:lnTo>
                <a:lnTo>
                  <a:pt x="201326" y="26352"/>
                </a:lnTo>
                <a:lnTo>
                  <a:pt x="215144" y="5092"/>
                </a:lnTo>
                <a:lnTo>
                  <a:pt x="294849" y="50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0" name="object 2640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37136" y="22837"/>
                </a:moveTo>
                <a:lnTo>
                  <a:pt x="227419" y="13601"/>
                </a:lnTo>
                <a:lnTo>
                  <a:pt x="223446" y="10980"/>
                </a:lnTo>
                <a:lnTo>
                  <a:pt x="213337" y="6156"/>
                </a:lnTo>
                <a:lnTo>
                  <a:pt x="201490" y="2727"/>
                </a:lnTo>
                <a:lnTo>
                  <a:pt x="187905" y="679"/>
                </a:lnTo>
                <a:lnTo>
                  <a:pt x="172580" y="0"/>
                </a:lnTo>
                <a:lnTo>
                  <a:pt x="166011" y="144"/>
                </a:lnTo>
                <a:lnTo>
                  <a:pt x="153246" y="1274"/>
                </a:lnTo>
                <a:lnTo>
                  <a:pt x="140732" y="3513"/>
                </a:lnTo>
                <a:lnTo>
                  <a:pt x="142197" y="62562"/>
                </a:lnTo>
                <a:lnTo>
                  <a:pt x="146215" y="55270"/>
                </a:lnTo>
                <a:lnTo>
                  <a:pt x="148768" y="51650"/>
                </a:lnTo>
                <a:lnTo>
                  <a:pt x="153238" y="49745"/>
                </a:lnTo>
                <a:lnTo>
                  <a:pt x="163868" y="49745"/>
                </a:lnTo>
                <a:lnTo>
                  <a:pt x="166205" y="52082"/>
                </a:lnTo>
                <a:lnTo>
                  <a:pt x="166421" y="56121"/>
                </a:lnTo>
                <a:lnTo>
                  <a:pt x="166286" y="58092"/>
                </a:lnTo>
                <a:lnTo>
                  <a:pt x="163964" y="68379"/>
                </a:lnTo>
                <a:lnTo>
                  <a:pt x="158763" y="84391"/>
                </a:lnTo>
                <a:lnTo>
                  <a:pt x="151536" y="105003"/>
                </a:lnTo>
                <a:lnTo>
                  <a:pt x="126454" y="105003"/>
                </a:lnTo>
                <a:lnTo>
                  <a:pt x="110299" y="150914"/>
                </a:lnTo>
                <a:lnTo>
                  <a:pt x="221247" y="150914"/>
                </a:lnTo>
                <a:lnTo>
                  <a:pt x="234429" y="113499"/>
                </a:lnTo>
                <a:lnTo>
                  <a:pt x="235234" y="111222"/>
                </a:lnTo>
                <a:lnTo>
                  <a:pt x="240134" y="96156"/>
                </a:lnTo>
                <a:lnTo>
                  <a:pt x="243791" y="82516"/>
                </a:lnTo>
                <a:lnTo>
                  <a:pt x="246215" y="70281"/>
                </a:lnTo>
                <a:lnTo>
                  <a:pt x="247413" y="59432"/>
                </a:lnTo>
                <a:lnTo>
                  <a:pt x="247396" y="49949"/>
                </a:lnTo>
                <a:lnTo>
                  <a:pt x="247026" y="46324"/>
                </a:lnTo>
                <a:lnTo>
                  <a:pt x="243657" y="33744"/>
                </a:lnTo>
                <a:lnTo>
                  <a:pt x="237136" y="22837"/>
                </a:lnTo>
                <a:close/>
              </a:path>
              <a:path w="247413" h="291833">
                <a:moveTo>
                  <a:pt x="18156" y="276986"/>
                </a:moveTo>
                <a:lnTo>
                  <a:pt x="30378" y="283972"/>
                </a:lnTo>
                <a:lnTo>
                  <a:pt x="36850" y="286381"/>
                </a:lnTo>
                <a:lnTo>
                  <a:pt x="48420" y="289375"/>
                </a:lnTo>
                <a:lnTo>
                  <a:pt x="61354" y="291210"/>
                </a:lnTo>
                <a:lnTo>
                  <a:pt x="75654" y="291833"/>
                </a:lnTo>
                <a:lnTo>
                  <a:pt x="88619" y="291369"/>
                </a:lnTo>
                <a:lnTo>
                  <a:pt x="101653" y="289857"/>
                </a:lnTo>
                <a:lnTo>
                  <a:pt x="113783" y="287313"/>
                </a:lnTo>
                <a:lnTo>
                  <a:pt x="124968" y="283756"/>
                </a:lnTo>
                <a:lnTo>
                  <a:pt x="132039" y="280869"/>
                </a:lnTo>
                <a:lnTo>
                  <a:pt x="143314" y="275130"/>
                </a:lnTo>
                <a:lnTo>
                  <a:pt x="154010" y="268168"/>
                </a:lnTo>
                <a:lnTo>
                  <a:pt x="164071" y="259956"/>
                </a:lnTo>
                <a:lnTo>
                  <a:pt x="175653" y="248752"/>
                </a:lnTo>
                <a:lnTo>
                  <a:pt x="183857" y="239174"/>
                </a:lnTo>
                <a:lnTo>
                  <a:pt x="190005" y="229984"/>
                </a:lnTo>
                <a:lnTo>
                  <a:pt x="197196" y="216024"/>
                </a:lnTo>
                <a:lnTo>
                  <a:pt x="202353" y="203933"/>
                </a:lnTo>
                <a:lnTo>
                  <a:pt x="207645" y="189814"/>
                </a:lnTo>
                <a:lnTo>
                  <a:pt x="214871" y="169189"/>
                </a:lnTo>
                <a:lnTo>
                  <a:pt x="133680" y="169189"/>
                </a:lnTo>
                <a:lnTo>
                  <a:pt x="120498" y="206184"/>
                </a:lnTo>
                <a:lnTo>
                  <a:pt x="117724" y="213791"/>
                </a:lnTo>
                <a:lnTo>
                  <a:pt x="112212" y="226466"/>
                </a:lnTo>
                <a:lnTo>
                  <a:pt x="107112" y="234657"/>
                </a:lnTo>
                <a:lnTo>
                  <a:pt x="103289" y="239547"/>
                </a:lnTo>
                <a:lnTo>
                  <a:pt x="98184" y="241884"/>
                </a:lnTo>
                <a:lnTo>
                  <a:pt x="86284" y="241884"/>
                </a:lnTo>
                <a:lnTo>
                  <a:pt x="83515" y="239979"/>
                </a:lnTo>
                <a:lnTo>
                  <a:pt x="82880" y="236359"/>
                </a:lnTo>
                <a:lnTo>
                  <a:pt x="83978" y="227324"/>
                </a:lnTo>
                <a:lnTo>
                  <a:pt x="88836" y="211709"/>
                </a:lnTo>
                <a:lnTo>
                  <a:pt x="110299" y="150914"/>
                </a:lnTo>
                <a:lnTo>
                  <a:pt x="126454" y="105003"/>
                </a:lnTo>
                <a:lnTo>
                  <a:pt x="133680" y="84391"/>
                </a:lnTo>
                <a:lnTo>
                  <a:pt x="136823" y="75712"/>
                </a:lnTo>
                <a:lnTo>
                  <a:pt x="142197" y="62562"/>
                </a:lnTo>
                <a:lnTo>
                  <a:pt x="140732" y="3513"/>
                </a:lnTo>
                <a:lnTo>
                  <a:pt x="128470" y="6848"/>
                </a:lnTo>
                <a:lnTo>
                  <a:pt x="116459" y="11264"/>
                </a:lnTo>
                <a:lnTo>
                  <a:pt x="100891" y="19235"/>
                </a:lnTo>
                <a:lnTo>
                  <a:pt x="90368" y="26429"/>
                </a:lnTo>
                <a:lnTo>
                  <a:pt x="80827" y="34680"/>
                </a:lnTo>
                <a:lnTo>
                  <a:pt x="72250" y="44005"/>
                </a:lnTo>
                <a:lnTo>
                  <a:pt x="64496" y="54530"/>
                </a:lnTo>
                <a:lnTo>
                  <a:pt x="58284" y="64706"/>
                </a:lnTo>
                <a:lnTo>
                  <a:pt x="52404" y="76043"/>
                </a:lnTo>
                <a:lnTo>
                  <a:pt x="46857" y="88550"/>
                </a:lnTo>
                <a:lnTo>
                  <a:pt x="41643" y="102235"/>
                </a:lnTo>
                <a:lnTo>
                  <a:pt x="12738" y="184505"/>
                </a:lnTo>
                <a:lnTo>
                  <a:pt x="8151" y="198060"/>
                </a:lnTo>
                <a:lnTo>
                  <a:pt x="4247" y="211417"/>
                </a:lnTo>
                <a:lnTo>
                  <a:pt x="1608" y="222837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76" y="268310"/>
                </a:lnTo>
                <a:lnTo>
                  <a:pt x="18156" y="276986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1" name="object 2641"/>
          <p:cNvSpPr/>
          <p:nvPr/>
        </p:nvSpPr>
        <p:spPr>
          <a:xfrm>
            <a:off x="6582368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27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61" y="5524"/>
                </a:lnTo>
                <a:lnTo>
                  <a:pt x="15742" y="12816"/>
                </a:lnTo>
                <a:lnTo>
                  <a:pt x="10369" y="25967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2" name="object 2642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21247" y="150914"/>
                </a:moveTo>
                <a:lnTo>
                  <a:pt x="110299" y="150914"/>
                </a:lnTo>
                <a:lnTo>
                  <a:pt x="88836" y="211709"/>
                </a:lnTo>
                <a:lnTo>
                  <a:pt x="83978" y="227324"/>
                </a:lnTo>
                <a:lnTo>
                  <a:pt x="82880" y="236359"/>
                </a:lnTo>
                <a:lnTo>
                  <a:pt x="83515" y="239979"/>
                </a:lnTo>
                <a:lnTo>
                  <a:pt x="86284" y="241884"/>
                </a:lnTo>
                <a:lnTo>
                  <a:pt x="91592" y="241884"/>
                </a:lnTo>
                <a:lnTo>
                  <a:pt x="98184" y="241884"/>
                </a:lnTo>
                <a:lnTo>
                  <a:pt x="103289" y="239547"/>
                </a:lnTo>
                <a:lnTo>
                  <a:pt x="107112" y="234657"/>
                </a:lnTo>
                <a:lnTo>
                  <a:pt x="112212" y="226466"/>
                </a:lnTo>
                <a:lnTo>
                  <a:pt x="117724" y="213791"/>
                </a:lnTo>
                <a:lnTo>
                  <a:pt x="120498" y="206184"/>
                </a:lnTo>
                <a:lnTo>
                  <a:pt x="133680" y="169189"/>
                </a:lnTo>
                <a:lnTo>
                  <a:pt x="214871" y="169189"/>
                </a:lnTo>
                <a:lnTo>
                  <a:pt x="207645" y="189814"/>
                </a:lnTo>
                <a:lnTo>
                  <a:pt x="202353" y="203933"/>
                </a:lnTo>
                <a:lnTo>
                  <a:pt x="197196" y="216024"/>
                </a:lnTo>
                <a:lnTo>
                  <a:pt x="192207" y="226084"/>
                </a:lnTo>
                <a:lnTo>
                  <a:pt x="183857" y="239174"/>
                </a:lnTo>
                <a:lnTo>
                  <a:pt x="175653" y="248752"/>
                </a:lnTo>
                <a:lnTo>
                  <a:pt x="165439" y="258724"/>
                </a:lnTo>
                <a:lnTo>
                  <a:pt x="154010" y="268168"/>
                </a:lnTo>
                <a:lnTo>
                  <a:pt x="143314" y="275130"/>
                </a:lnTo>
                <a:lnTo>
                  <a:pt x="132039" y="280869"/>
                </a:lnTo>
                <a:lnTo>
                  <a:pt x="113783" y="287313"/>
                </a:lnTo>
                <a:lnTo>
                  <a:pt x="101653" y="289857"/>
                </a:lnTo>
                <a:lnTo>
                  <a:pt x="88619" y="291369"/>
                </a:lnTo>
                <a:lnTo>
                  <a:pt x="75654" y="291833"/>
                </a:lnTo>
                <a:lnTo>
                  <a:pt x="61354" y="291210"/>
                </a:lnTo>
                <a:lnTo>
                  <a:pt x="48420" y="289375"/>
                </a:lnTo>
                <a:lnTo>
                  <a:pt x="36850" y="286381"/>
                </a:lnTo>
                <a:lnTo>
                  <a:pt x="18156" y="276986"/>
                </a:lnTo>
                <a:lnTo>
                  <a:pt x="9276" y="268310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7" y="211417"/>
                </a:lnTo>
                <a:lnTo>
                  <a:pt x="8151" y="198060"/>
                </a:lnTo>
                <a:lnTo>
                  <a:pt x="12738" y="184505"/>
                </a:lnTo>
                <a:lnTo>
                  <a:pt x="41643" y="102235"/>
                </a:lnTo>
                <a:lnTo>
                  <a:pt x="46857" y="88550"/>
                </a:lnTo>
                <a:lnTo>
                  <a:pt x="52404" y="76043"/>
                </a:lnTo>
                <a:lnTo>
                  <a:pt x="58284" y="64706"/>
                </a:lnTo>
                <a:lnTo>
                  <a:pt x="64496" y="54530"/>
                </a:lnTo>
                <a:lnTo>
                  <a:pt x="71039" y="45506"/>
                </a:lnTo>
                <a:lnTo>
                  <a:pt x="80827" y="34680"/>
                </a:lnTo>
                <a:lnTo>
                  <a:pt x="90368" y="26429"/>
                </a:lnTo>
                <a:lnTo>
                  <a:pt x="100891" y="19235"/>
                </a:lnTo>
                <a:lnTo>
                  <a:pt x="112413" y="13080"/>
                </a:lnTo>
                <a:lnTo>
                  <a:pt x="128470" y="6848"/>
                </a:lnTo>
                <a:lnTo>
                  <a:pt x="140732" y="3513"/>
                </a:lnTo>
                <a:lnTo>
                  <a:pt x="153246" y="1274"/>
                </a:lnTo>
                <a:lnTo>
                  <a:pt x="166011" y="144"/>
                </a:lnTo>
                <a:lnTo>
                  <a:pt x="172580" y="0"/>
                </a:lnTo>
                <a:lnTo>
                  <a:pt x="187905" y="679"/>
                </a:lnTo>
                <a:lnTo>
                  <a:pt x="201490" y="2727"/>
                </a:lnTo>
                <a:lnTo>
                  <a:pt x="213337" y="6156"/>
                </a:lnTo>
                <a:lnTo>
                  <a:pt x="223446" y="10980"/>
                </a:lnTo>
                <a:lnTo>
                  <a:pt x="237136" y="22837"/>
                </a:lnTo>
                <a:lnTo>
                  <a:pt x="243657" y="33744"/>
                </a:lnTo>
                <a:lnTo>
                  <a:pt x="247026" y="46324"/>
                </a:lnTo>
                <a:lnTo>
                  <a:pt x="247413" y="59432"/>
                </a:lnTo>
                <a:lnTo>
                  <a:pt x="246215" y="70281"/>
                </a:lnTo>
                <a:lnTo>
                  <a:pt x="243791" y="82516"/>
                </a:lnTo>
                <a:lnTo>
                  <a:pt x="240134" y="96156"/>
                </a:lnTo>
                <a:lnTo>
                  <a:pt x="235234" y="111222"/>
                </a:lnTo>
                <a:lnTo>
                  <a:pt x="234429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3" name="object 2643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37033" y="22812"/>
                </a:moveTo>
                <a:lnTo>
                  <a:pt x="227190" y="13601"/>
                </a:lnTo>
                <a:lnTo>
                  <a:pt x="223412" y="11062"/>
                </a:lnTo>
                <a:lnTo>
                  <a:pt x="213380" y="6202"/>
                </a:lnTo>
                <a:lnTo>
                  <a:pt x="201552" y="2748"/>
                </a:lnTo>
                <a:lnTo>
                  <a:pt x="187944" y="684"/>
                </a:lnTo>
                <a:lnTo>
                  <a:pt x="172568" y="0"/>
                </a:lnTo>
                <a:lnTo>
                  <a:pt x="165998" y="144"/>
                </a:lnTo>
                <a:lnTo>
                  <a:pt x="153233" y="1274"/>
                </a:lnTo>
                <a:lnTo>
                  <a:pt x="140719" y="3513"/>
                </a:lnTo>
                <a:lnTo>
                  <a:pt x="142187" y="62560"/>
                </a:lnTo>
                <a:lnTo>
                  <a:pt x="146215" y="55270"/>
                </a:lnTo>
                <a:lnTo>
                  <a:pt x="148755" y="51650"/>
                </a:lnTo>
                <a:lnTo>
                  <a:pt x="153225" y="49745"/>
                </a:lnTo>
                <a:lnTo>
                  <a:pt x="163855" y="49745"/>
                </a:lnTo>
                <a:lnTo>
                  <a:pt x="166192" y="52082"/>
                </a:lnTo>
                <a:lnTo>
                  <a:pt x="166408" y="56121"/>
                </a:lnTo>
                <a:lnTo>
                  <a:pt x="166273" y="58092"/>
                </a:lnTo>
                <a:lnTo>
                  <a:pt x="163951" y="68379"/>
                </a:lnTo>
                <a:lnTo>
                  <a:pt x="158750" y="84391"/>
                </a:lnTo>
                <a:lnTo>
                  <a:pt x="151524" y="105003"/>
                </a:lnTo>
                <a:lnTo>
                  <a:pt x="126441" y="105003"/>
                </a:lnTo>
                <a:lnTo>
                  <a:pt x="110287" y="150914"/>
                </a:lnTo>
                <a:lnTo>
                  <a:pt x="221247" y="150914"/>
                </a:lnTo>
                <a:lnTo>
                  <a:pt x="234417" y="113499"/>
                </a:lnTo>
                <a:lnTo>
                  <a:pt x="235221" y="111222"/>
                </a:lnTo>
                <a:lnTo>
                  <a:pt x="240121" y="96156"/>
                </a:lnTo>
                <a:lnTo>
                  <a:pt x="243778" y="82516"/>
                </a:lnTo>
                <a:lnTo>
                  <a:pt x="246202" y="70281"/>
                </a:lnTo>
                <a:lnTo>
                  <a:pt x="247401" y="59432"/>
                </a:lnTo>
                <a:lnTo>
                  <a:pt x="247383" y="49949"/>
                </a:lnTo>
                <a:lnTo>
                  <a:pt x="247002" y="46223"/>
                </a:lnTo>
                <a:lnTo>
                  <a:pt x="243613" y="33686"/>
                </a:lnTo>
                <a:lnTo>
                  <a:pt x="237033" y="22812"/>
                </a:lnTo>
                <a:close/>
              </a:path>
              <a:path w="247401" h="291833">
                <a:moveTo>
                  <a:pt x="18141" y="276984"/>
                </a:moveTo>
                <a:lnTo>
                  <a:pt x="30366" y="283972"/>
                </a:lnTo>
                <a:lnTo>
                  <a:pt x="36838" y="286381"/>
                </a:lnTo>
                <a:lnTo>
                  <a:pt x="48411" y="289375"/>
                </a:lnTo>
                <a:lnTo>
                  <a:pt x="61347" y="291210"/>
                </a:lnTo>
                <a:lnTo>
                  <a:pt x="75641" y="291833"/>
                </a:lnTo>
                <a:lnTo>
                  <a:pt x="88580" y="291369"/>
                </a:lnTo>
                <a:lnTo>
                  <a:pt x="101566" y="289857"/>
                </a:lnTo>
                <a:lnTo>
                  <a:pt x="113684" y="287313"/>
                </a:lnTo>
                <a:lnTo>
                  <a:pt x="124955" y="283756"/>
                </a:lnTo>
                <a:lnTo>
                  <a:pt x="132027" y="280869"/>
                </a:lnTo>
                <a:lnTo>
                  <a:pt x="143301" y="275130"/>
                </a:lnTo>
                <a:lnTo>
                  <a:pt x="153997" y="268168"/>
                </a:lnTo>
                <a:lnTo>
                  <a:pt x="164059" y="259956"/>
                </a:lnTo>
                <a:lnTo>
                  <a:pt x="175592" y="248752"/>
                </a:lnTo>
                <a:lnTo>
                  <a:pt x="183751" y="239174"/>
                </a:lnTo>
                <a:lnTo>
                  <a:pt x="189992" y="229984"/>
                </a:lnTo>
                <a:lnTo>
                  <a:pt x="197149" y="216065"/>
                </a:lnTo>
                <a:lnTo>
                  <a:pt x="202257" y="203957"/>
                </a:lnTo>
                <a:lnTo>
                  <a:pt x="207429" y="189814"/>
                </a:lnTo>
                <a:lnTo>
                  <a:pt x="214859" y="169189"/>
                </a:lnTo>
                <a:lnTo>
                  <a:pt x="133667" y="169189"/>
                </a:lnTo>
                <a:lnTo>
                  <a:pt x="120485" y="206184"/>
                </a:lnTo>
                <a:lnTo>
                  <a:pt x="117711" y="213791"/>
                </a:lnTo>
                <a:lnTo>
                  <a:pt x="112199" y="226466"/>
                </a:lnTo>
                <a:lnTo>
                  <a:pt x="107099" y="234657"/>
                </a:lnTo>
                <a:lnTo>
                  <a:pt x="103276" y="239547"/>
                </a:lnTo>
                <a:lnTo>
                  <a:pt x="97955" y="241884"/>
                </a:lnTo>
                <a:lnTo>
                  <a:pt x="86271" y="241884"/>
                </a:lnTo>
                <a:lnTo>
                  <a:pt x="83502" y="239979"/>
                </a:lnTo>
                <a:lnTo>
                  <a:pt x="82867" y="236359"/>
                </a:lnTo>
                <a:lnTo>
                  <a:pt x="83965" y="227324"/>
                </a:lnTo>
                <a:lnTo>
                  <a:pt x="88824" y="211709"/>
                </a:lnTo>
                <a:lnTo>
                  <a:pt x="110287" y="150914"/>
                </a:lnTo>
                <a:lnTo>
                  <a:pt x="126441" y="105003"/>
                </a:lnTo>
                <a:lnTo>
                  <a:pt x="133667" y="84391"/>
                </a:lnTo>
                <a:lnTo>
                  <a:pt x="136813" y="75707"/>
                </a:lnTo>
                <a:lnTo>
                  <a:pt x="142187" y="62560"/>
                </a:lnTo>
                <a:lnTo>
                  <a:pt x="140719" y="3513"/>
                </a:lnTo>
                <a:lnTo>
                  <a:pt x="128457" y="6848"/>
                </a:lnTo>
                <a:lnTo>
                  <a:pt x="116446" y="11264"/>
                </a:lnTo>
                <a:lnTo>
                  <a:pt x="100848" y="19231"/>
                </a:lnTo>
                <a:lnTo>
                  <a:pt x="90279" y="26426"/>
                </a:lnTo>
                <a:lnTo>
                  <a:pt x="80735" y="34678"/>
                </a:lnTo>
                <a:lnTo>
                  <a:pt x="72250" y="44005"/>
                </a:lnTo>
                <a:lnTo>
                  <a:pt x="64488" y="54533"/>
                </a:lnTo>
                <a:lnTo>
                  <a:pt x="58276" y="64709"/>
                </a:lnTo>
                <a:lnTo>
                  <a:pt x="52396" y="76045"/>
                </a:lnTo>
                <a:lnTo>
                  <a:pt x="46848" y="88551"/>
                </a:lnTo>
                <a:lnTo>
                  <a:pt x="41631" y="102235"/>
                </a:lnTo>
                <a:lnTo>
                  <a:pt x="12725" y="184505"/>
                </a:lnTo>
                <a:lnTo>
                  <a:pt x="8146" y="198058"/>
                </a:lnTo>
                <a:lnTo>
                  <a:pt x="4246" y="211415"/>
                </a:lnTo>
                <a:lnTo>
                  <a:pt x="1608" y="222836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65" y="268304"/>
                </a:lnTo>
                <a:lnTo>
                  <a:pt x="18141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4" name="object 2644"/>
          <p:cNvSpPr/>
          <p:nvPr/>
        </p:nvSpPr>
        <p:spPr>
          <a:xfrm>
            <a:off x="6804484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5" name="object 2645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21247" y="150914"/>
                </a:moveTo>
                <a:lnTo>
                  <a:pt x="110287" y="150914"/>
                </a:lnTo>
                <a:lnTo>
                  <a:pt x="88824" y="211709"/>
                </a:lnTo>
                <a:lnTo>
                  <a:pt x="83965" y="227324"/>
                </a:lnTo>
                <a:lnTo>
                  <a:pt x="82867" y="236359"/>
                </a:lnTo>
                <a:lnTo>
                  <a:pt x="83502" y="239979"/>
                </a:lnTo>
                <a:lnTo>
                  <a:pt x="86271" y="241884"/>
                </a:lnTo>
                <a:lnTo>
                  <a:pt x="91580" y="241884"/>
                </a:lnTo>
                <a:lnTo>
                  <a:pt x="97955" y="241884"/>
                </a:lnTo>
                <a:lnTo>
                  <a:pt x="103276" y="239547"/>
                </a:lnTo>
                <a:lnTo>
                  <a:pt x="107099" y="234657"/>
                </a:lnTo>
                <a:lnTo>
                  <a:pt x="112199" y="226466"/>
                </a:lnTo>
                <a:lnTo>
                  <a:pt x="117711" y="213791"/>
                </a:lnTo>
                <a:lnTo>
                  <a:pt x="120485" y="206184"/>
                </a:lnTo>
                <a:lnTo>
                  <a:pt x="133667" y="169189"/>
                </a:lnTo>
                <a:lnTo>
                  <a:pt x="214859" y="169189"/>
                </a:lnTo>
                <a:lnTo>
                  <a:pt x="207429" y="189814"/>
                </a:lnTo>
                <a:lnTo>
                  <a:pt x="202257" y="203957"/>
                </a:lnTo>
                <a:lnTo>
                  <a:pt x="197149" y="216065"/>
                </a:lnTo>
                <a:lnTo>
                  <a:pt x="192167" y="226134"/>
                </a:lnTo>
                <a:lnTo>
                  <a:pt x="183751" y="239174"/>
                </a:lnTo>
                <a:lnTo>
                  <a:pt x="175592" y="248752"/>
                </a:lnTo>
                <a:lnTo>
                  <a:pt x="165427" y="258724"/>
                </a:lnTo>
                <a:lnTo>
                  <a:pt x="153997" y="268168"/>
                </a:lnTo>
                <a:lnTo>
                  <a:pt x="143301" y="275130"/>
                </a:lnTo>
                <a:lnTo>
                  <a:pt x="132027" y="280869"/>
                </a:lnTo>
                <a:lnTo>
                  <a:pt x="113684" y="287313"/>
                </a:lnTo>
                <a:lnTo>
                  <a:pt x="101566" y="289857"/>
                </a:lnTo>
                <a:lnTo>
                  <a:pt x="88580" y="291369"/>
                </a:lnTo>
                <a:lnTo>
                  <a:pt x="75641" y="291833"/>
                </a:lnTo>
                <a:lnTo>
                  <a:pt x="61347" y="291210"/>
                </a:lnTo>
                <a:lnTo>
                  <a:pt x="48411" y="289375"/>
                </a:lnTo>
                <a:lnTo>
                  <a:pt x="36838" y="286381"/>
                </a:lnTo>
                <a:lnTo>
                  <a:pt x="18141" y="276984"/>
                </a:lnTo>
                <a:lnTo>
                  <a:pt x="9265" y="268304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6" y="211415"/>
                </a:lnTo>
                <a:lnTo>
                  <a:pt x="8146" y="198058"/>
                </a:lnTo>
                <a:lnTo>
                  <a:pt x="12725" y="184505"/>
                </a:lnTo>
                <a:lnTo>
                  <a:pt x="41631" y="102235"/>
                </a:lnTo>
                <a:lnTo>
                  <a:pt x="46848" y="88551"/>
                </a:lnTo>
                <a:lnTo>
                  <a:pt x="52396" y="76045"/>
                </a:lnTo>
                <a:lnTo>
                  <a:pt x="58276" y="64709"/>
                </a:lnTo>
                <a:lnTo>
                  <a:pt x="64488" y="54533"/>
                </a:lnTo>
                <a:lnTo>
                  <a:pt x="71035" y="45510"/>
                </a:lnTo>
                <a:lnTo>
                  <a:pt x="80735" y="34678"/>
                </a:lnTo>
                <a:lnTo>
                  <a:pt x="90279" y="26426"/>
                </a:lnTo>
                <a:lnTo>
                  <a:pt x="100848" y="19231"/>
                </a:lnTo>
                <a:lnTo>
                  <a:pt x="112409" y="13075"/>
                </a:lnTo>
                <a:lnTo>
                  <a:pt x="128457" y="6848"/>
                </a:lnTo>
                <a:lnTo>
                  <a:pt x="140719" y="3513"/>
                </a:lnTo>
                <a:lnTo>
                  <a:pt x="153233" y="1274"/>
                </a:lnTo>
                <a:lnTo>
                  <a:pt x="165998" y="144"/>
                </a:lnTo>
                <a:lnTo>
                  <a:pt x="172568" y="0"/>
                </a:lnTo>
                <a:lnTo>
                  <a:pt x="187944" y="684"/>
                </a:lnTo>
                <a:lnTo>
                  <a:pt x="201552" y="2748"/>
                </a:lnTo>
                <a:lnTo>
                  <a:pt x="213380" y="6202"/>
                </a:lnTo>
                <a:lnTo>
                  <a:pt x="223412" y="11062"/>
                </a:lnTo>
                <a:lnTo>
                  <a:pt x="237033" y="22812"/>
                </a:lnTo>
                <a:lnTo>
                  <a:pt x="243613" y="33686"/>
                </a:lnTo>
                <a:lnTo>
                  <a:pt x="247002" y="46223"/>
                </a:lnTo>
                <a:lnTo>
                  <a:pt x="247401" y="59432"/>
                </a:lnTo>
                <a:lnTo>
                  <a:pt x="246202" y="70281"/>
                </a:lnTo>
                <a:lnTo>
                  <a:pt x="243778" y="82516"/>
                </a:lnTo>
                <a:lnTo>
                  <a:pt x="240121" y="96156"/>
                </a:lnTo>
                <a:lnTo>
                  <a:pt x="235221" y="111222"/>
                </a:lnTo>
                <a:lnTo>
                  <a:pt x="234417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6" name="object 2646"/>
          <p:cNvSpPr/>
          <p:nvPr/>
        </p:nvSpPr>
        <p:spPr>
          <a:xfrm>
            <a:off x="5546805" y="790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7" name="object 2647"/>
          <p:cNvSpPr/>
          <p:nvPr/>
        </p:nvSpPr>
        <p:spPr>
          <a:xfrm>
            <a:off x="5546805" y="790938"/>
            <a:ext cx="1326769" cy="0"/>
          </a:xfrm>
          <a:custGeom>
            <a:avLst/>
            <a:gdLst/>
            <a:ahLst/>
            <a:cxnLst/>
            <a:rect l="l" t="t" r="r" b="b"/>
            <a:pathLst>
              <a:path w="1326769">
                <a:moveTo>
                  <a:pt x="0" y="0"/>
                </a:moveTo>
                <a:lnTo>
                  <a:pt x="1326769" y="0"/>
                </a:lnTo>
              </a:path>
            </a:pathLst>
          </a:custGeom>
          <a:ln w="1771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8" name="object 2648"/>
          <p:cNvSpPr/>
          <p:nvPr/>
        </p:nvSpPr>
        <p:spPr>
          <a:xfrm>
            <a:off x="5544586" y="809198"/>
            <a:ext cx="60502" cy="126009"/>
          </a:xfrm>
          <a:custGeom>
            <a:avLst/>
            <a:gdLst/>
            <a:ahLst/>
            <a:cxnLst/>
            <a:rect l="l" t="t" r="r" b="b"/>
            <a:pathLst>
              <a:path w="60502" h="126009">
                <a:moveTo>
                  <a:pt x="60502" y="94373"/>
                </a:moveTo>
                <a:lnTo>
                  <a:pt x="56070" y="98806"/>
                </a:lnTo>
                <a:lnTo>
                  <a:pt x="51904" y="103251"/>
                </a:lnTo>
                <a:lnTo>
                  <a:pt x="46634" y="105473"/>
                </a:lnTo>
                <a:lnTo>
                  <a:pt x="37477" y="105473"/>
                </a:lnTo>
                <a:lnTo>
                  <a:pt x="34137" y="104914"/>
                </a:lnTo>
                <a:lnTo>
                  <a:pt x="31356" y="103530"/>
                </a:lnTo>
                <a:lnTo>
                  <a:pt x="28867" y="121843"/>
                </a:lnTo>
                <a:lnTo>
                  <a:pt x="33870" y="124625"/>
                </a:lnTo>
                <a:lnTo>
                  <a:pt x="36639" y="125463"/>
                </a:lnTo>
                <a:lnTo>
                  <a:pt x="39687" y="126009"/>
                </a:lnTo>
                <a:lnTo>
                  <a:pt x="43853" y="126009"/>
                </a:lnTo>
                <a:lnTo>
                  <a:pt x="48977" y="125568"/>
                </a:lnTo>
                <a:lnTo>
                  <a:pt x="60411" y="121355"/>
                </a:lnTo>
                <a:lnTo>
                  <a:pt x="60502" y="94373"/>
                </a:lnTo>
                <a:close/>
              </a:path>
              <a:path w="60502" h="126009">
                <a:moveTo>
                  <a:pt x="71894" y="112687"/>
                </a:moveTo>
                <a:lnTo>
                  <a:pt x="81047" y="102036"/>
                </a:lnTo>
                <a:lnTo>
                  <a:pt x="87463" y="90960"/>
                </a:lnTo>
                <a:lnTo>
                  <a:pt x="92430" y="78270"/>
                </a:lnTo>
                <a:lnTo>
                  <a:pt x="95525" y="66968"/>
                </a:lnTo>
                <a:lnTo>
                  <a:pt x="97056" y="54351"/>
                </a:lnTo>
                <a:lnTo>
                  <a:pt x="95758" y="44132"/>
                </a:lnTo>
                <a:lnTo>
                  <a:pt x="93535" y="36080"/>
                </a:lnTo>
                <a:lnTo>
                  <a:pt x="87706" y="31915"/>
                </a:lnTo>
                <a:lnTo>
                  <a:pt x="73558" y="31915"/>
                </a:lnTo>
                <a:lnTo>
                  <a:pt x="68834" y="33020"/>
                </a:lnTo>
                <a:lnTo>
                  <a:pt x="64401" y="35242"/>
                </a:lnTo>
                <a:lnTo>
                  <a:pt x="59956" y="37465"/>
                </a:lnTo>
                <a:lnTo>
                  <a:pt x="55232" y="40246"/>
                </a:lnTo>
                <a:lnTo>
                  <a:pt x="50520" y="43853"/>
                </a:lnTo>
                <a:lnTo>
                  <a:pt x="64668" y="0"/>
                </a:lnTo>
                <a:lnTo>
                  <a:pt x="39966" y="0"/>
                </a:lnTo>
                <a:lnTo>
                  <a:pt x="0" y="124345"/>
                </a:lnTo>
                <a:lnTo>
                  <a:pt x="23596" y="124345"/>
                </a:lnTo>
                <a:lnTo>
                  <a:pt x="26098" y="119900"/>
                </a:lnTo>
                <a:lnTo>
                  <a:pt x="28867" y="121843"/>
                </a:lnTo>
                <a:lnTo>
                  <a:pt x="31356" y="103530"/>
                </a:lnTo>
                <a:lnTo>
                  <a:pt x="45796" y="58559"/>
                </a:lnTo>
                <a:lnTo>
                  <a:pt x="48577" y="56896"/>
                </a:lnTo>
                <a:lnTo>
                  <a:pt x="51079" y="55791"/>
                </a:lnTo>
                <a:lnTo>
                  <a:pt x="55791" y="54127"/>
                </a:lnTo>
                <a:lnTo>
                  <a:pt x="60502" y="53848"/>
                </a:lnTo>
                <a:lnTo>
                  <a:pt x="65506" y="53848"/>
                </a:lnTo>
                <a:lnTo>
                  <a:pt x="68567" y="55791"/>
                </a:lnTo>
                <a:lnTo>
                  <a:pt x="69672" y="59677"/>
                </a:lnTo>
                <a:lnTo>
                  <a:pt x="70777" y="63284"/>
                </a:lnTo>
                <a:lnTo>
                  <a:pt x="69951" y="69659"/>
                </a:lnTo>
                <a:lnTo>
                  <a:pt x="67170" y="78828"/>
                </a:lnTo>
                <a:lnTo>
                  <a:pt x="64122" y="87706"/>
                </a:lnTo>
                <a:lnTo>
                  <a:pt x="60502" y="94373"/>
                </a:lnTo>
                <a:lnTo>
                  <a:pt x="60411" y="121355"/>
                </a:lnTo>
                <a:lnTo>
                  <a:pt x="71894" y="11268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9" name="object 2649"/>
          <p:cNvSpPr/>
          <p:nvPr/>
        </p:nvSpPr>
        <p:spPr>
          <a:xfrm>
            <a:off x="5544586" y="809198"/>
            <a:ext cx="97056" cy="126009"/>
          </a:xfrm>
          <a:custGeom>
            <a:avLst/>
            <a:gdLst/>
            <a:ahLst/>
            <a:cxnLst/>
            <a:rect l="l" t="t" r="r" b="b"/>
            <a:pathLst>
              <a:path w="97056" h="126009">
                <a:moveTo>
                  <a:pt x="92430" y="78270"/>
                </a:moveTo>
                <a:lnTo>
                  <a:pt x="87463" y="90960"/>
                </a:lnTo>
                <a:lnTo>
                  <a:pt x="81047" y="102036"/>
                </a:lnTo>
                <a:lnTo>
                  <a:pt x="73234" y="111391"/>
                </a:lnTo>
                <a:lnTo>
                  <a:pt x="60411" y="121355"/>
                </a:lnTo>
                <a:lnTo>
                  <a:pt x="48977" y="125568"/>
                </a:lnTo>
                <a:lnTo>
                  <a:pt x="43853" y="126009"/>
                </a:lnTo>
                <a:lnTo>
                  <a:pt x="39687" y="126009"/>
                </a:lnTo>
                <a:lnTo>
                  <a:pt x="36639" y="125463"/>
                </a:lnTo>
                <a:lnTo>
                  <a:pt x="33870" y="124625"/>
                </a:lnTo>
                <a:lnTo>
                  <a:pt x="31356" y="123520"/>
                </a:lnTo>
                <a:lnTo>
                  <a:pt x="28867" y="121843"/>
                </a:lnTo>
                <a:lnTo>
                  <a:pt x="26098" y="119900"/>
                </a:lnTo>
                <a:lnTo>
                  <a:pt x="23596" y="124345"/>
                </a:lnTo>
                <a:lnTo>
                  <a:pt x="0" y="124345"/>
                </a:lnTo>
                <a:lnTo>
                  <a:pt x="39966" y="0"/>
                </a:lnTo>
                <a:lnTo>
                  <a:pt x="64668" y="0"/>
                </a:lnTo>
                <a:lnTo>
                  <a:pt x="50520" y="43853"/>
                </a:lnTo>
                <a:lnTo>
                  <a:pt x="55232" y="40246"/>
                </a:lnTo>
                <a:lnTo>
                  <a:pt x="59956" y="37465"/>
                </a:lnTo>
                <a:lnTo>
                  <a:pt x="64401" y="35242"/>
                </a:lnTo>
                <a:lnTo>
                  <a:pt x="68834" y="33020"/>
                </a:lnTo>
                <a:lnTo>
                  <a:pt x="73558" y="31915"/>
                </a:lnTo>
                <a:lnTo>
                  <a:pt x="78549" y="31915"/>
                </a:lnTo>
                <a:lnTo>
                  <a:pt x="87706" y="31915"/>
                </a:lnTo>
                <a:lnTo>
                  <a:pt x="93535" y="36080"/>
                </a:lnTo>
                <a:lnTo>
                  <a:pt x="95758" y="44132"/>
                </a:lnTo>
                <a:lnTo>
                  <a:pt x="97056" y="54351"/>
                </a:lnTo>
                <a:lnTo>
                  <a:pt x="95525" y="66968"/>
                </a:lnTo>
                <a:lnTo>
                  <a:pt x="92430" y="7827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0" name="object 2650"/>
          <p:cNvSpPr/>
          <p:nvPr/>
        </p:nvSpPr>
        <p:spPr>
          <a:xfrm>
            <a:off x="5575942" y="863046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4" y="24980"/>
                </a:moveTo>
                <a:lnTo>
                  <a:pt x="38595" y="15811"/>
                </a:lnTo>
                <a:lnTo>
                  <a:pt x="39420" y="9436"/>
                </a:lnTo>
                <a:lnTo>
                  <a:pt x="38315" y="5829"/>
                </a:lnTo>
                <a:lnTo>
                  <a:pt x="37211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36" y="0"/>
                </a:lnTo>
                <a:lnTo>
                  <a:pt x="24434" y="279"/>
                </a:lnTo>
                <a:lnTo>
                  <a:pt x="21932" y="1104"/>
                </a:lnTo>
                <a:lnTo>
                  <a:pt x="19723" y="1943"/>
                </a:lnTo>
                <a:lnTo>
                  <a:pt x="17221" y="3048"/>
                </a:lnTo>
                <a:lnTo>
                  <a:pt x="14439" y="4711"/>
                </a:lnTo>
                <a:lnTo>
                  <a:pt x="0" y="49682"/>
                </a:lnTo>
                <a:lnTo>
                  <a:pt x="1397" y="50507"/>
                </a:lnTo>
                <a:lnTo>
                  <a:pt x="2781" y="51066"/>
                </a:lnTo>
                <a:lnTo>
                  <a:pt x="4445" y="51346"/>
                </a:lnTo>
                <a:lnTo>
                  <a:pt x="6121" y="51625"/>
                </a:lnTo>
                <a:lnTo>
                  <a:pt x="7785" y="51625"/>
                </a:lnTo>
                <a:lnTo>
                  <a:pt x="9169" y="51625"/>
                </a:lnTo>
                <a:lnTo>
                  <a:pt x="15278" y="51625"/>
                </a:lnTo>
                <a:lnTo>
                  <a:pt x="20548" y="49403"/>
                </a:lnTo>
                <a:lnTo>
                  <a:pt x="24714" y="44958"/>
                </a:lnTo>
                <a:lnTo>
                  <a:pt x="29146" y="40525"/>
                </a:lnTo>
                <a:lnTo>
                  <a:pt x="32766" y="33858"/>
                </a:lnTo>
                <a:lnTo>
                  <a:pt x="35814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1" name="object 2651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80240" y="53009"/>
                </a:moveTo>
                <a:lnTo>
                  <a:pt x="83567" y="43014"/>
                </a:lnTo>
                <a:lnTo>
                  <a:pt x="85976" y="33965"/>
                </a:lnTo>
                <a:lnTo>
                  <a:pt x="87107" y="21127"/>
                </a:lnTo>
                <a:lnTo>
                  <a:pt x="84685" y="11099"/>
                </a:lnTo>
                <a:lnTo>
                  <a:pt x="84258" y="10347"/>
                </a:lnTo>
                <a:lnTo>
                  <a:pt x="75448" y="2649"/>
                </a:lnTo>
                <a:lnTo>
                  <a:pt x="60809" y="0"/>
                </a:lnTo>
                <a:lnTo>
                  <a:pt x="48064" y="1453"/>
                </a:lnTo>
                <a:lnTo>
                  <a:pt x="40273" y="23037"/>
                </a:lnTo>
                <a:lnTo>
                  <a:pt x="44159" y="19710"/>
                </a:lnTo>
                <a:lnTo>
                  <a:pt x="48325" y="18034"/>
                </a:lnTo>
                <a:lnTo>
                  <a:pt x="57761" y="18034"/>
                </a:lnTo>
                <a:lnTo>
                  <a:pt x="60809" y="19710"/>
                </a:lnTo>
                <a:lnTo>
                  <a:pt x="62206" y="22758"/>
                </a:lnTo>
                <a:lnTo>
                  <a:pt x="63311" y="25806"/>
                </a:lnTo>
                <a:lnTo>
                  <a:pt x="63031" y="30251"/>
                </a:lnTo>
                <a:lnTo>
                  <a:pt x="61368" y="36080"/>
                </a:lnTo>
                <a:lnTo>
                  <a:pt x="31396" y="36080"/>
                </a:lnTo>
                <a:lnTo>
                  <a:pt x="80240" y="53009"/>
                </a:lnTo>
                <a:close/>
              </a:path>
              <a:path w="87107" h="94919">
                <a:moveTo>
                  <a:pt x="24728" y="60782"/>
                </a:moveTo>
                <a:lnTo>
                  <a:pt x="25008" y="57175"/>
                </a:lnTo>
                <a:lnTo>
                  <a:pt x="26112" y="53009"/>
                </a:lnTo>
                <a:lnTo>
                  <a:pt x="80240" y="53009"/>
                </a:lnTo>
                <a:lnTo>
                  <a:pt x="31396" y="36080"/>
                </a:lnTo>
                <a:lnTo>
                  <a:pt x="33605" y="30530"/>
                </a:lnTo>
                <a:lnTo>
                  <a:pt x="36666" y="26085"/>
                </a:lnTo>
                <a:lnTo>
                  <a:pt x="40273" y="23037"/>
                </a:lnTo>
                <a:lnTo>
                  <a:pt x="48064" y="1453"/>
                </a:lnTo>
                <a:lnTo>
                  <a:pt x="36145" y="5891"/>
                </a:lnTo>
                <a:lnTo>
                  <a:pt x="25287" y="13322"/>
                </a:lnTo>
                <a:lnTo>
                  <a:pt x="22867" y="15456"/>
                </a:lnTo>
                <a:lnTo>
                  <a:pt x="14701" y="24678"/>
                </a:lnTo>
                <a:lnTo>
                  <a:pt x="8137" y="35625"/>
                </a:lnTo>
                <a:lnTo>
                  <a:pt x="3075" y="48298"/>
                </a:lnTo>
                <a:lnTo>
                  <a:pt x="0" y="60870"/>
                </a:lnTo>
                <a:lnTo>
                  <a:pt x="26" y="73120"/>
                </a:lnTo>
                <a:lnTo>
                  <a:pt x="3913" y="82994"/>
                </a:lnTo>
                <a:lnTo>
                  <a:pt x="8087" y="87679"/>
                </a:lnTo>
                <a:lnTo>
                  <a:pt x="18995" y="93125"/>
                </a:lnTo>
                <a:lnTo>
                  <a:pt x="34164" y="94919"/>
                </a:lnTo>
                <a:lnTo>
                  <a:pt x="41937" y="94919"/>
                </a:lnTo>
                <a:lnTo>
                  <a:pt x="48045" y="93814"/>
                </a:lnTo>
                <a:lnTo>
                  <a:pt x="53875" y="92430"/>
                </a:lnTo>
                <a:lnTo>
                  <a:pt x="56923" y="91592"/>
                </a:lnTo>
                <a:lnTo>
                  <a:pt x="63311" y="89369"/>
                </a:lnTo>
                <a:lnTo>
                  <a:pt x="67756" y="87706"/>
                </a:lnTo>
                <a:lnTo>
                  <a:pt x="75249" y="64389"/>
                </a:lnTo>
                <a:lnTo>
                  <a:pt x="72747" y="64389"/>
                </a:lnTo>
                <a:lnTo>
                  <a:pt x="69419" y="66332"/>
                </a:lnTo>
                <a:lnTo>
                  <a:pt x="65254" y="68834"/>
                </a:lnTo>
                <a:lnTo>
                  <a:pt x="60809" y="70777"/>
                </a:lnTo>
                <a:lnTo>
                  <a:pt x="58040" y="72161"/>
                </a:lnTo>
                <a:lnTo>
                  <a:pt x="55259" y="72999"/>
                </a:lnTo>
                <a:lnTo>
                  <a:pt x="52211" y="73825"/>
                </a:lnTo>
                <a:lnTo>
                  <a:pt x="49150" y="74383"/>
                </a:lnTo>
                <a:lnTo>
                  <a:pt x="46382" y="74942"/>
                </a:lnTo>
                <a:lnTo>
                  <a:pt x="39994" y="74942"/>
                </a:lnTo>
                <a:lnTo>
                  <a:pt x="36946" y="74383"/>
                </a:lnTo>
                <a:lnTo>
                  <a:pt x="31942" y="72999"/>
                </a:lnTo>
                <a:lnTo>
                  <a:pt x="28335" y="70218"/>
                </a:lnTo>
                <a:lnTo>
                  <a:pt x="25566" y="66332"/>
                </a:lnTo>
                <a:lnTo>
                  <a:pt x="25287" y="63563"/>
                </a:lnTo>
                <a:lnTo>
                  <a:pt x="24728" y="6078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2" name="object 2652"/>
          <p:cNvSpPr/>
          <p:nvPr/>
        </p:nvSpPr>
        <p:spPr>
          <a:xfrm>
            <a:off x="5672829" y="858874"/>
            <a:ext cx="31915" cy="18046"/>
          </a:xfrm>
          <a:custGeom>
            <a:avLst/>
            <a:gdLst/>
            <a:ahLst/>
            <a:cxnLst/>
            <a:rect l="l" t="t" r="r" b="b"/>
            <a:pathLst>
              <a:path w="31915" h="18046">
                <a:moveTo>
                  <a:pt x="29972" y="18046"/>
                </a:moveTo>
                <a:lnTo>
                  <a:pt x="31635" y="12217"/>
                </a:lnTo>
                <a:lnTo>
                  <a:pt x="31915" y="7772"/>
                </a:lnTo>
                <a:lnTo>
                  <a:pt x="30810" y="4724"/>
                </a:lnTo>
                <a:lnTo>
                  <a:pt x="29413" y="1676"/>
                </a:lnTo>
                <a:lnTo>
                  <a:pt x="26365" y="0"/>
                </a:lnTo>
                <a:lnTo>
                  <a:pt x="21640" y="0"/>
                </a:lnTo>
                <a:lnTo>
                  <a:pt x="16929" y="0"/>
                </a:lnTo>
                <a:lnTo>
                  <a:pt x="12763" y="1676"/>
                </a:lnTo>
                <a:lnTo>
                  <a:pt x="8877" y="5003"/>
                </a:lnTo>
                <a:lnTo>
                  <a:pt x="5270" y="8051"/>
                </a:lnTo>
                <a:lnTo>
                  <a:pt x="2209" y="12496"/>
                </a:lnTo>
                <a:lnTo>
                  <a:pt x="0" y="18046"/>
                </a:lnTo>
                <a:lnTo>
                  <a:pt x="29972" y="18046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3" name="object 2653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34164" y="94919"/>
                </a:moveTo>
                <a:lnTo>
                  <a:pt x="18995" y="93125"/>
                </a:lnTo>
                <a:lnTo>
                  <a:pt x="8087" y="87679"/>
                </a:lnTo>
                <a:lnTo>
                  <a:pt x="3913" y="82994"/>
                </a:lnTo>
                <a:lnTo>
                  <a:pt x="26" y="73120"/>
                </a:lnTo>
                <a:lnTo>
                  <a:pt x="0" y="60870"/>
                </a:lnTo>
                <a:lnTo>
                  <a:pt x="3075" y="48298"/>
                </a:lnTo>
                <a:lnTo>
                  <a:pt x="8137" y="35625"/>
                </a:lnTo>
                <a:lnTo>
                  <a:pt x="14701" y="24678"/>
                </a:lnTo>
                <a:lnTo>
                  <a:pt x="22867" y="15456"/>
                </a:lnTo>
                <a:lnTo>
                  <a:pt x="25287" y="13322"/>
                </a:lnTo>
                <a:lnTo>
                  <a:pt x="36145" y="5891"/>
                </a:lnTo>
                <a:lnTo>
                  <a:pt x="48064" y="1453"/>
                </a:lnTo>
                <a:lnTo>
                  <a:pt x="60809" y="0"/>
                </a:lnTo>
                <a:lnTo>
                  <a:pt x="75448" y="2649"/>
                </a:lnTo>
                <a:lnTo>
                  <a:pt x="84258" y="10347"/>
                </a:lnTo>
                <a:lnTo>
                  <a:pt x="84685" y="11099"/>
                </a:lnTo>
                <a:lnTo>
                  <a:pt x="87107" y="21127"/>
                </a:lnTo>
                <a:lnTo>
                  <a:pt x="85976" y="33965"/>
                </a:lnTo>
                <a:lnTo>
                  <a:pt x="83567" y="43014"/>
                </a:lnTo>
                <a:lnTo>
                  <a:pt x="80240" y="53009"/>
                </a:lnTo>
                <a:lnTo>
                  <a:pt x="26112" y="53009"/>
                </a:lnTo>
                <a:lnTo>
                  <a:pt x="25008" y="57175"/>
                </a:lnTo>
                <a:lnTo>
                  <a:pt x="24728" y="60782"/>
                </a:lnTo>
                <a:lnTo>
                  <a:pt x="25287" y="63563"/>
                </a:lnTo>
                <a:lnTo>
                  <a:pt x="25566" y="66332"/>
                </a:lnTo>
                <a:lnTo>
                  <a:pt x="26671" y="68554"/>
                </a:lnTo>
                <a:lnTo>
                  <a:pt x="28335" y="70218"/>
                </a:lnTo>
                <a:lnTo>
                  <a:pt x="29719" y="71882"/>
                </a:lnTo>
                <a:lnTo>
                  <a:pt x="31942" y="72999"/>
                </a:lnTo>
                <a:lnTo>
                  <a:pt x="34444" y="73825"/>
                </a:lnTo>
                <a:lnTo>
                  <a:pt x="36946" y="74383"/>
                </a:lnTo>
                <a:lnTo>
                  <a:pt x="39994" y="74942"/>
                </a:lnTo>
                <a:lnTo>
                  <a:pt x="43321" y="74942"/>
                </a:lnTo>
                <a:lnTo>
                  <a:pt x="46382" y="74942"/>
                </a:lnTo>
                <a:lnTo>
                  <a:pt x="49150" y="74383"/>
                </a:lnTo>
                <a:lnTo>
                  <a:pt x="52211" y="73825"/>
                </a:lnTo>
                <a:lnTo>
                  <a:pt x="55259" y="72999"/>
                </a:lnTo>
                <a:lnTo>
                  <a:pt x="58040" y="72161"/>
                </a:lnTo>
                <a:lnTo>
                  <a:pt x="60809" y="70777"/>
                </a:lnTo>
                <a:lnTo>
                  <a:pt x="63031" y="69938"/>
                </a:lnTo>
                <a:lnTo>
                  <a:pt x="65254" y="68834"/>
                </a:lnTo>
                <a:lnTo>
                  <a:pt x="67476" y="67729"/>
                </a:lnTo>
                <a:lnTo>
                  <a:pt x="69419" y="66332"/>
                </a:lnTo>
                <a:lnTo>
                  <a:pt x="71363" y="65506"/>
                </a:lnTo>
                <a:lnTo>
                  <a:pt x="72747" y="64389"/>
                </a:lnTo>
                <a:lnTo>
                  <a:pt x="75249" y="64389"/>
                </a:lnTo>
                <a:lnTo>
                  <a:pt x="67756" y="87706"/>
                </a:lnTo>
                <a:lnTo>
                  <a:pt x="65533" y="88544"/>
                </a:lnTo>
                <a:lnTo>
                  <a:pt x="63311" y="89369"/>
                </a:lnTo>
                <a:lnTo>
                  <a:pt x="61368" y="90208"/>
                </a:lnTo>
                <a:lnTo>
                  <a:pt x="59425" y="90754"/>
                </a:lnTo>
                <a:lnTo>
                  <a:pt x="56923" y="91592"/>
                </a:lnTo>
                <a:lnTo>
                  <a:pt x="53875" y="92430"/>
                </a:lnTo>
                <a:lnTo>
                  <a:pt x="50814" y="93256"/>
                </a:lnTo>
                <a:lnTo>
                  <a:pt x="48045" y="93814"/>
                </a:lnTo>
                <a:lnTo>
                  <a:pt x="44997" y="94373"/>
                </a:lnTo>
                <a:lnTo>
                  <a:pt x="41937" y="94919"/>
                </a:lnTo>
                <a:lnTo>
                  <a:pt x="38330" y="94919"/>
                </a:lnTo>
                <a:lnTo>
                  <a:pt x="34164" y="9491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4" name="object 2654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29425" y="4445"/>
                </a:moveTo>
                <a:lnTo>
                  <a:pt x="22212" y="26085"/>
                </a:lnTo>
                <a:lnTo>
                  <a:pt x="24434" y="26085"/>
                </a:lnTo>
                <a:lnTo>
                  <a:pt x="28867" y="24422"/>
                </a:lnTo>
                <a:lnTo>
                  <a:pt x="33032" y="22758"/>
                </a:lnTo>
                <a:lnTo>
                  <a:pt x="37477" y="21653"/>
                </a:lnTo>
                <a:lnTo>
                  <a:pt x="41643" y="20256"/>
                </a:lnTo>
                <a:lnTo>
                  <a:pt x="45250" y="19710"/>
                </a:lnTo>
                <a:lnTo>
                  <a:pt x="54686" y="19710"/>
                </a:lnTo>
                <a:lnTo>
                  <a:pt x="59131" y="20815"/>
                </a:lnTo>
                <a:lnTo>
                  <a:pt x="61899" y="22758"/>
                </a:lnTo>
                <a:lnTo>
                  <a:pt x="64401" y="24422"/>
                </a:lnTo>
                <a:lnTo>
                  <a:pt x="64960" y="28041"/>
                </a:lnTo>
                <a:lnTo>
                  <a:pt x="63296" y="32753"/>
                </a:lnTo>
                <a:lnTo>
                  <a:pt x="63296" y="33312"/>
                </a:lnTo>
                <a:lnTo>
                  <a:pt x="55803" y="33858"/>
                </a:lnTo>
                <a:lnTo>
                  <a:pt x="48856" y="34696"/>
                </a:lnTo>
                <a:lnTo>
                  <a:pt x="42468" y="35521"/>
                </a:lnTo>
                <a:lnTo>
                  <a:pt x="44411" y="51904"/>
                </a:lnTo>
                <a:lnTo>
                  <a:pt x="46913" y="51346"/>
                </a:lnTo>
                <a:lnTo>
                  <a:pt x="49695" y="51079"/>
                </a:lnTo>
                <a:lnTo>
                  <a:pt x="53301" y="50800"/>
                </a:lnTo>
                <a:lnTo>
                  <a:pt x="57746" y="50241"/>
                </a:lnTo>
                <a:lnTo>
                  <a:pt x="51638" y="68834"/>
                </a:lnTo>
                <a:lnTo>
                  <a:pt x="46634" y="72440"/>
                </a:lnTo>
                <a:lnTo>
                  <a:pt x="43865" y="73558"/>
                </a:lnTo>
                <a:lnTo>
                  <a:pt x="41363" y="74663"/>
                </a:lnTo>
                <a:lnTo>
                  <a:pt x="36639" y="75222"/>
                </a:lnTo>
                <a:lnTo>
                  <a:pt x="32766" y="75222"/>
                </a:lnTo>
                <a:lnTo>
                  <a:pt x="30264" y="74663"/>
                </a:lnTo>
                <a:lnTo>
                  <a:pt x="27203" y="71335"/>
                </a:lnTo>
                <a:lnTo>
                  <a:pt x="27203" y="68554"/>
                </a:lnTo>
                <a:lnTo>
                  <a:pt x="28321" y="64401"/>
                </a:lnTo>
                <a:lnTo>
                  <a:pt x="29425" y="61341"/>
                </a:lnTo>
                <a:lnTo>
                  <a:pt x="30822" y="59118"/>
                </a:lnTo>
                <a:lnTo>
                  <a:pt x="35814" y="36639"/>
                </a:lnTo>
                <a:lnTo>
                  <a:pt x="29984" y="38303"/>
                </a:lnTo>
                <a:lnTo>
                  <a:pt x="24714" y="40805"/>
                </a:lnTo>
                <a:lnTo>
                  <a:pt x="19431" y="43027"/>
                </a:lnTo>
                <a:lnTo>
                  <a:pt x="14998" y="46355"/>
                </a:lnTo>
                <a:lnTo>
                  <a:pt x="11391" y="50520"/>
                </a:lnTo>
                <a:lnTo>
                  <a:pt x="7772" y="54686"/>
                </a:lnTo>
                <a:lnTo>
                  <a:pt x="4724" y="59956"/>
                </a:lnTo>
                <a:lnTo>
                  <a:pt x="2781" y="66611"/>
                </a:lnTo>
                <a:lnTo>
                  <a:pt x="0" y="74663"/>
                </a:lnTo>
                <a:lnTo>
                  <a:pt x="279" y="81330"/>
                </a:lnTo>
                <a:lnTo>
                  <a:pt x="3340" y="86880"/>
                </a:lnTo>
                <a:lnTo>
                  <a:pt x="6108" y="92151"/>
                </a:lnTo>
                <a:lnTo>
                  <a:pt x="11112" y="94653"/>
                </a:lnTo>
                <a:lnTo>
                  <a:pt x="21932" y="94653"/>
                </a:lnTo>
                <a:lnTo>
                  <a:pt x="24980" y="94373"/>
                </a:lnTo>
                <a:lnTo>
                  <a:pt x="29425" y="93268"/>
                </a:lnTo>
                <a:lnTo>
                  <a:pt x="34429" y="91046"/>
                </a:lnTo>
                <a:lnTo>
                  <a:pt x="37198" y="89662"/>
                </a:lnTo>
                <a:lnTo>
                  <a:pt x="39420" y="88544"/>
                </a:lnTo>
                <a:lnTo>
                  <a:pt x="43027" y="85763"/>
                </a:lnTo>
                <a:lnTo>
                  <a:pt x="47193" y="82715"/>
                </a:lnTo>
                <a:lnTo>
                  <a:pt x="44145" y="92430"/>
                </a:lnTo>
                <a:lnTo>
                  <a:pt x="68567" y="92430"/>
                </a:lnTo>
                <a:lnTo>
                  <a:pt x="88277" y="31356"/>
                </a:lnTo>
                <a:lnTo>
                  <a:pt x="91605" y="20815"/>
                </a:lnTo>
                <a:lnTo>
                  <a:pt x="91046" y="12763"/>
                </a:lnTo>
                <a:lnTo>
                  <a:pt x="86614" y="7772"/>
                </a:lnTo>
                <a:lnTo>
                  <a:pt x="84882" y="6123"/>
                </a:lnTo>
                <a:lnTo>
                  <a:pt x="74640" y="1507"/>
                </a:lnTo>
                <a:lnTo>
                  <a:pt x="59131" y="0"/>
                </a:lnTo>
                <a:lnTo>
                  <a:pt x="53581" y="0"/>
                </a:lnTo>
                <a:lnTo>
                  <a:pt x="47752" y="558"/>
                </a:lnTo>
                <a:lnTo>
                  <a:pt x="42202" y="1663"/>
                </a:lnTo>
                <a:lnTo>
                  <a:pt x="36372" y="2781"/>
                </a:lnTo>
                <a:lnTo>
                  <a:pt x="31927" y="3606"/>
                </a:lnTo>
                <a:lnTo>
                  <a:pt x="29425" y="4445"/>
                </a:lnTo>
                <a:close/>
              </a:path>
              <a:path w="91605" h="94653">
                <a:moveTo>
                  <a:pt x="30822" y="59118"/>
                </a:moveTo>
                <a:lnTo>
                  <a:pt x="34150" y="55791"/>
                </a:lnTo>
                <a:lnTo>
                  <a:pt x="38862" y="53568"/>
                </a:lnTo>
                <a:lnTo>
                  <a:pt x="41643" y="52463"/>
                </a:lnTo>
                <a:lnTo>
                  <a:pt x="44411" y="51904"/>
                </a:lnTo>
                <a:lnTo>
                  <a:pt x="42468" y="35521"/>
                </a:lnTo>
                <a:lnTo>
                  <a:pt x="35814" y="36639"/>
                </a:lnTo>
                <a:lnTo>
                  <a:pt x="30822" y="5911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5" name="object 2655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47193" y="82715"/>
                </a:moveTo>
                <a:lnTo>
                  <a:pt x="44970" y="84378"/>
                </a:lnTo>
                <a:lnTo>
                  <a:pt x="43027" y="85763"/>
                </a:lnTo>
                <a:lnTo>
                  <a:pt x="41084" y="87160"/>
                </a:lnTo>
                <a:lnTo>
                  <a:pt x="39420" y="88544"/>
                </a:lnTo>
                <a:lnTo>
                  <a:pt x="37198" y="89662"/>
                </a:lnTo>
                <a:lnTo>
                  <a:pt x="34429" y="91046"/>
                </a:lnTo>
                <a:lnTo>
                  <a:pt x="31927" y="92151"/>
                </a:lnTo>
                <a:lnTo>
                  <a:pt x="29425" y="93268"/>
                </a:lnTo>
                <a:lnTo>
                  <a:pt x="27203" y="93814"/>
                </a:lnTo>
                <a:lnTo>
                  <a:pt x="24980" y="94373"/>
                </a:lnTo>
                <a:lnTo>
                  <a:pt x="21932" y="94653"/>
                </a:lnTo>
                <a:lnTo>
                  <a:pt x="18046" y="94653"/>
                </a:lnTo>
                <a:lnTo>
                  <a:pt x="11112" y="94653"/>
                </a:lnTo>
                <a:lnTo>
                  <a:pt x="6108" y="92151"/>
                </a:lnTo>
                <a:lnTo>
                  <a:pt x="3340" y="86880"/>
                </a:lnTo>
                <a:lnTo>
                  <a:pt x="279" y="81330"/>
                </a:lnTo>
                <a:lnTo>
                  <a:pt x="0" y="74663"/>
                </a:lnTo>
                <a:lnTo>
                  <a:pt x="2781" y="66611"/>
                </a:lnTo>
                <a:lnTo>
                  <a:pt x="4724" y="59956"/>
                </a:lnTo>
                <a:lnTo>
                  <a:pt x="7772" y="54686"/>
                </a:lnTo>
                <a:lnTo>
                  <a:pt x="11391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714" y="40805"/>
                </a:lnTo>
                <a:lnTo>
                  <a:pt x="29984" y="38303"/>
                </a:lnTo>
                <a:lnTo>
                  <a:pt x="35814" y="36639"/>
                </a:lnTo>
                <a:lnTo>
                  <a:pt x="42468" y="35521"/>
                </a:lnTo>
                <a:lnTo>
                  <a:pt x="48856" y="34696"/>
                </a:lnTo>
                <a:lnTo>
                  <a:pt x="55803" y="33858"/>
                </a:lnTo>
                <a:lnTo>
                  <a:pt x="63296" y="33312"/>
                </a:lnTo>
                <a:lnTo>
                  <a:pt x="63296" y="32753"/>
                </a:lnTo>
                <a:lnTo>
                  <a:pt x="64960" y="28041"/>
                </a:lnTo>
                <a:lnTo>
                  <a:pt x="64401" y="24422"/>
                </a:lnTo>
                <a:lnTo>
                  <a:pt x="61899" y="22758"/>
                </a:lnTo>
                <a:lnTo>
                  <a:pt x="59131" y="20815"/>
                </a:lnTo>
                <a:lnTo>
                  <a:pt x="54686" y="19710"/>
                </a:lnTo>
                <a:lnTo>
                  <a:pt x="48298" y="19710"/>
                </a:lnTo>
                <a:lnTo>
                  <a:pt x="45250" y="19710"/>
                </a:lnTo>
                <a:lnTo>
                  <a:pt x="41643" y="20256"/>
                </a:lnTo>
                <a:lnTo>
                  <a:pt x="37477" y="21653"/>
                </a:lnTo>
                <a:lnTo>
                  <a:pt x="33032" y="22758"/>
                </a:lnTo>
                <a:lnTo>
                  <a:pt x="28867" y="24422"/>
                </a:lnTo>
                <a:lnTo>
                  <a:pt x="24434" y="26085"/>
                </a:lnTo>
                <a:lnTo>
                  <a:pt x="22212" y="26085"/>
                </a:lnTo>
                <a:lnTo>
                  <a:pt x="29425" y="4445"/>
                </a:lnTo>
                <a:lnTo>
                  <a:pt x="31927" y="3606"/>
                </a:lnTo>
                <a:lnTo>
                  <a:pt x="36372" y="2781"/>
                </a:lnTo>
                <a:lnTo>
                  <a:pt x="42202" y="1663"/>
                </a:lnTo>
                <a:lnTo>
                  <a:pt x="47752" y="558"/>
                </a:lnTo>
                <a:lnTo>
                  <a:pt x="53581" y="0"/>
                </a:lnTo>
                <a:lnTo>
                  <a:pt x="59131" y="0"/>
                </a:lnTo>
                <a:lnTo>
                  <a:pt x="74640" y="1507"/>
                </a:lnTo>
                <a:lnTo>
                  <a:pt x="84882" y="6123"/>
                </a:lnTo>
                <a:lnTo>
                  <a:pt x="91046" y="12763"/>
                </a:lnTo>
                <a:lnTo>
                  <a:pt x="91605" y="20815"/>
                </a:lnTo>
                <a:lnTo>
                  <a:pt x="88277" y="31356"/>
                </a:lnTo>
                <a:lnTo>
                  <a:pt x="68567" y="92430"/>
                </a:lnTo>
                <a:lnTo>
                  <a:pt x="44145" y="92430"/>
                </a:lnTo>
                <a:lnTo>
                  <a:pt x="4719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6" name="object 2656"/>
          <p:cNvSpPr/>
          <p:nvPr/>
        </p:nvSpPr>
        <p:spPr>
          <a:xfrm>
            <a:off x="5748595" y="891355"/>
            <a:ext cx="30543" cy="24980"/>
          </a:xfrm>
          <a:custGeom>
            <a:avLst/>
            <a:gdLst/>
            <a:ahLst/>
            <a:cxnLst/>
            <a:rect l="l" t="t" r="r" b="b"/>
            <a:pathLst>
              <a:path w="30543" h="24980">
                <a:moveTo>
                  <a:pt x="24434" y="18592"/>
                </a:moveTo>
                <a:lnTo>
                  <a:pt x="30543" y="0"/>
                </a:lnTo>
                <a:lnTo>
                  <a:pt x="26098" y="558"/>
                </a:lnTo>
                <a:lnTo>
                  <a:pt x="22491" y="838"/>
                </a:lnTo>
                <a:lnTo>
                  <a:pt x="19710" y="1104"/>
                </a:lnTo>
                <a:lnTo>
                  <a:pt x="17208" y="1663"/>
                </a:lnTo>
                <a:lnTo>
                  <a:pt x="14439" y="2222"/>
                </a:lnTo>
                <a:lnTo>
                  <a:pt x="11658" y="3327"/>
                </a:lnTo>
                <a:lnTo>
                  <a:pt x="9169" y="4165"/>
                </a:lnTo>
                <a:lnTo>
                  <a:pt x="6946" y="5549"/>
                </a:lnTo>
                <a:lnTo>
                  <a:pt x="5283" y="7213"/>
                </a:lnTo>
                <a:lnTo>
                  <a:pt x="3619" y="8877"/>
                </a:lnTo>
                <a:lnTo>
                  <a:pt x="2222" y="11099"/>
                </a:lnTo>
                <a:lnTo>
                  <a:pt x="1117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97" y="22758"/>
                </a:lnTo>
                <a:lnTo>
                  <a:pt x="3060" y="24422"/>
                </a:lnTo>
                <a:lnTo>
                  <a:pt x="5562" y="24980"/>
                </a:lnTo>
                <a:lnTo>
                  <a:pt x="9436" y="24980"/>
                </a:lnTo>
                <a:lnTo>
                  <a:pt x="11658" y="24980"/>
                </a:lnTo>
                <a:lnTo>
                  <a:pt x="14160" y="24422"/>
                </a:lnTo>
                <a:lnTo>
                  <a:pt x="16662" y="23317"/>
                </a:lnTo>
                <a:lnTo>
                  <a:pt x="19431" y="22199"/>
                </a:lnTo>
                <a:lnTo>
                  <a:pt x="21932" y="20815"/>
                </a:lnTo>
                <a:lnTo>
                  <a:pt x="24434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7" name="object 2657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279" y="68567"/>
                </a:moveTo>
                <a:lnTo>
                  <a:pt x="558" y="74663"/>
                </a:lnTo>
                <a:lnTo>
                  <a:pt x="1943" y="79387"/>
                </a:lnTo>
                <a:lnTo>
                  <a:pt x="4724" y="83273"/>
                </a:lnTo>
                <a:lnTo>
                  <a:pt x="7492" y="87160"/>
                </a:lnTo>
                <a:lnTo>
                  <a:pt x="11379" y="90208"/>
                </a:lnTo>
                <a:lnTo>
                  <a:pt x="16103" y="91871"/>
                </a:lnTo>
                <a:lnTo>
                  <a:pt x="20815" y="93814"/>
                </a:lnTo>
                <a:lnTo>
                  <a:pt x="26644" y="94653"/>
                </a:lnTo>
                <a:lnTo>
                  <a:pt x="39420" y="94653"/>
                </a:lnTo>
                <a:lnTo>
                  <a:pt x="43865" y="93814"/>
                </a:lnTo>
                <a:lnTo>
                  <a:pt x="48856" y="92430"/>
                </a:lnTo>
                <a:lnTo>
                  <a:pt x="53301" y="91046"/>
                </a:lnTo>
                <a:lnTo>
                  <a:pt x="57454" y="89382"/>
                </a:lnTo>
                <a:lnTo>
                  <a:pt x="61074" y="87706"/>
                </a:lnTo>
                <a:lnTo>
                  <a:pt x="68846" y="63842"/>
                </a:lnTo>
                <a:lnTo>
                  <a:pt x="65506" y="63842"/>
                </a:lnTo>
                <a:lnTo>
                  <a:pt x="63017" y="65785"/>
                </a:lnTo>
                <a:lnTo>
                  <a:pt x="59956" y="68287"/>
                </a:lnTo>
                <a:lnTo>
                  <a:pt x="56070" y="70510"/>
                </a:lnTo>
                <a:lnTo>
                  <a:pt x="51638" y="72720"/>
                </a:lnTo>
                <a:lnTo>
                  <a:pt x="46634" y="74117"/>
                </a:lnTo>
                <a:lnTo>
                  <a:pt x="43586" y="74663"/>
                </a:lnTo>
                <a:lnTo>
                  <a:pt x="34416" y="74663"/>
                </a:lnTo>
                <a:lnTo>
                  <a:pt x="30264" y="72453"/>
                </a:lnTo>
                <a:lnTo>
                  <a:pt x="2804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8867" y="47739"/>
                </a:lnTo>
                <a:lnTo>
                  <a:pt x="31648" y="39420"/>
                </a:lnTo>
                <a:lnTo>
                  <a:pt x="35534" y="32753"/>
                </a:lnTo>
                <a:lnTo>
                  <a:pt x="40525" y="27762"/>
                </a:lnTo>
                <a:lnTo>
                  <a:pt x="45529" y="22758"/>
                </a:lnTo>
                <a:lnTo>
                  <a:pt x="51358" y="20269"/>
                </a:lnTo>
                <a:lnTo>
                  <a:pt x="60515" y="20269"/>
                </a:lnTo>
                <a:lnTo>
                  <a:pt x="62737" y="20548"/>
                </a:lnTo>
                <a:lnTo>
                  <a:pt x="66890" y="22212"/>
                </a:lnTo>
                <a:lnTo>
                  <a:pt x="69951" y="24155"/>
                </a:lnTo>
                <a:lnTo>
                  <a:pt x="73558" y="27762"/>
                </a:lnTo>
                <a:lnTo>
                  <a:pt x="76060" y="31368"/>
                </a:lnTo>
                <a:lnTo>
                  <a:pt x="79108" y="31368"/>
                </a:lnTo>
                <a:lnTo>
                  <a:pt x="86880" y="7213"/>
                </a:lnTo>
                <a:lnTo>
                  <a:pt x="83273" y="4724"/>
                </a:lnTo>
                <a:lnTo>
                  <a:pt x="79387" y="3060"/>
                </a:lnTo>
                <a:lnTo>
                  <a:pt x="75501" y="1943"/>
                </a:lnTo>
                <a:lnTo>
                  <a:pt x="71335" y="838"/>
                </a:lnTo>
                <a:lnTo>
                  <a:pt x="67170" y="0"/>
                </a:lnTo>
                <a:lnTo>
                  <a:pt x="57188" y="0"/>
                </a:lnTo>
                <a:lnTo>
                  <a:pt x="51358" y="1117"/>
                </a:lnTo>
                <a:lnTo>
                  <a:pt x="45250" y="2781"/>
                </a:lnTo>
                <a:lnTo>
                  <a:pt x="39420" y="4724"/>
                </a:lnTo>
                <a:lnTo>
                  <a:pt x="33870" y="7492"/>
                </a:lnTo>
                <a:lnTo>
                  <a:pt x="28867" y="11099"/>
                </a:lnTo>
                <a:lnTo>
                  <a:pt x="23317" y="14998"/>
                </a:lnTo>
                <a:lnTo>
                  <a:pt x="18605" y="19989"/>
                </a:lnTo>
                <a:lnTo>
                  <a:pt x="14160" y="25819"/>
                </a:lnTo>
                <a:lnTo>
                  <a:pt x="9994" y="31915"/>
                </a:lnTo>
                <a:lnTo>
                  <a:pt x="6388" y="39141"/>
                </a:lnTo>
                <a:lnTo>
                  <a:pt x="360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8" name="object 2658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33312" y="94653"/>
                </a:moveTo>
                <a:lnTo>
                  <a:pt x="26644" y="94653"/>
                </a:lnTo>
                <a:lnTo>
                  <a:pt x="20815" y="93814"/>
                </a:lnTo>
                <a:lnTo>
                  <a:pt x="16103" y="91871"/>
                </a:lnTo>
                <a:lnTo>
                  <a:pt x="11379" y="90208"/>
                </a:lnTo>
                <a:lnTo>
                  <a:pt x="7492" y="87160"/>
                </a:lnTo>
                <a:lnTo>
                  <a:pt x="4724" y="83273"/>
                </a:lnTo>
                <a:lnTo>
                  <a:pt x="1943" y="79387"/>
                </a:lnTo>
                <a:lnTo>
                  <a:pt x="55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606" y="47739"/>
                </a:lnTo>
                <a:lnTo>
                  <a:pt x="6388" y="39141"/>
                </a:lnTo>
                <a:lnTo>
                  <a:pt x="9994" y="31915"/>
                </a:lnTo>
                <a:lnTo>
                  <a:pt x="14160" y="25819"/>
                </a:lnTo>
                <a:lnTo>
                  <a:pt x="18605" y="19989"/>
                </a:lnTo>
                <a:lnTo>
                  <a:pt x="23317" y="14998"/>
                </a:lnTo>
                <a:lnTo>
                  <a:pt x="28867" y="11099"/>
                </a:lnTo>
                <a:lnTo>
                  <a:pt x="33870" y="7492"/>
                </a:lnTo>
                <a:lnTo>
                  <a:pt x="39420" y="4724"/>
                </a:lnTo>
                <a:lnTo>
                  <a:pt x="45250" y="2781"/>
                </a:lnTo>
                <a:lnTo>
                  <a:pt x="51358" y="1117"/>
                </a:lnTo>
                <a:lnTo>
                  <a:pt x="57188" y="0"/>
                </a:lnTo>
                <a:lnTo>
                  <a:pt x="63017" y="0"/>
                </a:lnTo>
                <a:lnTo>
                  <a:pt x="67170" y="0"/>
                </a:lnTo>
                <a:lnTo>
                  <a:pt x="71335" y="838"/>
                </a:lnTo>
                <a:lnTo>
                  <a:pt x="75501" y="1943"/>
                </a:lnTo>
                <a:lnTo>
                  <a:pt x="79387" y="3060"/>
                </a:lnTo>
                <a:lnTo>
                  <a:pt x="83273" y="4724"/>
                </a:lnTo>
                <a:lnTo>
                  <a:pt x="86880" y="7213"/>
                </a:lnTo>
                <a:lnTo>
                  <a:pt x="79108" y="31368"/>
                </a:lnTo>
                <a:lnTo>
                  <a:pt x="76060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453" y="26365"/>
                </a:lnTo>
                <a:lnTo>
                  <a:pt x="71335" y="25260"/>
                </a:lnTo>
                <a:lnTo>
                  <a:pt x="69951" y="24155"/>
                </a:lnTo>
                <a:lnTo>
                  <a:pt x="68567" y="23037"/>
                </a:lnTo>
                <a:lnTo>
                  <a:pt x="66890" y="22212"/>
                </a:lnTo>
                <a:lnTo>
                  <a:pt x="64960" y="21374"/>
                </a:lnTo>
                <a:lnTo>
                  <a:pt x="6273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358" y="20269"/>
                </a:lnTo>
                <a:lnTo>
                  <a:pt x="45529" y="22758"/>
                </a:lnTo>
                <a:lnTo>
                  <a:pt x="40525" y="27762"/>
                </a:lnTo>
                <a:lnTo>
                  <a:pt x="35534" y="32753"/>
                </a:lnTo>
                <a:lnTo>
                  <a:pt x="31648" y="39420"/>
                </a:lnTo>
                <a:lnTo>
                  <a:pt x="28867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041" y="68008"/>
                </a:lnTo>
                <a:lnTo>
                  <a:pt x="30264" y="72453"/>
                </a:lnTo>
                <a:lnTo>
                  <a:pt x="34416" y="74663"/>
                </a:lnTo>
                <a:lnTo>
                  <a:pt x="40525" y="74663"/>
                </a:lnTo>
                <a:lnTo>
                  <a:pt x="43586" y="74663"/>
                </a:lnTo>
                <a:lnTo>
                  <a:pt x="46634" y="74117"/>
                </a:lnTo>
                <a:lnTo>
                  <a:pt x="49136" y="73278"/>
                </a:lnTo>
                <a:lnTo>
                  <a:pt x="51638" y="72720"/>
                </a:lnTo>
                <a:lnTo>
                  <a:pt x="54127" y="71615"/>
                </a:lnTo>
                <a:lnTo>
                  <a:pt x="56070" y="70510"/>
                </a:lnTo>
                <a:lnTo>
                  <a:pt x="58292" y="69392"/>
                </a:lnTo>
                <a:lnTo>
                  <a:pt x="59956" y="68287"/>
                </a:lnTo>
                <a:lnTo>
                  <a:pt x="61620" y="67170"/>
                </a:lnTo>
                <a:lnTo>
                  <a:pt x="63017" y="65785"/>
                </a:lnTo>
                <a:lnTo>
                  <a:pt x="64401" y="64681"/>
                </a:lnTo>
                <a:lnTo>
                  <a:pt x="65506" y="63842"/>
                </a:lnTo>
                <a:lnTo>
                  <a:pt x="68846" y="63842"/>
                </a:lnTo>
                <a:lnTo>
                  <a:pt x="61074" y="87706"/>
                </a:lnTo>
                <a:lnTo>
                  <a:pt x="59397" y="88544"/>
                </a:lnTo>
                <a:lnTo>
                  <a:pt x="57454" y="89382"/>
                </a:lnTo>
                <a:lnTo>
                  <a:pt x="55244" y="90208"/>
                </a:lnTo>
                <a:lnTo>
                  <a:pt x="53301" y="91046"/>
                </a:lnTo>
                <a:lnTo>
                  <a:pt x="51079" y="91871"/>
                </a:lnTo>
                <a:lnTo>
                  <a:pt x="48856" y="92430"/>
                </a:lnTo>
                <a:lnTo>
                  <a:pt x="46354" y="93268"/>
                </a:lnTo>
                <a:lnTo>
                  <a:pt x="43865" y="93814"/>
                </a:lnTo>
                <a:lnTo>
                  <a:pt x="41643" y="94094"/>
                </a:lnTo>
                <a:lnTo>
                  <a:pt x="39420" y="94653"/>
                </a:lnTo>
                <a:lnTo>
                  <a:pt x="36639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9" name="object 2659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40619" y="94232"/>
                </a:moveTo>
                <a:lnTo>
                  <a:pt x="52565" y="89940"/>
                </a:lnTo>
                <a:lnTo>
                  <a:pt x="63448" y="82715"/>
                </a:lnTo>
                <a:lnTo>
                  <a:pt x="73644" y="71426"/>
                </a:lnTo>
                <a:lnTo>
                  <a:pt x="80251" y="60451"/>
                </a:lnTo>
                <a:lnTo>
                  <a:pt x="85381" y="47739"/>
                </a:lnTo>
                <a:lnTo>
                  <a:pt x="88410" y="35370"/>
                </a:lnTo>
                <a:lnTo>
                  <a:pt x="88872" y="22943"/>
                </a:lnTo>
                <a:lnTo>
                  <a:pt x="85927" y="12763"/>
                </a:lnTo>
                <a:lnTo>
                  <a:pt x="84051" y="9818"/>
                </a:lnTo>
                <a:lnTo>
                  <a:pt x="74315" y="2502"/>
                </a:lnTo>
                <a:lnTo>
                  <a:pt x="59841" y="0"/>
                </a:lnTo>
                <a:lnTo>
                  <a:pt x="48253" y="1193"/>
                </a:lnTo>
                <a:lnTo>
                  <a:pt x="36307" y="5420"/>
                </a:lnTo>
                <a:lnTo>
                  <a:pt x="25424" y="12763"/>
                </a:lnTo>
                <a:lnTo>
                  <a:pt x="23216" y="14750"/>
                </a:lnTo>
                <a:lnTo>
                  <a:pt x="25424" y="67449"/>
                </a:lnTo>
                <a:lnTo>
                  <a:pt x="25424" y="64668"/>
                </a:lnTo>
                <a:lnTo>
                  <a:pt x="25703" y="61340"/>
                </a:lnTo>
                <a:lnTo>
                  <a:pt x="25983" y="58013"/>
                </a:lnTo>
                <a:lnTo>
                  <a:pt x="26808" y="53568"/>
                </a:lnTo>
                <a:lnTo>
                  <a:pt x="28751" y="48018"/>
                </a:lnTo>
                <a:lnTo>
                  <a:pt x="30415" y="42468"/>
                </a:lnTo>
                <a:lnTo>
                  <a:pt x="32358" y="38023"/>
                </a:lnTo>
                <a:lnTo>
                  <a:pt x="34301" y="34416"/>
                </a:lnTo>
                <a:lnTo>
                  <a:pt x="36524" y="30530"/>
                </a:lnTo>
                <a:lnTo>
                  <a:pt x="38467" y="27762"/>
                </a:lnTo>
                <a:lnTo>
                  <a:pt x="42633" y="23596"/>
                </a:lnTo>
                <a:lnTo>
                  <a:pt x="46798" y="21374"/>
                </a:lnTo>
                <a:lnTo>
                  <a:pt x="50964" y="20256"/>
                </a:lnTo>
                <a:lnTo>
                  <a:pt x="55675" y="20256"/>
                </a:lnTo>
                <a:lnTo>
                  <a:pt x="59003" y="21374"/>
                </a:lnTo>
                <a:lnTo>
                  <a:pt x="61784" y="23875"/>
                </a:lnTo>
                <a:lnTo>
                  <a:pt x="63168" y="28308"/>
                </a:lnTo>
                <a:lnTo>
                  <a:pt x="63448" y="31089"/>
                </a:lnTo>
                <a:lnTo>
                  <a:pt x="63168" y="34696"/>
                </a:lnTo>
                <a:lnTo>
                  <a:pt x="62622" y="38303"/>
                </a:lnTo>
                <a:lnTo>
                  <a:pt x="61505" y="42748"/>
                </a:lnTo>
                <a:lnTo>
                  <a:pt x="59841" y="48018"/>
                </a:lnTo>
                <a:lnTo>
                  <a:pt x="58177" y="53568"/>
                </a:lnTo>
                <a:lnTo>
                  <a:pt x="56234" y="58013"/>
                </a:lnTo>
                <a:lnTo>
                  <a:pt x="54571" y="61340"/>
                </a:lnTo>
                <a:lnTo>
                  <a:pt x="52627" y="64668"/>
                </a:lnTo>
                <a:lnTo>
                  <a:pt x="50684" y="67449"/>
                </a:lnTo>
                <a:lnTo>
                  <a:pt x="46798" y="71615"/>
                </a:lnTo>
                <a:lnTo>
                  <a:pt x="42074" y="73837"/>
                </a:lnTo>
                <a:lnTo>
                  <a:pt x="37641" y="75501"/>
                </a:lnTo>
                <a:lnTo>
                  <a:pt x="33196" y="75501"/>
                </a:lnTo>
                <a:lnTo>
                  <a:pt x="29590" y="73837"/>
                </a:lnTo>
                <a:lnTo>
                  <a:pt x="29031" y="95478"/>
                </a:lnTo>
                <a:lnTo>
                  <a:pt x="40619" y="94232"/>
                </a:lnTo>
                <a:close/>
              </a:path>
              <a:path w="88872" h="95478">
                <a:moveTo>
                  <a:pt x="2945" y="82715"/>
                </a:moveTo>
                <a:lnTo>
                  <a:pt x="4810" y="85663"/>
                </a:lnTo>
                <a:lnTo>
                  <a:pt x="14441" y="92980"/>
                </a:lnTo>
                <a:lnTo>
                  <a:pt x="29031" y="95478"/>
                </a:lnTo>
                <a:lnTo>
                  <a:pt x="29590" y="73837"/>
                </a:lnTo>
                <a:lnTo>
                  <a:pt x="26808" y="71335"/>
                </a:lnTo>
                <a:lnTo>
                  <a:pt x="25424" y="67449"/>
                </a:lnTo>
                <a:lnTo>
                  <a:pt x="23216" y="14750"/>
                </a:lnTo>
                <a:lnTo>
                  <a:pt x="15228" y="23857"/>
                </a:lnTo>
                <a:lnTo>
                  <a:pt x="8621" y="34853"/>
                </a:lnTo>
                <a:lnTo>
                  <a:pt x="3491" y="47739"/>
                </a:lnTo>
                <a:lnTo>
                  <a:pt x="462" y="60113"/>
                </a:lnTo>
                <a:lnTo>
                  <a:pt x="0" y="72538"/>
                </a:lnTo>
                <a:lnTo>
                  <a:pt x="2945" y="8271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0" name="object 2660"/>
          <p:cNvSpPr/>
          <p:nvPr/>
        </p:nvSpPr>
        <p:spPr>
          <a:xfrm>
            <a:off x="5915143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416" y="27762"/>
                </a:moveTo>
                <a:lnTo>
                  <a:pt x="36080" y="22491"/>
                </a:lnTo>
                <a:lnTo>
                  <a:pt x="37198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7744" y="8051"/>
                </a:lnTo>
                <a:lnTo>
                  <a:pt x="37198" y="5829"/>
                </a:lnTo>
                <a:lnTo>
                  <a:pt x="36360" y="3619"/>
                </a:lnTo>
                <a:lnTo>
                  <a:pt x="35255" y="1943"/>
                </a:lnTo>
                <a:lnTo>
                  <a:pt x="3357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7749" y="0"/>
                </a:lnTo>
                <a:lnTo>
                  <a:pt x="25539" y="0"/>
                </a:lnTo>
                <a:lnTo>
                  <a:pt x="23596" y="279"/>
                </a:lnTo>
                <a:lnTo>
                  <a:pt x="21374" y="1117"/>
                </a:lnTo>
                <a:lnTo>
                  <a:pt x="19430" y="1676"/>
                </a:lnTo>
                <a:lnTo>
                  <a:pt x="17208" y="3340"/>
                </a:lnTo>
                <a:lnTo>
                  <a:pt x="14985" y="5562"/>
                </a:lnTo>
                <a:lnTo>
                  <a:pt x="13042" y="7505"/>
                </a:lnTo>
                <a:lnTo>
                  <a:pt x="11099" y="10274"/>
                </a:lnTo>
                <a:lnTo>
                  <a:pt x="8877" y="14160"/>
                </a:lnTo>
                <a:lnTo>
                  <a:pt x="6934" y="17767"/>
                </a:lnTo>
                <a:lnTo>
                  <a:pt x="4991" y="22212"/>
                </a:lnTo>
                <a:lnTo>
                  <a:pt x="3327" y="27762"/>
                </a:lnTo>
                <a:lnTo>
                  <a:pt x="1384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0" y="47193"/>
                </a:lnTo>
                <a:lnTo>
                  <a:pt x="825" y="49136"/>
                </a:lnTo>
                <a:lnTo>
                  <a:pt x="1384" y="51079"/>
                </a:lnTo>
                <a:lnTo>
                  <a:pt x="2489" y="52743"/>
                </a:lnTo>
                <a:lnTo>
                  <a:pt x="4165" y="53581"/>
                </a:lnTo>
                <a:lnTo>
                  <a:pt x="5829" y="54686"/>
                </a:lnTo>
                <a:lnTo>
                  <a:pt x="7772" y="55245"/>
                </a:lnTo>
                <a:lnTo>
                  <a:pt x="10274" y="55245"/>
                </a:lnTo>
                <a:lnTo>
                  <a:pt x="12217" y="55245"/>
                </a:lnTo>
                <a:lnTo>
                  <a:pt x="14427" y="54686"/>
                </a:lnTo>
                <a:lnTo>
                  <a:pt x="16649" y="53581"/>
                </a:lnTo>
                <a:lnTo>
                  <a:pt x="19151" y="52743"/>
                </a:lnTo>
                <a:lnTo>
                  <a:pt x="21374" y="51358"/>
                </a:lnTo>
                <a:lnTo>
                  <a:pt x="23037" y="49415"/>
                </a:lnTo>
                <a:lnTo>
                  <a:pt x="25260" y="47193"/>
                </a:lnTo>
                <a:lnTo>
                  <a:pt x="27203" y="44411"/>
                </a:lnTo>
                <a:lnTo>
                  <a:pt x="29146" y="41084"/>
                </a:lnTo>
                <a:lnTo>
                  <a:pt x="30810" y="37757"/>
                </a:lnTo>
                <a:lnTo>
                  <a:pt x="32753" y="33312"/>
                </a:lnTo>
                <a:lnTo>
                  <a:pt x="3441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1" name="object 2661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85381" y="47739"/>
                </a:moveTo>
                <a:lnTo>
                  <a:pt x="80251" y="60451"/>
                </a:lnTo>
                <a:lnTo>
                  <a:pt x="73644" y="71426"/>
                </a:lnTo>
                <a:lnTo>
                  <a:pt x="65656" y="80668"/>
                </a:lnTo>
                <a:lnTo>
                  <a:pt x="52565" y="89940"/>
                </a:lnTo>
                <a:lnTo>
                  <a:pt x="40619" y="94232"/>
                </a:lnTo>
                <a:lnTo>
                  <a:pt x="29031" y="95478"/>
                </a:lnTo>
                <a:lnTo>
                  <a:pt x="14441" y="92980"/>
                </a:lnTo>
                <a:lnTo>
                  <a:pt x="4810" y="85663"/>
                </a:lnTo>
                <a:lnTo>
                  <a:pt x="2945" y="82715"/>
                </a:lnTo>
                <a:lnTo>
                  <a:pt x="0" y="72538"/>
                </a:lnTo>
                <a:lnTo>
                  <a:pt x="462" y="60113"/>
                </a:lnTo>
                <a:lnTo>
                  <a:pt x="3491" y="47739"/>
                </a:lnTo>
                <a:lnTo>
                  <a:pt x="8621" y="34853"/>
                </a:lnTo>
                <a:lnTo>
                  <a:pt x="15228" y="23857"/>
                </a:lnTo>
                <a:lnTo>
                  <a:pt x="23216" y="14750"/>
                </a:lnTo>
                <a:lnTo>
                  <a:pt x="36307" y="5420"/>
                </a:lnTo>
                <a:lnTo>
                  <a:pt x="48253" y="1193"/>
                </a:lnTo>
                <a:lnTo>
                  <a:pt x="59841" y="0"/>
                </a:lnTo>
                <a:lnTo>
                  <a:pt x="74315" y="2502"/>
                </a:lnTo>
                <a:lnTo>
                  <a:pt x="84051" y="9818"/>
                </a:lnTo>
                <a:lnTo>
                  <a:pt x="85927" y="12763"/>
                </a:lnTo>
                <a:lnTo>
                  <a:pt x="88872" y="22943"/>
                </a:lnTo>
                <a:lnTo>
                  <a:pt x="88410" y="35370"/>
                </a:lnTo>
                <a:lnTo>
                  <a:pt x="85381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2" name="object 2662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94653" y="8877"/>
                </a:moveTo>
                <a:lnTo>
                  <a:pt x="92151" y="3060"/>
                </a:lnTo>
                <a:lnTo>
                  <a:pt x="86880" y="0"/>
                </a:lnTo>
                <a:lnTo>
                  <a:pt x="74104" y="0"/>
                </a:lnTo>
                <a:lnTo>
                  <a:pt x="69672" y="1104"/>
                </a:lnTo>
                <a:lnTo>
                  <a:pt x="65227" y="3327"/>
                </a:lnTo>
                <a:lnTo>
                  <a:pt x="60502" y="5549"/>
                </a:lnTo>
                <a:lnTo>
                  <a:pt x="5579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37" y="28867"/>
                </a:lnTo>
                <a:lnTo>
                  <a:pt x="48018" y="26924"/>
                </a:lnTo>
                <a:lnTo>
                  <a:pt x="50787" y="25539"/>
                </a:lnTo>
                <a:lnTo>
                  <a:pt x="55511" y="23876"/>
                </a:lnTo>
                <a:lnTo>
                  <a:pt x="59677" y="23317"/>
                </a:lnTo>
                <a:lnTo>
                  <a:pt x="62445" y="23317"/>
                </a:lnTo>
                <a:lnTo>
                  <a:pt x="66890" y="25539"/>
                </a:lnTo>
                <a:lnTo>
                  <a:pt x="67995" y="29146"/>
                </a:lnTo>
                <a:lnTo>
                  <a:pt x="67729" y="33312"/>
                </a:lnTo>
                <a:lnTo>
                  <a:pt x="66890" y="36918"/>
                </a:lnTo>
                <a:lnTo>
                  <a:pt x="66052" y="40525"/>
                </a:lnTo>
                <a:lnTo>
                  <a:pt x="64947" y="44132"/>
                </a:lnTo>
                <a:lnTo>
                  <a:pt x="63842" y="47739"/>
                </a:lnTo>
                <a:lnTo>
                  <a:pt x="49403" y="92430"/>
                </a:lnTo>
                <a:lnTo>
                  <a:pt x="74383" y="92430"/>
                </a:lnTo>
                <a:lnTo>
                  <a:pt x="92976" y="33858"/>
                </a:lnTo>
                <a:lnTo>
                  <a:pt x="93163" y="33292"/>
                </a:lnTo>
                <a:lnTo>
                  <a:pt x="96119" y="19278"/>
                </a:lnTo>
                <a:lnTo>
                  <a:pt x="94653" y="887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3" name="object 2663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74383" y="92430"/>
                </a:moveTo>
                <a:lnTo>
                  <a:pt x="49403" y="92430"/>
                </a:lnTo>
                <a:lnTo>
                  <a:pt x="63842" y="47739"/>
                </a:lnTo>
                <a:lnTo>
                  <a:pt x="64947" y="44132"/>
                </a:lnTo>
                <a:lnTo>
                  <a:pt x="66052" y="40525"/>
                </a:lnTo>
                <a:lnTo>
                  <a:pt x="66890" y="36918"/>
                </a:lnTo>
                <a:lnTo>
                  <a:pt x="67729" y="33312"/>
                </a:lnTo>
                <a:lnTo>
                  <a:pt x="67995" y="30810"/>
                </a:lnTo>
                <a:lnTo>
                  <a:pt x="67995" y="29146"/>
                </a:lnTo>
                <a:lnTo>
                  <a:pt x="67729" y="26924"/>
                </a:lnTo>
                <a:lnTo>
                  <a:pt x="66890" y="25539"/>
                </a:lnTo>
                <a:lnTo>
                  <a:pt x="65506" y="24701"/>
                </a:lnTo>
                <a:lnTo>
                  <a:pt x="64389" y="23876"/>
                </a:lnTo>
                <a:lnTo>
                  <a:pt x="62445" y="23317"/>
                </a:lnTo>
                <a:lnTo>
                  <a:pt x="59677" y="23317"/>
                </a:lnTo>
                <a:lnTo>
                  <a:pt x="57734" y="23317"/>
                </a:lnTo>
                <a:lnTo>
                  <a:pt x="53009" y="24701"/>
                </a:lnTo>
                <a:lnTo>
                  <a:pt x="50787" y="25539"/>
                </a:lnTo>
                <a:lnTo>
                  <a:pt x="48018" y="26924"/>
                </a:lnTo>
                <a:lnTo>
                  <a:pt x="45237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791" y="8610"/>
                </a:lnTo>
                <a:lnTo>
                  <a:pt x="60502" y="5549"/>
                </a:lnTo>
                <a:lnTo>
                  <a:pt x="65227" y="3327"/>
                </a:lnTo>
                <a:lnTo>
                  <a:pt x="69672" y="1104"/>
                </a:lnTo>
                <a:lnTo>
                  <a:pt x="74104" y="0"/>
                </a:lnTo>
                <a:lnTo>
                  <a:pt x="78828" y="0"/>
                </a:lnTo>
                <a:lnTo>
                  <a:pt x="86880" y="0"/>
                </a:lnTo>
                <a:lnTo>
                  <a:pt x="92151" y="3060"/>
                </a:lnTo>
                <a:lnTo>
                  <a:pt x="94653" y="8877"/>
                </a:lnTo>
                <a:lnTo>
                  <a:pt x="96119" y="19278"/>
                </a:lnTo>
                <a:lnTo>
                  <a:pt x="93163" y="33292"/>
                </a:lnTo>
                <a:lnTo>
                  <a:pt x="92976" y="33858"/>
                </a:lnTo>
                <a:lnTo>
                  <a:pt x="7438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4" name="object 2664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64401" y="0"/>
                </a:lnTo>
                <a:lnTo>
                  <a:pt x="39966" y="0"/>
                </a:lnTo>
                <a:lnTo>
                  <a:pt x="0" y="124345"/>
                </a:lnTo>
                <a:lnTo>
                  <a:pt x="24701" y="12434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5" name="object 2665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0" y="124345"/>
                </a:lnTo>
                <a:lnTo>
                  <a:pt x="39966" y="0"/>
                </a:lnTo>
                <a:lnTo>
                  <a:pt x="64401" y="0"/>
                </a:lnTo>
                <a:lnTo>
                  <a:pt x="24701" y="12434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6" name="object 2666"/>
          <p:cNvSpPr/>
          <p:nvPr/>
        </p:nvSpPr>
        <p:spPr>
          <a:xfrm>
            <a:off x="6109432" y="877754"/>
            <a:ext cx="35534" cy="68554"/>
          </a:xfrm>
          <a:custGeom>
            <a:avLst/>
            <a:gdLst/>
            <a:ahLst/>
            <a:cxnLst/>
            <a:rect l="l" t="t" r="r" b="b"/>
            <a:pathLst>
              <a:path w="35534" h="68554">
                <a:moveTo>
                  <a:pt x="29705" y="1663"/>
                </a:moveTo>
                <a:lnTo>
                  <a:pt x="24434" y="4165"/>
                </a:lnTo>
                <a:lnTo>
                  <a:pt x="26936" y="31915"/>
                </a:lnTo>
                <a:lnTo>
                  <a:pt x="28321" y="27762"/>
                </a:lnTo>
                <a:lnTo>
                  <a:pt x="29146" y="24701"/>
                </a:lnTo>
                <a:lnTo>
                  <a:pt x="30543" y="22479"/>
                </a:lnTo>
                <a:lnTo>
                  <a:pt x="35534" y="0"/>
                </a:lnTo>
                <a:lnTo>
                  <a:pt x="29705" y="1663"/>
                </a:lnTo>
                <a:close/>
              </a:path>
              <a:path w="35534" h="68554">
                <a:moveTo>
                  <a:pt x="29146" y="-32194"/>
                </a:moveTo>
                <a:lnTo>
                  <a:pt x="22212" y="-10553"/>
                </a:lnTo>
                <a:lnTo>
                  <a:pt x="24155" y="-10553"/>
                </a:lnTo>
                <a:lnTo>
                  <a:pt x="28587" y="-12217"/>
                </a:lnTo>
                <a:lnTo>
                  <a:pt x="32753" y="-13881"/>
                </a:lnTo>
                <a:lnTo>
                  <a:pt x="37198" y="-14985"/>
                </a:lnTo>
                <a:lnTo>
                  <a:pt x="41363" y="-16382"/>
                </a:lnTo>
                <a:lnTo>
                  <a:pt x="44970" y="-16929"/>
                </a:lnTo>
                <a:lnTo>
                  <a:pt x="54406" y="-16929"/>
                </a:lnTo>
                <a:lnTo>
                  <a:pt x="58851" y="-15824"/>
                </a:lnTo>
                <a:lnTo>
                  <a:pt x="61633" y="-13881"/>
                </a:lnTo>
                <a:lnTo>
                  <a:pt x="64122" y="-12217"/>
                </a:lnTo>
                <a:lnTo>
                  <a:pt x="64681" y="-8597"/>
                </a:lnTo>
                <a:lnTo>
                  <a:pt x="63017" y="-3886"/>
                </a:lnTo>
                <a:lnTo>
                  <a:pt x="63017" y="-3327"/>
                </a:lnTo>
                <a:lnTo>
                  <a:pt x="55524" y="-2781"/>
                </a:lnTo>
                <a:lnTo>
                  <a:pt x="48577" y="-1943"/>
                </a:lnTo>
                <a:lnTo>
                  <a:pt x="42202" y="-1117"/>
                </a:lnTo>
                <a:lnTo>
                  <a:pt x="35534" y="0"/>
                </a:lnTo>
                <a:lnTo>
                  <a:pt x="30543" y="22479"/>
                </a:lnTo>
                <a:lnTo>
                  <a:pt x="33870" y="19151"/>
                </a:lnTo>
                <a:lnTo>
                  <a:pt x="38595" y="16929"/>
                </a:lnTo>
                <a:lnTo>
                  <a:pt x="41363" y="15824"/>
                </a:lnTo>
                <a:lnTo>
                  <a:pt x="44132" y="15265"/>
                </a:lnTo>
                <a:lnTo>
                  <a:pt x="46913" y="14706"/>
                </a:lnTo>
                <a:lnTo>
                  <a:pt x="49415" y="14439"/>
                </a:lnTo>
                <a:lnTo>
                  <a:pt x="53022" y="14160"/>
                </a:lnTo>
                <a:lnTo>
                  <a:pt x="57467" y="13601"/>
                </a:lnTo>
                <a:lnTo>
                  <a:pt x="51358" y="32194"/>
                </a:lnTo>
                <a:lnTo>
                  <a:pt x="46355" y="35801"/>
                </a:lnTo>
                <a:lnTo>
                  <a:pt x="43586" y="36918"/>
                </a:lnTo>
                <a:lnTo>
                  <a:pt x="41084" y="38023"/>
                </a:lnTo>
                <a:lnTo>
                  <a:pt x="36639" y="38582"/>
                </a:lnTo>
                <a:lnTo>
                  <a:pt x="32486" y="38582"/>
                </a:lnTo>
                <a:lnTo>
                  <a:pt x="29984" y="38023"/>
                </a:lnTo>
                <a:lnTo>
                  <a:pt x="26936" y="34696"/>
                </a:lnTo>
                <a:lnTo>
                  <a:pt x="26936" y="31915"/>
                </a:lnTo>
                <a:lnTo>
                  <a:pt x="24434" y="4165"/>
                </a:lnTo>
                <a:lnTo>
                  <a:pt x="19431" y="6388"/>
                </a:lnTo>
                <a:lnTo>
                  <a:pt x="14998" y="9715"/>
                </a:lnTo>
                <a:lnTo>
                  <a:pt x="11112" y="13881"/>
                </a:lnTo>
                <a:lnTo>
                  <a:pt x="7505" y="18046"/>
                </a:lnTo>
                <a:lnTo>
                  <a:pt x="4724" y="23317"/>
                </a:lnTo>
                <a:lnTo>
                  <a:pt x="2501" y="29972"/>
                </a:lnTo>
                <a:lnTo>
                  <a:pt x="0" y="38023"/>
                </a:lnTo>
                <a:lnTo>
                  <a:pt x="0" y="44691"/>
                </a:lnTo>
                <a:lnTo>
                  <a:pt x="3060" y="50241"/>
                </a:lnTo>
                <a:lnTo>
                  <a:pt x="5829" y="55511"/>
                </a:lnTo>
                <a:lnTo>
                  <a:pt x="10833" y="58013"/>
                </a:lnTo>
                <a:lnTo>
                  <a:pt x="21653" y="58013"/>
                </a:lnTo>
                <a:lnTo>
                  <a:pt x="24714" y="57734"/>
                </a:lnTo>
                <a:lnTo>
                  <a:pt x="26936" y="57175"/>
                </a:lnTo>
                <a:lnTo>
                  <a:pt x="31648" y="55511"/>
                </a:lnTo>
                <a:lnTo>
                  <a:pt x="34429" y="54406"/>
                </a:lnTo>
                <a:lnTo>
                  <a:pt x="39141" y="51904"/>
                </a:lnTo>
                <a:lnTo>
                  <a:pt x="42748" y="49123"/>
                </a:lnTo>
                <a:lnTo>
                  <a:pt x="46913" y="46075"/>
                </a:lnTo>
                <a:lnTo>
                  <a:pt x="43865" y="55791"/>
                </a:lnTo>
                <a:lnTo>
                  <a:pt x="68287" y="55791"/>
                </a:lnTo>
                <a:lnTo>
                  <a:pt x="87998" y="-5283"/>
                </a:lnTo>
                <a:lnTo>
                  <a:pt x="91325" y="-15824"/>
                </a:lnTo>
                <a:lnTo>
                  <a:pt x="90779" y="-23875"/>
                </a:lnTo>
                <a:lnTo>
                  <a:pt x="86334" y="-28867"/>
                </a:lnTo>
                <a:lnTo>
                  <a:pt x="84603" y="-30515"/>
                </a:lnTo>
                <a:lnTo>
                  <a:pt x="74360" y="-35131"/>
                </a:lnTo>
                <a:lnTo>
                  <a:pt x="58851" y="-36639"/>
                </a:lnTo>
                <a:lnTo>
                  <a:pt x="53301" y="-36639"/>
                </a:lnTo>
                <a:lnTo>
                  <a:pt x="47752" y="-36080"/>
                </a:lnTo>
                <a:lnTo>
                  <a:pt x="41922" y="-34975"/>
                </a:lnTo>
                <a:lnTo>
                  <a:pt x="36093" y="-33858"/>
                </a:lnTo>
                <a:lnTo>
                  <a:pt x="31648" y="-33032"/>
                </a:lnTo>
                <a:lnTo>
                  <a:pt x="29146" y="-3219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7" name="object 2667"/>
          <p:cNvSpPr/>
          <p:nvPr/>
        </p:nvSpPr>
        <p:spPr>
          <a:xfrm>
            <a:off x="6109432" y="841114"/>
            <a:ext cx="91325" cy="94653"/>
          </a:xfrm>
          <a:custGeom>
            <a:avLst/>
            <a:gdLst/>
            <a:ahLst/>
            <a:cxnLst/>
            <a:rect l="l" t="t" r="r" b="b"/>
            <a:pathLst>
              <a:path w="91325" h="94653">
                <a:moveTo>
                  <a:pt x="46913" y="82715"/>
                </a:moveTo>
                <a:lnTo>
                  <a:pt x="44691" y="84378"/>
                </a:lnTo>
                <a:lnTo>
                  <a:pt x="42748" y="85763"/>
                </a:lnTo>
                <a:lnTo>
                  <a:pt x="41084" y="87160"/>
                </a:lnTo>
                <a:lnTo>
                  <a:pt x="39141" y="88544"/>
                </a:lnTo>
                <a:lnTo>
                  <a:pt x="36918" y="89662"/>
                </a:lnTo>
                <a:lnTo>
                  <a:pt x="34429" y="91046"/>
                </a:lnTo>
                <a:lnTo>
                  <a:pt x="31648" y="92151"/>
                </a:lnTo>
                <a:lnTo>
                  <a:pt x="29146" y="93268"/>
                </a:lnTo>
                <a:lnTo>
                  <a:pt x="26936" y="93814"/>
                </a:lnTo>
                <a:lnTo>
                  <a:pt x="24714" y="94373"/>
                </a:lnTo>
                <a:lnTo>
                  <a:pt x="21653" y="94653"/>
                </a:lnTo>
                <a:lnTo>
                  <a:pt x="17767" y="94653"/>
                </a:lnTo>
                <a:lnTo>
                  <a:pt x="10833" y="94653"/>
                </a:lnTo>
                <a:lnTo>
                  <a:pt x="5829" y="92151"/>
                </a:lnTo>
                <a:lnTo>
                  <a:pt x="3060" y="86880"/>
                </a:lnTo>
                <a:lnTo>
                  <a:pt x="0" y="81330"/>
                </a:lnTo>
                <a:lnTo>
                  <a:pt x="0" y="74663"/>
                </a:lnTo>
                <a:lnTo>
                  <a:pt x="2501" y="66611"/>
                </a:lnTo>
                <a:lnTo>
                  <a:pt x="4724" y="59956"/>
                </a:lnTo>
                <a:lnTo>
                  <a:pt x="7505" y="54686"/>
                </a:lnTo>
                <a:lnTo>
                  <a:pt x="11112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434" y="40805"/>
                </a:lnTo>
                <a:lnTo>
                  <a:pt x="29705" y="38303"/>
                </a:lnTo>
                <a:lnTo>
                  <a:pt x="35534" y="36639"/>
                </a:lnTo>
                <a:lnTo>
                  <a:pt x="42202" y="35521"/>
                </a:lnTo>
                <a:lnTo>
                  <a:pt x="48577" y="34696"/>
                </a:lnTo>
                <a:lnTo>
                  <a:pt x="55524" y="33858"/>
                </a:lnTo>
                <a:lnTo>
                  <a:pt x="63017" y="33312"/>
                </a:lnTo>
                <a:lnTo>
                  <a:pt x="63017" y="32753"/>
                </a:lnTo>
                <a:lnTo>
                  <a:pt x="64681" y="28041"/>
                </a:lnTo>
                <a:lnTo>
                  <a:pt x="64122" y="24422"/>
                </a:lnTo>
                <a:lnTo>
                  <a:pt x="61633" y="22758"/>
                </a:lnTo>
                <a:lnTo>
                  <a:pt x="58851" y="20815"/>
                </a:lnTo>
                <a:lnTo>
                  <a:pt x="54406" y="19710"/>
                </a:lnTo>
                <a:lnTo>
                  <a:pt x="48018" y="19710"/>
                </a:lnTo>
                <a:lnTo>
                  <a:pt x="44970" y="19710"/>
                </a:lnTo>
                <a:lnTo>
                  <a:pt x="41363" y="20256"/>
                </a:lnTo>
                <a:lnTo>
                  <a:pt x="37198" y="21653"/>
                </a:lnTo>
                <a:lnTo>
                  <a:pt x="32753" y="22758"/>
                </a:lnTo>
                <a:lnTo>
                  <a:pt x="28587" y="24422"/>
                </a:lnTo>
                <a:lnTo>
                  <a:pt x="24155" y="26085"/>
                </a:lnTo>
                <a:lnTo>
                  <a:pt x="22212" y="26085"/>
                </a:lnTo>
                <a:lnTo>
                  <a:pt x="29146" y="4445"/>
                </a:lnTo>
                <a:lnTo>
                  <a:pt x="31648" y="3606"/>
                </a:lnTo>
                <a:lnTo>
                  <a:pt x="36093" y="2781"/>
                </a:lnTo>
                <a:lnTo>
                  <a:pt x="41922" y="1663"/>
                </a:lnTo>
                <a:lnTo>
                  <a:pt x="47752" y="558"/>
                </a:lnTo>
                <a:lnTo>
                  <a:pt x="53301" y="0"/>
                </a:lnTo>
                <a:lnTo>
                  <a:pt x="58851" y="0"/>
                </a:lnTo>
                <a:lnTo>
                  <a:pt x="74360" y="1507"/>
                </a:lnTo>
                <a:lnTo>
                  <a:pt x="84603" y="6123"/>
                </a:lnTo>
                <a:lnTo>
                  <a:pt x="90779" y="12763"/>
                </a:lnTo>
                <a:lnTo>
                  <a:pt x="91325" y="20815"/>
                </a:lnTo>
                <a:lnTo>
                  <a:pt x="87998" y="31356"/>
                </a:lnTo>
                <a:lnTo>
                  <a:pt x="68287" y="92430"/>
                </a:lnTo>
                <a:lnTo>
                  <a:pt x="43865" y="92430"/>
                </a:lnTo>
                <a:lnTo>
                  <a:pt x="4691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8" name="object 2668"/>
          <p:cNvSpPr/>
          <p:nvPr/>
        </p:nvSpPr>
        <p:spPr>
          <a:xfrm>
            <a:off x="6136369" y="891355"/>
            <a:ext cx="30530" cy="24980"/>
          </a:xfrm>
          <a:custGeom>
            <a:avLst/>
            <a:gdLst/>
            <a:ahLst/>
            <a:cxnLst/>
            <a:rect l="l" t="t" r="r" b="b"/>
            <a:pathLst>
              <a:path w="30530" h="24980">
                <a:moveTo>
                  <a:pt x="24422" y="18592"/>
                </a:moveTo>
                <a:lnTo>
                  <a:pt x="30530" y="0"/>
                </a:lnTo>
                <a:lnTo>
                  <a:pt x="26085" y="558"/>
                </a:lnTo>
                <a:lnTo>
                  <a:pt x="22478" y="838"/>
                </a:lnTo>
                <a:lnTo>
                  <a:pt x="19977" y="1104"/>
                </a:lnTo>
                <a:lnTo>
                  <a:pt x="17195" y="1663"/>
                </a:lnTo>
                <a:lnTo>
                  <a:pt x="14427" y="2222"/>
                </a:lnTo>
                <a:lnTo>
                  <a:pt x="11658" y="3327"/>
                </a:lnTo>
                <a:lnTo>
                  <a:pt x="9156" y="4165"/>
                </a:lnTo>
                <a:lnTo>
                  <a:pt x="6934" y="5549"/>
                </a:lnTo>
                <a:lnTo>
                  <a:pt x="5270" y="7213"/>
                </a:lnTo>
                <a:lnTo>
                  <a:pt x="3606" y="8877"/>
                </a:lnTo>
                <a:lnTo>
                  <a:pt x="2209" y="11099"/>
                </a:lnTo>
                <a:lnTo>
                  <a:pt x="1384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84" y="22758"/>
                </a:lnTo>
                <a:lnTo>
                  <a:pt x="3047" y="24422"/>
                </a:lnTo>
                <a:lnTo>
                  <a:pt x="5549" y="24980"/>
                </a:lnTo>
                <a:lnTo>
                  <a:pt x="9702" y="24980"/>
                </a:lnTo>
                <a:lnTo>
                  <a:pt x="11658" y="24980"/>
                </a:lnTo>
                <a:lnTo>
                  <a:pt x="14147" y="24422"/>
                </a:lnTo>
                <a:lnTo>
                  <a:pt x="16649" y="23317"/>
                </a:lnTo>
                <a:lnTo>
                  <a:pt x="19418" y="22199"/>
                </a:lnTo>
                <a:lnTo>
                  <a:pt x="21920" y="20815"/>
                </a:lnTo>
                <a:lnTo>
                  <a:pt x="24422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9" name="object 2669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710" y="28867"/>
                </a:moveTo>
                <a:lnTo>
                  <a:pt x="95491" y="26924"/>
                </a:lnTo>
                <a:lnTo>
                  <a:pt x="97980" y="25819"/>
                </a:lnTo>
                <a:lnTo>
                  <a:pt x="102146" y="23876"/>
                </a:lnTo>
                <a:lnTo>
                  <a:pt x="106032" y="23317"/>
                </a:lnTo>
                <a:lnTo>
                  <a:pt x="108813" y="23317"/>
                </a:lnTo>
                <a:lnTo>
                  <a:pt x="112979" y="25539"/>
                </a:lnTo>
                <a:lnTo>
                  <a:pt x="113804" y="28867"/>
                </a:lnTo>
                <a:lnTo>
                  <a:pt x="113525" y="33312"/>
                </a:lnTo>
                <a:lnTo>
                  <a:pt x="112699" y="36360"/>
                </a:lnTo>
                <a:lnTo>
                  <a:pt x="111861" y="39420"/>
                </a:lnTo>
                <a:lnTo>
                  <a:pt x="110744" y="43027"/>
                </a:lnTo>
                <a:lnTo>
                  <a:pt x="109359" y="47459"/>
                </a:lnTo>
                <a:lnTo>
                  <a:pt x="94932" y="92430"/>
                </a:lnTo>
                <a:lnTo>
                  <a:pt x="119634" y="92430"/>
                </a:lnTo>
                <a:lnTo>
                  <a:pt x="138506" y="33858"/>
                </a:lnTo>
                <a:lnTo>
                  <a:pt x="140449" y="27482"/>
                </a:lnTo>
                <a:lnTo>
                  <a:pt x="141566" y="22479"/>
                </a:lnTo>
                <a:lnTo>
                  <a:pt x="14184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40169" y="8051"/>
                </a:lnTo>
                <a:lnTo>
                  <a:pt x="137121" y="3327"/>
                </a:lnTo>
                <a:lnTo>
                  <a:pt x="132118" y="825"/>
                </a:lnTo>
                <a:lnTo>
                  <a:pt x="129070" y="0"/>
                </a:lnTo>
                <a:lnTo>
                  <a:pt x="121018" y="0"/>
                </a:lnTo>
                <a:lnTo>
                  <a:pt x="116306" y="1384"/>
                </a:lnTo>
                <a:lnTo>
                  <a:pt x="111302" y="4165"/>
                </a:lnTo>
                <a:lnTo>
                  <a:pt x="106311" y="6934"/>
                </a:lnTo>
                <a:lnTo>
                  <a:pt x="100482" y="10820"/>
                </a:lnTo>
                <a:lnTo>
                  <a:pt x="94094" y="15824"/>
                </a:lnTo>
                <a:lnTo>
                  <a:pt x="93827" y="10541"/>
                </a:lnTo>
                <a:lnTo>
                  <a:pt x="92430" y="6667"/>
                </a:lnTo>
                <a:lnTo>
                  <a:pt x="89382" y="4165"/>
                </a:lnTo>
                <a:lnTo>
                  <a:pt x="86601" y="1384"/>
                </a:lnTo>
                <a:lnTo>
                  <a:pt x="82715" y="0"/>
                </a:lnTo>
                <a:lnTo>
                  <a:pt x="73558" y="0"/>
                </a:lnTo>
                <a:lnTo>
                  <a:pt x="69113" y="1104"/>
                </a:lnTo>
                <a:lnTo>
                  <a:pt x="64947" y="3327"/>
                </a:lnTo>
                <a:lnTo>
                  <a:pt x="60515" y="5549"/>
                </a:lnTo>
                <a:lnTo>
                  <a:pt x="55791" y="8610"/>
                </a:lnTo>
                <a:lnTo>
                  <a:pt x="50520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50" y="28867"/>
                </a:lnTo>
                <a:lnTo>
                  <a:pt x="49961" y="26085"/>
                </a:lnTo>
                <a:lnTo>
                  <a:pt x="54406" y="23876"/>
                </a:lnTo>
                <a:lnTo>
                  <a:pt x="58572" y="23317"/>
                </a:lnTo>
                <a:lnTo>
                  <a:pt x="61341" y="23317"/>
                </a:lnTo>
                <a:lnTo>
                  <a:pt x="65506" y="25539"/>
                </a:lnTo>
                <a:lnTo>
                  <a:pt x="66344" y="28867"/>
                </a:lnTo>
                <a:lnTo>
                  <a:pt x="66065" y="33312"/>
                </a:lnTo>
                <a:lnTo>
                  <a:pt x="65227" y="36360"/>
                </a:lnTo>
                <a:lnTo>
                  <a:pt x="64401" y="39420"/>
                </a:lnTo>
                <a:lnTo>
                  <a:pt x="63284" y="43307"/>
                </a:lnTo>
                <a:lnTo>
                  <a:pt x="61899" y="47459"/>
                </a:lnTo>
                <a:lnTo>
                  <a:pt x="47459" y="92430"/>
                </a:lnTo>
                <a:lnTo>
                  <a:pt x="72174" y="92430"/>
                </a:lnTo>
                <a:lnTo>
                  <a:pt x="9271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0" name="object 2670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932" y="92430"/>
                </a:moveTo>
                <a:lnTo>
                  <a:pt x="109359" y="47459"/>
                </a:lnTo>
                <a:lnTo>
                  <a:pt x="110744" y="43027"/>
                </a:lnTo>
                <a:lnTo>
                  <a:pt x="111861" y="39420"/>
                </a:lnTo>
                <a:lnTo>
                  <a:pt x="112699" y="36360"/>
                </a:lnTo>
                <a:lnTo>
                  <a:pt x="113525" y="33312"/>
                </a:lnTo>
                <a:lnTo>
                  <a:pt x="113804" y="30810"/>
                </a:lnTo>
                <a:lnTo>
                  <a:pt x="113804" y="28867"/>
                </a:lnTo>
                <a:lnTo>
                  <a:pt x="113804" y="26924"/>
                </a:lnTo>
                <a:lnTo>
                  <a:pt x="112979" y="25539"/>
                </a:lnTo>
                <a:lnTo>
                  <a:pt x="111861" y="24701"/>
                </a:lnTo>
                <a:lnTo>
                  <a:pt x="110744" y="23876"/>
                </a:lnTo>
                <a:lnTo>
                  <a:pt x="108813" y="23317"/>
                </a:lnTo>
                <a:lnTo>
                  <a:pt x="106032" y="23317"/>
                </a:lnTo>
                <a:lnTo>
                  <a:pt x="104089" y="23317"/>
                </a:lnTo>
                <a:lnTo>
                  <a:pt x="102146" y="23876"/>
                </a:lnTo>
                <a:lnTo>
                  <a:pt x="99923" y="24701"/>
                </a:lnTo>
                <a:lnTo>
                  <a:pt x="97980" y="25819"/>
                </a:lnTo>
                <a:lnTo>
                  <a:pt x="95491" y="26924"/>
                </a:lnTo>
                <a:lnTo>
                  <a:pt x="92710" y="28867"/>
                </a:lnTo>
                <a:lnTo>
                  <a:pt x="72174" y="92430"/>
                </a:lnTo>
                <a:lnTo>
                  <a:pt x="47459" y="92430"/>
                </a:lnTo>
                <a:lnTo>
                  <a:pt x="61899" y="47459"/>
                </a:lnTo>
                <a:lnTo>
                  <a:pt x="63284" y="43307"/>
                </a:lnTo>
                <a:lnTo>
                  <a:pt x="64401" y="39420"/>
                </a:lnTo>
                <a:lnTo>
                  <a:pt x="65227" y="36360"/>
                </a:lnTo>
                <a:lnTo>
                  <a:pt x="66065" y="33312"/>
                </a:lnTo>
                <a:lnTo>
                  <a:pt x="66344" y="30810"/>
                </a:lnTo>
                <a:lnTo>
                  <a:pt x="66344" y="28867"/>
                </a:lnTo>
                <a:lnTo>
                  <a:pt x="66065" y="26924"/>
                </a:lnTo>
                <a:lnTo>
                  <a:pt x="65506" y="25539"/>
                </a:lnTo>
                <a:lnTo>
                  <a:pt x="64401" y="24701"/>
                </a:lnTo>
                <a:lnTo>
                  <a:pt x="63017" y="23876"/>
                </a:lnTo>
                <a:lnTo>
                  <a:pt x="61341" y="23317"/>
                </a:lnTo>
                <a:lnTo>
                  <a:pt x="58572" y="23317"/>
                </a:lnTo>
                <a:lnTo>
                  <a:pt x="56629" y="23317"/>
                </a:lnTo>
                <a:lnTo>
                  <a:pt x="54406" y="23876"/>
                </a:lnTo>
                <a:lnTo>
                  <a:pt x="52184" y="24980"/>
                </a:lnTo>
                <a:lnTo>
                  <a:pt x="49961" y="26085"/>
                </a:lnTo>
                <a:lnTo>
                  <a:pt x="47459" y="27203"/>
                </a:lnTo>
                <a:lnTo>
                  <a:pt x="4525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520" y="12484"/>
                </a:lnTo>
                <a:lnTo>
                  <a:pt x="55791" y="8610"/>
                </a:lnTo>
                <a:lnTo>
                  <a:pt x="60515" y="5549"/>
                </a:lnTo>
                <a:lnTo>
                  <a:pt x="64947" y="3327"/>
                </a:lnTo>
                <a:lnTo>
                  <a:pt x="69113" y="1104"/>
                </a:lnTo>
                <a:lnTo>
                  <a:pt x="73558" y="0"/>
                </a:lnTo>
                <a:lnTo>
                  <a:pt x="78003" y="0"/>
                </a:lnTo>
                <a:lnTo>
                  <a:pt x="82715" y="0"/>
                </a:lnTo>
                <a:lnTo>
                  <a:pt x="86601" y="1384"/>
                </a:lnTo>
                <a:lnTo>
                  <a:pt x="89382" y="4165"/>
                </a:lnTo>
                <a:lnTo>
                  <a:pt x="92430" y="6667"/>
                </a:lnTo>
                <a:lnTo>
                  <a:pt x="93827" y="10541"/>
                </a:lnTo>
                <a:lnTo>
                  <a:pt x="94094" y="15824"/>
                </a:lnTo>
                <a:lnTo>
                  <a:pt x="100482" y="10820"/>
                </a:lnTo>
                <a:lnTo>
                  <a:pt x="106311" y="6934"/>
                </a:lnTo>
                <a:lnTo>
                  <a:pt x="111302" y="4165"/>
                </a:lnTo>
                <a:lnTo>
                  <a:pt x="116306" y="1384"/>
                </a:lnTo>
                <a:lnTo>
                  <a:pt x="121018" y="0"/>
                </a:lnTo>
                <a:lnTo>
                  <a:pt x="125463" y="0"/>
                </a:lnTo>
                <a:lnTo>
                  <a:pt x="129070" y="0"/>
                </a:lnTo>
                <a:lnTo>
                  <a:pt x="132118" y="825"/>
                </a:lnTo>
                <a:lnTo>
                  <a:pt x="134620" y="2222"/>
                </a:lnTo>
                <a:lnTo>
                  <a:pt x="137121" y="3327"/>
                </a:lnTo>
                <a:lnTo>
                  <a:pt x="139065" y="5549"/>
                </a:lnTo>
                <a:lnTo>
                  <a:pt x="140169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846" y="18326"/>
                </a:lnTo>
                <a:lnTo>
                  <a:pt x="141566" y="22479"/>
                </a:lnTo>
                <a:lnTo>
                  <a:pt x="140449" y="27482"/>
                </a:lnTo>
                <a:lnTo>
                  <a:pt x="138506" y="33858"/>
                </a:lnTo>
                <a:lnTo>
                  <a:pt x="119634" y="92430"/>
                </a:lnTo>
                <a:lnTo>
                  <a:pt x="94932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1" name="object 2671"/>
          <p:cNvSpPr/>
          <p:nvPr/>
        </p:nvSpPr>
        <p:spPr>
          <a:xfrm>
            <a:off x="6323443" y="903568"/>
            <a:ext cx="71056" cy="94094"/>
          </a:xfrm>
          <a:custGeom>
            <a:avLst/>
            <a:gdLst/>
            <a:ahLst/>
            <a:cxnLst/>
            <a:rect l="l" t="t" r="r" b="b"/>
            <a:pathLst>
              <a:path w="71056" h="94094">
                <a:moveTo>
                  <a:pt x="71056" y="0"/>
                </a:moveTo>
                <a:lnTo>
                  <a:pt x="66890" y="4444"/>
                </a:lnTo>
                <a:lnTo>
                  <a:pt x="62458" y="8877"/>
                </a:lnTo>
                <a:lnTo>
                  <a:pt x="57454" y="11099"/>
                </a:lnTo>
                <a:lnTo>
                  <a:pt x="49136" y="11099"/>
                </a:lnTo>
                <a:lnTo>
                  <a:pt x="45808" y="10820"/>
                </a:lnTo>
                <a:lnTo>
                  <a:pt x="41910" y="9436"/>
                </a:lnTo>
                <a:lnTo>
                  <a:pt x="41910" y="29146"/>
                </a:lnTo>
                <a:lnTo>
                  <a:pt x="44691" y="29971"/>
                </a:lnTo>
                <a:lnTo>
                  <a:pt x="47193" y="31089"/>
                </a:lnTo>
                <a:lnTo>
                  <a:pt x="50520" y="31635"/>
                </a:lnTo>
                <a:lnTo>
                  <a:pt x="54406" y="31635"/>
                </a:lnTo>
                <a:lnTo>
                  <a:pt x="59433" y="31213"/>
                </a:lnTo>
                <a:lnTo>
                  <a:pt x="70909" y="27071"/>
                </a:lnTo>
                <a:lnTo>
                  <a:pt x="71056" y="0"/>
                </a:lnTo>
                <a:close/>
              </a:path>
              <a:path w="71056" h="94094">
                <a:moveTo>
                  <a:pt x="82435" y="18592"/>
                </a:moveTo>
                <a:lnTo>
                  <a:pt x="91746" y="7537"/>
                </a:lnTo>
                <a:lnTo>
                  <a:pt x="98156" y="-3517"/>
                </a:lnTo>
                <a:lnTo>
                  <a:pt x="103251" y="-16103"/>
                </a:lnTo>
                <a:lnTo>
                  <a:pt x="106119" y="-27081"/>
                </a:lnTo>
                <a:lnTo>
                  <a:pt x="107618" y="-39708"/>
                </a:lnTo>
                <a:lnTo>
                  <a:pt x="106311" y="-49961"/>
                </a:lnTo>
                <a:lnTo>
                  <a:pt x="104089" y="-58293"/>
                </a:lnTo>
                <a:lnTo>
                  <a:pt x="98259" y="-62458"/>
                </a:lnTo>
                <a:lnTo>
                  <a:pt x="84099" y="-62458"/>
                </a:lnTo>
                <a:lnTo>
                  <a:pt x="79387" y="-61341"/>
                </a:lnTo>
                <a:lnTo>
                  <a:pt x="74942" y="-59118"/>
                </a:lnTo>
                <a:lnTo>
                  <a:pt x="70510" y="-56896"/>
                </a:lnTo>
                <a:lnTo>
                  <a:pt x="65786" y="-54127"/>
                </a:lnTo>
                <a:lnTo>
                  <a:pt x="61061" y="-50520"/>
                </a:lnTo>
                <a:lnTo>
                  <a:pt x="64122" y="-59956"/>
                </a:lnTo>
                <a:lnTo>
                  <a:pt x="39408" y="-59956"/>
                </a:lnTo>
                <a:lnTo>
                  <a:pt x="0" y="62737"/>
                </a:lnTo>
                <a:lnTo>
                  <a:pt x="24701" y="62737"/>
                </a:lnTo>
                <a:lnTo>
                  <a:pt x="36639" y="25260"/>
                </a:lnTo>
                <a:lnTo>
                  <a:pt x="39408" y="27482"/>
                </a:lnTo>
                <a:lnTo>
                  <a:pt x="41910" y="29146"/>
                </a:lnTo>
                <a:lnTo>
                  <a:pt x="41910" y="9436"/>
                </a:lnTo>
                <a:lnTo>
                  <a:pt x="56349" y="-35801"/>
                </a:lnTo>
                <a:lnTo>
                  <a:pt x="59131" y="-37477"/>
                </a:lnTo>
                <a:lnTo>
                  <a:pt x="61620" y="-38582"/>
                </a:lnTo>
                <a:lnTo>
                  <a:pt x="66611" y="-40246"/>
                </a:lnTo>
                <a:lnTo>
                  <a:pt x="71056" y="-40525"/>
                </a:lnTo>
                <a:lnTo>
                  <a:pt x="76060" y="-40525"/>
                </a:lnTo>
                <a:lnTo>
                  <a:pt x="79108" y="-38582"/>
                </a:lnTo>
                <a:lnTo>
                  <a:pt x="80213" y="-34696"/>
                </a:lnTo>
                <a:lnTo>
                  <a:pt x="81330" y="-30810"/>
                </a:lnTo>
                <a:lnTo>
                  <a:pt x="80492" y="-24422"/>
                </a:lnTo>
                <a:lnTo>
                  <a:pt x="77724" y="-15544"/>
                </a:lnTo>
                <a:lnTo>
                  <a:pt x="74942" y="-6667"/>
                </a:lnTo>
                <a:lnTo>
                  <a:pt x="71056" y="0"/>
                </a:lnTo>
                <a:lnTo>
                  <a:pt x="70909" y="27071"/>
                </a:lnTo>
                <a:lnTo>
                  <a:pt x="82435" y="1859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2" name="object 2672"/>
          <p:cNvSpPr/>
          <p:nvPr/>
        </p:nvSpPr>
        <p:spPr>
          <a:xfrm>
            <a:off x="6365353" y="863042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3" y="24980"/>
                </a:moveTo>
                <a:lnTo>
                  <a:pt x="38582" y="16103"/>
                </a:lnTo>
                <a:lnTo>
                  <a:pt x="39420" y="9715"/>
                </a:lnTo>
                <a:lnTo>
                  <a:pt x="38303" y="5829"/>
                </a:lnTo>
                <a:lnTo>
                  <a:pt x="37198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23" y="0"/>
                </a:lnTo>
                <a:lnTo>
                  <a:pt x="24701" y="279"/>
                </a:lnTo>
                <a:lnTo>
                  <a:pt x="22212" y="1104"/>
                </a:lnTo>
                <a:lnTo>
                  <a:pt x="19710" y="1943"/>
                </a:lnTo>
                <a:lnTo>
                  <a:pt x="17221" y="3047"/>
                </a:lnTo>
                <a:lnTo>
                  <a:pt x="14439" y="4724"/>
                </a:lnTo>
                <a:lnTo>
                  <a:pt x="0" y="49961"/>
                </a:lnTo>
                <a:lnTo>
                  <a:pt x="1117" y="50520"/>
                </a:lnTo>
                <a:lnTo>
                  <a:pt x="2501" y="51066"/>
                </a:lnTo>
                <a:lnTo>
                  <a:pt x="3898" y="51346"/>
                </a:lnTo>
                <a:lnTo>
                  <a:pt x="5283" y="51346"/>
                </a:lnTo>
                <a:lnTo>
                  <a:pt x="7226" y="51625"/>
                </a:lnTo>
                <a:lnTo>
                  <a:pt x="9436" y="51625"/>
                </a:lnTo>
                <a:lnTo>
                  <a:pt x="15544" y="51625"/>
                </a:lnTo>
                <a:lnTo>
                  <a:pt x="20548" y="49402"/>
                </a:lnTo>
                <a:lnTo>
                  <a:pt x="24980" y="44970"/>
                </a:lnTo>
                <a:lnTo>
                  <a:pt x="29146" y="40525"/>
                </a:lnTo>
                <a:lnTo>
                  <a:pt x="33032" y="33858"/>
                </a:lnTo>
                <a:lnTo>
                  <a:pt x="35813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3" name="object 2673"/>
          <p:cNvSpPr/>
          <p:nvPr/>
        </p:nvSpPr>
        <p:spPr>
          <a:xfrm>
            <a:off x="6323443" y="841109"/>
            <a:ext cx="107618" cy="125196"/>
          </a:xfrm>
          <a:custGeom>
            <a:avLst/>
            <a:gdLst/>
            <a:ahLst/>
            <a:cxnLst/>
            <a:rect l="l" t="t" r="r" b="b"/>
            <a:pathLst>
              <a:path w="107618" h="125196">
                <a:moveTo>
                  <a:pt x="103251" y="46354"/>
                </a:moveTo>
                <a:lnTo>
                  <a:pt x="98156" y="58940"/>
                </a:lnTo>
                <a:lnTo>
                  <a:pt x="91746" y="69996"/>
                </a:lnTo>
                <a:lnTo>
                  <a:pt x="84018" y="79468"/>
                </a:lnTo>
                <a:lnTo>
                  <a:pt x="82435" y="81051"/>
                </a:lnTo>
                <a:lnTo>
                  <a:pt x="70909" y="89530"/>
                </a:lnTo>
                <a:lnTo>
                  <a:pt x="59433" y="93672"/>
                </a:lnTo>
                <a:lnTo>
                  <a:pt x="54406" y="94094"/>
                </a:lnTo>
                <a:lnTo>
                  <a:pt x="50520" y="94094"/>
                </a:lnTo>
                <a:lnTo>
                  <a:pt x="47193" y="93548"/>
                </a:lnTo>
                <a:lnTo>
                  <a:pt x="44691" y="92430"/>
                </a:lnTo>
                <a:lnTo>
                  <a:pt x="41910" y="91605"/>
                </a:lnTo>
                <a:lnTo>
                  <a:pt x="39408" y="89941"/>
                </a:lnTo>
                <a:lnTo>
                  <a:pt x="36639" y="87718"/>
                </a:lnTo>
                <a:lnTo>
                  <a:pt x="24701" y="125196"/>
                </a:lnTo>
                <a:lnTo>
                  <a:pt x="0" y="125196"/>
                </a:lnTo>
                <a:lnTo>
                  <a:pt x="39408" y="2501"/>
                </a:lnTo>
                <a:lnTo>
                  <a:pt x="64122" y="2501"/>
                </a:lnTo>
                <a:lnTo>
                  <a:pt x="61061" y="11937"/>
                </a:lnTo>
                <a:lnTo>
                  <a:pt x="65786" y="8331"/>
                </a:lnTo>
                <a:lnTo>
                  <a:pt x="70510" y="5562"/>
                </a:lnTo>
                <a:lnTo>
                  <a:pt x="74942" y="3340"/>
                </a:lnTo>
                <a:lnTo>
                  <a:pt x="79387" y="1117"/>
                </a:lnTo>
                <a:lnTo>
                  <a:pt x="84099" y="0"/>
                </a:lnTo>
                <a:lnTo>
                  <a:pt x="89103" y="0"/>
                </a:lnTo>
                <a:lnTo>
                  <a:pt x="98259" y="0"/>
                </a:lnTo>
                <a:lnTo>
                  <a:pt x="104089" y="4165"/>
                </a:lnTo>
                <a:lnTo>
                  <a:pt x="106311" y="12496"/>
                </a:lnTo>
                <a:lnTo>
                  <a:pt x="107618" y="22749"/>
                </a:lnTo>
                <a:lnTo>
                  <a:pt x="106119" y="35377"/>
                </a:lnTo>
                <a:lnTo>
                  <a:pt x="103251" y="4635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4" name="object 2674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50520" y="21374"/>
                </a:moveTo>
                <a:lnTo>
                  <a:pt x="53568" y="19989"/>
                </a:lnTo>
                <a:lnTo>
                  <a:pt x="56629" y="19431"/>
                </a:lnTo>
                <a:lnTo>
                  <a:pt x="63004" y="19431"/>
                </a:lnTo>
                <a:lnTo>
                  <a:pt x="65506" y="19710"/>
                </a:lnTo>
                <a:lnTo>
                  <a:pt x="70230" y="21094"/>
                </a:lnTo>
                <a:lnTo>
                  <a:pt x="73837" y="23037"/>
                </a:lnTo>
                <a:lnTo>
                  <a:pt x="76885" y="24980"/>
                </a:lnTo>
                <a:lnTo>
                  <a:pt x="79667" y="27482"/>
                </a:lnTo>
                <a:lnTo>
                  <a:pt x="83273" y="29146"/>
                </a:lnTo>
                <a:lnTo>
                  <a:pt x="90487" y="6388"/>
                </a:lnTo>
                <a:lnTo>
                  <a:pt x="87998" y="4724"/>
                </a:lnTo>
                <a:lnTo>
                  <a:pt x="84378" y="3327"/>
                </a:lnTo>
                <a:lnTo>
                  <a:pt x="80213" y="1943"/>
                </a:lnTo>
                <a:lnTo>
                  <a:pt x="76060" y="838"/>
                </a:lnTo>
                <a:lnTo>
                  <a:pt x="71056" y="0"/>
                </a:lnTo>
                <a:lnTo>
                  <a:pt x="59677" y="0"/>
                </a:lnTo>
                <a:lnTo>
                  <a:pt x="54127" y="838"/>
                </a:lnTo>
                <a:lnTo>
                  <a:pt x="49136" y="2501"/>
                </a:lnTo>
                <a:lnTo>
                  <a:pt x="43853" y="4165"/>
                </a:lnTo>
                <a:lnTo>
                  <a:pt x="39420" y="6388"/>
                </a:lnTo>
                <a:lnTo>
                  <a:pt x="35255" y="8890"/>
                </a:lnTo>
                <a:lnTo>
                  <a:pt x="31368" y="11658"/>
                </a:lnTo>
                <a:lnTo>
                  <a:pt x="27762" y="14986"/>
                </a:lnTo>
                <a:lnTo>
                  <a:pt x="24980" y="18326"/>
                </a:lnTo>
                <a:lnTo>
                  <a:pt x="22212" y="21932"/>
                </a:lnTo>
                <a:lnTo>
                  <a:pt x="20256" y="25819"/>
                </a:lnTo>
                <a:lnTo>
                  <a:pt x="18872" y="29705"/>
                </a:lnTo>
                <a:lnTo>
                  <a:pt x="16662" y="36639"/>
                </a:lnTo>
                <a:lnTo>
                  <a:pt x="16662" y="42468"/>
                </a:lnTo>
                <a:lnTo>
                  <a:pt x="18326" y="46634"/>
                </a:lnTo>
                <a:lnTo>
                  <a:pt x="19989" y="51079"/>
                </a:lnTo>
                <a:lnTo>
                  <a:pt x="23596" y="54127"/>
                </a:lnTo>
                <a:lnTo>
                  <a:pt x="29146" y="56349"/>
                </a:lnTo>
                <a:lnTo>
                  <a:pt x="33312" y="58013"/>
                </a:lnTo>
                <a:lnTo>
                  <a:pt x="36093" y="58572"/>
                </a:lnTo>
                <a:lnTo>
                  <a:pt x="38861" y="59131"/>
                </a:lnTo>
                <a:lnTo>
                  <a:pt x="42748" y="60236"/>
                </a:lnTo>
                <a:lnTo>
                  <a:pt x="45796" y="61061"/>
                </a:lnTo>
                <a:lnTo>
                  <a:pt x="49682" y="64401"/>
                </a:lnTo>
                <a:lnTo>
                  <a:pt x="49136" y="68008"/>
                </a:lnTo>
                <a:lnTo>
                  <a:pt x="46354" y="72720"/>
                </a:lnTo>
                <a:lnTo>
                  <a:pt x="43306" y="73837"/>
                </a:lnTo>
                <a:lnTo>
                  <a:pt x="40246" y="74942"/>
                </a:lnTo>
                <a:lnTo>
                  <a:pt x="36918" y="75780"/>
                </a:lnTo>
                <a:lnTo>
                  <a:pt x="29984" y="75780"/>
                </a:lnTo>
                <a:lnTo>
                  <a:pt x="27203" y="75222"/>
                </a:lnTo>
                <a:lnTo>
                  <a:pt x="24434" y="74396"/>
                </a:lnTo>
                <a:lnTo>
                  <a:pt x="21932" y="73558"/>
                </a:lnTo>
                <a:lnTo>
                  <a:pt x="17767" y="71056"/>
                </a:lnTo>
                <a:lnTo>
                  <a:pt x="13881" y="68567"/>
                </a:lnTo>
                <a:lnTo>
                  <a:pt x="10553" y="64960"/>
                </a:lnTo>
                <a:lnTo>
                  <a:pt x="7772" y="63842"/>
                </a:lnTo>
                <a:lnTo>
                  <a:pt x="0" y="87718"/>
                </a:lnTo>
                <a:lnTo>
                  <a:pt x="2781" y="89662"/>
                </a:lnTo>
                <a:lnTo>
                  <a:pt x="6667" y="91325"/>
                </a:lnTo>
                <a:lnTo>
                  <a:pt x="11391" y="92710"/>
                </a:lnTo>
                <a:lnTo>
                  <a:pt x="16103" y="94094"/>
                </a:lnTo>
                <a:lnTo>
                  <a:pt x="21374" y="94932"/>
                </a:lnTo>
                <a:lnTo>
                  <a:pt x="33591" y="94932"/>
                </a:lnTo>
                <a:lnTo>
                  <a:pt x="39420" y="94094"/>
                </a:lnTo>
                <a:lnTo>
                  <a:pt x="44411" y="92430"/>
                </a:lnTo>
                <a:lnTo>
                  <a:pt x="49415" y="91046"/>
                </a:lnTo>
                <a:lnTo>
                  <a:pt x="54127" y="88823"/>
                </a:lnTo>
                <a:lnTo>
                  <a:pt x="58572" y="86055"/>
                </a:lnTo>
                <a:lnTo>
                  <a:pt x="62458" y="83273"/>
                </a:lnTo>
                <a:lnTo>
                  <a:pt x="66065" y="80225"/>
                </a:lnTo>
                <a:lnTo>
                  <a:pt x="68846" y="76339"/>
                </a:lnTo>
                <a:lnTo>
                  <a:pt x="71894" y="72453"/>
                </a:lnTo>
                <a:lnTo>
                  <a:pt x="74117" y="68567"/>
                </a:lnTo>
                <a:lnTo>
                  <a:pt x="75501" y="64401"/>
                </a:lnTo>
                <a:lnTo>
                  <a:pt x="77444" y="57734"/>
                </a:lnTo>
                <a:lnTo>
                  <a:pt x="77723" y="52184"/>
                </a:lnTo>
                <a:lnTo>
                  <a:pt x="76060" y="48298"/>
                </a:lnTo>
                <a:lnTo>
                  <a:pt x="74675" y="44132"/>
                </a:lnTo>
                <a:lnTo>
                  <a:pt x="71335" y="41084"/>
                </a:lnTo>
                <a:lnTo>
                  <a:pt x="66065" y="39141"/>
                </a:lnTo>
                <a:lnTo>
                  <a:pt x="61620" y="37477"/>
                </a:lnTo>
                <a:lnTo>
                  <a:pt x="58851" y="36918"/>
                </a:lnTo>
                <a:lnTo>
                  <a:pt x="56349" y="36360"/>
                </a:lnTo>
                <a:lnTo>
                  <a:pt x="52184" y="35255"/>
                </a:lnTo>
                <a:lnTo>
                  <a:pt x="48577" y="34150"/>
                </a:lnTo>
                <a:lnTo>
                  <a:pt x="44411" y="30543"/>
                </a:lnTo>
                <a:lnTo>
                  <a:pt x="44970" y="26924"/>
                </a:lnTo>
                <a:lnTo>
                  <a:pt x="47739" y="22758"/>
                </a:lnTo>
                <a:lnTo>
                  <a:pt x="50520" y="2137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5" name="object 2675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27203" y="94932"/>
                </a:moveTo>
                <a:lnTo>
                  <a:pt x="21374" y="94932"/>
                </a:lnTo>
                <a:lnTo>
                  <a:pt x="16103" y="94094"/>
                </a:lnTo>
                <a:lnTo>
                  <a:pt x="11391" y="92710"/>
                </a:lnTo>
                <a:lnTo>
                  <a:pt x="6667" y="91325"/>
                </a:lnTo>
                <a:lnTo>
                  <a:pt x="2781" y="89662"/>
                </a:lnTo>
                <a:lnTo>
                  <a:pt x="0" y="87718"/>
                </a:lnTo>
                <a:lnTo>
                  <a:pt x="7772" y="63842"/>
                </a:lnTo>
                <a:lnTo>
                  <a:pt x="9715" y="63842"/>
                </a:lnTo>
                <a:lnTo>
                  <a:pt x="10553" y="64960"/>
                </a:lnTo>
                <a:lnTo>
                  <a:pt x="11658" y="66065"/>
                </a:lnTo>
                <a:lnTo>
                  <a:pt x="12763" y="67449"/>
                </a:lnTo>
                <a:lnTo>
                  <a:pt x="13881" y="68567"/>
                </a:lnTo>
                <a:lnTo>
                  <a:pt x="15544" y="69951"/>
                </a:lnTo>
                <a:lnTo>
                  <a:pt x="17767" y="71056"/>
                </a:lnTo>
                <a:lnTo>
                  <a:pt x="19710" y="72453"/>
                </a:lnTo>
                <a:lnTo>
                  <a:pt x="21932" y="73558"/>
                </a:lnTo>
                <a:lnTo>
                  <a:pt x="24434" y="74396"/>
                </a:lnTo>
                <a:lnTo>
                  <a:pt x="27203" y="75222"/>
                </a:lnTo>
                <a:lnTo>
                  <a:pt x="29984" y="75780"/>
                </a:lnTo>
                <a:lnTo>
                  <a:pt x="33591" y="75780"/>
                </a:lnTo>
                <a:lnTo>
                  <a:pt x="36918" y="75780"/>
                </a:lnTo>
                <a:lnTo>
                  <a:pt x="40246" y="74942"/>
                </a:lnTo>
                <a:lnTo>
                  <a:pt x="43306" y="73837"/>
                </a:lnTo>
                <a:lnTo>
                  <a:pt x="46354" y="72720"/>
                </a:lnTo>
                <a:lnTo>
                  <a:pt x="48298" y="70510"/>
                </a:lnTo>
                <a:lnTo>
                  <a:pt x="49136" y="68008"/>
                </a:lnTo>
                <a:lnTo>
                  <a:pt x="49682" y="65786"/>
                </a:lnTo>
                <a:lnTo>
                  <a:pt x="49682" y="64401"/>
                </a:lnTo>
                <a:lnTo>
                  <a:pt x="48856" y="63284"/>
                </a:lnTo>
                <a:lnTo>
                  <a:pt x="48018" y="62179"/>
                </a:lnTo>
                <a:lnTo>
                  <a:pt x="45796" y="61061"/>
                </a:lnTo>
                <a:lnTo>
                  <a:pt x="42748" y="60236"/>
                </a:lnTo>
                <a:lnTo>
                  <a:pt x="41084" y="59677"/>
                </a:lnTo>
                <a:lnTo>
                  <a:pt x="38861" y="59131"/>
                </a:lnTo>
                <a:lnTo>
                  <a:pt x="36093" y="58572"/>
                </a:lnTo>
                <a:lnTo>
                  <a:pt x="33312" y="58013"/>
                </a:lnTo>
                <a:lnTo>
                  <a:pt x="31089" y="57188"/>
                </a:lnTo>
                <a:lnTo>
                  <a:pt x="29146" y="56349"/>
                </a:lnTo>
                <a:lnTo>
                  <a:pt x="23596" y="54127"/>
                </a:lnTo>
                <a:lnTo>
                  <a:pt x="19989" y="51079"/>
                </a:lnTo>
                <a:lnTo>
                  <a:pt x="18326" y="46634"/>
                </a:lnTo>
                <a:lnTo>
                  <a:pt x="16662" y="42468"/>
                </a:lnTo>
                <a:lnTo>
                  <a:pt x="16662" y="36639"/>
                </a:lnTo>
                <a:lnTo>
                  <a:pt x="18872" y="29705"/>
                </a:lnTo>
                <a:lnTo>
                  <a:pt x="20256" y="25819"/>
                </a:lnTo>
                <a:lnTo>
                  <a:pt x="22212" y="21932"/>
                </a:lnTo>
                <a:lnTo>
                  <a:pt x="24980" y="18326"/>
                </a:lnTo>
                <a:lnTo>
                  <a:pt x="27762" y="14986"/>
                </a:lnTo>
                <a:lnTo>
                  <a:pt x="31368" y="11658"/>
                </a:lnTo>
                <a:lnTo>
                  <a:pt x="35255" y="8890"/>
                </a:lnTo>
                <a:lnTo>
                  <a:pt x="39420" y="6388"/>
                </a:lnTo>
                <a:lnTo>
                  <a:pt x="43853" y="4165"/>
                </a:lnTo>
                <a:lnTo>
                  <a:pt x="49136" y="2501"/>
                </a:lnTo>
                <a:lnTo>
                  <a:pt x="54127" y="838"/>
                </a:lnTo>
                <a:lnTo>
                  <a:pt x="59677" y="0"/>
                </a:lnTo>
                <a:lnTo>
                  <a:pt x="65506" y="0"/>
                </a:lnTo>
                <a:lnTo>
                  <a:pt x="71056" y="0"/>
                </a:lnTo>
                <a:lnTo>
                  <a:pt x="76060" y="838"/>
                </a:lnTo>
                <a:lnTo>
                  <a:pt x="80213" y="1943"/>
                </a:lnTo>
                <a:lnTo>
                  <a:pt x="84378" y="3327"/>
                </a:lnTo>
                <a:lnTo>
                  <a:pt x="87998" y="4724"/>
                </a:lnTo>
                <a:lnTo>
                  <a:pt x="90487" y="6388"/>
                </a:lnTo>
                <a:lnTo>
                  <a:pt x="83273" y="29146"/>
                </a:lnTo>
                <a:lnTo>
                  <a:pt x="81330" y="29146"/>
                </a:lnTo>
                <a:lnTo>
                  <a:pt x="80771" y="28587"/>
                </a:lnTo>
                <a:lnTo>
                  <a:pt x="79667" y="27482"/>
                </a:lnTo>
                <a:lnTo>
                  <a:pt x="78282" y="26098"/>
                </a:lnTo>
                <a:lnTo>
                  <a:pt x="76885" y="24980"/>
                </a:lnTo>
                <a:lnTo>
                  <a:pt x="75222" y="23876"/>
                </a:lnTo>
                <a:lnTo>
                  <a:pt x="73837" y="23037"/>
                </a:lnTo>
                <a:lnTo>
                  <a:pt x="72161" y="21932"/>
                </a:lnTo>
                <a:lnTo>
                  <a:pt x="70230" y="21094"/>
                </a:lnTo>
                <a:lnTo>
                  <a:pt x="67729" y="20269"/>
                </a:lnTo>
                <a:lnTo>
                  <a:pt x="65506" y="19710"/>
                </a:lnTo>
                <a:lnTo>
                  <a:pt x="63004" y="19431"/>
                </a:lnTo>
                <a:lnTo>
                  <a:pt x="60236" y="19431"/>
                </a:lnTo>
                <a:lnTo>
                  <a:pt x="56629" y="19431"/>
                </a:lnTo>
                <a:lnTo>
                  <a:pt x="53568" y="19989"/>
                </a:lnTo>
                <a:lnTo>
                  <a:pt x="50520" y="21374"/>
                </a:lnTo>
                <a:lnTo>
                  <a:pt x="47739" y="22758"/>
                </a:lnTo>
                <a:lnTo>
                  <a:pt x="45796" y="24701"/>
                </a:lnTo>
                <a:lnTo>
                  <a:pt x="44970" y="26924"/>
                </a:lnTo>
                <a:lnTo>
                  <a:pt x="44411" y="28867"/>
                </a:lnTo>
                <a:lnTo>
                  <a:pt x="44411" y="30543"/>
                </a:lnTo>
                <a:lnTo>
                  <a:pt x="45250" y="31648"/>
                </a:lnTo>
                <a:lnTo>
                  <a:pt x="46088" y="32753"/>
                </a:lnTo>
                <a:lnTo>
                  <a:pt x="48577" y="34150"/>
                </a:lnTo>
                <a:lnTo>
                  <a:pt x="52184" y="35255"/>
                </a:lnTo>
                <a:lnTo>
                  <a:pt x="54127" y="35814"/>
                </a:lnTo>
                <a:lnTo>
                  <a:pt x="56349" y="36360"/>
                </a:lnTo>
                <a:lnTo>
                  <a:pt x="58851" y="36918"/>
                </a:lnTo>
                <a:lnTo>
                  <a:pt x="61620" y="37477"/>
                </a:lnTo>
                <a:lnTo>
                  <a:pt x="63842" y="38303"/>
                </a:lnTo>
                <a:lnTo>
                  <a:pt x="66065" y="39141"/>
                </a:lnTo>
                <a:lnTo>
                  <a:pt x="71335" y="41084"/>
                </a:lnTo>
                <a:lnTo>
                  <a:pt x="74675" y="44132"/>
                </a:lnTo>
                <a:lnTo>
                  <a:pt x="76060" y="48298"/>
                </a:lnTo>
                <a:lnTo>
                  <a:pt x="77723" y="52184"/>
                </a:lnTo>
                <a:lnTo>
                  <a:pt x="77444" y="57734"/>
                </a:lnTo>
                <a:lnTo>
                  <a:pt x="75501" y="64401"/>
                </a:lnTo>
                <a:lnTo>
                  <a:pt x="74117" y="68567"/>
                </a:lnTo>
                <a:lnTo>
                  <a:pt x="71894" y="72453"/>
                </a:lnTo>
                <a:lnTo>
                  <a:pt x="68846" y="76339"/>
                </a:lnTo>
                <a:lnTo>
                  <a:pt x="66065" y="80225"/>
                </a:lnTo>
                <a:lnTo>
                  <a:pt x="62458" y="83273"/>
                </a:lnTo>
                <a:lnTo>
                  <a:pt x="58572" y="86055"/>
                </a:lnTo>
                <a:lnTo>
                  <a:pt x="54127" y="88823"/>
                </a:lnTo>
                <a:lnTo>
                  <a:pt x="49415" y="91046"/>
                </a:lnTo>
                <a:lnTo>
                  <a:pt x="44411" y="92430"/>
                </a:lnTo>
                <a:lnTo>
                  <a:pt x="39420" y="94094"/>
                </a:lnTo>
                <a:lnTo>
                  <a:pt x="33591" y="94932"/>
                </a:lnTo>
                <a:lnTo>
                  <a:pt x="27203" y="9493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6" name="object 2676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35255" y="0"/>
                </a:lnTo>
                <a:lnTo>
                  <a:pt x="10274" y="0"/>
                </a:lnTo>
                <a:lnTo>
                  <a:pt x="0" y="31369"/>
                </a:lnTo>
                <a:lnTo>
                  <a:pt x="24980" y="31369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7" name="object 2677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0" y="31369"/>
                </a:lnTo>
                <a:lnTo>
                  <a:pt x="10274" y="0"/>
                </a:lnTo>
                <a:lnTo>
                  <a:pt x="35255" y="0"/>
                </a:lnTo>
                <a:lnTo>
                  <a:pt x="24980" y="3136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8" name="object 2678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79667" y="3060"/>
                </a:moveTo>
                <a:lnTo>
                  <a:pt x="75780" y="1943"/>
                </a:lnTo>
                <a:lnTo>
                  <a:pt x="71615" y="838"/>
                </a:lnTo>
                <a:lnTo>
                  <a:pt x="67449" y="0"/>
                </a:lnTo>
                <a:lnTo>
                  <a:pt x="57175" y="0"/>
                </a:lnTo>
                <a:lnTo>
                  <a:pt x="51358" y="1117"/>
                </a:lnTo>
                <a:lnTo>
                  <a:pt x="45529" y="2781"/>
                </a:lnTo>
                <a:lnTo>
                  <a:pt x="39700" y="4724"/>
                </a:lnTo>
                <a:lnTo>
                  <a:pt x="34150" y="7492"/>
                </a:lnTo>
                <a:lnTo>
                  <a:pt x="28867" y="11099"/>
                </a:lnTo>
                <a:lnTo>
                  <a:pt x="23596" y="14998"/>
                </a:lnTo>
                <a:lnTo>
                  <a:pt x="18872" y="19989"/>
                </a:lnTo>
                <a:lnTo>
                  <a:pt x="14439" y="25819"/>
                </a:lnTo>
                <a:lnTo>
                  <a:pt x="9994" y="31915"/>
                </a:lnTo>
                <a:lnTo>
                  <a:pt x="6667" y="39141"/>
                </a:lnTo>
                <a:lnTo>
                  <a:pt x="388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lnTo>
                  <a:pt x="838" y="74663"/>
                </a:lnTo>
                <a:lnTo>
                  <a:pt x="2222" y="79387"/>
                </a:lnTo>
                <a:lnTo>
                  <a:pt x="5003" y="83273"/>
                </a:lnTo>
                <a:lnTo>
                  <a:pt x="7772" y="87160"/>
                </a:lnTo>
                <a:lnTo>
                  <a:pt x="11379" y="90208"/>
                </a:lnTo>
                <a:lnTo>
                  <a:pt x="16383" y="91871"/>
                </a:lnTo>
                <a:lnTo>
                  <a:pt x="21094" y="93814"/>
                </a:lnTo>
                <a:lnTo>
                  <a:pt x="26924" y="94653"/>
                </a:lnTo>
                <a:lnTo>
                  <a:pt x="39700" y="94653"/>
                </a:lnTo>
                <a:lnTo>
                  <a:pt x="44132" y="93814"/>
                </a:lnTo>
                <a:lnTo>
                  <a:pt x="49123" y="92430"/>
                </a:lnTo>
                <a:lnTo>
                  <a:pt x="53301" y="91046"/>
                </a:lnTo>
                <a:lnTo>
                  <a:pt x="57734" y="89382"/>
                </a:lnTo>
                <a:lnTo>
                  <a:pt x="61341" y="87706"/>
                </a:lnTo>
                <a:lnTo>
                  <a:pt x="68846" y="63842"/>
                </a:lnTo>
                <a:lnTo>
                  <a:pt x="65786" y="63842"/>
                </a:lnTo>
                <a:lnTo>
                  <a:pt x="64681" y="64681"/>
                </a:lnTo>
                <a:lnTo>
                  <a:pt x="61620" y="67170"/>
                </a:lnTo>
                <a:lnTo>
                  <a:pt x="58293" y="69392"/>
                </a:lnTo>
                <a:lnTo>
                  <a:pt x="54406" y="71615"/>
                </a:lnTo>
                <a:lnTo>
                  <a:pt x="49415" y="73278"/>
                </a:lnTo>
                <a:lnTo>
                  <a:pt x="46634" y="74117"/>
                </a:lnTo>
                <a:lnTo>
                  <a:pt x="43853" y="74663"/>
                </a:lnTo>
                <a:lnTo>
                  <a:pt x="34696" y="74663"/>
                </a:lnTo>
                <a:lnTo>
                  <a:pt x="30530" y="72453"/>
                </a:lnTo>
                <a:lnTo>
                  <a:pt x="2832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9146" y="47739"/>
                </a:lnTo>
                <a:lnTo>
                  <a:pt x="31927" y="39420"/>
                </a:lnTo>
                <a:lnTo>
                  <a:pt x="35814" y="32753"/>
                </a:lnTo>
                <a:lnTo>
                  <a:pt x="40805" y="27762"/>
                </a:lnTo>
                <a:lnTo>
                  <a:pt x="45796" y="22758"/>
                </a:lnTo>
                <a:lnTo>
                  <a:pt x="51638" y="20269"/>
                </a:lnTo>
                <a:lnTo>
                  <a:pt x="60515" y="20269"/>
                </a:lnTo>
                <a:lnTo>
                  <a:pt x="63017" y="20548"/>
                </a:lnTo>
                <a:lnTo>
                  <a:pt x="66903" y="22212"/>
                </a:lnTo>
                <a:lnTo>
                  <a:pt x="70231" y="24155"/>
                </a:lnTo>
                <a:lnTo>
                  <a:pt x="73558" y="27762"/>
                </a:lnTo>
                <a:lnTo>
                  <a:pt x="76339" y="31368"/>
                </a:lnTo>
                <a:lnTo>
                  <a:pt x="79387" y="31368"/>
                </a:lnTo>
                <a:lnTo>
                  <a:pt x="87160" y="7213"/>
                </a:lnTo>
                <a:lnTo>
                  <a:pt x="83553" y="4724"/>
                </a:lnTo>
                <a:lnTo>
                  <a:pt x="79667" y="306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9" name="object 2679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33312" y="94653"/>
                </a:moveTo>
                <a:lnTo>
                  <a:pt x="26924" y="94653"/>
                </a:lnTo>
                <a:lnTo>
                  <a:pt x="21094" y="93814"/>
                </a:lnTo>
                <a:lnTo>
                  <a:pt x="16383" y="91871"/>
                </a:lnTo>
                <a:lnTo>
                  <a:pt x="11379" y="90208"/>
                </a:lnTo>
                <a:lnTo>
                  <a:pt x="7772" y="87160"/>
                </a:lnTo>
                <a:lnTo>
                  <a:pt x="5003" y="83273"/>
                </a:lnTo>
                <a:lnTo>
                  <a:pt x="2222" y="79387"/>
                </a:lnTo>
                <a:lnTo>
                  <a:pt x="83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886" y="47739"/>
                </a:lnTo>
                <a:lnTo>
                  <a:pt x="6667" y="39141"/>
                </a:lnTo>
                <a:lnTo>
                  <a:pt x="9994" y="31915"/>
                </a:lnTo>
                <a:lnTo>
                  <a:pt x="14439" y="25819"/>
                </a:lnTo>
                <a:lnTo>
                  <a:pt x="18872" y="19989"/>
                </a:lnTo>
                <a:lnTo>
                  <a:pt x="23596" y="14998"/>
                </a:lnTo>
                <a:lnTo>
                  <a:pt x="28867" y="11099"/>
                </a:lnTo>
                <a:lnTo>
                  <a:pt x="34150" y="7492"/>
                </a:lnTo>
                <a:lnTo>
                  <a:pt x="39700" y="4724"/>
                </a:lnTo>
                <a:lnTo>
                  <a:pt x="45529" y="2781"/>
                </a:lnTo>
                <a:lnTo>
                  <a:pt x="51358" y="1117"/>
                </a:lnTo>
                <a:lnTo>
                  <a:pt x="57175" y="0"/>
                </a:lnTo>
                <a:lnTo>
                  <a:pt x="63017" y="0"/>
                </a:lnTo>
                <a:lnTo>
                  <a:pt x="67449" y="0"/>
                </a:lnTo>
                <a:lnTo>
                  <a:pt x="71615" y="838"/>
                </a:lnTo>
                <a:lnTo>
                  <a:pt x="75780" y="1943"/>
                </a:lnTo>
                <a:lnTo>
                  <a:pt x="79667" y="3060"/>
                </a:lnTo>
                <a:lnTo>
                  <a:pt x="83553" y="4724"/>
                </a:lnTo>
                <a:lnTo>
                  <a:pt x="87160" y="7213"/>
                </a:lnTo>
                <a:lnTo>
                  <a:pt x="79387" y="31368"/>
                </a:lnTo>
                <a:lnTo>
                  <a:pt x="76339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720" y="26365"/>
                </a:lnTo>
                <a:lnTo>
                  <a:pt x="71615" y="25260"/>
                </a:lnTo>
                <a:lnTo>
                  <a:pt x="70231" y="24155"/>
                </a:lnTo>
                <a:lnTo>
                  <a:pt x="68846" y="23037"/>
                </a:lnTo>
                <a:lnTo>
                  <a:pt x="66903" y="22212"/>
                </a:lnTo>
                <a:lnTo>
                  <a:pt x="64960" y="21374"/>
                </a:lnTo>
                <a:lnTo>
                  <a:pt x="6301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638" y="20269"/>
                </a:lnTo>
                <a:lnTo>
                  <a:pt x="45796" y="22758"/>
                </a:lnTo>
                <a:lnTo>
                  <a:pt x="40805" y="27762"/>
                </a:lnTo>
                <a:lnTo>
                  <a:pt x="35814" y="32753"/>
                </a:lnTo>
                <a:lnTo>
                  <a:pt x="31927" y="39420"/>
                </a:lnTo>
                <a:lnTo>
                  <a:pt x="29146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321" y="68008"/>
                </a:lnTo>
                <a:lnTo>
                  <a:pt x="30530" y="72453"/>
                </a:lnTo>
                <a:lnTo>
                  <a:pt x="34696" y="74663"/>
                </a:lnTo>
                <a:lnTo>
                  <a:pt x="40805" y="74663"/>
                </a:lnTo>
                <a:lnTo>
                  <a:pt x="43853" y="74663"/>
                </a:lnTo>
                <a:lnTo>
                  <a:pt x="46634" y="74117"/>
                </a:lnTo>
                <a:lnTo>
                  <a:pt x="49415" y="73278"/>
                </a:lnTo>
                <a:lnTo>
                  <a:pt x="51904" y="72720"/>
                </a:lnTo>
                <a:lnTo>
                  <a:pt x="54406" y="71615"/>
                </a:lnTo>
                <a:lnTo>
                  <a:pt x="56349" y="70510"/>
                </a:lnTo>
                <a:lnTo>
                  <a:pt x="58293" y="69392"/>
                </a:lnTo>
                <a:lnTo>
                  <a:pt x="60236" y="68287"/>
                </a:lnTo>
                <a:lnTo>
                  <a:pt x="61620" y="67170"/>
                </a:lnTo>
                <a:lnTo>
                  <a:pt x="63284" y="65785"/>
                </a:lnTo>
                <a:lnTo>
                  <a:pt x="64681" y="64681"/>
                </a:lnTo>
                <a:lnTo>
                  <a:pt x="65786" y="63842"/>
                </a:lnTo>
                <a:lnTo>
                  <a:pt x="68846" y="63842"/>
                </a:lnTo>
                <a:lnTo>
                  <a:pt x="61341" y="87706"/>
                </a:lnTo>
                <a:lnTo>
                  <a:pt x="59677" y="88544"/>
                </a:lnTo>
                <a:lnTo>
                  <a:pt x="57734" y="89382"/>
                </a:lnTo>
                <a:lnTo>
                  <a:pt x="55511" y="90208"/>
                </a:lnTo>
                <a:lnTo>
                  <a:pt x="53301" y="91046"/>
                </a:lnTo>
                <a:lnTo>
                  <a:pt x="51358" y="91871"/>
                </a:lnTo>
                <a:lnTo>
                  <a:pt x="49123" y="92430"/>
                </a:lnTo>
                <a:lnTo>
                  <a:pt x="46634" y="93268"/>
                </a:lnTo>
                <a:lnTo>
                  <a:pt x="44132" y="93814"/>
                </a:lnTo>
                <a:lnTo>
                  <a:pt x="41910" y="94094"/>
                </a:lnTo>
                <a:lnTo>
                  <a:pt x="39700" y="94653"/>
                </a:lnTo>
                <a:lnTo>
                  <a:pt x="36918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0" name="object 2680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29675" y="73837"/>
                </a:moveTo>
                <a:lnTo>
                  <a:pt x="26894" y="71335"/>
                </a:lnTo>
                <a:lnTo>
                  <a:pt x="25509" y="67449"/>
                </a:lnTo>
                <a:lnTo>
                  <a:pt x="25230" y="64668"/>
                </a:lnTo>
                <a:lnTo>
                  <a:pt x="23151" y="14838"/>
                </a:lnTo>
                <a:lnTo>
                  <a:pt x="15123" y="23929"/>
                </a:lnTo>
                <a:lnTo>
                  <a:pt x="8538" y="34896"/>
                </a:lnTo>
                <a:lnTo>
                  <a:pt x="3297" y="47739"/>
                </a:lnTo>
                <a:lnTo>
                  <a:pt x="336" y="60057"/>
                </a:lnTo>
                <a:lnTo>
                  <a:pt x="0" y="72514"/>
                </a:lnTo>
                <a:lnTo>
                  <a:pt x="3018" y="82715"/>
                </a:lnTo>
                <a:lnTo>
                  <a:pt x="4892" y="85671"/>
                </a:lnTo>
                <a:lnTo>
                  <a:pt x="14530" y="92982"/>
                </a:lnTo>
                <a:lnTo>
                  <a:pt x="29116" y="95478"/>
                </a:lnTo>
                <a:lnTo>
                  <a:pt x="29675" y="73837"/>
                </a:lnTo>
                <a:close/>
              </a:path>
              <a:path w="88745" h="95478">
                <a:moveTo>
                  <a:pt x="40516" y="94272"/>
                </a:moveTo>
                <a:lnTo>
                  <a:pt x="52491" y="89981"/>
                </a:lnTo>
                <a:lnTo>
                  <a:pt x="63254" y="82715"/>
                </a:lnTo>
                <a:lnTo>
                  <a:pt x="73572" y="71426"/>
                </a:lnTo>
                <a:lnTo>
                  <a:pt x="80111" y="60451"/>
                </a:lnTo>
                <a:lnTo>
                  <a:pt x="85187" y="47739"/>
                </a:lnTo>
                <a:lnTo>
                  <a:pt x="88339" y="35370"/>
                </a:lnTo>
                <a:lnTo>
                  <a:pt x="88745" y="22943"/>
                </a:lnTo>
                <a:lnTo>
                  <a:pt x="85733" y="12763"/>
                </a:lnTo>
                <a:lnTo>
                  <a:pt x="83868" y="9818"/>
                </a:lnTo>
                <a:lnTo>
                  <a:pt x="74237" y="2502"/>
                </a:lnTo>
                <a:lnTo>
                  <a:pt x="59647" y="0"/>
                </a:lnTo>
                <a:lnTo>
                  <a:pt x="48247" y="1155"/>
                </a:lnTo>
                <a:lnTo>
                  <a:pt x="36272" y="5378"/>
                </a:lnTo>
                <a:lnTo>
                  <a:pt x="25509" y="12763"/>
                </a:lnTo>
                <a:lnTo>
                  <a:pt x="23151" y="14838"/>
                </a:lnTo>
                <a:lnTo>
                  <a:pt x="25230" y="64668"/>
                </a:lnTo>
                <a:lnTo>
                  <a:pt x="25509" y="61340"/>
                </a:lnTo>
                <a:lnTo>
                  <a:pt x="25789" y="58013"/>
                </a:lnTo>
                <a:lnTo>
                  <a:pt x="26894" y="53568"/>
                </a:lnTo>
                <a:lnTo>
                  <a:pt x="28837" y="48018"/>
                </a:lnTo>
                <a:lnTo>
                  <a:pt x="30500" y="42468"/>
                </a:lnTo>
                <a:lnTo>
                  <a:pt x="32443" y="38023"/>
                </a:lnTo>
                <a:lnTo>
                  <a:pt x="34399" y="34416"/>
                </a:lnTo>
                <a:lnTo>
                  <a:pt x="36330" y="30530"/>
                </a:lnTo>
                <a:lnTo>
                  <a:pt x="38552" y="27762"/>
                </a:lnTo>
                <a:lnTo>
                  <a:pt x="42718" y="23596"/>
                </a:lnTo>
                <a:lnTo>
                  <a:pt x="46883" y="21374"/>
                </a:lnTo>
                <a:lnTo>
                  <a:pt x="51049" y="20256"/>
                </a:lnTo>
                <a:lnTo>
                  <a:pt x="55481" y="20256"/>
                </a:lnTo>
                <a:lnTo>
                  <a:pt x="59088" y="21374"/>
                </a:lnTo>
                <a:lnTo>
                  <a:pt x="61869" y="23875"/>
                </a:lnTo>
                <a:lnTo>
                  <a:pt x="63254" y="28308"/>
                </a:lnTo>
                <a:lnTo>
                  <a:pt x="63254" y="31089"/>
                </a:lnTo>
                <a:lnTo>
                  <a:pt x="62974" y="34696"/>
                </a:lnTo>
                <a:lnTo>
                  <a:pt x="62708" y="38303"/>
                </a:lnTo>
                <a:lnTo>
                  <a:pt x="61590" y="42748"/>
                </a:lnTo>
                <a:lnTo>
                  <a:pt x="59926" y="48018"/>
                </a:lnTo>
                <a:lnTo>
                  <a:pt x="57983" y="53568"/>
                </a:lnTo>
                <a:lnTo>
                  <a:pt x="56319" y="58013"/>
                </a:lnTo>
                <a:lnTo>
                  <a:pt x="54376" y="61340"/>
                </a:lnTo>
                <a:lnTo>
                  <a:pt x="52713" y="64668"/>
                </a:lnTo>
                <a:lnTo>
                  <a:pt x="50757" y="67449"/>
                </a:lnTo>
                <a:lnTo>
                  <a:pt x="46604" y="71615"/>
                </a:lnTo>
                <a:lnTo>
                  <a:pt x="42159" y="73837"/>
                </a:lnTo>
                <a:lnTo>
                  <a:pt x="37714" y="75501"/>
                </a:lnTo>
                <a:lnTo>
                  <a:pt x="33282" y="75501"/>
                </a:lnTo>
                <a:lnTo>
                  <a:pt x="29675" y="73837"/>
                </a:lnTo>
                <a:lnTo>
                  <a:pt x="29116" y="95478"/>
                </a:lnTo>
                <a:lnTo>
                  <a:pt x="40516" y="9427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1" name="object 2681"/>
          <p:cNvSpPr/>
          <p:nvPr/>
        </p:nvSpPr>
        <p:spPr>
          <a:xfrm>
            <a:off x="6651254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696" y="27762"/>
                </a:moveTo>
                <a:lnTo>
                  <a:pt x="36360" y="22491"/>
                </a:lnTo>
                <a:lnTo>
                  <a:pt x="37477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8023" y="8051"/>
                </a:lnTo>
                <a:lnTo>
                  <a:pt x="37198" y="5829"/>
                </a:lnTo>
                <a:lnTo>
                  <a:pt x="36639" y="3619"/>
                </a:lnTo>
                <a:lnTo>
                  <a:pt x="35534" y="1943"/>
                </a:lnTo>
                <a:lnTo>
                  <a:pt x="3385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8028" y="0"/>
                </a:lnTo>
                <a:lnTo>
                  <a:pt x="25819" y="0"/>
                </a:lnTo>
                <a:lnTo>
                  <a:pt x="23583" y="279"/>
                </a:lnTo>
                <a:lnTo>
                  <a:pt x="21653" y="1117"/>
                </a:lnTo>
                <a:lnTo>
                  <a:pt x="19710" y="1676"/>
                </a:lnTo>
                <a:lnTo>
                  <a:pt x="17487" y="3340"/>
                </a:lnTo>
                <a:lnTo>
                  <a:pt x="15265" y="5562"/>
                </a:lnTo>
                <a:lnTo>
                  <a:pt x="13322" y="7505"/>
                </a:lnTo>
                <a:lnTo>
                  <a:pt x="11099" y="10274"/>
                </a:lnTo>
                <a:lnTo>
                  <a:pt x="9169" y="14160"/>
                </a:lnTo>
                <a:lnTo>
                  <a:pt x="7213" y="17767"/>
                </a:lnTo>
                <a:lnTo>
                  <a:pt x="5270" y="22212"/>
                </a:lnTo>
                <a:lnTo>
                  <a:pt x="3606" y="27762"/>
                </a:lnTo>
                <a:lnTo>
                  <a:pt x="1663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279" y="47193"/>
                </a:lnTo>
                <a:lnTo>
                  <a:pt x="838" y="49136"/>
                </a:lnTo>
                <a:lnTo>
                  <a:pt x="1663" y="51079"/>
                </a:lnTo>
                <a:lnTo>
                  <a:pt x="2768" y="52743"/>
                </a:lnTo>
                <a:lnTo>
                  <a:pt x="4444" y="53581"/>
                </a:lnTo>
                <a:lnTo>
                  <a:pt x="6108" y="54686"/>
                </a:lnTo>
                <a:lnTo>
                  <a:pt x="8051" y="55245"/>
                </a:lnTo>
                <a:lnTo>
                  <a:pt x="10540" y="55245"/>
                </a:lnTo>
                <a:lnTo>
                  <a:pt x="12484" y="55245"/>
                </a:lnTo>
                <a:lnTo>
                  <a:pt x="14706" y="54686"/>
                </a:lnTo>
                <a:lnTo>
                  <a:pt x="16929" y="53581"/>
                </a:lnTo>
                <a:lnTo>
                  <a:pt x="19430" y="52743"/>
                </a:lnTo>
                <a:lnTo>
                  <a:pt x="21374" y="51358"/>
                </a:lnTo>
                <a:lnTo>
                  <a:pt x="23317" y="49415"/>
                </a:lnTo>
                <a:lnTo>
                  <a:pt x="25526" y="47193"/>
                </a:lnTo>
                <a:lnTo>
                  <a:pt x="27482" y="44411"/>
                </a:lnTo>
                <a:lnTo>
                  <a:pt x="29146" y="41084"/>
                </a:lnTo>
                <a:lnTo>
                  <a:pt x="31089" y="37757"/>
                </a:lnTo>
                <a:lnTo>
                  <a:pt x="32753" y="33312"/>
                </a:lnTo>
                <a:lnTo>
                  <a:pt x="3469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2" name="object 2682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85187" y="47739"/>
                </a:moveTo>
                <a:lnTo>
                  <a:pt x="80111" y="60451"/>
                </a:lnTo>
                <a:lnTo>
                  <a:pt x="73572" y="71426"/>
                </a:lnTo>
                <a:lnTo>
                  <a:pt x="65517" y="80668"/>
                </a:lnTo>
                <a:lnTo>
                  <a:pt x="52491" y="89981"/>
                </a:lnTo>
                <a:lnTo>
                  <a:pt x="40516" y="94272"/>
                </a:lnTo>
                <a:lnTo>
                  <a:pt x="29116" y="95478"/>
                </a:lnTo>
                <a:lnTo>
                  <a:pt x="14530" y="92982"/>
                </a:lnTo>
                <a:lnTo>
                  <a:pt x="4892" y="85671"/>
                </a:lnTo>
                <a:lnTo>
                  <a:pt x="3018" y="82715"/>
                </a:lnTo>
                <a:lnTo>
                  <a:pt x="0" y="72514"/>
                </a:lnTo>
                <a:lnTo>
                  <a:pt x="336" y="60057"/>
                </a:lnTo>
                <a:lnTo>
                  <a:pt x="3297" y="47739"/>
                </a:lnTo>
                <a:lnTo>
                  <a:pt x="8538" y="34896"/>
                </a:lnTo>
                <a:lnTo>
                  <a:pt x="15123" y="23929"/>
                </a:lnTo>
                <a:lnTo>
                  <a:pt x="23151" y="14838"/>
                </a:lnTo>
                <a:lnTo>
                  <a:pt x="36272" y="5378"/>
                </a:lnTo>
                <a:lnTo>
                  <a:pt x="48247" y="1155"/>
                </a:lnTo>
                <a:lnTo>
                  <a:pt x="59647" y="0"/>
                </a:lnTo>
                <a:lnTo>
                  <a:pt x="74237" y="2502"/>
                </a:lnTo>
                <a:lnTo>
                  <a:pt x="83868" y="9818"/>
                </a:lnTo>
                <a:lnTo>
                  <a:pt x="85733" y="12763"/>
                </a:lnTo>
                <a:lnTo>
                  <a:pt x="88745" y="22943"/>
                </a:lnTo>
                <a:lnTo>
                  <a:pt x="88339" y="35370"/>
                </a:lnTo>
                <a:lnTo>
                  <a:pt x="85187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3" name="object 2683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430" y="28867"/>
                </a:moveTo>
                <a:lnTo>
                  <a:pt x="95211" y="26924"/>
                </a:lnTo>
                <a:lnTo>
                  <a:pt x="97701" y="25819"/>
                </a:lnTo>
                <a:lnTo>
                  <a:pt x="101866" y="23876"/>
                </a:lnTo>
                <a:lnTo>
                  <a:pt x="105752" y="23317"/>
                </a:lnTo>
                <a:lnTo>
                  <a:pt x="108534" y="23317"/>
                </a:lnTo>
                <a:lnTo>
                  <a:pt x="112687" y="25539"/>
                </a:lnTo>
                <a:lnTo>
                  <a:pt x="113537" y="28867"/>
                </a:lnTo>
                <a:lnTo>
                  <a:pt x="113245" y="33312"/>
                </a:lnTo>
                <a:lnTo>
                  <a:pt x="112420" y="36360"/>
                </a:lnTo>
                <a:lnTo>
                  <a:pt x="111582" y="39420"/>
                </a:lnTo>
                <a:lnTo>
                  <a:pt x="110477" y="43027"/>
                </a:lnTo>
                <a:lnTo>
                  <a:pt x="109092" y="47459"/>
                </a:lnTo>
                <a:lnTo>
                  <a:pt x="94653" y="92430"/>
                </a:lnTo>
                <a:lnTo>
                  <a:pt x="119354" y="92430"/>
                </a:lnTo>
                <a:lnTo>
                  <a:pt x="138226" y="33858"/>
                </a:lnTo>
                <a:lnTo>
                  <a:pt x="140169" y="27482"/>
                </a:lnTo>
                <a:lnTo>
                  <a:pt x="141287" y="22479"/>
                </a:lnTo>
                <a:lnTo>
                  <a:pt x="14156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39903" y="8051"/>
                </a:lnTo>
                <a:lnTo>
                  <a:pt x="136842" y="3327"/>
                </a:lnTo>
                <a:lnTo>
                  <a:pt x="131851" y="825"/>
                </a:lnTo>
                <a:lnTo>
                  <a:pt x="128790" y="0"/>
                </a:lnTo>
                <a:lnTo>
                  <a:pt x="120751" y="0"/>
                </a:lnTo>
                <a:lnTo>
                  <a:pt x="116027" y="1384"/>
                </a:lnTo>
                <a:lnTo>
                  <a:pt x="111036" y="4165"/>
                </a:lnTo>
                <a:lnTo>
                  <a:pt x="106032" y="6934"/>
                </a:lnTo>
                <a:lnTo>
                  <a:pt x="100202" y="10820"/>
                </a:lnTo>
                <a:lnTo>
                  <a:pt x="93827" y="15824"/>
                </a:lnTo>
                <a:lnTo>
                  <a:pt x="93548" y="10541"/>
                </a:lnTo>
                <a:lnTo>
                  <a:pt x="92151" y="6667"/>
                </a:lnTo>
                <a:lnTo>
                  <a:pt x="89382" y="4165"/>
                </a:lnTo>
                <a:lnTo>
                  <a:pt x="86321" y="1384"/>
                </a:lnTo>
                <a:lnTo>
                  <a:pt x="82715" y="0"/>
                </a:lnTo>
                <a:lnTo>
                  <a:pt x="73278" y="0"/>
                </a:lnTo>
                <a:lnTo>
                  <a:pt x="68833" y="1104"/>
                </a:lnTo>
                <a:lnTo>
                  <a:pt x="64681" y="3327"/>
                </a:lnTo>
                <a:lnTo>
                  <a:pt x="60236" y="5549"/>
                </a:lnTo>
                <a:lnTo>
                  <a:pt x="5551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4970" y="28867"/>
                </a:lnTo>
                <a:lnTo>
                  <a:pt x="49682" y="26085"/>
                </a:lnTo>
                <a:lnTo>
                  <a:pt x="54127" y="23876"/>
                </a:lnTo>
                <a:lnTo>
                  <a:pt x="58292" y="23317"/>
                </a:lnTo>
                <a:lnTo>
                  <a:pt x="61061" y="23317"/>
                </a:lnTo>
                <a:lnTo>
                  <a:pt x="65227" y="25539"/>
                </a:lnTo>
                <a:lnTo>
                  <a:pt x="66065" y="28867"/>
                </a:lnTo>
                <a:lnTo>
                  <a:pt x="65785" y="33312"/>
                </a:lnTo>
                <a:lnTo>
                  <a:pt x="64947" y="36360"/>
                </a:lnTo>
                <a:lnTo>
                  <a:pt x="64122" y="39420"/>
                </a:lnTo>
                <a:lnTo>
                  <a:pt x="63004" y="43307"/>
                </a:lnTo>
                <a:lnTo>
                  <a:pt x="61620" y="47459"/>
                </a:lnTo>
                <a:lnTo>
                  <a:pt x="47193" y="92430"/>
                </a:lnTo>
                <a:lnTo>
                  <a:pt x="72174" y="92430"/>
                </a:lnTo>
                <a:lnTo>
                  <a:pt x="9243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4" name="object 2684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653" y="92430"/>
                </a:moveTo>
                <a:lnTo>
                  <a:pt x="109092" y="47459"/>
                </a:lnTo>
                <a:lnTo>
                  <a:pt x="110477" y="43027"/>
                </a:lnTo>
                <a:lnTo>
                  <a:pt x="111582" y="39420"/>
                </a:lnTo>
                <a:lnTo>
                  <a:pt x="112420" y="36360"/>
                </a:lnTo>
                <a:lnTo>
                  <a:pt x="113245" y="33312"/>
                </a:lnTo>
                <a:lnTo>
                  <a:pt x="113537" y="30810"/>
                </a:lnTo>
                <a:lnTo>
                  <a:pt x="113537" y="28867"/>
                </a:lnTo>
                <a:lnTo>
                  <a:pt x="113537" y="26924"/>
                </a:lnTo>
                <a:lnTo>
                  <a:pt x="112687" y="25539"/>
                </a:lnTo>
                <a:lnTo>
                  <a:pt x="111582" y="24701"/>
                </a:lnTo>
                <a:lnTo>
                  <a:pt x="110477" y="23876"/>
                </a:lnTo>
                <a:lnTo>
                  <a:pt x="108534" y="23317"/>
                </a:lnTo>
                <a:lnTo>
                  <a:pt x="105752" y="23317"/>
                </a:lnTo>
                <a:lnTo>
                  <a:pt x="103809" y="23317"/>
                </a:lnTo>
                <a:lnTo>
                  <a:pt x="101866" y="23876"/>
                </a:lnTo>
                <a:lnTo>
                  <a:pt x="99644" y="24701"/>
                </a:lnTo>
                <a:lnTo>
                  <a:pt x="97701" y="25819"/>
                </a:lnTo>
                <a:lnTo>
                  <a:pt x="95211" y="26924"/>
                </a:lnTo>
                <a:lnTo>
                  <a:pt x="92430" y="28867"/>
                </a:lnTo>
                <a:lnTo>
                  <a:pt x="72174" y="92430"/>
                </a:lnTo>
                <a:lnTo>
                  <a:pt x="47193" y="92430"/>
                </a:lnTo>
                <a:lnTo>
                  <a:pt x="61620" y="47459"/>
                </a:lnTo>
                <a:lnTo>
                  <a:pt x="63004" y="43307"/>
                </a:lnTo>
                <a:lnTo>
                  <a:pt x="64122" y="39420"/>
                </a:lnTo>
                <a:lnTo>
                  <a:pt x="64947" y="36360"/>
                </a:lnTo>
                <a:lnTo>
                  <a:pt x="65785" y="33312"/>
                </a:lnTo>
                <a:lnTo>
                  <a:pt x="66065" y="30810"/>
                </a:lnTo>
                <a:lnTo>
                  <a:pt x="66065" y="28867"/>
                </a:lnTo>
                <a:lnTo>
                  <a:pt x="66065" y="26924"/>
                </a:lnTo>
                <a:lnTo>
                  <a:pt x="65227" y="25539"/>
                </a:lnTo>
                <a:lnTo>
                  <a:pt x="64122" y="24701"/>
                </a:lnTo>
                <a:lnTo>
                  <a:pt x="63004" y="23876"/>
                </a:lnTo>
                <a:lnTo>
                  <a:pt x="61061" y="23317"/>
                </a:lnTo>
                <a:lnTo>
                  <a:pt x="58292" y="23317"/>
                </a:lnTo>
                <a:lnTo>
                  <a:pt x="56349" y="23317"/>
                </a:lnTo>
                <a:lnTo>
                  <a:pt x="54127" y="23876"/>
                </a:lnTo>
                <a:lnTo>
                  <a:pt x="51904" y="24980"/>
                </a:lnTo>
                <a:lnTo>
                  <a:pt x="49682" y="26085"/>
                </a:lnTo>
                <a:lnTo>
                  <a:pt x="47459" y="27203"/>
                </a:lnTo>
                <a:lnTo>
                  <a:pt x="4497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511" y="8610"/>
                </a:lnTo>
                <a:lnTo>
                  <a:pt x="60236" y="5549"/>
                </a:lnTo>
                <a:lnTo>
                  <a:pt x="64681" y="3327"/>
                </a:lnTo>
                <a:lnTo>
                  <a:pt x="68833" y="1104"/>
                </a:lnTo>
                <a:lnTo>
                  <a:pt x="73278" y="0"/>
                </a:lnTo>
                <a:lnTo>
                  <a:pt x="77723" y="0"/>
                </a:lnTo>
                <a:lnTo>
                  <a:pt x="82715" y="0"/>
                </a:lnTo>
                <a:lnTo>
                  <a:pt x="86321" y="1384"/>
                </a:lnTo>
                <a:lnTo>
                  <a:pt x="89382" y="4165"/>
                </a:lnTo>
                <a:lnTo>
                  <a:pt x="92151" y="6667"/>
                </a:lnTo>
                <a:lnTo>
                  <a:pt x="93548" y="10541"/>
                </a:lnTo>
                <a:lnTo>
                  <a:pt x="93827" y="15824"/>
                </a:lnTo>
                <a:lnTo>
                  <a:pt x="100202" y="10820"/>
                </a:lnTo>
                <a:lnTo>
                  <a:pt x="106032" y="6934"/>
                </a:lnTo>
                <a:lnTo>
                  <a:pt x="111036" y="4165"/>
                </a:lnTo>
                <a:lnTo>
                  <a:pt x="116027" y="1384"/>
                </a:lnTo>
                <a:lnTo>
                  <a:pt x="120751" y="0"/>
                </a:lnTo>
                <a:lnTo>
                  <a:pt x="125183" y="0"/>
                </a:lnTo>
                <a:lnTo>
                  <a:pt x="128790" y="0"/>
                </a:lnTo>
                <a:lnTo>
                  <a:pt x="131851" y="825"/>
                </a:lnTo>
                <a:lnTo>
                  <a:pt x="134340" y="2222"/>
                </a:lnTo>
                <a:lnTo>
                  <a:pt x="136842" y="3327"/>
                </a:lnTo>
                <a:lnTo>
                  <a:pt x="138785" y="5549"/>
                </a:lnTo>
                <a:lnTo>
                  <a:pt x="139903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566" y="18326"/>
                </a:lnTo>
                <a:lnTo>
                  <a:pt x="141287" y="22479"/>
                </a:lnTo>
                <a:lnTo>
                  <a:pt x="140169" y="27482"/>
                </a:lnTo>
                <a:lnTo>
                  <a:pt x="138226" y="33858"/>
                </a:lnTo>
                <a:lnTo>
                  <a:pt x="119354" y="92430"/>
                </a:lnTo>
                <a:lnTo>
                  <a:pt x="9465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1" name="object 2621"/>
          <p:cNvSpPr/>
          <p:nvPr/>
        </p:nvSpPr>
        <p:spPr>
          <a:xfrm>
            <a:off x="688058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2" name="object 2622"/>
          <p:cNvSpPr/>
          <p:nvPr/>
        </p:nvSpPr>
        <p:spPr>
          <a:xfrm>
            <a:off x="6772816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FF11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3" name="object 2623"/>
          <p:cNvSpPr/>
          <p:nvPr/>
        </p:nvSpPr>
        <p:spPr>
          <a:xfrm>
            <a:off x="6665051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3E3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4" name="object 2624"/>
          <p:cNvSpPr/>
          <p:nvPr/>
        </p:nvSpPr>
        <p:spPr>
          <a:xfrm>
            <a:off x="6557286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26A8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5" name="object 2625"/>
          <p:cNvSpPr/>
          <p:nvPr/>
        </p:nvSpPr>
        <p:spPr>
          <a:xfrm>
            <a:off x="6449308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1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485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6" name="object 2626"/>
          <p:cNvSpPr/>
          <p:nvPr/>
        </p:nvSpPr>
        <p:spPr>
          <a:xfrm>
            <a:off x="634027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68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7" name="object 2627"/>
          <p:cNvSpPr/>
          <p:nvPr/>
        </p:nvSpPr>
        <p:spPr>
          <a:xfrm>
            <a:off x="7034897" y="230430"/>
            <a:ext cx="48463" cy="61633"/>
          </a:xfrm>
          <a:custGeom>
            <a:avLst/>
            <a:gdLst/>
            <a:ahLst/>
            <a:cxnLst/>
            <a:rect l="l" t="t" r="r" b="b"/>
            <a:pathLst>
              <a:path w="48463" h="61633">
                <a:moveTo>
                  <a:pt x="18491" y="0"/>
                </a:moveTo>
                <a:lnTo>
                  <a:pt x="18491" y="35496"/>
                </a:lnTo>
                <a:lnTo>
                  <a:pt x="24231" y="35496"/>
                </a:lnTo>
                <a:lnTo>
                  <a:pt x="24231" y="20408"/>
                </a:lnTo>
                <a:lnTo>
                  <a:pt x="27635" y="20408"/>
                </a:lnTo>
                <a:lnTo>
                  <a:pt x="31242" y="20827"/>
                </a:lnTo>
                <a:lnTo>
                  <a:pt x="33794" y="22745"/>
                </a:lnTo>
                <a:lnTo>
                  <a:pt x="34645" y="15519"/>
                </a:lnTo>
                <a:lnTo>
                  <a:pt x="24231" y="15519"/>
                </a:lnTo>
                <a:lnTo>
                  <a:pt x="24231" y="4673"/>
                </a:lnTo>
                <a:lnTo>
                  <a:pt x="18491" y="0"/>
                </a:lnTo>
                <a:close/>
              </a:path>
              <a:path w="48463" h="61633">
                <a:moveTo>
                  <a:pt x="54622" y="42938"/>
                </a:moveTo>
                <a:lnTo>
                  <a:pt x="58877" y="38900"/>
                </a:lnTo>
                <a:lnTo>
                  <a:pt x="61645" y="33591"/>
                </a:lnTo>
                <a:lnTo>
                  <a:pt x="64617" y="28270"/>
                </a:lnTo>
                <a:lnTo>
                  <a:pt x="66103" y="22961"/>
                </a:lnTo>
                <a:lnTo>
                  <a:pt x="66103" y="11480"/>
                </a:lnTo>
                <a:lnTo>
                  <a:pt x="64617" y="5956"/>
                </a:lnTo>
                <a:lnTo>
                  <a:pt x="61645" y="634"/>
                </a:lnTo>
                <a:lnTo>
                  <a:pt x="58661" y="-4673"/>
                </a:lnTo>
                <a:lnTo>
                  <a:pt x="54622" y="-8712"/>
                </a:lnTo>
                <a:lnTo>
                  <a:pt x="49314" y="-11480"/>
                </a:lnTo>
                <a:lnTo>
                  <a:pt x="43992" y="-14452"/>
                </a:lnTo>
                <a:lnTo>
                  <a:pt x="38684" y="-15722"/>
                </a:lnTo>
                <a:lnTo>
                  <a:pt x="27635" y="-15722"/>
                </a:lnTo>
                <a:lnTo>
                  <a:pt x="22098" y="-14452"/>
                </a:lnTo>
                <a:lnTo>
                  <a:pt x="16789" y="-11480"/>
                </a:lnTo>
                <a:lnTo>
                  <a:pt x="11480" y="-8712"/>
                </a:lnTo>
                <a:lnTo>
                  <a:pt x="7442" y="-4673"/>
                </a:lnTo>
                <a:lnTo>
                  <a:pt x="4457" y="634"/>
                </a:lnTo>
                <a:lnTo>
                  <a:pt x="1485" y="5956"/>
                </a:lnTo>
                <a:lnTo>
                  <a:pt x="0" y="11480"/>
                </a:lnTo>
                <a:lnTo>
                  <a:pt x="0" y="22961"/>
                </a:lnTo>
                <a:lnTo>
                  <a:pt x="1485" y="28270"/>
                </a:lnTo>
                <a:lnTo>
                  <a:pt x="4457" y="33591"/>
                </a:lnTo>
                <a:lnTo>
                  <a:pt x="7442" y="38900"/>
                </a:lnTo>
                <a:lnTo>
                  <a:pt x="5524" y="21894"/>
                </a:lnTo>
                <a:lnTo>
                  <a:pt x="5524" y="12331"/>
                </a:lnTo>
                <a:lnTo>
                  <a:pt x="6807" y="7873"/>
                </a:lnTo>
                <a:lnTo>
                  <a:pt x="9144" y="3403"/>
                </a:lnTo>
                <a:lnTo>
                  <a:pt x="11696" y="-1054"/>
                </a:lnTo>
                <a:lnTo>
                  <a:pt x="15087" y="-4457"/>
                </a:lnTo>
                <a:lnTo>
                  <a:pt x="19558" y="-6794"/>
                </a:lnTo>
                <a:lnTo>
                  <a:pt x="24015" y="-9131"/>
                </a:lnTo>
                <a:lnTo>
                  <a:pt x="28473" y="-10414"/>
                </a:lnTo>
                <a:lnTo>
                  <a:pt x="37617" y="-10414"/>
                </a:lnTo>
                <a:lnTo>
                  <a:pt x="42087" y="-9131"/>
                </a:lnTo>
                <a:lnTo>
                  <a:pt x="46545" y="-6794"/>
                </a:lnTo>
                <a:lnTo>
                  <a:pt x="51015" y="-4457"/>
                </a:lnTo>
                <a:lnTo>
                  <a:pt x="54419" y="-1054"/>
                </a:lnTo>
                <a:lnTo>
                  <a:pt x="56756" y="3403"/>
                </a:lnTo>
                <a:lnTo>
                  <a:pt x="59309" y="7873"/>
                </a:lnTo>
                <a:lnTo>
                  <a:pt x="60579" y="12331"/>
                </a:lnTo>
                <a:lnTo>
                  <a:pt x="60579" y="21894"/>
                </a:lnTo>
                <a:lnTo>
                  <a:pt x="59309" y="26568"/>
                </a:lnTo>
                <a:lnTo>
                  <a:pt x="56959" y="30822"/>
                </a:lnTo>
                <a:lnTo>
                  <a:pt x="54419" y="35293"/>
                </a:lnTo>
                <a:lnTo>
                  <a:pt x="51015" y="38684"/>
                </a:lnTo>
                <a:lnTo>
                  <a:pt x="46761" y="41020"/>
                </a:lnTo>
                <a:lnTo>
                  <a:pt x="42291" y="43573"/>
                </a:lnTo>
                <a:lnTo>
                  <a:pt x="37833" y="44640"/>
                </a:lnTo>
                <a:lnTo>
                  <a:pt x="28270" y="44640"/>
                </a:lnTo>
                <a:lnTo>
                  <a:pt x="23799" y="43573"/>
                </a:lnTo>
                <a:lnTo>
                  <a:pt x="19342" y="41020"/>
                </a:lnTo>
                <a:lnTo>
                  <a:pt x="15087" y="38684"/>
                </a:lnTo>
                <a:lnTo>
                  <a:pt x="11696" y="35293"/>
                </a:lnTo>
                <a:lnTo>
                  <a:pt x="16573" y="45910"/>
                </a:lnTo>
                <a:lnTo>
                  <a:pt x="21894" y="48679"/>
                </a:lnTo>
                <a:lnTo>
                  <a:pt x="27419" y="50164"/>
                </a:lnTo>
                <a:lnTo>
                  <a:pt x="38684" y="50164"/>
                </a:lnTo>
                <a:lnTo>
                  <a:pt x="44208" y="48679"/>
                </a:lnTo>
                <a:lnTo>
                  <a:pt x="49517" y="45910"/>
                </a:lnTo>
                <a:lnTo>
                  <a:pt x="54622" y="42938"/>
                </a:lnTo>
                <a:close/>
              </a:path>
              <a:path w="48463" h="61633">
                <a:moveTo>
                  <a:pt x="16573" y="45910"/>
                </a:moveTo>
                <a:lnTo>
                  <a:pt x="11696" y="35293"/>
                </a:lnTo>
                <a:lnTo>
                  <a:pt x="9144" y="30822"/>
                </a:lnTo>
                <a:lnTo>
                  <a:pt x="6807" y="26568"/>
                </a:lnTo>
                <a:lnTo>
                  <a:pt x="5524" y="21894"/>
                </a:lnTo>
                <a:lnTo>
                  <a:pt x="7442" y="38900"/>
                </a:lnTo>
                <a:lnTo>
                  <a:pt x="11480" y="42938"/>
                </a:lnTo>
                <a:lnTo>
                  <a:pt x="16573" y="45910"/>
                </a:lnTo>
                <a:close/>
              </a:path>
              <a:path w="48463" h="61633">
                <a:moveTo>
                  <a:pt x="24231" y="4673"/>
                </a:moveTo>
                <a:lnTo>
                  <a:pt x="33578" y="4673"/>
                </a:lnTo>
                <a:lnTo>
                  <a:pt x="35496" y="4889"/>
                </a:lnTo>
                <a:lnTo>
                  <a:pt x="38900" y="7226"/>
                </a:lnTo>
                <a:lnTo>
                  <a:pt x="39954" y="9994"/>
                </a:lnTo>
                <a:lnTo>
                  <a:pt x="38049" y="14033"/>
                </a:lnTo>
                <a:lnTo>
                  <a:pt x="34645" y="15519"/>
                </a:lnTo>
                <a:lnTo>
                  <a:pt x="33794" y="22745"/>
                </a:lnTo>
                <a:lnTo>
                  <a:pt x="35712" y="25514"/>
                </a:lnTo>
                <a:lnTo>
                  <a:pt x="38265" y="29756"/>
                </a:lnTo>
                <a:lnTo>
                  <a:pt x="41452" y="35496"/>
                </a:lnTo>
                <a:lnTo>
                  <a:pt x="48463" y="35496"/>
                </a:lnTo>
                <a:lnTo>
                  <a:pt x="43992" y="28486"/>
                </a:lnTo>
                <a:lnTo>
                  <a:pt x="42087" y="25298"/>
                </a:lnTo>
                <a:lnTo>
                  <a:pt x="38900" y="21475"/>
                </a:lnTo>
                <a:lnTo>
                  <a:pt x="35712" y="19557"/>
                </a:lnTo>
                <a:lnTo>
                  <a:pt x="38900" y="19342"/>
                </a:lnTo>
                <a:lnTo>
                  <a:pt x="43141" y="16370"/>
                </a:lnTo>
                <a:lnTo>
                  <a:pt x="45910" y="12115"/>
                </a:lnTo>
                <a:lnTo>
                  <a:pt x="45910" y="7658"/>
                </a:lnTo>
                <a:lnTo>
                  <a:pt x="44208" y="4470"/>
                </a:lnTo>
                <a:lnTo>
                  <a:pt x="41656" y="1485"/>
                </a:lnTo>
                <a:lnTo>
                  <a:pt x="38049" y="215"/>
                </a:lnTo>
                <a:lnTo>
                  <a:pt x="34861" y="0"/>
                </a:lnTo>
                <a:lnTo>
                  <a:pt x="18491" y="0"/>
                </a:lnTo>
                <a:lnTo>
                  <a:pt x="24231" y="467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8" name="object 2498"/>
          <p:cNvSpPr/>
          <p:nvPr/>
        </p:nvSpPr>
        <p:spPr>
          <a:xfrm>
            <a:off x="6290478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9" name="object 2499"/>
          <p:cNvSpPr/>
          <p:nvPr/>
        </p:nvSpPr>
        <p:spPr>
          <a:xfrm>
            <a:off x="6290478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0" name="object 2500"/>
          <p:cNvSpPr/>
          <p:nvPr/>
        </p:nvSpPr>
        <p:spPr>
          <a:xfrm>
            <a:off x="6539838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1" name="object 2501"/>
          <p:cNvSpPr/>
          <p:nvPr/>
        </p:nvSpPr>
        <p:spPr>
          <a:xfrm>
            <a:off x="6539838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2" name="object 2502"/>
          <p:cNvSpPr/>
          <p:nvPr/>
        </p:nvSpPr>
        <p:spPr>
          <a:xfrm>
            <a:off x="6435257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3" name="object 2503"/>
          <p:cNvSpPr/>
          <p:nvPr/>
        </p:nvSpPr>
        <p:spPr>
          <a:xfrm>
            <a:off x="6435257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4" name="object 2504"/>
          <p:cNvSpPr/>
          <p:nvPr/>
        </p:nvSpPr>
        <p:spPr>
          <a:xfrm>
            <a:off x="6435257" y="10099257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5" name="object 2505"/>
          <p:cNvSpPr/>
          <p:nvPr/>
        </p:nvSpPr>
        <p:spPr>
          <a:xfrm>
            <a:off x="6435257" y="10099257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ln w="1879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6" name="object 2506"/>
          <p:cNvSpPr/>
          <p:nvPr/>
        </p:nvSpPr>
        <p:spPr>
          <a:xfrm>
            <a:off x="6514273" y="9957216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32" y="3733"/>
                </a:lnTo>
                <a:lnTo>
                  <a:pt x="3479" y="800"/>
                </a:lnTo>
                <a:lnTo>
                  <a:pt x="0" y="0"/>
                </a:lnTo>
                <a:lnTo>
                  <a:pt x="6350" y="728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7" name="object 2507"/>
          <p:cNvSpPr/>
          <p:nvPr/>
        </p:nvSpPr>
        <p:spPr>
          <a:xfrm>
            <a:off x="6514273" y="9957216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32" y="3733"/>
                </a:lnTo>
                <a:lnTo>
                  <a:pt x="3479" y="80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8" name="object 2508"/>
          <p:cNvSpPr/>
          <p:nvPr/>
        </p:nvSpPr>
        <p:spPr>
          <a:xfrm>
            <a:off x="6454471" y="9957211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82" y="800"/>
                </a:lnTo>
                <a:lnTo>
                  <a:pt x="317" y="3746"/>
                </a:lnTo>
                <a:lnTo>
                  <a:pt x="0" y="7289"/>
                </a:lnTo>
                <a:lnTo>
                  <a:pt x="635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9" name="object 2509"/>
          <p:cNvSpPr/>
          <p:nvPr/>
        </p:nvSpPr>
        <p:spPr>
          <a:xfrm>
            <a:off x="6454471" y="9957211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82" y="800"/>
                </a:lnTo>
                <a:lnTo>
                  <a:pt x="317" y="3746"/>
                </a:lnTo>
                <a:lnTo>
                  <a:pt x="0" y="728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0" name="object 2510"/>
          <p:cNvSpPr/>
          <p:nvPr/>
        </p:nvSpPr>
        <p:spPr>
          <a:xfrm>
            <a:off x="6434933" y="10062129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1" name="object 2511"/>
          <p:cNvSpPr/>
          <p:nvPr/>
        </p:nvSpPr>
        <p:spPr>
          <a:xfrm>
            <a:off x="6434933" y="10062129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2" name="object 2512"/>
          <p:cNvSpPr/>
          <p:nvPr/>
        </p:nvSpPr>
        <p:spPr>
          <a:xfrm>
            <a:off x="6432877" y="10069973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3" name="object 2513"/>
          <p:cNvSpPr/>
          <p:nvPr/>
        </p:nvSpPr>
        <p:spPr>
          <a:xfrm>
            <a:off x="6432877" y="10069973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4" name="object 2514"/>
          <p:cNvSpPr/>
          <p:nvPr/>
        </p:nvSpPr>
        <p:spPr>
          <a:xfrm>
            <a:off x="6446079" y="9964506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5" name="object 2515"/>
          <p:cNvSpPr/>
          <p:nvPr/>
        </p:nvSpPr>
        <p:spPr>
          <a:xfrm>
            <a:off x="6446079" y="9964506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6" name="object 2516"/>
          <p:cNvSpPr/>
          <p:nvPr/>
        </p:nvSpPr>
        <p:spPr>
          <a:xfrm>
            <a:off x="6444221" y="10060428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  <a:lnTo>
                  <a:pt x="0" y="170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7" name="object 2517"/>
          <p:cNvSpPr/>
          <p:nvPr/>
        </p:nvSpPr>
        <p:spPr>
          <a:xfrm>
            <a:off x="6444221" y="10060428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8" name="object 2518"/>
          <p:cNvSpPr/>
          <p:nvPr/>
        </p:nvSpPr>
        <p:spPr>
          <a:xfrm>
            <a:off x="6433447" y="10062129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  <a:lnTo>
                  <a:pt x="1485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9" name="object 2519"/>
          <p:cNvSpPr/>
          <p:nvPr/>
        </p:nvSpPr>
        <p:spPr>
          <a:xfrm>
            <a:off x="6433447" y="10062129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0" name="object 2520"/>
          <p:cNvSpPr/>
          <p:nvPr/>
        </p:nvSpPr>
        <p:spPr>
          <a:xfrm>
            <a:off x="6432872" y="10063493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1" name="object 2521"/>
          <p:cNvSpPr/>
          <p:nvPr/>
        </p:nvSpPr>
        <p:spPr>
          <a:xfrm>
            <a:off x="6432872" y="10063493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2" name="object 2522"/>
          <p:cNvSpPr/>
          <p:nvPr/>
        </p:nvSpPr>
        <p:spPr>
          <a:xfrm>
            <a:off x="6520623" y="9964506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3" name="object 2523"/>
          <p:cNvSpPr/>
          <p:nvPr/>
        </p:nvSpPr>
        <p:spPr>
          <a:xfrm>
            <a:off x="6520623" y="9964506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4" name="object 2524"/>
          <p:cNvSpPr/>
          <p:nvPr/>
        </p:nvSpPr>
        <p:spPr>
          <a:xfrm>
            <a:off x="6541651" y="10063493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5" name="object 2525"/>
          <p:cNvSpPr/>
          <p:nvPr/>
        </p:nvSpPr>
        <p:spPr>
          <a:xfrm>
            <a:off x="6541651" y="10063493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6" name="object 2526"/>
          <p:cNvSpPr/>
          <p:nvPr/>
        </p:nvSpPr>
        <p:spPr>
          <a:xfrm>
            <a:off x="6529014" y="10060425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  <a:lnTo>
                  <a:pt x="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7" name="object 2527"/>
          <p:cNvSpPr/>
          <p:nvPr/>
        </p:nvSpPr>
        <p:spPr>
          <a:xfrm>
            <a:off x="6529014" y="10060425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8" name="object 2528"/>
          <p:cNvSpPr/>
          <p:nvPr/>
        </p:nvSpPr>
        <p:spPr>
          <a:xfrm>
            <a:off x="6540165" y="10062135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  <a:lnTo>
                  <a:pt x="1485" y="1358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9" name="object 2529"/>
          <p:cNvSpPr/>
          <p:nvPr/>
        </p:nvSpPr>
        <p:spPr>
          <a:xfrm>
            <a:off x="6540165" y="10062135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0" name="object 2530"/>
          <p:cNvSpPr/>
          <p:nvPr/>
        </p:nvSpPr>
        <p:spPr>
          <a:xfrm>
            <a:off x="6466631" y="9954262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44" y="212"/>
                </a:lnTo>
                <a:lnTo>
                  <a:pt x="16587" y="0"/>
                </a:lnTo>
                <a:lnTo>
                  <a:pt x="3971" y="1130"/>
                </a:lnTo>
                <a:lnTo>
                  <a:pt x="0" y="1769"/>
                </a:lnTo>
                <a:lnTo>
                  <a:pt x="41833" y="176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1" name="object 2531"/>
          <p:cNvSpPr/>
          <p:nvPr/>
        </p:nvSpPr>
        <p:spPr>
          <a:xfrm>
            <a:off x="6466631" y="9954262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44" y="212"/>
                </a:lnTo>
                <a:lnTo>
                  <a:pt x="16587" y="0"/>
                </a:lnTo>
                <a:lnTo>
                  <a:pt x="3971" y="1130"/>
                </a:lnTo>
                <a:lnTo>
                  <a:pt x="0" y="176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2" name="object 2532"/>
          <p:cNvSpPr/>
          <p:nvPr/>
        </p:nvSpPr>
        <p:spPr>
          <a:xfrm>
            <a:off x="6503706" y="9955282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3" name="object 2533"/>
          <p:cNvSpPr/>
          <p:nvPr/>
        </p:nvSpPr>
        <p:spPr>
          <a:xfrm>
            <a:off x="6503706" y="9955282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4" name="object 2534"/>
          <p:cNvSpPr/>
          <p:nvPr/>
        </p:nvSpPr>
        <p:spPr>
          <a:xfrm>
            <a:off x="6460827" y="995603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1917" y="736"/>
                </a:lnTo>
                <a:lnTo>
                  <a:pt x="0" y="1181"/>
                </a:lnTo>
                <a:lnTo>
                  <a:pt x="580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5" name="object 2535"/>
          <p:cNvSpPr/>
          <p:nvPr/>
        </p:nvSpPr>
        <p:spPr>
          <a:xfrm>
            <a:off x="6460827" y="995603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3860" y="342"/>
                </a:lnTo>
                <a:lnTo>
                  <a:pt x="1917" y="736"/>
                </a:lnTo>
                <a:lnTo>
                  <a:pt x="0" y="118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6" name="object 2536"/>
          <p:cNvSpPr/>
          <p:nvPr/>
        </p:nvSpPr>
        <p:spPr>
          <a:xfrm>
            <a:off x="6466631" y="9955282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7" name="object 2537"/>
          <p:cNvSpPr/>
          <p:nvPr/>
        </p:nvSpPr>
        <p:spPr>
          <a:xfrm>
            <a:off x="6466631" y="9955282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8" name="object 2538"/>
          <p:cNvSpPr/>
          <p:nvPr/>
        </p:nvSpPr>
        <p:spPr>
          <a:xfrm>
            <a:off x="6466631" y="9955282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9" name="object 2539"/>
          <p:cNvSpPr/>
          <p:nvPr/>
        </p:nvSpPr>
        <p:spPr>
          <a:xfrm>
            <a:off x="6466631" y="9955282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0" name="object 2540"/>
          <p:cNvSpPr/>
          <p:nvPr/>
        </p:nvSpPr>
        <p:spPr>
          <a:xfrm>
            <a:off x="6508468" y="9956030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1943" y="342"/>
                </a:lnTo>
                <a:lnTo>
                  <a:pt x="0" y="0"/>
                </a:lnTo>
                <a:lnTo>
                  <a:pt x="5803" y="118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1" name="object 2541"/>
          <p:cNvSpPr/>
          <p:nvPr/>
        </p:nvSpPr>
        <p:spPr>
          <a:xfrm>
            <a:off x="6508468" y="9956030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3886" y="736"/>
                </a:lnTo>
                <a:lnTo>
                  <a:pt x="1943" y="342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2" name="object 2542"/>
          <p:cNvSpPr/>
          <p:nvPr/>
        </p:nvSpPr>
        <p:spPr>
          <a:xfrm>
            <a:off x="6508465" y="9955282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3" name="object 2543"/>
          <p:cNvSpPr/>
          <p:nvPr/>
        </p:nvSpPr>
        <p:spPr>
          <a:xfrm>
            <a:off x="6508465" y="9955282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4" name="object 2544"/>
          <p:cNvSpPr/>
          <p:nvPr/>
        </p:nvSpPr>
        <p:spPr>
          <a:xfrm>
            <a:off x="6384764" y="10099931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5" name="object 2545"/>
          <p:cNvSpPr/>
          <p:nvPr/>
        </p:nvSpPr>
        <p:spPr>
          <a:xfrm>
            <a:off x="6384764" y="10099931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6" name="object 2546"/>
          <p:cNvSpPr/>
          <p:nvPr/>
        </p:nvSpPr>
        <p:spPr>
          <a:xfrm>
            <a:off x="6384762" y="10099931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7" name="object 2547"/>
          <p:cNvSpPr/>
          <p:nvPr/>
        </p:nvSpPr>
        <p:spPr>
          <a:xfrm>
            <a:off x="6384762" y="10099931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8" name="object 2548"/>
          <p:cNvSpPr/>
          <p:nvPr/>
        </p:nvSpPr>
        <p:spPr>
          <a:xfrm>
            <a:off x="6381454" y="9946810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9" name="object 2549"/>
          <p:cNvSpPr/>
          <p:nvPr/>
        </p:nvSpPr>
        <p:spPr>
          <a:xfrm>
            <a:off x="6381454" y="9946810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0" name="object 2550"/>
          <p:cNvSpPr/>
          <p:nvPr/>
        </p:nvSpPr>
        <p:spPr>
          <a:xfrm>
            <a:off x="6344679" y="9957377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1" name="object 2551"/>
          <p:cNvSpPr/>
          <p:nvPr/>
        </p:nvSpPr>
        <p:spPr>
          <a:xfrm>
            <a:off x="6344679" y="9957377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2" name="object 2552"/>
          <p:cNvSpPr/>
          <p:nvPr/>
        </p:nvSpPr>
        <p:spPr>
          <a:xfrm>
            <a:off x="6352708" y="997174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3" name="object 2553"/>
          <p:cNvSpPr/>
          <p:nvPr/>
        </p:nvSpPr>
        <p:spPr>
          <a:xfrm>
            <a:off x="6352708" y="997174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4" name="object 2554"/>
          <p:cNvSpPr/>
          <p:nvPr/>
        </p:nvSpPr>
        <p:spPr>
          <a:xfrm>
            <a:off x="6345949" y="998569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5" name="object 2555"/>
          <p:cNvSpPr/>
          <p:nvPr/>
        </p:nvSpPr>
        <p:spPr>
          <a:xfrm>
            <a:off x="6345949" y="998569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6" name="object 2556"/>
          <p:cNvSpPr/>
          <p:nvPr/>
        </p:nvSpPr>
        <p:spPr>
          <a:xfrm>
            <a:off x="6358206" y="995737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7" name="object 2557"/>
          <p:cNvSpPr/>
          <p:nvPr/>
        </p:nvSpPr>
        <p:spPr>
          <a:xfrm>
            <a:off x="6358206" y="995737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8" name="object 2558"/>
          <p:cNvSpPr/>
          <p:nvPr/>
        </p:nvSpPr>
        <p:spPr>
          <a:xfrm>
            <a:off x="6368350" y="997177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9" name="object 2559"/>
          <p:cNvSpPr/>
          <p:nvPr/>
        </p:nvSpPr>
        <p:spPr>
          <a:xfrm>
            <a:off x="6368350" y="997177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0" name="object 2560"/>
          <p:cNvSpPr/>
          <p:nvPr/>
        </p:nvSpPr>
        <p:spPr>
          <a:xfrm>
            <a:off x="6352388" y="10000355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1" name="object 2561"/>
          <p:cNvSpPr/>
          <p:nvPr/>
        </p:nvSpPr>
        <p:spPr>
          <a:xfrm>
            <a:off x="6352388" y="10000355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2" name="object 2562"/>
          <p:cNvSpPr/>
          <p:nvPr/>
        </p:nvSpPr>
        <p:spPr>
          <a:xfrm>
            <a:off x="6345629" y="10014304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3" name="object 2563"/>
          <p:cNvSpPr/>
          <p:nvPr/>
        </p:nvSpPr>
        <p:spPr>
          <a:xfrm>
            <a:off x="6345629" y="10014304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4" name="object 2564"/>
          <p:cNvSpPr/>
          <p:nvPr/>
        </p:nvSpPr>
        <p:spPr>
          <a:xfrm>
            <a:off x="6357885" y="9985985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5" name="object 2565"/>
          <p:cNvSpPr/>
          <p:nvPr/>
        </p:nvSpPr>
        <p:spPr>
          <a:xfrm>
            <a:off x="6357885" y="9985985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6" name="object 2566"/>
          <p:cNvSpPr/>
          <p:nvPr/>
        </p:nvSpPr>
        <p:spPr>
          <a:xfrm>
            <a:off x="6368030" y="100003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7" name="object 2567"/>
          <p:cNvSpPr/>
          <p:nvPr/>
        </p:nvSpPr>
        <p:spPr>
          <a:xfrm>
            <a:off x="6368030" y="100003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8" name="object 2568"/>
          <p:cNvSpPr/>
          <p:nvPr/>
        </p:nvSpPr>
        <p:spPr>
          <a:xfrm>
            <a:off x="6352575" y="10028853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9" name="object 2569"/>
          <p:cNvSpPr/>
          <p:nvPr/>
        </p:nvSpPr>
        <p:spPr>
          <a:xfrm>
            <a:off x="6352575" y="10028853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0" name="object 2570"/>
          <p:cNvSpPr/>
          <p:nvPr/>
        </p:nvSpPr>
        <p:spPr>
          <a:xfrm>
            <a:off x="6345817" y="10042801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1" name="object 2571"/>
          <p:cNvSpPr/>
          <p:nvPr/>
        </p:nvSpPr>
        <p:spPr>
          <a:xfrm>
            <a:off x="6345817" y="10042801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2" name="object 2572"/>
          <p:cNvSpPr/>
          <p:nvPr/>
        </p:nvSpPr>
        <p:spPr>
          <a:xfrm>
            <a:off x="6358073" y="1001448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3" name="object 2573"/>
          <p:cNvSpPr/>
          <p:nvPr/>
        </p:nvSpPr>
        <p:spPr>
          <a:xfrm>
            <a:off x="6358073" y="1001448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4" name="object 2574"/>
          <p:cNvSpPr/>
          <p:nvPr/>
        </p:nvSpPr>
        <p:spPr>
          <a:xfrm>
            <a:off x="6368216" y="10028883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5" name="object 2575"/>
          <p:cNvSpPr/>
          <p:nvPr/>
        </p:nvSpPr>
        <p:spPr>
          <a:xfrm>
            <a:off x="6368216" y="10028883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6" name="object 2576"/>
          <p:cNvSpPr/>
          <p:nvPr/>
        </p:nvSpPr>
        <p:spPr>
          <a:xfrm>
            <a:off x="6352600" y="1005734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7" name="object 2577"/>
          <p:cNvSpPr/>
          <p:nvPr/>
        </p:nvSpPr>
        <p:spPr>
          <a:xfrm>
            <a:off x="6352600" y="1005734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8" name="object 2578"/>
          <p:cNvSpPr/>
          <p:nvPr/>
        </p:nvSpPr>
        <p:spPr>
          <a:xfrm>
            <a:off x="6345842" y="1007128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9" name="object 2579"/>
          <p:cNvSpPr/>
          <p:nvPr/>
        </p:nvSpPr>
        <p:spPr>
          <a:xfrm>
            <a:off x="6345842" y="1007128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0" name="object 2580"/>
          <p:cNvSpPr/>
          <p:nvPr/>
        </p:nvSpPr>
        <p:spPr>
          <a:xfrm>
            <a:off x="6358097" y="1004297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1" name="object 2581"/>
          <p:cNvSpPr/>
          <p:nvPr/>
        </p:nvSpPr>
        <p:spPr>
          <a:xfrm>
            <a:off x="6358097" y="1004297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2" name="object 2582"/>
          <p:cNvSpPr/>
          <p:nvPr/>
        </p:nvSpPr>
        <p:spPr>
          <a:xfrm>
            <a:off x="6368241" y="10057370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3" name="object 2583"/>
          <p:cNvSpPr/>
          <p:nvPr/>
        </p:nvSpPr>
        <p:spPr>
          <a:xfrm>
            <a:off x="6368241" y="10057370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4" name="object 2584"/>
          <p:cNvSpPr/>
          <p:nvPr/>
        </p:nvSpPr>
        <p:spPr>
          <a:xfrm>
            <a:off x="6352518" y="1008584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5" name="object 2585"/>
          <p:cNvSpPr/>
          <p:nvPr/>
        </p:nvSpPr>
        <p:spPr>
          <a:xfrm>
            <a:off x="6352518" y="1008584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6" name="object 2586"/>
          <p:cNvSpPr/>
          <p:nvPr/>
        </p:nvSpPr>
        <p:spPr>
          <a:xfrm>
            <a:off x="6345760" y="1009978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7" name="object 2587"/>
          <p:cNvSpPr/>
          <p:nvPr/>
        </p:nvSpPr>
        <p:spPr>
          <a:xfrm>
            <a:off x="6345760" y="1009978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8" name="object 2588"/>
          <p:cNvSpPr/>
          <p:nvPr/>
        </p:nvSpPr>
        <p:spPr>
          <a:xfrm>
            <a:off x="6358016" y="1007147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9" name="object 2589"/>
          <p:cNvSpPr/>
          <p:nvPr/>
        </p:nvSpPr>
        <p:spPr>
          <a:xfrm>
            <a:off x="6358016" y="1007147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0" name="object 2590"/>
          <p:cNvSpPr/>
          <p:nvPr/>
        </p:nvSpPr>
        <p:spPr>
          <a:xfrm>
            <a:off x="6368161" y="10085872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1" name="object 2591"/>
          <p:cNvSpPr/>
          <p:nvPr/>
        </p:nvSpPr>
        <p:spPr>
          <a:xfrm>
            <a:off x="6368161" y="10085872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2" name="object 2592"/>
          <p:cNvSpPr/>
          <p:nvPr/>
        </p:nvSpPr>
        <p:spPr>
          <a:xfrm>
            <a:off x="6352355" y="10114208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3" name="object 2593"/>
          <p:cNvSpPr/>
          <p:nvPr/>
        </p:nvSpPr>
        <p:spPr>
          <a:xfrm>
            <a:off x="6352355" y="10114208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4" name="object 2594"/>
          <p:cNvSpPr/>
          <p:nvPr/>
        </p:nvSpPr>
        <p:spPr>
          <a:xfrm>
            <a:off x="6345596" y="10128157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5" name="object 2595"/>
          <p:cNvSpPr/>
          <p:nvPr/>
        </p:nvSpPr>
        <p:spPr>
          <a:xfrm>
            <a:off x="6345596" y="10128157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6" name="object 2596"/>
          <p:cNvSpPr/>
          <p:nvPr/>
        </p:nvSpPr>
        <p:spPr>
          <a:xfrm>
            <a:off x="6357852" y="10099838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7" name="object 2597"/>
          <p:cNvSpPr/>
          <p:nvPr/>
        </p:nvSpPr>
        <p:spPr>
          <a:xfrm>
            <a:off x="6357852" y="10099838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8" name="object 2598"/>
          <p:cNvSpPr/>
          <p:nvPr/>
        </p:nvSpPr>
        <p:spPr>
          <a:xfrm>
            <a:off x="6367997" y="10114238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9" name="object 2599"/>
          <p:cNvSpPr/>
          <p:nvPr/>
        </p:nvSpPr>
        <p:spPr>
          <a:xfrm>
            <a:off x="6367997" y="10114238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0" name="object 2600"/>
          <p:cNvSpPr/>
          <p:nvPr/>
        </p:nvSpPr>
        <p:spPr>
          <a:xfrm>
            <a:off x="6352658" y="10143175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1" name="object 2601"/>
          <p:cNvSpPr/>
          <p:nvPr/>
        </p:nvSpPr>
        <p:spPr>
          <a:xfrm>
            <a:off x="6352658" y="10143175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2" name="object 2602"/>
          <p:cNvSpPr/>
          <p:nvPr/>
        </p:nvSpPr>
        <p:spPr>
          <a:xfrm>
            <a:off x="6345899" y="10157122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3" name="object 2603"/>
          <p:cNvSpPr/>
          <p:nvPr/>
        </p:nvSpPr>
        <p:spPr>
          <a:xfrm>
            <a:off x="6345899" y="10157122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4" name="object 2604"/>
          <p:cNvSpPr/>
          <p:nvPr/>
        </p:nvSpPr>
        <p:spPr>
          <a:xfrm>
            <a:off x="6358154" y="1012880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5" name="object 2605"/>
          <p:cNvSpPr/>
          <p:nvPr/>
        </p:nvSpPr>
        <p:spPr>
          <a:xfrm>
            <a:off x="6358154" y="1012880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6" name="object 2606"/>
          <p:cNvSpPr/>
          <p:nvPr/>
        </p:nvSpPr>
        <p:spPr>
          <a:xfrm>
            <a:off x="6368298" y="10143204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7" name="object 2607"/>
          <p:cNvSpPr/>
          <p:nvPr/>
        </p:nvSpPr>
        <p:spPr>
          <a:xfrm>
            <a:off x="6368298" y="10143204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8" name="object 2608"/>
          <p:cNvSpPr/>
          <p:nvPr/>
        </p:nvSpPr>
        <p:spPr>
          <a:xfrm>
            <a:off x="6352682" y="10171661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9" name="object 2609"/>
          <p:cNvSpPr/>
          <p:nvPr/>
        </p:nvSpPr>
        <p:spPr>
          <a:xfrm>
            <a:off x="6352682" y="10171661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0" name="object 2610"/>
          <p:cNvSpPr/>
          <p:nvPr/>
        </p:nvSpPr>
        <p:spPr>
          <a:xfrm>
            <a:off x="6345924" y="1018560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1" name="object 2611"/>
          <p:cNvSpPr/>
          <p:nvPr/>
        </p:nvSpPr>
        <p:spPr>
          <a:xfrm>
            <a:off x="6345924" y="1018560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2" name="object 2612"/>
          <p:cNvSpPr/>
          <p:nvPr/>
        </p:nvSpPr>
        <p:spPr>
          <a:xfrm>
            <a:off x="6358180" y="10157291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3" name="object 2613"/>
          <p:cNvSpPr/>
          <p:nvPr/>
        </p:nvSpPr>
        <p:spPr>
          <a:xfrm>
            <a:off x="6358180" y="10157291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4" name="object 2614"/>
          <p:cNvSpPr/>
          <p:nvPr/>
        </p:nvSpPr>
        <p:spPr>
          <a:xfrm>
            <a:off x="6368324" y="10171690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5" name="object 2615"/>
          <p:cNvSpPr/>
          <p:nvPr/>
        </p:nvSpPr>
        <p:spPr>
          <a:xfrm>
            <a:off x="6368324" y="10171690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6" name="object 2616"/>
          <p:cNvSpPr/>
          <p:nvPr/>
        </p:nvSpPr>
        <p:spPr>
          <a:xfrm>
            <a:off x="6425656" y="10148479"/>
            <a:ext cx="50482" cy="45732"/>
          </a:xfrm>
          <a:custGeom>
            <a:avLst/>
            <a:gdLst/>
            <a:ahLst/>
            <a:cxnLst/>
            <a:rect l="l" t="t" r="r" b="b"/>
            <a:pathLst>
              <a:path w="50482" h="45732">
                <a:moveTo>
                  <a:pt x="40436" y="45732"/>
                </a:moveTo>
                <a:lnTo>
                  <a:pt x="50482" y="45732"/>
                </a:lnTo>
                <a:lnTo>
                  <a:pt x="48031" y="0"/>
                </a:lnTo>
                <a:lnTo>
                  <a:pt x="34467" y="0"/>
                </a:lnTo>
                <a:lnTo>
                  <a:pt x="29641" y="15201"/>
                </a:lnTo>
                <a:lnTo>
                  <a:pt x="28092" y="20358"/>
                </a:lnTo>
                <a:lnTo>
                  <a:pt x="26530" y="26327"/>
                </a:lnTo>
                <a:lnTo>
                  <a:pt x="25311" y="31622"/>
                </a:lnTo>
                <a:lnTo>
                  <a:pt x="25031" y="31622"/>
                </a:lnTo>
                <a:lnTo>
                  <a:pt x="24015" y="26263"/>
                </a:lnTo>
                <a:lnTo>
                  <a:pt x="22656" y="20561"/>
                </a:lnTo>
                <a:lnTo>
                  <a:pt x="21170" y="15328"/>
                </a:lnTo>
                <a:lnTo>
                  <a:pt x="16687" y="0"/>
                </a:lnTo>
                <a:lnTo>
                  <a:pt x="2908" y="0"/>
                </a:lnTo>
                <a:lnTo>
                  <a:pt x="0" y="45732"/>
                </a:lnTo>
                <a:lnTo>
                  <a:pt x="9563" y="45732"/>
                </a:lnTo>
                <a:lnTo>
                  <a:pt x="10439" y="28359"/>
                </a:lnTo>
                <a:lnTo>
                  <a:pt x="10718" y="22656"/>
                </a:lnTo>
                <a:lnTo>
                  <a:pt x="10985" y="15608"/>
                </a:lnTo>
                <a:lnTo>
                  <a:pt x="11188" y="9436"/>
                </a:lnTo>
                <a:lnTo>
                  <a:pt x="11328" y="9436"/>
                </a:lnTo>
                <a:lnTo>
                  <a:pt x="12484" y="15468"/>
                </a:lnTo>
                <a:lnTo>
                  <a:pt x="13970" y="21920"/>
                </a:lnTo>
                <a:lnTo>
                  <a:pt x="15468" y="27343"/>
                </a:lnTo>
                <a:lnTo>
                  <a:pt x="20358" y="44983"/>
                </a:lnTo>
                <a:lnTo>
                  <a:pt x="28422" y="44983"/>
                </a:lnTo>
                <a:lnTo>
                  <a:pt x="33985" y="27139"/>
                </a:lnTo>
                <a:lnTo>
                  <a:pt x="35750" y="21780"/>
                </a:lnTo>
                <a:lnTo>
                  <a:pt x="37655" y="15265"/>
                </a:lnTo>
                <a:lnTo>
                  <a:pt x="39141" y="9436"/>
                </a:lnTo>
                <a:lnTo>
                  <a:pt x="39281" y="9436"/>
                </a:lnTo>
                <a:lnTo>
                  <a:pt x="39281" y="16154"/>
                </a:lnTo>
                <a:lnTo>
                  <a:pt x="39484" y="22732"/>
                </a:lnTo>
                <a:lnTo>
                  <a:pt x="39687" y="28232"/>
                </a:lnTo>
                <a:lnTo>
                  <a:pt x="40436" y="4573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7" name="object 2617"/>
          <p:cNvSpPr/>
          <p:nvPr/>
        </p:nvSpPr>
        <p:spPr>
          <a:xfrm>
            <a:off x="6484072" y="10148135"/>
            <a:ext cx="33921" cy="46545"/>
          </a:xfrm>
          <a:custGeom>
            <a:avLst/>
            <a:gdLst/>
            <a:ahLst/>
            <a:cxnLst/>
            <a:rect l="l" t="t" r="r" b="b"/>
            <a:pathLst>
              <a:path w="33921" h="46545">
                <a:moveTo>
                  <a:pt x="0" y="45872"/>
                </a:moveTo>
                <a:lnTo>
                  <a:pt x="2311" y="46215"/>
                </a:lnTo>
                <a:lnTo>
                  <a:pt x="6108" y="46545"/>
                </a:lnTo>
                <a:lnTo>
                  <a:pt x="11201" y="46545"/>
                </a:lnTo>
                <a:lnTo>
                  <a:pt x="20281" y="46545"/>
                </a:lnTo>
                <a:lnTo>
                  <a:pt x="25857" y="45059"/>
                </a:lnTo>
                <a:lnTo>
                  <a:pt x="29171" y="42418"/>
                </a:lnTo>
                <a:lnTo>
                  <a:pt x="32029" y="40170"/>
                </a:lnTo>
                <a:lnTo>
                  <a:pt x="33921" y="36918"/>
                </a:lnTo>
                <a:lnTo>
                  <a:pt x="33921" y="32715"/>
                </a:lnTo>
                <a:lnTo>
                  <a:pt x="33921" y="26809"/>
                </a:lnTo>
                <a:lnTo>
                  <a:pt x="30060" y="22809"/>
                </a:lnTo>
                <a:lnTo>
                  <a:pt x="24828" y="21450"/>
                </a:lnTo>
                <a:lnTo>
                  <a:pt x="24828" y="21310"/>
                </a:lnTo>
                <a:lnTo>
                  <a:pt x="29921" y="19342"/>
                </a:lnTo>
                <a:lnTo>
                  <a:pt x="32296" y="15608"/>
                </a:lnTo>
                <a:lnTo>
                  <a:pt x="32296" y="11607"/>
                </a:lnTo>
                <a:lnTo>
                  <a:pt x="32296" y="7404"/>
                </a:lnTo>
                <a:lnTo>
                  <a:pt x="30060" y="4279"/>
                </a:lnTo>
                <a:lnTo>
                  <a:pt x="26873" y="2578"/>
                </a:lnTo>
                <a:lnTo>
                  <a:pt x="23545" y="609"/>
                </a:lnTo>
                <a:lnTo>
                  <a:pt x="19672" y="0"/>
                </a:lnTo>
                <a:lnTo>
                  <a:pt x="13373" y="0"/>
                </a:lnTo>
                <a:lnTo>
                  <a:pt x="8140" y="0"/>
                </a:lnTo>
                <a:lnTo>
                  <a:pt x="2717" y="482"/>
                </a:lnTo>
                <a:lnTo>
                  <a:pt x="0" y="1016"/>
                </a:lnTo>
                <a:lnTo>
                  <a:pt x="0" y="4587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8" name="object 2618"/>
          <p:cNvSpPr/>
          <p:nvPr/>
        </p:nvSpPr>
        <p:spPr>
          <a:xfrm>
            <a:off x="6494321" y="10155666"/>
            <a:ext cx="11734" cy="10934"/>
          </a:xfrm>
          <a:custGeom>
            <a:avLst/>
            <a:gdLst/>
            <a:ahLst/>
            <a:cxnLst/>
            <a:rect l="l" t="t" r="r" b="b"/>
            <a:pathLst>
              <a:path w="11734" h="10934">
                <a:moveTo>
                  <a:pt x="0" y="342"/>
                </a:moveTo>
                <a:lnTo>
                  <a:pt x="812" y="139"/>
                </a:lnTo>
                <a:lnTo>
                  <a:pt x="2095" y="0"/>
                </a:lnTo>
                <a:lnTo>
                  <a:pt x="4406" y="0"/>
                </a:lnTo>
                <a:lnTo>
                  <a:pt x="9093" y="0"/>
                </a:lnTo>
                <a:lnTo>
                  <a:pt x="11734" y="1841"/>
                </a:lnTo>
                <a:lnTo>
                  <a:pt x="11734" y="5295"/>
                </a:lnTo>
                <a:lnTo>
                  <a:pt x="11734" y="8686"/>
                </a:lnTo>
                <a:lnTo>
                  <a:pt x="8889" y="10934"/>
                </a:lnTo>
                <a:lnTo>
                  <a:pt x="3390" y="10934"/>
                </a:lnTo>
                <a:lnTo>
                  <a:pt x="0" y="10934"/>
                </a:lnTo>
                <a:lnTo>
                  <a:pt x="0" y="34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9" name="object 2619"/>
          <p:cNvSpPr/>
          <p:nvPr/>
        </p:nvSpPr>
        <p:spPr>
          <a:xfrm>
            <a:off x="6494321" y="10173992"/>
            <a:ext cx="12826" cy="13093"/>
          </a:xfrm>
          <a:custGeom>
            <a:avLst/>
            <a:gdLst/>
            <a:ahLst/>
            <a:cxnLst/>
            <a:rect l="l" t="t" r="r" b="b"/>
            <a:pathLst>
              <a:path w="12827" h="13093">
                <a:moveTo>
                  <a:pt x="0" y="0"/>
                </a:moveTo>
                <a:lnTo>
                  <a:pt x="3530" y="0"/>
                </a:lnTo>
                <a:lnTo>
                  <a:pt x="8686" y="0"/>
                </a:lnTo>
                <a:lnTo>
                  <a:pt x="12826" y="1828"/>
                </a:lnTo>
                <a:lnTo>
                  <a:pt x="12826" y="6451"/>
                </a:lnTo>
                <a:lnTo>
                  <a:pt x="12826" y="11264"/>
                </a:lnTo>
                <a:lnTo>
                  <a:pt x="8686" y="13093"/>
                </a:lnTo>
                <a:lnTo>
                  <a:pt x="4000" y="13093"/>
                </a:lnTo>
                <a:lnTo>
                  <a:pt x="2235" y="13093"/>
                </a:lnTo>
                <a:lnTo>
                  <a:pt x="1015" y="13093"/>
                </a:lnTo>
                <a:lnTo>
                  <a:pt x="0" y="12890"/>
                </a:lnTo>
                <a:lnTo>
                  <a:pt x="0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0" name="object 2620"/>
          <p:cNvSpPr/>
          <p:nvPr/>
        </p:nvSpPr>
        <p:spPr>
          <a:xfrm>
            <a:off x="6526342" y="10150105"/>
            <a:ext cx="20218" cy="44107"/>
          </a:xfrm>
          <a:custGeom>
            <a:avLst/>
            <a:gdLst/>
            <a:ahLst/>
            <a:cxnLst/>
            <a:rect l="l" t="t" r="r" b="b"/>
            <a:pathLst>
              <a:path w="20218" h="44107">
                <a:moveTo>
                  <a:pt x="10248" y="44107"/>
                </a:moveTo>
                <a:lnTo>
                  <a:pt x="20218" y="44107"/>
                </a:lnTo>
                <a:lnTo>
                  <a:pt x="20218" y="0"/>
                </a:lnTo>
                <a:lnTo>
                  <a:pt x="11747" y="0"/>
                </a:lnTo>
                <a:lnTo>
                  <a:pt x="0" y="5435"/>
                </a:lnTo>
                <a:lnTo>
                  <a:pt x="1701" y="13169"/>
                </a:lnTo>
                <a:lnTo>
                  <a:pt x="10109" y="9156"/>
                </a:lnTo>
                <a:lnTo>
                  <a:pt x="10248" y="9156"/>
                </a:lnTo>
                <a:lnTo>
                  <a:pt x="10248" y="44107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5" name="object 2375"/>
          <p:cNvSpPr/>
          <p:nvPr/>
        </p:nvSpPr>
        <p:spPr>
          <a:xfrm>
            <a:off x="6758478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6" name="object 2376"/>
          <p:cNvSpPr/>
          <p:nvPr/>
        </p:nvSpPr>
        <p:spPr>
          <a:xfrm>
            <a:off x="6758478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7" name="object 2377"/>
          <p:cNvSpPr/>
          <p:nvPr/>
        </p:nvSpPr>
        <p:spPr>
          <a:xfrm>
            <a:off x="7007838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8" name="object 2378"/>
          <p:cNvSpPr/>
          <p:nvPr/>
        </p:nvSpPr>
        <p:spPr>
          <a:xfrm>
            <a:off x="7007838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9" name="object 2379"/>
          <p:cNvSpPr/>
          <p:nvPr/>
        </p:nvSpPr>
        <p:spPr>
          <a:xfrm>
            <a:off x="6903257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0" name="object 2380"/>
          <p:cNvSpPr/>
          <p:nvPr/>
        </p:nvSpPr>
        <p:spPr>
          <a:xfrm>
            <a:off x="6903257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1" name="object 2381"/>
          <p:cNvSpPr/>
          <p:nvPr/>
        </p:nvSpPr>
        <p:spPr>
          <a:xfrm>
            <a:off x="6903257" y="10099258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2" name="object 2382"/>
          <p:cNvSpPr/>
          <p:nvPr/>
        </p:nvSpPr>
        <p:spPr>
          <a:xfrm>
            <a:off x="6903257" y="10099258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ln w="1879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3" name="object 2383"/>
          <p:cNvSpPr/>
          <p:nvPr/>
        </p:nvSpPr>
        <p:spPr>
          <a:xfrm>
            <a:off x="6982273" y="9957216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45" y="3733"/>
                </a:lnTo>
                <a:lnTo>
                  <a:pt x="3479" y="800"/>
                </a:lnTo>
                <a:lnTo>
                  <a:pt x="0" y="0"/>
                </a:lnTo>
                <a:lnTo>
                  <a:pt x="6350" y="728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4" name="object 2384"/>
          <p:cNvSpPr/>
          <p:nvPr/>
        </p:nvSpPr>
        <p:spPr>
          <a:xfrm>
            <a:off x="6982273" y="9957216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45" y="3733"/>
                </a:lnTo>
                <a:lnTo>
                  <a:pt x="3479" y="80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5" name="object 2385"/>
          <p:cNvSpPr/>
          <p:nvPr/>
        </p:nvSpPr>
        <p:spPr>
          <a:xfrm>
            <a:off x="6922471" y="9957211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82" y="800"/>
                </a:lnTo>
                <a:lnTo>
                  <a:pt x="317" y="3746"/>
                </a:lnTo>
                <a:lnTo>
                  <a:pt x="0" y="7289"/>
                </a:lnTo>
                <a:lnTo>
                  <a:pt x="635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6" name="object 2386"/>
          <p:cNvSpPr/>
          <p:nvPr/>
        </p:nvSpPr>
        <p:spPr>
          <a:xfrm>
            <a:off x="6922471" y="9957211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82" y="800"/>
                </a:lnTo>
                <a:lnTo>
                  <a:pt x="317" y="3746"/>
                </a:lnTo>
                <a:lnTo>
                  <a:pt x="0" y="728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7" name="object 2387"/>
          <p:cNvSpPr/>
          <p:nvPr/>
        </p:nvSpPr>
        <p:spPr>
          <a:xfrm>
            <a:off x="6902933" y="10062129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8" name="object 2388"/>
          <p:cNvSpPr/>
          <p:nvPr/>
        </p:nvSpPr>
        <p:spPr>
          <a:xfrm>
            <a:off x="6902933" y="10062129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9" name="object 2389"/>
          <p:cNvSpPr/>
          <p:nvPr/>
        </p:nvSpPr>
        <p:spPr>
          <a:xfrm>
            <a:off x="6900877" y="10069973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0" name="object 2390"/>
          <p:cNvSpPr/>
          <p:nvPr/>
        </p:nvSpPr>
        <p:spPr>
          <a:xfrm>
            <a:off x="6900877" y="10069973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1" name="object 2391"/>
          <p:cNvSpPr/>
          <p:nvPr/>
        </p:nvSpPr>
        <p:spPr>
          <a:xfrm>
            <a:off x="6914079" y="9964506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2" name="object 2392"/>
          <p:cNvSpPr/>
          <p:nvPr/>
        </p:nvSpPr>
        <p:spPr>
          <a:xfrm>
            <a:off x="6914079" y="9964506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3" name="object 2393"/>
          <p:cNvSpPr/>
          <p:nvPr/>
        </p:nvSpPr>
        <p:spPr>
          <a:xfrm>
            <a:off x="6912221" y="10060428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  <a:lnTo>
                  <a:pt x="0" y="170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4" name="object 2394"/>
          <p:cNvSpPr/>
          <p:nvPr/>
        </p:nvSpPr>
        <p:spPr>
          <a:xfrm>
            <a:off x="6912221" y="10060428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5" name="object 2395"/>
          <p:cNvSpPr/>
          <p:nvPr/>
        </p:nvSpPr>
        <p:spPr>
          <a:xfrm>
            <a:off x="6901447" y="10062129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  <a:lnTo>
                  <a:pt x="1485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6" name="object 2396"/>
          <p:cNvSpPr/>
          <p:nvPr/>
        </p:nvSpPr>
        <p:spPr>
          <a:xfrm>
            <a:off x="6901447" y="10062129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7" name="object 2397"/>
          <p:cNvSpPr/>
          <p:nvPr/>
        </p:nvSpPr>
        <p:spPr>
          <a:xfrm>
            <a:off x="6900872" y="10063493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8" name="object 2398"/>
          <p:cNvSpPr/>
          <p:nvPr/>
        </p:nvSpPr>
        <p:spPr>
          <a:xfrm>
            <a:off x="6900872" y="10063493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9" name="object 2399"/>
          <p:cNvSpPr/>
          <p:nvPr/>
        </p:nvSpPr>
        <p:spPr>
          <a:xfrm>
            <a:off x="6988623" y="9964506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0" name="object 2400"/>
          <p:cNvSpPr/>
          <p:nvPr/>
        </p:nvSpPr>
        <p:spPr>
          <a:xfrm>
            <a:off x="6988623" y="9964506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1" name="object 2401"/>
          <p:cNvSpPr/>
          <p:nvPr/>
        </p:nvSpPr>
        <p:spPr>
          <a:xfrm>
            <a:off x="7009653" y="10063493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2" name="object 2402"/>
          <p:cNvSpPr/>
          <p:nvPr/>
        </p:nvSpPr>
        <p:spPr>
          <a:xfrm>
            <a:off x="7009653" y="10063493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3" name="object 2403"/>
          <p:cNvSpPr/>
          <p:nvPr/>
        </p:nvSpPr>
        <p:spPr>
          <a:xfrm>
            <a:off x="6997014" y="10060425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76" y="965"/>
                </a:lnTo>
                <a:lnTo>
                  <a:pt x="889" y="1701"/>
                </a:lnTo>
                <a:lnTo>
                  <a:pt x="1854" y="1701"/>
                </a:lnTo>
                <a:lnTo>
                  <a:pt x="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4" name="object 2404"/>
          <p:cNvSpPr/>
          <p:nvPr/>
        </p:nvSpPr>
        <p:spPr>
          <a:xfrm>
            <a:off x="6997014" y="10060425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76" y="965"/>
                </a:lnTo>
                <a:lnTo>
                  <a:pt x="889" y="1701"/>
                </a:lnTo>
                <a:lnTo>
                  <a:pt x="1854" y="170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5" name="object 2405"/>
          <p:cNvSpPr/>
          <p:nvPr/>
        </p:nvSpPr>
        <p:spPr>
          <a:xfrm>
            <a:off x="7008167" y="10062135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  <a:lnTo>
                  <a:pt x="1485" y="1358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6" name="object 2406"/>
          <p:cNvSpPr/>
          <p:nvPr/>
        </p:nvSpPr>
        <p:spPr>
          <a:xfrm>
            <a:off x="7008167" y="10062135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7" name="object 2407"/>
          <p:cNvSpPr/>
          <p:nvPr/>
        </p:nvSpPr>
        <p:spPr>
          <a:xfrm>
            <a:off x="6934631" y="9954262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  <a:lnTo>
                  <a:pt x="41833" y="176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8" name="object 2408"/>
          <p:cNvSpPr/>
          <p:nvPr/>
        </p:nvSpPr>
        <p:spPr>
          <a:xfrm>
            <a:off x="6934631" y="9954262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9" name="object 2409"/>
          <p:cNvSpPr/>
          <p:nvPr/>
        </p:nvSpPr>
        <p:spPr>
          <a:xfrm>
            <a:off x="6971708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0" name="object 2410"/>
          <p:cNvSpPr/>
          <p:nvPr/>
        </p:nvSpPr>
        <p:spPr>
          <a:xfrm>
            <a:off x="6971708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1" name="object 2411"/>
          <p:cNvSpPr/>
          <p:nvPr/>
        </p:nvSpPr>
        <p:spPr>
          <a:xfrm>
            <a:off x="6928827" y="995603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1917" y="736"/>
                </a:lnTo>
                <a:lnTo>
                  <a:pt x="0" y="1181"/>
                </a:lnTo>
                <a:lnTo>
                  <a:pt x="580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2" name="object 2412"/>
          <p:cNvSpPr/>
          <p:nvPr/>
        </p:nvSpPr>
        <p:spPr>
          <a:xfrm>
            <a:off x="6928827" y="995603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3860" y="342"/>
                </a:lnTo>
                <a:lnTo>
                  <a:pt x="1917" y="736"/>
                </a:lnTo>
                <a:lnTo>
                  <a:pt x="0" y="118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3" name="object 2413"/>
          <p:cNvSpPr/>
          <p:nvPr/>
        </p:nvSpPr>
        <p:spPr>
          <a:xfrm>
            <a:off x="6934631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4" name="object 2414"/>
          <p:cNvSpPr/>
          <p:nvPr/>
        </p:nvSpPr>
        <p:spPr>
          <a:xfrm>
            <a:off x="6934631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5" name="object 2415"/>
          <p:cNvSpPr/>
          <p:nvPr/>
        </p:nvSpPr>
        <p:spPr>
          <a:xfrm>
            <a:off x="6934631" y="9955282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6" name="object 2416"/>
          <p:cNvSpPr/>
          <p:nvPr/>
        </p:nvSpPr>
        <p:spPr>
          <a:xfrm>
            <a:off x="6934631" y="9955282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7" name="object 2417"/>
          <p:cNvSpPr/>
          <p:nvPr/>
        </p:nvSpPr>
        <p:spPr>
          <a:xfrm>
            <a:off x="6976469" y="9956030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1943" y="342"/>
                </a:lnTo>
                <a:lnTo>
                  <a:pt x="0" y="0"/>
                </a:lnTo>
                <a:lnTo>
                  <a:pt x="5803" y="118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8" name="object 2418"/>
          <p:cNvSpPr/>
          <p:nvPr/>
        </p:nvSpPr>
        <p:spPr>
          <a:xfrm>
            <a:off x="6976469" y="9956030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3873" y="736"/>
                </a:lnTo>
                <a:lnTo>
                  <a:pt x="1943" y="342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9" name="object 2419"/>
          <p:cNvSpPr/>
          <p:nvPr/>
        </p:nvSpPr>
        <p:spPr>
          <a:xfrm>
            <a:off x="6976465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0" name="object 2420"/>
          <p:cNvSpPr/>
          <p:nvPr/>
        </p:nvSpPr>
        <p:spPr>
          <a:xfrm>
            <a:off x="6976465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1" name="object 2421"/>
          <p:cNvSpPr/>
          <p:nvPr/>
        </p:nvSpPr>
        <p:spPr>
          <a:xfrm>
            <a:off x="6852765" y="10099931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2" name="object 2422"/>
          <p:cNvSpPr/>
          <p:nvPr/>
        </p:nvSpPr>
        <p:spPr>
          <a:xfrm>
            <a:off x="6852765" y="10099931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3" name="object 2423"/>
          <p:cNvSpPr/>
          <p:nvPr/>
        </p:nvSpPr>
        <p:spPr>
          <a:xfrm>
            <a:off x="6852762" y="10099931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4" name="object 2424"/>
          <p:cNvSpPr/>
          <p:nvPr/>
        </p:nvSpPr>
        <p:spPr>
          <a:xfrm>
            <a:off x="6852762" y="10099931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5" name="object 2425"/>
          <p:cNvSpPr/>
          <p:nvPr/>
        </p:nvSpPr>
        <p:spPr>
          <a:xfrm>
            <a:off x="6849454" y="9946810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6" name="object 2426"/>
          <p:cNvSpPr/>
          <p:nvPr/>
        </p:nvSpPr>
        <p:spPr>
          <a:xfrm>
            <a:off x="6849454" y="9946810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7" name="object 2427"/>
          <p:cNvSpPr/>
          <p:nvPr/>
        </p:nvSpPr>
        <p:spPr>
          <a:xfrm>
            <a:off x="6812680" y="9957377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8" name="object 2428"/>
          <p:cNvSpPr/>
          <p:nvPr/>
        </p:nvSpPr>
        <p:spPr>
          <a:xfrm>
            <a:off x="6812680" y="9957377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9" name="object 2429"/>
          <p:cNvSpPr/>
          <p:nvPr/>
        </p:nvSpPr>
        <p:spPr>
          <a:xfrm>
            <a:off x="6820710" y="997174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0" name="object 2430"/>
          <p:cNvSpPr/>
          <p:nvPr/>
        </p:nvSpPr>
        <p:spPr>
          <a:xfrm>
            <a:off x="6820710" y="997174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1" name="object 2431"/>
          <p:cNvSpPr/>
          <p:nvPr/>
        </p:nvSpPr>
        <p:spPr>
          <a:xfrm>
            <a:off x="6813950" y="9985696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2" name="object 2432"/>
          <p:cNvSpPr/>
          <p:nvPr/>
        </p:nvSpPr>
        <p:spPr>
          <a:xfrm>
            <a:off x="6813950" y="9985696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3" name="object 2433"/>
          <p:cNvSpPr/>
          <p:nvPr/>
        </p:nvSpPr>
        <p:spPr>
          <a:xfrm>
            <a:off x="6826206" y="995737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4" name="object 2434"/>
          <p:cNvSpPr/>
          <p:nvPr/>
        </p:nvSpPr>
        <p:spPr>
          <a:xfrm>
            <a:off x="6826206" y="995737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5" name="object 2435"/>
          <p:cNvSpPr/>
          <p:nvPr/>
        </p:nvSpPr>
        <p:spPr>
          <a:xfrm>
            <a:off x="6836350" y="9971777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6" name="object 2436"/>
          <p:cNvSpPr/>
          <p:nvPr/>
        </p:nvSpPr>
        <p:spPr>
          <a:xfrm>
            <a:off x="6836350" y="9971777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7" name="object 2437"/>
          <p:cNvSpPr/>
          <p:nvPr/>
        </p:nvSpPr>
        <p:spPr>
          <a:xfrm>
            <a:off x="6820388" y="1000035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8" name="object 2438"/>
          <p:cNvSpPr/>
          <p:nvPr/>
        </p:nvSpPr>
        <p:spPr>
          <a:xfrm>
            <a:off x="6820388" y="1000035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9" name="object 2439"/>
          <p:cNvSpPr/>
          <p:nvPr/>
        </p:nvSpPr>
        <p:spPr>
          <a:xfrm>
            <a:off x="6813630" y="1001430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0" name="object 2440"/>
          <p:cNvSpPr/>
          <p:nvPr/>
        </p:nvSpPr>
        <p:spPr>
          <a:xfrm>
            <a:off x="6813630" y="1001430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1" name="object 2441"/>
          <p:cNvSpPr/>
          <p:nvPr/>
        </p:nvSpPr>
        <p:spPr>
          <a:xfrm>
            <a:off x="6825886" y="998598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2" name="object 2442"/>
          <p:cNvSpPr/>
          <p:nvPr/>
        </p:nvSpPr>
        <p:spPr>
          <a:xfrm>
            <a:off x="6825886" y="998598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3" name="object 2443"/>
          <p:cNvSpPr/>
          <p:nvPr/>
        </p:nvSpPr>
        <p:spPr>
          <a:xfrm>
            <a:off x="6836030" y="1000038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4" name="object 2444"/>
          <p:cNvSpPr/>
          <p:nvPr/>
        </p:nvSpPr>
        <p:spPr>
          <a:xfrm>
            <a:off x="6836030" y="1000038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5" name="object 2445"/>
          <p:cNvSpPr/>
          <p:nvPr/>
        </p:nvSpPr>
        <p:spPr>
          <a:xfrm>
            <a:off x="6820575" y="10028853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6" name="object 2446"/>
          <p:cNvSpPr/>
          <p:nvPr/>
        </p:nvSpPr>
        <p:spPr>
          <a:xfrm>
            <a:off x="6820575" y="10028853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7" name="object 2447"/>
          <p:cNvSpPr/>
          <p:nvPr/>
        </p:nvSpPr>
        <p:spPr>
          <a:xfrm>
            <a:off x="6813817" y="10042801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8" name="object 2448"/>
          <p:cNvSpPr/>
          <p:nvPr/>
        </p:nvSpPr>
        <p:spPr>
          <a:xfrm>
            <a:off x="6813817" y="10042801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9" name="object 2449"/>
          <p:cNvSpPr/>
          <p:nvPr/>
        </p:nvSpPr>
        <p:spPr>
          <a:xfrm>
            <a:off x="6826073" y="1001448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0" name="object 2450"/>
          <p:cNvSpPr/>
          <p:nvPr/>
        </p:nvSpPr>
        <p:spPr>
          <a:xfrm>
            <a:off x="6826073" y="1001448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1" name="object 2451"/>
          <p:cNvSpPr/>
          <p:nvPr/>
        </p:nvSpPr>
        <p:spPr>
          <a:xfrm>
            <a:off x="6836218" y="100288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2" name="object 2452"/>
          <p:cNvSpPr/>
          <p:nvPr/>
        </p:nvSpPr>
        <p:spPr>
          <a:xfrm>
            <a:off x="6836218" y="100288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3" name="object 2453"/>
          <p:cNvSpPr/>
          <p:nvPr/>
        </p:nvSpPr>
        <p:spPr>
          <a:xfrm>
            <a:off x="6820602" y="1005734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4" name="object 2454"/>
          <p:cNvSpPr/>
          <p:nvPr/>
        </p:nvSpPr>
        <p:spPr>
          <a:xfrm>
            <a:off x="6820602" y="1005734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5" name="object 2455"/>
          <p:cNvSpPr/>
          <p:nvPr/>
        </p:nvSpPr>
        <p:spPr>
          <a:xfrm>
            <a:off x="6813842" y="1007128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6" name="object 2456"/>
          <p:cNvSpPr/>
          <p:nvPr/>
        </p:nvSpPr>
        <p:spPr>
          <a:xfrm>
            <a:off x="6813842" y="1007128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7" name="object 2457"/>
          <p:cNvSpPr/>
          <p:nvPr/>
        </p:nvSpPr>
        <p:spPr>
          <a:xfrm>
            <a:off x="6826097" y="1004297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8" name="object 2458"/>
          <p:cNvSpPr/>
          <p:nvPr/>
        </p:nvSpPr>
        <p:spPr>
          <a:xfrm>
            <a:off x="6826097" y="1004297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9" name="object 2459"/>
          <p:cNvSpPr/>
          <p:nvPr/>
        </p:nvSpPr>
        <p:spPr>
          <a:xfrm>
            <a:off x="6836241" y="10057370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0" name="object 2460"/>
          <p:cNvSpPr/>
          <p:nvPr/>
        </p:nvSpPr>
        <p:spPr>
          <a:xfrm>
            <a:off x="6836241" y="10057370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1" name="object 2461"/>
          <p:cNvSpPr/>
          <p:nvPr/>
        </p:nvSpPr>
        <p:spPr>
          <a:xfrm>
            <a:off x="6820518" y="100858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2" name="object 2462"/>
          <p:cNvSpPr/>
          <p:nvPr/>
        </p:nvSpPr>
        <p:spPr>
          <a:xfrm>
            <a:off x="6820518" y="100858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3" name="object 2463"/>
          <p:cNvSpPr/>
          <p:nvPr/>
        </p:nvSpPr>
        <p:spPr>
          <a:xfrm>
            <a:off x="6813760" y="1009978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4" name="object 2464"/>
          <p:cNvSpPr/>
          <p:nvPr/>
        </p:nvSpPr>
        <p:spPr>
          <a:xfrm>
            <a:off x="6813760" y="1009978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5" name="object 2465"/>
          <p:cNvSpPr/>
          <p:nvPr/>
        </p:nvSpPr>
        <p:spPr>
          <a:xfrm>
            <a:off x="6826017" y="100714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6" name="object 2466"/>
          <p:cNvSpPr/>
          <p:nvPr/>
        </p:nvSpPr>
        <p:spPr>
          <a:xfrm>
            <a:off x="6826017" y="100714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7" name="object 2467"/>
          <p:cNvSpPr/>
          <p:nvPr/>
        </p:nvSpPr>
        <p:spPr>
          <a:xfrm>
            <a:off x="6836161" y="10085872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8" name="object 2468"/>
          <p:cNvSpPr/>
          <p:nvPr/>
        </p:nvSpPr>
        <p:spPr>
          <a:xfrm>
            <a:off x="6836161" y="10085872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9" name="object 2469"/>
          <p:cNvSpPr/>
          <p:nvPr/>
        </p:nvSpPr>
        <p:spPr>
          <a:xfrm>
            <a:off x="6820357" y="1011421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0" name="object 2470"/>
          <p:cNvSpPr/>
          <p:nvPr/>
        </p:nvSpPr>
        <p:spPr>
          <a:xfrm>
            <a:off x="6820357" y="1011421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1" name="object 2471"/>
          <p:cNvSpPr/>
          <p:nvPr/>
        </p:nvSpPr>
        <p:spPr>
          <a:xfrm>
            <a:off x="6813596" y="10128158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2" name="object 2472"/>
          <p:cNvSpPr/>
          <p:nvPr/>
        </p:nvSpPr>
        <p:spPr>
          <a:xfrm>
            <a:off x="6813596" y="10128158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3" name="object 2473"/>
          <p:cNvSpPr/>
          <p:nvPr/>
        </p:nvSpPr>
        <p:spPr>
          <a:xfrm>
            <a:off x="6825853" y="1009984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4" name="object 2474"/>
          <p:cNvSpPr/>
          <p:nvPr/>
        </p:nvSpPr>
        <p:spPr>
          <a:xfrm>
            <a:off x="6825853" y="1009984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5" name="object 2475"/>
          <p:cNvSpPr/>
          <p:nvPr/>
        </p:nvSpPr>
        <p:spPr>
          <a:xfrm>
            <a:off x="6835997" y="1011423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6" name="object 2476"/>
          <p:cNvSpPr/>
          <p:nvPr/>
        </p:nvSpPr>
        <p:spPr>
          <a:xfrm>
            <a:off x="6835997" y="1011423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7" name="object 2477"/>
          <p:cNvSpPr/>
          <p:nvPr/>
        </p:nvSpPr>
        <p:spPr>
          <a:xfrm>
            <a:off x="6820658" y="1014317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8" name="object 2478"/>
          <p:cNvSpPr/>
          <p:nvPr/>
        </p:nvSpPr>
        <p:spPr>
          <a:xfrm>
            <a:off x="6820658" y="1014317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9" name="object 2479"/>
          <p:cNvSpPr/>
          <p:nvPr/>
        </p:nvSpPr>
        <p:spPr>
          <a:xfrm>
            <a:off x="6813899" y="10157122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0" name="object 2480"/>
          <p:cNvSpPr/>
          <p:nvPr/>
        </p:nvSpPr>
        <p:spPr>
          <a:xfrm>
            <a:off x="6813899" y="10157122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1" name="object 2481"/>
          <p:cNvSpPr/>
          <p:nvPr/>
        </p:nvSpPr>
        <p:spPr>
          <a:xfrm>
            <a:off x="6826156" y="1012880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2" name="object 2482"/>
          <p:cNvSpPr/>
          <p:nvPr/>
        </p:nvSpPr>
        <p:spPr>
          <a:xfrm>
            <a:off x="6826156" y="1012880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3" name="object 2483"/>
          <p:cNvSpPr/>
          <p:nvPr/>
        </p:nvSpPr>
        <p:spPr>
          <a:xfrm>
            <a:off x="6836299" y="1014320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4" name="object 2484"/>
          <p:cNvSpPr/>
          <p:nvPr/>
        </p:nvSpPr>
        <p:spPr>
          <a:xfrm>
            <a:off x="6836299" y="1014320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5" name="object 2485"/>
          <p:cNvSpPr/>
          <p:nvPr/>
        </p:nvSpPr>
        <p:spPr>
          <a:xfrm>
            <a:off x="6820682" y="10171661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6" name="object 2486"/>
          <p:cNvSpPr/>
          <p:nvPr/>
        </p:nvSpPr>
        <p:spPr>
          <a:xfrm>
            <a:off x="6820682" y="10171661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7" name="object 2487"/>
          <p:cNvSpPr/>
          <p:nvPr/>
        </p:nvSpPr>
        <p:spPr>
          <a:xfrm>
            <a:off x="6813924" y="1018560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8" name="object 2488"/>
          <p:cNvSpPr/>
          <p:nvPr/>
        </p:nvSpPr>
        <p:spPr>
          <a:xfrm>
            <a:off x="6813924" y="1018560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9" name="object 2489"/>
          <p:cNvSpPr/>
          <p:nvPr/>
        </p:nvSpPr>
        <p:spPr>
          <a:xfrm>
            <a:off x="6826181" y="10157291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0" name="object 2490"/>
          <p:cNvSpPr/>
          <p:nvPr/>
        </p:nvSpPr>
        <p:spPr>
          <a:xfrm>
            <a:off x="6826181" y="10157291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1" name="object 2491"/>
          <p:cNvSpPr/>
          <p:nvPr/>
        </p:nvSpPr>
        <p:spPr>
          <a:xfrm>
            <a:off x="6836324" y="10171690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2" name="object 2492"/>
          <p:cNvSpPr/>
          <p:nvPr/>
        </p:nvSpPr>
        <p:spPr>
          <a:xfrm>
            <a:off x="6836324" y="10171690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3" name="object 2493"/>
          <p:cNvSpPr/>
          <p:nvPr/>
        </p:nvSpPr>
        <p:spPr>
          <a:xfrm>
            <a:off x="6893656" y="10148481"/>
            <a:ext cx="50482" cy="45732"/>
          </a:xfrm>
          <a:custGeom>
            <a:avLst/>
            <a:gdLst/>
            <a:ahLst/>
            <a:cxnLst/>
            <a:rect l="l" t="t" r="r" b="b"/>
            <a:pathLst>
              <a:path w="50482" h="45732">
                <a:moveTo>
                  <a:pt x="40436" y="45732"/>
                </a:moveTo>
                <a:lnTo>
                  <a:pt x="50482" y="45732"/>
                </a:lnTo>
                <a:lnTo>
                  <a:pt x="48031" y="0"/>
                </a:lnTo>
                <a:lnTo>
                  <a:pt x="34467" y="0"/>
                </a:lnTo>
                <a:lnTo>
                  <a:pt x="29654" y="15201"/>
                </a:lnTo>
                <a:lnTo>
                  <a:pt x="28092" y="20358"/>
                </a:lnTo>
                <a:lnTo>
                  <a:pt x="26530" y="26327"/>
                </a:lnTo>
                <a:lnTo>
                  <a:pt x="25311" y="31623"/>
                </a:lnTo>
                <a:lnTo>
                  <a:pt x="25031" y="31623"/>
                </a:lnTo>
                <a:lnTo>
                  <a:pt x="24015" y="26263"/>
                </a:lnTo>
                <a:lnTo>
                  <a:pt x="22656" y="20561"/>
                </a:lnTo>
                <a:lnTo>
                  <a:pt x="21170" y="15328"/>
                </a:lnTo>
                <a:lnTo>
                  <a:pt x="16687" y="0"/>
                </a:lnTo>
                <a:lnTo>
                  <a:pt x="2908" y="0"/>
                </a:lnTo>
                <a:lnTo>
                  <a:pt x="0" y="45732"/>
                </a:lnTo>
                <a:lnTo>
                  <a:pt x="9563" y="45732"/>
                </a:lnTo>
                <a:lnTo>
                  <a:pt x="10439" y="28359"/>
                </a:lnTo>
                <a:lnTo>
                  <a:pt x="10718" y="22656"/>
                </a:lnTo>
                <a:lnTo>
                  <a:pt x="10985" y="15608"/>
                </a:lnTo>
                <a:lnTo>
                  <a:pt x="11188" y="9436"/>
                </a:lnTo>
                <a:lnTo>
                  <a:pt x="11328" y="9436"/>
                </a:lnTo>
                <a:lnTo>
                  <a:pt x="12484" y="15468"/>
                </a:lnTo>
                <a:lnTo>
                  <a:pt x="13969" y="21920"/>
                </a:lnTo>
                <a:lnTo>
                  <a:pt x="15468" y="27343"/>
                </a:lnTo>
                <a:lnTo>
                  <a:pt x="20358" y="44983"/>
                </a:lnTo>
                <a:lnTo>
                  <a:pt x="28422" y="44983"/>
                </a:lnTo>
                <a:lnTo>
                  <a:pt x="33985" y="27139"/>
                </a:lnTo>
                <a:lnTo>
                  <a:pt x="35750" y="21780"/>
                </a:lnTo>
                <a:lnTo>
                  <a:pt x="37655" y="15265"/>
                </a:lnTo>
                <a:lnTo>
                  <a:pt x="39141" y="9436"/>
                </a:lnTo>
                <a:lnTo>
                  <a:pt x="39281" y="9436"/>
                </a:lnTo>
                <a:lnTo>
                  <a:pt x="39281" y="16154"/>
                </a:lnTo>
                <a:lnTo>
                  <a:pt x="39484" y="22733"/>
                </a:lnTo>
                <a:lnTo>
                  <a:pt x="39687" y="28232"/>
                </a:lnTo>
                <a:lnTo>
                  <a:pt x="40436" y="4573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4" name="object 2494"/>
          <p:cNvSpPr/>
          <p:nvPr/>
        </p:nvSpPr>
        <p:spPr>
          <a:xfrm>
            <a:off x="6952072" y="10148136"/>
            <a:ext cx="33921" cy="46545"/>
          </a:xfrm>
          <a:custGeom>
            <a:avLst/>
            <a:gdLst/>
            <a:ahLst/>
            <a:cxnLst/>
            <a:rect l="l" t="t" r="r" b="b"/>
            <a:pathLst>
              <a:path w="33921" h="46545">
                <a:moveTo>
                  <a:pt x="0" y="45872"/>
                </a:moveTo>
                <a:lnTo>
                  <a:pt x="2311" y="46215"/>
                </a:lnTo>
                <a:lnTo>
                  <a:pt x="6108" y="46545"/>
                </a:lnTo>
                <a:lnTo>
                  <a:pt x="11201" y="46545"/>
                </a:lnTo>
                <a:lnTo>
                  <a:pt x="20281" y="46545"/>
                </a:lnTo>
                <a:lnTo>
                  <a:pt x="25857" y="45059"/>
                </a:lnTo>
                <a:lnTo>
                  <a:pt x="29171" y="42418"/>
                </a:lnTo>
                <a:lnTo>
                  <a:pt x="32029" y="40170"/>
                </a:lnTo>
                <a:lnTo>
                  <a:pt x="33921" y="36918"/>
                </a:lnTo>
                <a:lnTo>
                  <a:pt x="33921" y="32715"/>
                </a:lnTo>
                <a:lnTo>
                  <a:pt x="33921" y="26809"/>
                </a:lnTo>
                <a:lnTo>
                  <a:pt x="30060" y="22809"/>
                </a:lnTo>
                <a:lnTo>
                  <a:pt x="24828" y="21450"/>
                </a:lnTo>
                <a:lnTo>
                  <a:pt x="24828" y="21310"/>
                </a:lnTo>
                <a:lnTo>
                  <a:pt x="29921" y="19342"/>
                </a:lnTo>
                <a:lnTo>
                  <a:pt x="32296" y="15608"/>
                </a:lnTo>
                <a:lnTo>
                  <a:pt x="32296" y="11607"/>
                </a:lnTo>
                <a:lnTo>
                  <a:pt x="32296" y="7404"/>
                </a:lnTo>
                <a:lnTo>
                  <a:pt x="30060" y="4279"/>
                </a:lnTo>
                <a:lnTo>
                  <a:pt x="26873" y="2578"/>
                </a:lnTo>
                <a:lnTo>
                  <a:pt x="23545" y="609"/>
                </a:lnTo>
                <a:lnTo>
                  <a:pt x="19672" y="0"/>
                </a:lnTo>
                <a:lnTo>
                  <a:pt x="13373" y="0"/>
                </a:lnTo>
                <a:lnTo>
                  <a:pt x="8140" y="0"/>
                </a:lnTo>
                <a:lnTo>
                  <a:pt x="2717" y="482"/>
                </a:lnTo>
                <a:lnTo>
                  <a:pt x="0" y="1016"/>
                </a:lnTo>
                <a:lnTo>
                  <a:pt x="0" y="4587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5" name="object 2495"/>
          <p:cNvSpPr/>
          <p:nvPr/>
        </p:nvSpPr>
        <p:spPr>
          <a:xfrm>
            <a:off x="6962321" y="10155668"/>
            <a:ext cx="11734" cy="10934"/>
          </a:xfrm>
          <a:custGeom>
            <a:avLst/>
            <a:gdLst/>
            <a:ahLst/>
            <a:cxnLst/>
            <a:rect l="l" t="t" r="r" b="b"/>
            <a:pathLst>
              <a:path w="11734" h="10934">
                <a:moveTo>
                  <a:pt x="0" y="342"/>
                </a:moveTo>
                <a:lnTo>
                  <a:pt x="812" y="139"/>
                </a:lnTo>
                <a:lnTo>
                  <a:pt x="2095" y="0"/>
                </a:lnTo>
                <a:lnTo>
                  <a:pt x="4406" y="0"/>
                </a:lnTo>
                <a:lnTo>
                  <a:pt x="9093" y="0"/>
                </a:lnTo>
                <a:lnTo>
                  <a:pt x="11734" y="1841"/>
                </a:lnTo>
                <a:lnTo>
                  <a:pt x="11734" y="5295"/>
                </a:lnTo>
                <a:lnTo>
                  <a:pt x="11734" y="8686"/>
                </a:lnTo>
                <a:lnTo>
                  <a:pt x="8889" y="10934"/>
                </a:lnTo>
                <a:lnTo>
                  <a:pt x="3390" y="10934"/>
                </a:lnTo>
                <a:lnTo>
                  <a:pt x="0" y="10934"/>
                </a:lnTo>
                <a:lnTo>
                  <a:pt x="0" y="34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6" name="object 2496"/>
          <p:cNvSpPr/>
          <p:nvPr/>
        </p:nvSpPr>
        <p:spPr>
          <a:xfrm>
            <a:off x="6962321" y="10173994"/>
            <a:ext cx="12826" cy="13093"/>
          </a:xfrm>
          <a:custGeom>
            <a:avLst/>
            <a:gdLst/>
            <a:ahLst/>
            <a:cxnLst/>
            <a:rect l="l" t="t" r="r" b="b"/>
            <a:pathLst>
              <a:path w="12826" h="13093">
                <a:moveTo>
                  <a:pt x="0" y="0"/>
                </a:moveTo>
                <a:lnTo>
                  <a:pt x="3530" y="0"/>
                </a:lnTo>
                <a:lnTo>
                  <a:pt x="8686" y="0"/>
                </a:lnTo>
                <a:lnTo>
                  <a:pt x="12826" y="1828"/>
                </a:lnTo>
                <a:lnTo>
                  <a:pt x="12826" y="6451"/>
                </a:lnTo>
                <a:lnTo>
                  <a:pt x="12826" y="11264"/>
                </a:lnTo>
                <a:lnTo>
                  <a:pt x="8686" y="13093"/>
                </a:lnTo>
                <a:lnTo>
                  <a:pt x="4000" y="13093"/>
                </a:lnTo>
                <a:lnTo>
                  <a:pt x="2235" y="13093"/>
                </a:lnTo>
                <a:lnTo>
                  <a:pt x="1015" y="13093"/>
                </a:lnTo>
                <a:lnTo>
                  <a:pt x="0" y="12890"/>
                </a:lnTo>
                <a:lnTo>
                  <a:pt x="0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7" name="object 2497"/>
          <p:cNvSpPr/>
          <p:nvPr/>
        </p:nvSpPr>
        <p:spPr>
          <a:xfrm>
            <a:off x="6991496" y="10149357"/>
            <a:ext cx="31280" cy="44856"/>
          </a:xfrm>
          <a:custGeom>
            <a:avLst/>
            <a:gdLst/>
            <a:ahLst/>
            <a:cxnLst/>
            <a:rect l="l" t="t" r="r" b="b"/>
            <a:pathLst>
              <a:path w="31280" h="44856">
                <a:moveTo>
                  <a:pt x="31280" y="44856"/>
                </a:moveTo>
                <a:lnTo>
                  <a:pt x="31280" y="36372"/>
                </a:lnTo>
                <a:lnTo>
                  <a:pt x="14592" y="36372"/>
                </a:lnTo>
                <a:lnTo>
                  <a:pt x="14592" y="36233"/>
                </a:lnTo>
                <a:lnTo>
                  <a:pt x="18656" y="32842"/>
                </a:lnTo>
                <a:lnTo>
                  <a:pt x="25107" y="27152"/>
                </a:lnTo>
                <a:lnTo>
                  <a:pt x="30403" y="21247"/>
                </a:lnTo>
                <a:lnTo>
                  <a:pt x="30403" y="13842"/>
                </a:lnTo>
                <a:lnTo>
                  <a:pt x="30403" y="5841"/>
                </a:lnTo>
                <a:lnTo>
                  <a:pt x="24968" y="0"/>
                </a:lnTo>
                <a:lnTo>
                  <a:pt x="14922" y="0"/>
                </a:lnTo>
                <a:lnTo>
                  <a:pt x="9029" y="0"/>
                </a:lnTo>
                <a:lnTo>
                  <a:pt x="3797" y="2044"/>
                </a:lnTo>
                <a:lnTo>
                  <a:pt x="546" y="4546"/>
                </a:lnTo>
                <a:lnTo>
                  <a:pt x="3454" y="11874"/>
                </a:lnTo>
                <a:lnTo>
                  <a:pt x="5765" y="10185"/>
                </a:lnTo>
                <a:lnTo>
                  <a:pt x="9093" y="8280"/>
                </a:lnTo>
                <a:lnTo>
                  <a:pt x="12890" y="8280"/>
                </a:lnTo>
                <a:lnTo>
                  <a:pt x="17983" y="8280"/>
                </a:lnTo>
                <a:lnTo>
                  <a:pt x="20078" y="11137"/>
                </a:lnTo>
                <a:lnTo>
                  <a:pt x="20078" y="14731"/>
                </a:lnTo>
                <a:lnTo>
                  <a:pt x="20015" y="19888"/>
                </a:lnTo>
                <a:lnTo>
                  <a:pt x="15328" y="24841"/>
                </a:lnTo>
                <a:lnTo>
                  <a:pt x="5626" y="33527"/>
                </a:lnTo>
                <a:lnTo>
                  <a:pt x="0" y="38607"/>
                </a:lnTo>
                <a:lnTo>
                  <a:pt x="0" y="44856"/>
                </a:lnTo>
                <a:lnTo>
                  <a:pt x="31280" y="44856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3" name="object 2373"/>
          <p:cNvSpPr/>
          <p:nvPr/>
        </p:nvSpPr>
        <p:spPr>
          <a:xfrm>
            <a:off x="4056964" y="1401356"/>
            <a:ext cx="3037687" cy="5811939"/>
          </a:xfrm>
          <a:custGeom>
            <a:avLst/>
            <a:gdLst/>
            <a:ahLst/>
            <a:cxnLst/>
            <a:rect l="l" t="t" r="r" b="b"/>
            <a:pathLst>
              <a:path w="3037687" h="5811939">
                <a:moveTo>
                  <a:pt x="0" y="5811939"/>
                </a:moveTo>
                <a:lnTo>
                  <a:pt x="3037687" y="5811939"/>
                </a:lnTo>
                <a:lnTo>
                  <a:pt x="3037687" y="0"/>
                </a:lnTo>
                <a:lnTo>
                  <a:pt x="0" y="0"/>
                </a:lnTo>
                <a:lnTo>
                  <a:pt x="0" y="5811939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4" name="object 2374"/>
          <p:cNvSpPr/>
          <p:nvPr/>
        </p:nvSpPr>
        <p:spPr>
          <a:xfrm>
            <a:off x="4200392" y="1443719"/>
            <a:ext cx="2750825" cy="57272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2" name="object 2132"/>
          <p:cNvSpPr/>
          <p:nvPr/>
        </p:nvSpPr>
        <p:spPr>
          <a:xfrm>
            <a:off x="1058621" y="6522123"/>
            <a:ext cx="368" cy="434873"/>
          </a:xfrm>
          <a:custGeom>
            <a:avLst/>
            <a:gdLst/>
            <a:ahLst/>
            <a:cxnLst/>
            <a:rect l="l" t="t" r="r" b="b"/>
            <a:pathLst>
              <a:path w="368" h="434873">
                <a:moveTo>
                  <a:pt x="0" y="434873"/>
                </a:moveTo>
                <a:lnTo>
                  <a:pt x="368" y="434873"/>
                </a:lnTo>
                <a:lnTo>
                  <a:pt x="368" y="0"/>
                </a:lnTo>
                <a:lnTo>
                  <a:pt x="0" y="0"/>
                </a:lnTo>
                <a:lnTo>
                  <a:pt x="0" y="43487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3" name="object 2133"/>
          <p:cNvSpPr/>
          <p:nvPr/>
        </p:nvSpPr>
        <p:spPr>
          <a:xfrm>
            <a:off x="506247" y="6522123"/>
            <a:ext cx="368" cy="434873"/>
          </a:xfrm>
          <a:custGeom>
            <a:avLst/>
            <a:gdLst/>
            <a:ahLst/>
            <a:cxnLst/>
            <a:rect l="l" t="t" r="r" b="b"/>
            <a:pathLst>
              <a:path w="368" h="434873">
                <a:moveTo>
                  <a:pt x="0" y="434873"/>
                </a:moveTo>
                <a:lnTo>
                  <a:pt x="368" y="434873"/>
                </a:lnTo>
                <a:lnTo>
                  <a:pt x="368" y="0"/>
                </a:lnTo>
                <a:lnTo>
                  <a:pt x="0" y="0"/>
                </a:lnTo>
                <a:lnTo>
                  <a:pt x="0" y="43487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4" name="object 2134"/>
          <p:cNvSpPr/>
          <p:nvPr/>
        </p:nvSpPr>
        <p:spPr>
          <a:xfrm>
            <a:off x="506615" y="6522516"/>
            <a:ext cx="552005" cy="434111"/>
          </a:xfrm>
          <a:custGeom>
            <a:avLst/>
            <a:gdLst/>
            <a:ahLst/>
            <a:cxnLst/>
            <a:rect l="l" t="t" r="r" b="b"/>
            <a:pathLst>
              <a:path w="552005" h="434111">
                <a:moveTo>
                  <a:pt x="552005" y="434111"/>
                </a:moveTo>
                <a:lnTo>
                  <a:pt x="552005" y="0"/>
                </a:lnTo>
                <a:lnTo>
                  <a:pt x="0" y="0"/>
                </a:lnTo>
                <a:lnTo>
                  <a:pt x="0" y="434111"/>
                </a:lnTo>
                <a:lnTo>
                  <a:pt x="552005" y="434111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5" name="object 2135"/>
          <p:cNvSpPr/>
          <p:nvPr/>
        </p:nvSpPr>
        <p:spPr>
          <a:xfrm>
            <a:off x="860013" y="6573577"/>
            <a:ext cx="129514" cy="129146"/>
          </a:xfrm>
          <a:custGeom>
            <a:avLst/>
            <a:gdLst/>
            <a:ahLst/>
            <a:cxnLst/>
            <a:rect l="l" t="t" r="r" b="b"/>
            <a:pathLst>
              <a:path w="129514" h="129146">
                <a:moveTo>
                  <a:pt x="80352" y="1485"/>
                </a:moveTo>
                <a:lnTo>
                  <a:pt x="71323" y="0"/>
                </a:lnTo>
                <a:lnTo>
                  <a:pt x="58064" y="0"/>
                </a:lnTo>
                <a:lnTo>
                  <a:pt x="49060" y="1485"/>
                </a:lnTo>
                <a:lnTo>
                  <a:pt x="38925" y="4876"/>
                </a:lnTo>
                <a:lnTo>
                  <a:pt x="29921" y="9753"/>
                </a:lnTo>
                <a:lnTo>
                  <a:pt x="20904" y="16522"/>
                </a:lnTo>
                <a:lnTo>
                  <a:pt x="13741" y="24358"/>
                </a:lnTo>
                <a:lnTo>
                  <a:pt x="7861" y="33134"/>
                </a:lnTo>
                <a:lnTo>
                  <a:pt x="3733" y="42164"/>
                </a:lnTo>
                <a:lnTo>
                  <a:pt x="736" y="53416"/>
                </a:lnTo>
                <a:lnTo>
                  <a:pt x="0" y="61683"/>
                </a:lnTo>
                <a:lnTo>
                  <a:pt x="0" y="67195"/>
                </a:lnTo>
                <a:lnTo>
                  <a:pt x="736" y="75831"/>
                </a:lnTo>
                <a:lnTo>
                  <a:pt x="3365" y="85979"/>
                </a:lnTo>
                <a:lnTo>
                  <a:pt x="7124" y="94602"/>
                </a:lnTo>
                <a:lnTo>
                  <a:pt x="13131" y="104000"/>
                </a:lnTo>
                <a:lnTo>
                  <a:pt x="20307" y="111836"/>
                </a:lnTo>
                <a:lnTo>
                  <a:pt x="28193" y="118211"/>
                </a:lnTo>
                <a:lnTo>
                  <a:pt x="37541" y="123507"/>
                </a:lnTo>
                <a:lnTo>
                  <a:pt x="48018" y="127279"/>
                </a:lnTo>
                <a:lnTo>
                  <a:pt x="58953" y="129146"/>
                </a:lnTo>
                <a:lnTo>
                  <a:pt x="70459" y="129146"/>
                </a:lnTo>
                <a:lnTo>
                  <a:pt x="81368" y="127279"/>
                </a:lnTo>
                <a:lnTo>
                  <a:pt x="91287" y="123672"/>
                </a:lnTo>
                <a:lnTo>
                  <a:pt x="100266" y="118770"/>
                </a:lnTo>
                <a:lnTo>
                  <a:pt x="109270" y="111645"/>
                </a:lnTo>
                <a:lnTo>
                  <a:pt x="114719" y="105829"/>
                </a:lnTo>
                <a:lnTo>
                  <a:pt x="119748" y="98463"/>
                </a:lnTo>
                <a:lnTo>
                  <a:pt x="122758" y="93218"/>
                </a:lnTo>
                <a:lnTo>
                  <a:pt x="126123" y="85331"/>
                </a:lnTo>
                <a:lnTo>
                  <a:pt x="128752" y="75209"/>
                </a:lnTo>
                <a:lnTo>
                  <a:pt x="129514" y="66179"/>
                </a:lnTo>
                <a:lnTo>
                  <a:pt x="129146" y="58547"/>
                </a:lnTo>
                <a:lnTo>
                  <a:pt x="128752" y="54063"/>
                </a:lnTo>
                <a:lnTo>
                  <a:pt x="126149" y="43535"/>
                </a:lnTo>
                <a:lnTo>
                  <a:pt x="121627" y="33413"/>
                </a:lnTo>
                <a:lnTo>
                  <a:pt x="115277" y="23990"/>
                </a:lnTo>
                <a:lnTo>
                  <a:pt x="108826" y="16929"/>
                </a:lnTo>
                <a:lnTo>
                  <a:pt x="99491" y="9753"/>
                </a:lnTo>
                <a:lnTo>
                  <a:pt x="91224" y="5270"/>
                </a:lnTo>
                <a:lnTo>
                  <a:pt x="80352" y="1485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6" name="object 2136"/>
          <p:cNvSpPr/>
          <p:nvPr/>
        </p:nvSpPr>
        <p:spPr>
          <a:xfrm>
            <a:off x="860021" y="6776292"/>
            <a:ext cx="129501" cy="129146"/>
          </a:xfrm>
          <a:custGeom>
            <a:avLst/>
            <a:gdLst/>
            <a:ahLst/>
            <a:cxnLst/>
            <a:rect l="l" t="t" r="r" b="b"/>
            <a:pathLst>
              <a:path w="129501" h="129146">
                <a:moveTo>
                  <a:pt x="81102" y="1854"/>
                </a:moveTo>
                <a:lnTo>
                  <a:pt x="70192" y="0"/>
                </a:lnTo>
                <a:lnTo>
                  <a:pt x="59181" y="0"/>
                </a:lnTo>
                <a:lnTo>
                  <a:pt x="48285" y="1879"/>
                </a:lnTo>
                <a:lnTo>
                  <a:pt x="38544" y="5245"/>
                </a:lnTo>
                <a:lnTo>
                  <a:pt x="30276" y="9753"/>
                </a:lnTo>
                <a:lnTo>
                  <a:pt x="25031" y="13512"/>
                </a:lnTo>
                <a:lnTo>
                  <a:pt x="20294" y="17424"/>
                </a:lnTo>
                <a:lnTo>
                  <a:pt x="14096" y="23990"/>
                </a:lnTo>
                <a:lnTo>
                  <a:pt x="7924" y="33197"/>
                </a:lnTo>
                <a:lnTo>
                  <a:pt x="3619" y="42786"/>
                </a:lnTo>
                <a:lnTo>
                  <a:pt x="723" y="53416"/>
                </a:lnTo>
                <a:lnTo>
                  <a:pt x="0" y="62052"/>
                </a:lnTo>
                <a:lnTo>
                  <a:pt x="0" y="67564"/>
                </a:lnTo>
                <a:lnTo>
                  <a:pt x="723" y="75831"/>
                </a:lnTo>
                <a:lnTo>
                  <a:pt x="2971" y="84861"/>
                </a:lnTo>
                <a:lnTo>
                  <a:pt x="7531" y="95681"/>
                </a:lnTo>
                <a:lnTo>
                  <a:pt x="12433" y="103174"/>
                </a:lnTo>
                <a:lnTo>
                  <a:pt x="15011" y="106248"/>
                </a:lnTo>
                <a:lnTo>
                  <a:pt x="17665" y="109207"/>
                </a:lnTo>
                <a:lnTo>
                  <a:pt x="19545" y="111455"/>
                </a:lnTo>
                <a:lnTo>
                  <a:pt x="28943" y="118973"/>
                </a:lnTo>
                <a:lnTo>
                  <a:pt x="37922" y="123875"/>
                </a:lnTo>
                <a:lnTo>
                  <a:pt x="48767" y="127647"/>
                </a:lnTo>
                <a:lnTo>
                  <a:pt x="57823" y="129146"/>
                </a:lnTo>
                <a:lnTo>
                  <a:pt x="71577" y="129146"/>
                </a:lnTo>
                <a:lnTo>
                  <a:pt x="80606" y="127647"/>
                </a:lnTo>
                <a:lnTo>
                  <a:pt x="91973" y="123634"/>
                </a:lnTo>
                <a:lnTo>
                  <a:pt x="100825" y="118605"/>
                </a:lnTo>
                <a:lnTo>
                  <a:pt x="108813" y="112344"/>
                </a:lnTo>
                <a:lnTo>
                  <a:pt x="113614" y="106984"/>
                </a:lnTo>
                <a:lnTo>
                  <a:pt x="116573" y="103568"/>
                </a:lnTo>
                <a:lnTo>
                  <a:pt x="122275" y="94602"/>
                </a:lnTo>
                <a:lnTo>
                  <a:pt x="126136" y="85725"/>
                </a:lnTo>
                <a:lnTo>
                  <a:pt x="128752" y="75209"/>
                </a:lnTo>
                <a:lnTo>
                  <a:pt x="129501" y="66179"/>
                </a:lnTo>
                <a:lnTo>
                  <a:pt x="129146" y="58559"/>
                </a:lnTo>
                <a:lnTo>
                  <a:pt x="128752" y="54063"/>
                </a:lnTo>
                <a:lnTo>
                  <a:pt x="125755" y="42811"/>
                </a:lnTo>
                <a:lnTo>
                  <a:pt x="121259" y="33045"/>
                </a:lnTo>
                <a:lnTo>
                  <a:pt x="114909" y="23609"/>
                </a:lnTo>
                <a:lnTo>
                  <a:pt x="111150" y="19862"/>
                </a:lnTo>
                <a:lnTo>
                  <a:pt x="109270" y="17602"/>
                </a:lnTo>
                <a:lnTo>
                  <a:pt x="104736" y="13881"/>
                </a:lnTo>
                <a:lnTo>
                  <a:pt x="99098" y="9753"/>
                </a:lnTo>
                <a:lnTo>
                  <a:pt x="90843" y="5270"/>
                </a:lnTo>
                <a:lnTo>
                  <a:pt x="81102" y="1854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7" name="object 2137"/>
          <p:cNvSpPr/>
          <p:nvPr/>
        </p:nvSpPr>
        <p:spPr>
          <a:xfrm>
            <a:off x="694321" y="6571305"/>
            <a:ext cx="96253" cy="336511"/>
          </a:xfrm>
          <a:custGeom>
            <a:avLst/>
            <a:gdLst/>
            <a:ahLst/>
            <a:cxnLst/>
            <a:rect l="l" t="t" r="r" b="b"/>
            <a:pathLst>
              <a:path w="96253" h="336511">
                <a:moveTo>
                  <a:pt x="0" y="0"/>
                </a:moveTo>
                <a:lnTo>
                  <a:pt x="457" y="431"/>
                </a:lnTo>
                <a:lnTo>
                  <a:pt x="95885" y="368"/>
                </a:lnTo>
                <a:lnTo>
                  <a:pt x="95885" y="336143"/>
                </a:lnTo>
                <a:lnTo>
                  <a:pt x="1625" y="335991"/>
                </a:lnTo>
                <a:lnTo>
                  <a:pt x="0" y="336397"/>
                </a:lnTo>
                <a:lnTo>
                  <a:pt x="96253" y="336511"/>
                </a:lnTo>
                <a:lnTo>
                  <a:pt x="96253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8" name="object 2138"/>
          <p:cNvSpPr/>
          <p:nvPr/>
        </p:nvSpPr>
        <p:spPr>
          <a:xfrm>
            <a:off x="560664" y="6571302"/>
            <a:ext cx="98907" cy="431"/>
          </a:xfrm>
          <a:custGeom>
            <a:avLst/>
            <a:gdLst/>
            <a:ahLst/>
            <a:cxnLst/>
            <a:rect l="l" t="t" r="r" b="b"/>
            <a:pathLst>
              <a:path w="98907" h="431">
                <a:moveTo>
                  <a:pt x="0" y="25"/>
                </a:moveTo>
                <a:lnTo>
                  <a:pt x="98450" y="431"/>
                </a:lnTo>
                <a:lnTo>
                  <a:pt x="98907" y="0"/>
                </a:lnTo>
                <a:lnTo>
                  <a:pt x="0" y="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9" name="object 2139"/>
          <p:cNvSpPr/>
          <p:nvPr/>
        </p:nvSpPr>
        <p:spPr>
          <a:xfrm>
            <a:off x="723713" y="6587830"/>
            <a:ext cx="3048" cy="3022"/>
          </a:xfrm>
          <a:custGeom>
            <a:avLst/>
            <a:gdLst/>
            <a:ahLst/>
            <a:cxnLst/>
            <a:rect l="l" t="t" r="r" b="b"/>
            <a:pathLst>
              <a:path w="3048" h="3022">
                <a:moveTo>
                  <a:pt x="0" y="711"/>
                </a:moveTo>
                <a:lnTo>
                  <a:pt x="3048" y="3022"/>
                </a:lnTo>
                <a:lnTo>
                  <a:pt x="0" y="0"/>
                </a:lnTo>
                <a:lnTo>
                  <a:pt x="0" y="7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0" name="object 2140"/>
          <p:cNvSpPr/>
          <p:nvPr/>
        </p:nvSpPr>
        <p:spPr>
          <a:xfrm>
            <a:off x="732743" y="6597548"/>
            <a:ext cx="3048" cy="5029"/>
          </a:xfrm>
          <a:custGeom>
            <a:avLst/>
            <a:gdLst/>
            <a:ahLst/>
            <a:cxnLst/>
            <a:rect l="l" t="t" r="r" b="b"/>
            <a:pathLst>
              <a:path w="3048" h="5029">
                <a:moveTo>
                  <a:pt x="800" y="0"/>
                </a:moveTo>
                <a:lnTo>
                  <a:pt x="0" y="0"/>
                </a:lnTo>
                <a:lnTo>
                  <a:pt x="406" y="393"/>
                </a:lnTo>
                <a:lnTo>
                  <a:pt x="3048" y="5029"/>
                </a:lnTo>
                <a:lnTo>
                  <a:pt x="3048" y="4191"/>
                </a:lnTo>
                <a:lnTo>
                  <a:pt x="80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1" name="object 2141"/>
          <p:cNvSpPr/>
          <p:nvPr/>
        </p:nvSpPr>
        <p:spPr>
          <a:xfrm>
            <a:off x="649392" y="6610356"/>
            <a:ext cx="55943" cy="55575"/>
          </a:xfrm>
          <a:custGeom>
            <a:avLst/>
            <a:gdLst/>
            <a:ahLst/>
            <a:cxnLst/>
            <a:rect l="l" t="t" r="r" b="b"/>
            <a:pathLst>
              <a:path w="55943" h="55575">
                <a:moveTo>
                  <a:pt x="34582" y="368"/>
                </a:moveTo>
                <a:lnTo>
                  <a:pt x="31165" y="0"/>
                </a:lnTo>
                <a:lnTo>
                  <a:pt x="23545" y="0"/>
                </a:lnTo>
                <a:lnTo>
                  <a:pt x="18300" y="1511"/>
                </a:lnTo>
                <a:lnTo>
                  <a:pt x="14541" y="2997"/>
                </a:lnTo>
                <a:lnTo>
                  <a:pt x="7454" y="8293"/>
                </a:lnTo>
                <a:lnTo>
                  <a:pt x="2527" y="15379"/>
                </a:lnTo>
                <a:lnTo>
                  <a:pt x="0" y="23393"/>
                </a:lnTo>
                <a:lnTo>
                  <a:pt x="0" y="31927"/>
                </a:lnTo>
                <a:lnTo>
                  <a:pt x="2285" y="39789"/>
                </a:lnTo>
                <a:lnTo>
                  <a:pt x="7556" y="47282"/>
                </a:lnTo>
                <a:lnTo>
                  <a:pt x="14668" y="52577"/>
                </a:lnTo>
                <a:lnTo>
                  <a:pt x="23647" y="55575"/>
                </a:lnTo>
                <a:lnTo>
                  <a:pt x="34086" y="55206"/>
                </a:lnTo>
                <a:lnTo>
                  <a:pt x="42875" y="51600"/>
                </a:lnTo>
                <a:lnTo>
                  <a:pt x="46024" y="48767"/>
                </a:lnTo>
                <a:lnTo>
                  <a:pt x="50177" y="45021"/>
                </a:lnTo>
                <a:lnTo>
                  <a:pt x="54457" y="37299"/>
                </a:lnTo>
                <a:lnTo>
                  <a:pt x="55943" y="29032"/>
                </a:lnTo>
                <a:lnTo>
                  <a:pt x="55943" y="26657"/>
                </a:lnTo>
                <a:lnTo>
                  <a:pt x="54457" y="18376"/>
                </a:lnTo>
                <a:lnTo>
                  <a:pt x="49618" y="9715"/>
                </a:lnTo>
                <a:lnTo>
                  <a:pt x="42811" y="3759"/>
                </a:lnTo>
                <a:lnTo>
                  <a:pt x="34582" y="3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2" name="object 2142"/>
          <p:cNvSpPr/>
          <p:nvPr/>
        </p:nvSpPr>
        <p:spPr>
          <a:xfrm>
            <a:off x="743097" y="6617498"/>
            <a:ext cx="1422" cy="8890"/>
          </a:xfrm>
          <a:custGeom>
            <a:avLst/>
            <a:gdLst/>
            <a:ahLst/>
            <a:cxnLst/>
            <a:rect l="l" t="t" r="r" b="b"/>
            <a:pathLst>
              <a:path w="1422" h="8890">
                <a:moveTo>
                  <a:pt x="927" y="6007"/>
                </a:moveTo>
                <a:lnTo>
                  <a:pt x="1422" y="8890"/>
                </a:lnTo>
                <a:lnTo>
                  <a:pt x="901" y="2628"/>
                </a:lnTo>
                <a:lnTo>
                  <a:pt x="0" y="0"/>
                </a:lnTo>
                <a:lnTo>
                  <a:pt x="927" y="60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3" name="object 2143"/>
          <p:cNvSpPr/>
          <p:nvPr/>
        </p:nvSpPr>
        <p:spPr>
          <a:xfrm>
            <a:off x="744514" y="6626382"/>
            <a:ext cx="241" cy="2895"/>
          </a:xfrm>
          <a:custGeom>
            <a:avLst/>
            <a:gdLst/>
            <a:ahLst/>
            <a:cxnLst/>
            <a:rect l="l" t="t" r="r" b="b"/>
            <a:pathLst>
              <a:path w="241" h="2895">
                <a:moveTo>
                  <a:pt x="241" y="2895"/>
                </a:moveTo>
                <a:lnTo>
                  <a:pt x="215" y="152"/>
                </a:lnTo>
                <a:lnTo>
                  <a:pt x="0" y="0"/>
                </a:lnTo>
                <a:lnTo>
                  <a:pt x="241" y="28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4" name="object 2144"/>
          <p:cNvSpPr/>
          <p:nvPr/>
        </p:nvSpPr>
        <p:spPr>
          <a:xfrm>
            <a:off x="745796" y="6636238"/>
            <a:ext cx="215" cy="2921"/>
          </a:xfrm>
          <a:custGeom>
            <a:avLst/>
            <a:gdLst/>
            <a:ahLst/>
            <a:cxnLst/>
            <a:rect l="l" t="t" r="r" b="b"/>
            <a:pathLst>
              <a:path w="215" h="2921">
                <a:moveTo>
                  <a:pt x="0" y="2743"/>
                </a:moveTo>
                <a:lnTo>
                  <a:pt x="215" y="2921"/>
                </a:lnTo>
                <a:lnTo>
                  <a:pt x="76" y="0"/>
                </a:lnTo>
                <a:lnTo>
                  <a:pt x="0" y="27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5" name="object 2145"/>
          <p:cNvSpPr/>
          <p:nvPr/>
        </p:nvSpPr>
        <p:spPr>
          <a:xfrm>
            <a:off x="723243" y="6639151"/>
            <a:ext cx="23025" cy="48945"/>
          </a:xfrm>
          <a:custGeom>
            <a:avLst/>
            <a:gdLst/>
            <a:ahLst/>
            <a:cxnLst/>
            <a:rect l="l" t="t" r="r" b="b"/>
            <a:pathLst>
              <a:path w="23025" h="48945">
                <a:moveTo>
                  <a:pt x="0" y="48945"/>
                </a:moveTo>
                <a:lnTo>
                  <a:pt x="1117" y="48920"/>
                </a:lnTo>
                <a:lnTo>
                  <a:pt x="6350" y="44386"/>
                </a:lnTo>
                <a:lnTo>
                  <a:pt x="18529" y="24282"/>
                </a:lnTo>
                <a:lnTo>
                  <a:pt x="23025" y="3606"/>
                </a:lnTo>
                <a:lnTo>
                  <a:pt x="22987" y="152"/>
                </a:lnTo>
                <a:lnTo>
                  <a:pt x="22771" y="0"/>
                </a:lnTo>
                <a:lnTo>
                  <a:pt x="22631" y="3238"/>
                </a:lnTo>
                <a:lnTo>
                  <a:pt x="18034" y="24168"/>
                </a:lnTo>
                <a:lnTo>
                  <a:pt x="5803" y="44208"/>
                </a:lnTo>
                <a:lnTo>
                  <a:pt x="0" y="4894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6" name="object 2146"/>
          <p:cNvSpPr/>
          <p:nvPr/>
        </p:nvSpPr>
        <p:spPr>
          <a:xfrm>
            <a:off x="698818" y="6702223"/>
            <a:ext cx="1028" cy="215"/>
          </a:xfrm>
          <a:custGeom>
            <a:avLst/>
            <a:gdLst/>
            <a:ahLst/>
            <a:cxnLst/>
            <a:rect l="l" t="t" r="r" b="b"/>
            <a:pathLst>
              <a:path w="1028" h="215">
                <a:moveTo>
                  <a:pt x="0" y="126"/>
                </a:moveTo>
                <a:lnTo>
                  <a:pt x="838" y="215"/>
                </a:lnTo>
                <a:lnTo>
                  <a:pt x="1028" y="0"/>
                </a:lnTo>
                <a:lnTo>
                  <a:pt x="0" y="12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7" name="object 2147"/>
          <p:cNvSpPr/>
          <p:nvPr/>
        </p:nvSpPr>
        <p:spPr>
          <a:xfrm>
            <a:off x="693560" y="6704070"/>
            <a:ext cx="1016" cy="241"/>
          </a:xfrm>
          <a:custGeom>
            <a:avLst/>
            <a:gdLst/>
            <a:ahLst/>
            <a:cxnLst/>
            <a:rect l="l" t="t" r="r" b="b"/>
            <a:pathLst>
              <a:path w="1015" h="241">
                <a:moveTo>
                  <a:pt x="0" y="165"/>
                </a:moveTo>
                <a:lnTo>
                  <a:pt x="825" y="241"/>
                </a:lnTo>
                <a:lnTo>
                  <a:pt x="1016" y="0"/>
                </a:lnTo>
                <a:lnTo>
                  <a:pt x="0" y="1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8" name="object 2148"/>
          <p:cNvSpPr/>
          <p:nvPr/>
        </p:nvSpPr>
        <p:spPr>
          <a:xfrm>
            <a:off x="730868" y="6798036"/>
            <a:ext cx="3060" cy="3505"/>
          </a:xfrm>
          <a:custGeom>
            <a:avLst/>
            <a:gdLst/>
            <a:ahLst/>
            <a:cxnLst/>
            <a:rect l="l" t="t" r="r" b="b"/>
            <a:pathLst>
              <a:path w="3060" h="3505">
                <a:moveTo>
                  <a:pt x="0" y="736"/>
                </a:moveTo>
                <a:lnTo>
                  <a:pt x="3060" y="3505"/>
                </a:lnTo>
                <a:lnTo>
                  <a:pt x="2692" y="2603"/>
                </a:lnTo>
                <a:lnTo>
                  <a:pt x="0" y="0"/>
                </a:lnTo>
                <a:lnTo>
                  <a:pt x="0" y="7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9" name="object 2149"/>
          <p:cNvSpPr/>
          <p:nvPr/>
        </p:nvSpPr>
        <p:spPr>
          <a:xfrm>
            <a:off x="649399" y="6813072"/>
            <a:ext cx="55943" cy="55575"/>
          </a:xfrm>
          <a:custGeom>
            <a:avLst/>
            <a:gdLst/>
            <a:ahLst/>
            <a:cxnLst/>
            <a:rect l="l" t="t" r="r" b="b"/>
            <a:pathLst>
              <a:path w="55943" h="55575">
                <a:moveTo>
                  <a:pt x="33820" y="368"/>
                </a:moveTo>
                <a:lnTo>
                  <a:pt x="23901" y="0"/>
                </a:lnTo>
                <a:lnTo>
                  <a:pt x="14897" y="3009"/>
                </a:lnTo>
                <a:lnTo>
                  <a:pt x="7556" y="8407"/>
                </a:lnTo>
                <a:lnTo>
                  <a:pt x="2286" y="15925"/>
                </a:lnTo>
                <a:lnTo>
                  <a:pt x="0" y="23761"/>
                </a:lnTo>
                <a:lnTo>
                  <a:pt x="0" y="32296"/>
                </a:lnTo>
                <a:lnTo>
                  <a:pt x="2628" y="40563"/>
                </a:lnTo>
                <a:lnTo>
                  <a:pt x="7150" y="46939"/>
                </a:lnTo>
                <a:lnTo>
                  <a:pt x="10553" y="49898"/>
                </a:lnTo>
                <a:lnTo>
                  <a:pt x="15786" y="53327"/>
                </a:lnTo>
                <a:lnTo>
                  <a:pt x="23279" y="55575"/>
                </a:lnTo>
                <a:lnTo>
                  <a:pt x="31419" y="55575"/>
                </a:lnTo>
                <a:lnTo>
                  <a:pt x="34810" y="55206"/>
                </a:lnTo>
                <a:lnTo>
                  <a:pt x="43243" y="51600"/>
                </a:lnTo>
                <a:lnTo>
                  <a:pt x="48806" y="46672"/>
                </a:lnTo>
                <a:lnTo>
                  <a:pt x="50685" y="44437"/>
                </a:lnTo>
                <a:lnTo>
                  <a:pt x="54444" y="37299"/>
                </a:lnTo>
                <a:lnTo>
                  <a:pt x="55943" y="29032"/>
                </a:lnTo>
                <a:lnTo>
                  <a:pt x="55943" y="26657"/>
                </a:lnTo>
                <a:lnTo>
                  <a:pt x="54444" y="18402"/>
                </a:lnTo>
                <a:lnTo>
                  <a:pt x="49999" y="10477"/>
                </a:lnTo>
                <a:lnTo>
                  <a:pt x="44335" y="5232"/>
                </a:lnTo>
                <a:lnTo>
                  <a:pt x="42443" y="3759"/>
                </a:lnTo>
                <a:lnTo>
                  <a:pt x="33820" y="3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0" name="object 2150"/>
          <p:cNvSpPr/>
          <p:nvPr/>
        </p:nvSpPr>
        <p:spPr>
          <a:xfrm>
            <a:off x="741738" y="6817587"/>
            <a:ext cx="2260" cy="7670"/>
          </a:xfrm>
          <a:custGeom>
            <a:avLst/>
            <a:gdLst/>
            <a:ahLst/>
            <a:cxnLst/>
            <a:rect l="l" t="t" r="r" b="b"/>
            <a:pathLst>
              <a:path w="2260" h="7670">
                <a:moveTo>
                  <a:pt x="1168" y="3378"/>
                </a:moveTo>
                <a:lnTo>
                  <a:pt x="2260" y="7670"/>
                </a:lnTo>
                <a:lnTo>
                  <a:pt x="1536" y="3009"/>
                </a:lnTo>
                <a:lnTo>
                  <a:pt x="0" y="0"/>
                </a:lnTo>
                <a:lnTo>
                  <a:pt x="0" y="1142"/>
                </a:lnTo>
                <a:lnTo>
                  <a:pt x="1168" y="33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1" name="object 2151"/>
          <p:cNvSpPr/>
          <p:nvPr/>
        </p:nvSpPr>
        <p:spPr>
          <a:xfrm>
            <a:off x="743640" y="6839700"/>
            <a:ext cx="2628" cy="17818"/>
          </a:xfrm>
          <a:custGeom>
            <a:avLst/>
            <a:gdLst/>
            <a:ahLst/>
            <a:cxnLst/>
            <a:rect l="l" t="t" r="r" b="b"/>
            <a:pathLst>
              <a:path w="2628" h="17818">
                <a:moveTo>
                  <a:pt x="2235" y="5410"/>
                </a:moveTo>
                <a:lnTo>
                  <a:pt x="0" y="15925"/>
                </a:lnTo>
                <a:lnTo>
                  <a:pt x="0" y="17818"/>
                </a:lnTo>
                <a:lnTo>
                  <a:pt x="2628" y="5778"/>
                </a:lnTo>
                <a:lnTo>
                  <a:pt x="2628" y="0"/>
                </a:lnTo>
                <a:lnTo>
                  <a:pt x="2235" y="541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2" name="object 2152"/>
          <p:cNvSpPr/>
          <p:nvPr/>
        </p:nvSpPr>
        <p:spPr>
          <a:xfrm>
            <a:off x="734970" y="6866119"/>
            <a:ext cx="6819" cy="11671"/>
          </a:xfrm>
          <a:custGeom>
            <a:avLst/>
            <a:gdLst/>
            <a:ahLst/>
            <a:cxnLst/>
            <a:rect l="l" t="t" r="r" b="b"/>
            <a:pathLst>
              <a:path w="6819" h="11671">
                <a:moveTo>
                  <a:pt x="6413" y="0"/>
                </a:moveTo>
                <a:lnTo>
                  <a:pt x="0" y="10502"/>
                </a:lnTo>
                <a:lnTo>
                  <a:pt x="0" y="11671"/>
                </a:lnTo>
                <a:lnTo>
                  <a:pt x="6819" y="406"/>
                </a:lnTo>
                <a:lnTo>
                  <a:pt x="641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3" name="object 2153"/>
          <p:cNvSpPr/>
          <p:nvPr/>
        </p:nvSpPr>
        <p:spPr>
          <a:xfrm>
            <a:off x="723713" y="6885931"/>
            <a:ext cx="6096" cy="5359"/>
          </a:xfrm>
          <a:custGeom>
            <a:avLst/>
            <a:gdLst/>
            <a:ahLst/>
            <a:cxnLst/>
            <a:rect l="l" t="t" r="r" b="b"/>
            <a:pathLst>
              <a:path w="6095" h="5359">
                <a:moveTo>
                  <a:pt x="0" y="4648"/>
                </a:moveTo>
                <a:lnTo>
                  <a:pt x="0" y="5359"/>
                </a:lnTo>
                <a:lnTo>
                  <a:pt x="5918" y="673"/>
                </a:lnTo>
                <a:lnTo>
                  <a:pt x="6096" y="0"/>
                </a:lnTo>
                <a:lnTo>
                  <a:pt x="0" y="464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4" name="object 2154"/>
          <p:cNvSpPr/>
          <p:nvPr/>
        </p:nvSpPr>
        <p:spPr>
          <a:xfrm>
            <a:off x="560664" y="6907272"/>
            <a:ext cx="99263" cy="431"/>
          </a:xfrm>
          <a:custGeom>
            <a:avLst/>
            <a:gdLst/>
            <a:ahLst/>
            <a:cxnLst/>
            <a:rect l="l" t="t" r="r" b="b"/>
            <a:pathLst>
              <a:path w="99263" h="431">
                <a:moveTo>
                  <a:pt x="0" y="406"/>
                </a:moveTo>
                <a:lnTo>
                  <a:pt x="99263" y="431"/>
                </a:lnTo>
                <a:lnTo>
                  <a:pt x="98539" y="0"/>
                </a:lnTo>
                <a:lnTo>
                  <a:pt x="0" y="4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5" name="object 2155"/>
          <p:cNvSpPr/>
          <p:nvPr/>
        </p:nvSpPr>
        <p:spPr>
          <a:xfrm>
            <a:off x="649778" y="6610748"/>
            <a:ext cx="55194" cy="54813"/>
          </a:xfrm>
          <a:custGeom>
            <a:avLst/>
            <a:gdLst/>
            <a:ahLst/>
            <a:cxnLst/>
            <a:rect l="l" t="t" r="r" b="b"/>
            <a:pathLst>
              <a:path w="55194" h="54813">
                <a:moveTo>
                  <a:pt x="33807" y="342"/>
                </a:moveTo>
                <a:lnTo>
                  <a:pt x="30416" y="0"/>
                </a:lnTo>
                <a:lnTo>
                  <a:pt x="23545" y="0"/>
                </a:lnTo>
                <a:lnTo>
                  <a:pt x="18275" y="1485"/>
                </a:lnTo>
                <a:lnTo>
                  <a:pt x="14541" y="2997"/>
                </a:lnTo>
                <a:lnTo>
                  <a:pt x="7429" y="8293"/>
                </a:lnTo>
                <a:lnTo>
                  <a:pt x="2514" y="15379"/>
                </a:lnTo>
                <a:lnTo>
                  <a:pt x="0" y="23367"/>
                </a:lnTo>
                <a:lnTo>
                  <a:pt x="0" y="31165"/>
                </a:lnTo>
                <a:lnTo>
                  <a:pt x="2298" y="39001"/>
                </a:lnTo>
                <a:lnTo>
                  <a:pt x="7543" y="46507"/>
                </a:lnTo>
                <a:lnTo>
                  <a:pt x="14643" y="51790"/>
                </a:lnTo>
                <a:lnTo>
                  <a:pt x="23634" y="54813"/>
                </a:lnTo>
                <a:lnTo>
                  <a:pt x="33337" y="54444"/>
                </a:lnTo>
                <a:lnTo>
                  <a:pt x="42100" y="50838"/>
                </a:lnTo>
                <a:lnTo>
                  <a:pt x="45275" y="48018"/>
                </a:lnTo>
                <a:lnTo>
                  <a:pt x="49428" y="44259"/>
                </a:lnTo>
                <a:lnTo>
                  <a:pt x="53695" y="36525"/>
                </a:lnTo>
                <a:lnTo>
                  <a:pt x="55194" y="28270"/>
                </a:lnTo>
                <a:lnTo>
                  <a:pt x="54825" y="24383"/>
                </a:lnTo>
                <a:lnTo>
                  <a:pt x="53695" y="18376"/>
                </a:lnTo>
                <a:lnTo>
                  <a:pt x="48856" y="9690"/>
                </a:lnTo>
                <a:lnTo>
                  <a:pt x="42062" y="3733"/>
                </a:lnTo>
                <a:lnTo>
                  <a:pt x="33807" y="34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6" name="object 2156"/>
          <p:cNvSpPr/>
          <p:nvPr/>
        </p:nvSpPr>
        <p:spPr>
          <a:xfrm>
            <a:off x="649785" y="6813435"/>
            <a:ext cx="55181" cy="54851"/>
          </a:xfrm>
          <a:custGeom>
            <a:avLst/>
            <a:gdLst/>
            <a:ahLst/>
            <a:cxnLst/>
            <a:rect l="l" t="t" r="r" b="b"/>
            <a:pathLst>
              <a:path w="55181" h="54851">
                <a:moveTo>
                  <a:pt x="33045" y="393"/>
                </a:moveTo>
                <a:lnTo>
                  <a:pt x="23914" y="0"/>
                </a:lnTo>
                <a:lnTo>
                  <a:pt x="14897" y="3009"/>
                </a:lnTo>
                <a:lnTo>
                  <a:pt x="7531" y="8432"/>
                </a:lnTo>
                <a:lnTo>
                  <a:pt x="2285" y="15925"/>
                </a:lnTo>
                <a:lnTo>
                  <a:pt x="0" y="23787"/>
                </a:lnTo>
                <a:lnTo>
                  <a:pt x="0" y="31559"/>
                </a:lnTo>
                <a:lnTo>
                  <a:pt x="2628" y="39814"/>
                </a:lnTo>
                <a:lnTo>
                  <a:pt x="7124" y="46202"/>
                </a:lnTo>
                <a:lnTo>
                  <a:pt x="10540" y="49161"/>
                </a:lnTo>
                <a:lnTo>
                  <a:pt x="15760" y="52578"/>
                </a:lnTo>
                <a:lnTo>
                  <a:pt x="23266" y="54851"/>
                </a:lnTo>
                <a:lnTo>
                  <a:pt x="30670" y="54825"/>
                </a:lnTo>
                <a:lnTo>
                  <a:pt x="34061" y="54457"/>
                </a:lnTo>
                <a:lnTo>
                  <a:pt x="42481" y="50876"/>
                </a:lnTo>
                <a:lnTo>
                  <a:pt x="48056" y="45923"/>
                </a:lnTo>
                <a:lnTo>
                  <a:pt x="49936" y="43675"/>
                </a:lnTo>
                <a:lnTo>
                  <a:pt x="53695" y="36576"/>
                </a:lnTo>
                <a:lnTo>
                  <a:pt x="55181" y="28295"/>
                </a:lnTo>
                <a:lnTo>
                  <a:pt x="54813" y="24409"/>
                </a:lnTo>
                <a:lnTo>
                  <a:pt x="53695" y="18402"/>
                </a:lnTo>
                <a:lnTo>
                  <a:pt x="49225" y="10477"/>
                </a:lnTo>
                <a:lnTo>
                  <a:pt x="43586" y="5232"/>
                </a:lnTo>
                <a:lnTo>
                  <a:pt x="41668" y="3784"/>
                </a:lnTo>
                <a:lnTo>
                  <a:pt x="33045" y="39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7" name="object 2157"/>
          <p:cNvSpPr/>
          <p:nvPr/>
        </p:nvSpPr>
        <p:spPr>
          <a:xfrm>
            <a:off x="620662" y="6678049"/>
            <a:ext cx="32575" cy="23977"/>
          </a:xfrm>
          <a:custGeom>
            <a:avLst/>
            <a:gdLst/>
            <a:ahLst/>
            <a:cxnLst/>
            <a:rect l="l" t="t" r="r" b="b"/>
            <a:pathLst>
              <a:path w="32575" h="23977">
                <a:moveTo>
                  <a:pt x="32575" y="23977"/>
                </a:moveTo>
                <a:lnTo>
                  <a:pt x="27584" y="22656"/>
                </a:lnTo>
                <a:lnTo>
                  <a:pt x="27343" y="22593"/>
                </a:lnTo>
                <a:lnTo>
                  <a:pt x="22656" y="20459"/>
                </a:lnTo>
                <a:lnTo>
                  <a:pt x="19761" y="19138"/>
                </a:lnTo>
                <a:lnTo>
                  <a:pt x="19329" y="19024"/>
                </a:lnTo>
                <a:lnTo>
                  <a:pt x="17043" y="16941"/>
                </a:lnTo>
                <a:lnTo>
                  <a:pt x="8204" y="8966"/>
                </a:lnTo>
                <a:lnTo>
                  <a:pt x="8039" y="8788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8" name="object 2158"/>
          <p:cNvSpPr/>
          <p:nvPr/>
        </p:nvSpPr>
        <p:spPr>
          <a:xfrm>
            <a:off x="607808" y="6634895"/>
            <a:ext cx="2921" cy="22377"/>
          </a:xfrm>
          <a:custGeom>
            <a:avLst/>
            <a:gdLst/>
            <a:ahLst/>
            <a:cxnLst/>
            <a:rect l="l" t="t" r="r" b="b"/>
            <a:pathLst>
              <a:path w="2920" h="22377">
                <a:moveTo>
                  <a:pt x="2920" y="22377"/>
                </a:moveTo>
                <a:lnTo>
                  <a:pt x="2603" y="17906"/>
                </a:lnTo>
                <a:lnTo>
                  <a:pt x="1904" y="13436"/>
                </a:lnTo>
                <a:lnTo>
                  <a:pt x="1295" y="9702"/>
                </a:lnTo>
                <a:lnTo>
                  <a:pt x="761" y="9677"/>
                </a:lnTo>
                <a:lnTo>
                  <a:pt x="330" y="5956"/>
                </a:lnTo>
                <a:lnTo>
                  <a:pt x="0" y="3086"/>
                </a:lnTo>
                <a:lnTo>
                  <a:pt x="0" y="2857"/>
                </a:lnTo>
                <a:lnTo>
                  <a:pt x="368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9" name="object 2159"/>
          <p:cNvSpPr/>
          <p:nvPr/>
        </p:nvSpPr>
        <p:spPr>
          <a:xfrm>
            <a:off x="859716" y="6841303"/>
            <a:ext cx="13690" cy="39852"/>
          </a:xfrm>
          <a:custGeom>
            <a:avLst/>
            <a:gdLst/>
            <a:ahLst/>
            <a:cxnLst/>
            <a:rect l="l" t="t" r="r" b="b"/>
            <a:pathLst>
              <a:path w="13690" h="39852">
                <a:moveTo>
                  <a:pt x="13690" y="39852"/>
                </a:moveTo>
                <a:lnTo>
                  <a:pt x="10452" y="35686"/>
                </a:lnTo>
                <a:lnTo>
                  <a:pt x="7810" y="30860"/>
                </a:lnTo>
                <a:lnTo>
                  <a:pt x="5308" y="26225"/>
                </a:lnTo>
                <a:lnTo>
                  <a:pt x="3517" y="21043"/>
                </a:lnTo>
                <a:lnTo>
                  <a:pt x="1816" y="16065"/>
                </a:lnTo>
                <a:lnTo>
                  <a:pt x="1739" y="15849"/>
                </a:lnTo>
                <a:lnTo>
                  <a:pt x="876" y="10667"/>
                </a:lnTo>
                <a:lnTo>
                  <a:pt x="12" y="5486"/>
                </a:lnTo>
                <a:lnTo>
                  <a:pt x="0" y="527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0" name="object 2160"/>
          <p:cNvSpPr/>
          <p:nvPr/>
        </p:nvSpPr>
        <p:spPr>
          <a:xfrm>
            <a:off x="873406" y="6881155"/>
            <a:ext cx="35293" cy="23050"/>
          </a:xfrm>
          <a:custGeom>
            <a:avLst/>
            <a:gdLst/>
            <a:ahLst/>
            <a:cxnLst/>
            <a:rect l="l" t="t" r="r" b="b"/>
            <a:pathLst>
              <a:path w="35293" h="23050">
                <a:moveTo>
                  <a:pt x="0" y="0"/>
                </a:moveTo>
                <a:lnTo>
                  <a:pt x="7086" y="7683"/>
                </a:lnTo>
                <a:lnTo>
                  <a:pt x="7454" y="8039"/>
                </a:lnTo>
                <a:lnTo>
                  <a:pt x="15722" y="14465"/>
                </a:lnTo>
                <a:lnTo>
                  <a:pt x="19697" y="17564"/>
                </a:lnTo>
                <a:lnTo>
                  <a:pt x="20320" y="17449"/>
                </a:lnTo>
                <a:lnTo>
                  <a:pt x="25146" y="19570"/>
                </a:lnTo>
                <a:lnTo>
                  <a:pt x="29984" y="21691"/>
                </a:lnTo>
                <a:lnTo>
                  <a:pt x="30175" y="21755"/>
                </a:lnTo>
                <a:lnTo>
                  <a:pt x="35293" y="2305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1" name="object 2161"/>
          <p:cNvSpPr/>
          <p:nvPr/>
        </p:nvSpPr>
        <p:spPr>
          <a:xfrm>
            <a:off x="873624" y="6881394"/>
            <a:ext cx="35077" cy="22809"/>
          </a:xfrm>
          <a:custGeom>
            <a:avLst/>
            <a:gdLst/>
            <a:ahLst/>
            <a:cxnLst/>
            <a:rect l="l" t="t" r="r" b="b"/>
            <a:pathLst>
              <a:path w="35077" h="22809">
                <a:moveTo>
                  <a:pt x="35077" y="22809"/>
                </a:moveTo>
                <a:lnTo>
                  <a:pt x="25184" y="19418"/>
                </a:lnTo>
                <a:lnTo>
                  <a:pt x="15506" y="14236"/>
                </a:lnTo>
                <a:lnTo>
                  <a:pt x="11074" y="11836"/>
                </a:lnTo>
                <a:lnTo>
                  <a:pt x="10934" y="11214"/>
                </a:lnTo>
                <a:lnTo>
                  <a:pt x="7061" y="7645"/>
                </a:lnTo>
                <a:lnTo>
                  <a:pt x="3276" y="4190"/>
                </a:lnTo>
                <a:lnTo>
                  <a:pt x="3149" y="4038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2" name="object 2162"/>
          <p:cNvSpPr/>
          <p:nvPr/>
        </p:nvSpPr>
        <p:spPr>
          <a:xfrm>
            <a:off x="859712" y="6801388"/>
            <a:ext cx="13690" cy="39916"/>
          </a:xfrm>
          <a:custGeom>
            <a:avLst/>
            <a:gdLst/>
            <a:ahLst/>
            <a:cxnLst/>
            <a:rect l="l" t="t" r="r" b="b"/>
            <a:pathLst>
              <a:path w="13690" h="39916">
                <a:moveTo>
                  <a:pt x="0" y="39916"/>
                </a:moveTo>
                <a:lnTo>
                  <a:pt x="0" y="34620"/>
                </a:lnTo>
                <a:lnTo>
                  <a:pt x="25" y="34404"/>
                </a:lnTo>
                <a:lnTo>
                  <a:pt x="889" y="29184"/>
                </a:lnTo>
                <a:lnTo>
                  <a:pt x="1752" y="23990"/>
                </a:lnTo>
                <a:lnTo>
                  <a:pt x="1485" y="23418"/>
                </a:lnTo>
                <a:lnTo>
                  <a:pt x="3517" y="18795"/>
                </a:lnTo>
                <a:lnTo>
                  <a:pt x="7708" y="9194"/>
                </a:lnTo>
                <a:lnTo>
                  <a:pt x="7975" y="8762"/>
                </a:lnTo>
                <a:lnTo>
                  <a:pt x="1369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3" name="object 2163"/>
          <p:cNvSpPr/>
          <p:nvPr/>
        </p:nvSpPr>
        <p:spPr>
          <a:xfrm>
            <a:off x="860122" y="6801387"/>
            <a:ext cx="13284" cy="37414"/>
          </a:xfrm>
          <a:custGeom>
            <a:avLst/>
            <a:gdLst/>
            <a:ahLst/>
            <a:cxnLst/>
            <a:rect l="l" t="t" r="r" b="b"/>
            <a:pathLst>
              <a:path w="13284" h="37414">
                <a:moveTo>
                  <a:pt x="13284" y="0"/>
                </a:moveTo>
                <a:lnTo>
                  <a:pt x="10020" y="4165"/>
                </a:lnTo>
                <a:lnTo>
                  <a:pt x="9918" y="4368"/>
                </a:lnTo>
                <a:lnTo>
                  <a:pt x="7391" y="9004"/>
                </a:lnTo>
                <a:lnTo>
                  <a:pt x="4902" y="13627"/>
                </a:lnTo>
                <a:lnTo>
                  <a:pt x="4381" y="13906"/>
                </a:lnTo>
                <a:lnTo>
                  <a:pt x="3111" y="18795"/>
                </a:lnTo>
                <a:lnTo>
                  <a:pt x="774" y="27711"/>
                </a:lnTo>
                <a:lnTo>
                  <a:pt x="685" y="28206"/>
                </a:lnTo>
                <a:lnTo>
                  <a:pt x="0" y="3741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4" name="object 2164"/>
          <p:cNvSpPr/>
          <p:nvPr/>
        </p:nvSpPr>
        <p:spPr>
          <a:xfrm>
            <a:off x="859716" y="6638347"/>
            <a:ext cx="13690" cy="39878"/>
          </a:xfrm>
          <a:custGeom>
            <a:avLst/>
            <a:gdLst/>
            <a:ahLst/>
            <a:cxnLst/>
            <a:rect l="l" t="t" r="r" b="b"/>
            <a:pathLst>
              <a:path w="13690" h="39877">
                <a:moveTo>
                  <a:pt x="13690" y="39877"/>
                </a:moveTo>
                <a:lnTo>
                  <a:pt x="10452" y="35725"/>
                </a:lnTo>
                <a:lnTo>
                  <a:pt x="7810" y="30911"/>
                </a:lnTo>
                <a:lnTo>
                  <a:pt x="5308" y="26276"/>
                </a:lnTo>
                <a:lnTo>
                  <a:pt x="3517" y="21081"/>
                </a:lnTo>
                <a:lnTo>
                  <a:pt x="1816" y="16116"/>
                </a:lnTo>
                <a:lnTo>
                  <a:pt x="1739" y="15900"/>
                </a:lnTo>
                <a:lnTo>
                  <a:pt x="876" y="10744"/>
                </a:lnTo>
                <a:lnTo>
                  <a:pt x="12" y="5511"/>
                </a:lnTo>
                <a:lnTo>
                  <a:pt x="0" y="5295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5" name="object 2165"/>
          <p:cNvSpPr/>
          <p:nvPr/>
        </p:nvSpPr>
        <p:spPr>
          <a:xfrm>
            <a:off x="859712" y="6598472"/>
            <a:ext cx="13690" cy="39878"/>
          </a:xfrm>
          <a:custGeom>
            <a:avLst/>
            <a:gdLst/>
            <a:ahLst/>
            <a:cxnLst/>
            <a:rect l="l" t="t" r="r" b="b"/>
            <a:pathLst>
              <a:path w="13690" h="39877">
                <a:moveTo>
                  <a:pt x="0" y="39877"/>
                </a:moveTo>
                <a:lnTo>
                  <a:pt x="0" y="34607"/>
                </a:lnTo>
                <a:lnTo>
                  <a:pt x="25" y="34391"/>
                </a:lnTo>
                <a:lnTo>
                  <a:pt x="889" y="29184"/>
                </a:lnTo>
                <a:lnTo>
                  <a:pt x="1752" y="23977"/>
                </a:lnTo>
                <a:lnTo>
                  <a:pt x="1485" y="23418"/>
                </a:lnTo>
                <a:lnTo>
                  <a:pt x="3517" y="18795"/>
                </a:lnTo>
                <a:lnTo>
                  <a:pt x="7708" y="9207"/>
                </a:lnTo>
                <a:lnTo>
                  <a:pt x="7975" y="8750"/>
                </a:lnTo>
                <a:lnTo>
                  <a:pt x="1369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6" name="object 2166"/>
          <p:cNvSpPr/>
          <p:nvPr/>
        </p:nvSpPr>
        <p:spPr>
          <a:xfrm>
            <a:off x="859716" y="6598478"/>
            <a:ext cx="13690" cy="39878"/>
          </a:xfrm>
          <a:custGeom>
            <a:avLst/>
            <a:gdLst/>
            <a:ahLst/>
            <a:cxnLst/>
            <a:rect l="l" t="t" r="r" b="b"/>
            <a:pathLst>
              <a:path w="13690" h="39877">
                <a:moveTo>
                  <a:pt x="13690" y="0"/>
                </a:moveTo>
                <a:lnTo>
                  <a:pt x="10426" y="4165"/>
                </a:lnTo>
                <a:lnTo>
                  <a:pt x="10325" y="4343"/>
                </a:lnTo>
                <a:lnTo>
                  <a:pt x="7797" y="8991"/>
                </a:lnTo>
                <a:lnTo>
                  <a:pt x="5308" y="13601"/>
                </a:lnTo>
                <a:lnTo>
                  <a:pt x="4749" y="13906"/>
                </a:lnTo>
                <a:lnTo>
                  <a:pt x="3517" y="18796"/>
                </a:lnTo>
                <a:lnTo>
                  <a:pt x="939" y="28943"/>
                </a:lnTo>
                <a:lnTo>
                  <a:pt x="863" y="29438"/>
                </a:lnTo>
                <a:lnTo>
                  <a:pt x="0" y="39878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7" name="object 2167"/>
          <p:cNvSpPr/>
          <p:nvPr/>
        </p:nvSpPr>
        <p:spPr>
          <a:xfrm>
            <a:off x="873406" y="6575414"/>
            <a:ext cx="35293" cy="23063"/>
          </a:xfrm>
          <a:custGeom>
            <a:avLst/>
            <a:gdLst/>
            <a:ahLst/>
            <a:cxnLst/>
            <a:rect l="l" t="t" r="r" b="b"/>
            <a:pathLst>
              <a:path w="35293" h="23063">
                <a:moveTo>
                  <a:pt x="0" y="23063"/>
                </a:moveTo>
                <a:lnTo>
                  <a:pt x="7086" y="15354"/>
                </a:lnTo>
                <a:lnTo>
                  <a:pt x="7454" y="15011"/>
                </a:lnTo>
                <a:lnTo>
                  <a:pt x="15722" y="8572"/>
                </a:lnTo>
                <a:lnTo>
                  <a:pt x="19672" y="5486"/>
                </a:lnTo>
                <a:lnTo>
                  <a:pt x="20307" y="5588"/>
                </a:lnTo>
                <a:lnTo>
                  <a:pt x="25120" y="3492"/>
                </a:lnTo>
                <a:lnTo>
                  <a:pt x="29959" y="1358"/>
                </a:lnTo>
                <a:lnTo>
                  <a:pt x="30175" y="1295"/>
                </a:lnTo>
                <a:lnTo>
                  <a:pt x="3529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8" name="object 2168"/>
          <p:cNvSpPr/>
          <p:nvPr/>
        </p:nvSpPr>
        <p:spPr>
          <a:xfrm>
            <a:off x="873624" y="6575408"/>
            <a:ext cx="35077" cy="22809"/>
          </a:xfrm>
          <a:custGeom>
            <a:avLst/>
            <a:gdLst/>
            <a:ahLst/>
            <a:cxnLst/>
            <a:rect l="l" t="t" r="r" b="b"/>
            <a:pathLst>
              <a:path w="35077" h="22809">
                <a:moveTo>
                  <a:pt x="35077" y="0"/>
                </a:moveTo>
                <a:lnTo>
                  <a:pt x="25158" y="3390"/>
                </a:lnTo>
                <a:lnTo>
                  <a:pt x="15506" y="8572"/>
                </a:lnTo>
                <a:lnTo>
                  <a:pt x="11061" y="10972"/>
                </a:lnTo>
                <a:lnTo>
                  <a:pt x="10934" y="11595"/>
                </a:lnTo>
                <a:lnTo>
                  <a:pt x="7035" y="15163"/>
                </a:lnTo>
                <a:lnTo>
                  <a:pt x="3276" y="18618"/>
                </a:lnTo>
                <a:lnTo>
                  <a:pt x="3124" y="18770"/>
                </a:lnTo>
                <a:lnTo>
                  <a:pt x="0" y="2280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9" name="object 2169"/>
          <p:cNvSpPr/>
          <p:nvPr/>
        </p:nvSpPr>
        <p:spPr>
          <a:xfrm>
            <a:off x="908701" y="6697877"/>
            <a:ext cx="41795" cy="5181"/>
          </a:xfrm>
          <a:custGeom>
            <a:avLst/>
            <a:gdLst/>
            <a:ahLst/>
            <a:cxnLst/>
            <a:rect l="l" t="t" r="r" b="b"/>
            <a:pathLst>
              <a:path w="41795" h="5181">
                <a:moveTo>
                  <a:pt x="0" y="3416"/>
                </a:moveTo>
                <a:lnTo>
                  <a:pt x="10325" y="5143"/>
                </a:lnTo>
                <a:lnTo>
                  <a:pt x="10820" y="5181"/>
                </a:lnTo>
                <a:lnTo>
                  <a:pt x="21297" y="5181"/>
                </a:lnTo>
                <a:lnTo>
                  <a:pt x="26327" y="5181"/>
                </a:lnTo>
                <a:lnTo>
                  <a:pt x="26758" y="4711"/>
                </a:lnTo>
                <a:lnTo>
                  <a:pt x="31876" y="3416"/>
                </a:lnTo>
                <a:lnTo>
                  <a:pt x="36868" y="2159"/>
                </a:lnTo>
                <a:lnTo>
                  <a:pt x="37084" y="2082"/>
                </a:lnTo>
                <a:lnTo>
                  <a:pt x="41795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0" name="object 2170"/>
          <p:cNvSpPr/>
          <p:nvPr/>
        </p:nvSpPr>
        <p:spPr>
          <a:xfrm>
            <a:off x="968706" y="6851953"/>
            <a:ext cx="19977" cy="36957"/>
          </a:xfrm>
          <a:custGeom>
            <a:avLst/>
            <a:gdLst/>
            <a:ahLst/>
            <a:cxnLst/>
            <a:rect l="l" t="t" r="r" b="b"/>
            <a:pathLst>
              <a:path w="19977" h="36956">
                <a:moveTo>
                  <a:pt x="0" y="36957"/>
                </a:moveTo>
                <a:lnTo>
                  <a:pt x="3848" y="33451"/>
                </a:lnTo>
                <a:lnTo>
                  <a:pt x="3975" y="33286"/>
                </a:lnTo>
                <a:lnTo>
                  <a:pt x="7175" y="29197"/>
                </a:lnTo>
                <a:lnTo>
                  <a:pt x="10414" y="25031"/>
                </a:lnTo>
                <a:lnTo>
                  <a:pt x="10541" y="24866"/>
                </a:lnTo>
                <a:lnTo>
                  <a:pt x="13042" y="20218"/>
                </a:lnTo>
                <a:lnTo>
                  <a:pt x="15557" y="15570"/>
                </a:lnTo>
                <a:lnTo>
                  <a:pt x="15633" y="15379"/>
                </a:lnTo>
                <a:lnTo>
                  <a:pt x="17348" y="10388"/>
                </a:lnTo>
                <a:lnTo>
                  <a:pt x="19075" y="5397"/>
                </a:lnTo>
                <a:lnTo>
                  <a:pt x="19113" y="5207"/>
                </a:lnTo>
                <a:lnTo>
                  <a:pt x="1997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1" name="object 2171"/>
          <p:cNvSpPr/>
          <p:nvPr/>
        </p:nvSpPr>
        <p:spPr>
          <a:xfrm>
            <a:off x="968771" y="6793677"/>
            <a:ext cx="19913" cy="36893"/>
          </a:xfrm>
          <a:custGeom>
            <a:avLst/>
            <a:gdLst/>
            <a:ahLst/>
            <a:cxnLst/>
            <a:rect l="l" t="t" r="r" b="b"/>
            <a:pathLst>
              <a:path w="19913" h="36893">
                <a:moveTo>
                  <a:pt x="0" y="0"/>
                </a:moveTo>
                <a:lnTo>
                  <a:pt x="3797" y="3479"/>
                </a:lnTo>
                <a:lnTo>
                  <a:pt x="3949" y="3644"/>
                </a:lnTo>
                <a:lnTo>
                  <a:pt x="7112" y="7708"/>
                </a:lnTo>
                <a:lnTo>
                  <a:pt x="10350" y="11861"/>
                </a:lnTo>
                <a:lnTo>
                  <a:pt x="12979" y="16675"/>
                </a:lnTo>
                <a:lnTo>
                  <a:pt x="15481" y="21323"/>
                </a:lnTo>
                <a:lnTo>
                  <a:pt x="17284" y="26504"/>
                </a:lnTo>
                <a:lnTo>
                  <a:pt x="18986" y="31496"/>
                </a:lnTo>
                <a:lnTo>
                  <a:pt x="19050" y="31711"/>
                </a:lnTo>
                <a:lnTo>
                  <a:pt x="19913" y="3689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2" name="object 2172"/>
          <p:cNvSpPr/>
          <p:nvPr/>
        </p:nvSpPr>
        <p:spPr>
          <a:xfrm>
            <a:off x="968771" y="6649041"/>
            <a:ext cx="19913" cy="36893"/>
          </a:xfrm>
          <a:custGeom>
            <a:avLst/>
            <a:gdLst/>
            <a:ahLst/>
            <a:cxnLst/>
            <a:rect l="l" t="t" r="r" b="b"/>
            <a:pathLst>
              <a:path w="19913" h="36893">
                <a:moveTo>
                  <a:pt x="0" y="36893"/>
                </a:moveTo>
                <a:lnTo>
                  <a:pt x="3797" y="33413"/>
                </a:lnTo>
                <a:lnTo>
                  <a:pt x="3949" y="33248"/>
                </a:lnTo>
                <a:lnTo>
                  <a:pt x="7112" y="29184"/>
                </a:lnTo>
                <a:lnTo>
                  <a:pt x="10350" y="25031"/>
                </a:lnTo>
                <a:lnTo>
                  <a:pt x="12979" y="20218"/>
                </a:lnTo>
                <a:lnTo>
                  <a:pt x="15481" y="15570"/>
                </a:lnTo>
                <a:lnTo>
                  <a:pt x="17284" y="10388"/>
                </a:lnTo>
                <a:lnTo>
                  <a:pt x="18986" y="5397"/>
                </a:lnTo>
                <a:lnTo>
                  <a:pt x="19050" y="5206"/>
                </a:lnTo>
                <a:lnTo>
                  <a:pt x="1991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3" name="object 2173"/>
          <p:cNvSpPr/>
          <p:nvPr/>
        </p:nvSpPr>
        <p:spPr>
          <a:xfrm>
            <a:off x="968706" y="6590701"/>
            <a:ext cx="19977" cy="36957"/>
          </a:xfrm>
          <a:custGeom>
            <a:avLst/>
            <a:gdLst/>
            <a:ahLst/>
            <a:cxnLst/>
            <a:rect l="l" t="t" r="r" b="b"/>
            <a:pathLst>
              <a:path w="19977" h="36956">
                <a:moveTo>
                  <a:pt x="0" y="0"/>
                </a:moveTo>
                <a:lnTo>
                  <a:pt x="3822" y="3505"/>
                </a:lnTo>
                <a:lnTo>
                  <a:pt x="7175" y="7772"/>
                </a:lnTo>
                <a:lnTo>
                  <a:pt x="10414" y="11925"/>
                </a:lnTo>
                <a:lnTo>
                  <a:pt x="13042" y="16738"/>
                </a:lnTo>
                <a:lnTo>
                  <a:pt x="15557" y="21386"/>
                </a:lnTo>
                <a:lnTo>
                  <a:pt x="17348" y="26568"/>
                </a:lnTo>
                <a:lnTo>
                  <a:pt x="19050" y="31559"/>
                </a:lnTo>
                <a:lnTo>
                  <a:pt x="19113" y="31750"/>
                </a:lnTo>
                <a:lnTo>
                  <a:pt x="19977" y="3695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4" name="object 2174"/>
          <p:cNvSpPr/>
          <p:nvPr/>
        </p:nvSpPr>
        <p:spPr>
          <a:xfrm>
            <a:off x="506638" y="6522688"/>
            <a:ext cx="324675" cy="434238"/>
          </a:xfrm>
          <a:custGeom>
            <a:avLst/>
            <a:gdLst/>
            <a:ahLst/>
            <a:cxnLst/>
            <a:rect l="l" t="t" r="r" b="b"/>
            <a:pathLst>
              <a:path w="324675" h="434238">
                <a:moveTo>
                  <a:pt x="0" y="385533"/>
                </a:moveTo>
                <a:lnTo>
                  <a:pt x="0" y="0"/>
                </a:lnTo>
                <a:lnTo>
                  <a:pt x="324675" y="0"/>
                </a:lnTo>
                <a:lnTo>
                  <a:pt x="324675" y="434238"/>
                </a:lnTo>
                <a:lnTo>
                  <a:pt x="0" y="434238"/>
                </a:lnTo>
                <a:lnTo>
                  <a:pt x="0" y="385533"/>
                </a:lnTo>
                <a:lnTo>
                  <a:pt x="153835" y="385533"/>
                </a:lnTo>
                <a:lnTo>
                  <a:pt x="132410" y="376110"/>
                </a:lnTo>
                <a:lnTo>
                  <a:pt x="131051" y="375208"/>
                </a:lnTo>
                <a:lnTo>
                  <a:pt x="150660" y="38414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5" name="object 2175"/>
          <p:cNvSpPr/>
          <p:nvPr/>
        </p:nvSpPr>
        <p:spPr>
          <a:xfrm>
            <a:off x="506633" y="6955570"/>
            <a:ext cx="88023" cy="1358"/>
          </a:xfrm>
          <a:custGeom>
            <a:avLst/>
            <a:gdLst/>
            <a:ahLst/>
            <a:cxnLst/>
            <a:rect l="l" t="t" r="r" b="b"/>
            <a:pathLst>
              <a:path w="88023" h="1358">
                <a:moveTo>
                  <a:pt x="52946" y="1358"/>
                </a:moveTo>
                <a:lnTo>
                  <a:pt x="88023" y="1358"/>
                </a:lnTo>
                <a:lnTo>
                  <a:pt x="0" y="1358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6" name="object 2176"/>
          <p:cNvSpPr/>
          <p:nvPr/>
        </p:nvSpPr>
        <p:spPr>
          <a:xfrm>
            <a:off x="506638" y="6955567"/>
            <a:ext cx="0" cy="1016"/>
          </a:xfrm>
          <a:custGeom>
            <a:avLst/>
            <a:gdLst/>
            <a:ahLst/>
            <a:cxnLst/>
            <a:rect l="l" t="t" r="r" b="b"/>
            <a:pathLst>
              <a:path h="1016">
                <a:moveTo>
                  <a:pt x="0" y="1015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7" name="object 2177"/>
          <p:cNvSpPr/>
          <p:nvPr/>
        </p:nvSpPr>
        <p:spPr>
          <a:xfrm>
            <a:off x="506638" y="6545573"/>
            <a:ext cx="0" cy="411010"/>
          </a:xfrm>
          <a:custGeom>
            <a:avLst/>
            <a:gdLst/>
            <a:ahLst/>
            <a:cxnLst/>
            <a:rect l="l" t="t" r="r" b="b"/>
            <a:pathLst>
              <a:path h="411010">
                <a:moveTo>
                  <a:pt x="0" y="411010"/>
                </a:moveTo>
                <a:lnTo>
                  <a:pt x="0" y="0"/>
                </a:lnTo>
                <a:lnTo>
                  <a:pt x="0" y="1003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8" name="object 2178"/>
          <p:cNvSpPr/>
          <p:nvPr/>
        </p:nvSpPr>
        <p:spPr>
          <a:xfrm>
            <a:off x="506638" y="6571391"/>
            <a:ext cx="110566" cy="0"/>
          </a:xfrm>
          <a:custGeom>
            <a:avLst/>
            <a:gdLst/>
            <a:ahLst/>
            <a:cxnLst/>
            <a:rect l="l" t="t" r="r" b="b"/>
            <a:pathLst>
              <a:path w="110566">
                <a:moveTo>
                  <a:pt x="0" y="0"/>
                </a:moveTo>
                <a:lnTo>
                  <a:pt x="110566" y="0"/>
                </a:lnTo>
                <a:lnTo>
                  <a:pt x="10821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9" name="object 2179"/>
          <p:cNvSpPr/>
          <p:nvPr/>
        </p:nvSpPr>
        <p:spPr>
          <a:xfrm>
            <a:off x="506638" y="6550593"/>
            <a:ext cx="0" cy="2501"/>
          </a:xfrm>
          <a:custGeom>
            <a:avLst/>
            <a:gdLst/>
            <a:ahLst/>
            <a:cxnLst/>
            <a:rect l="l" t="t" r="r" b="b"/>
            <a:pathLst>
              <a:path h="2501">
                <a:moveTo>
                  <a:pt x="0" y="250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0" name="object 2180"/>
          <p:cNvSpPr/>
          <p:nvPr/>
        </p:nvSpPr>
        <p:spPr>
          <a:xfrm>
            <a:off x="506638" y="6522680"/>
            <a:ext cx="88023" cy="22898"/>
          </a:xfrm>
          <a:custGeom>
            <a:avLst/>
            <a:gdLst/>
            <a:ahLst/>
            <a:cxnLst/>
            <a:rect l="l" t="t" r="r" b="b"/>
            <a:pathLst>
              <a:path w="88023" h="22898">
                <a:moveTo>
                  <a:pt x="0" y="22898"/>
                </a:moveTo>
                <a:lnTo>
                  <a:pt x="0" y="0"/>
                </a:lnTo>
                <a:lnTo>
                  <a:pt x="88023" y="0"/>
                </a:lnTo>
                <a:lnTo>
                  <a:pt x="5294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1" name="object 2181"/>
          <p:cNvSpPr/>
          <p:nvPr/>
        </p:nvSpPr>
        <p:spPr>
          <a:xfrm>
            <a:off x="594658" y="6956929"/>
            <a:ext cx="64427" cy="0"/>
          </a:xfrm>
          <a:custGeom>
            <a:avLst/>
            <a:gdLst/>
            <a:ahLst/>
            <a:cxnLst/>
            <a:rect l="l" t="t" r="r" b="b"/>
            <a:pathLst>
              <a:path w="64427">
                <a:moveTo>
                  <a:pt x="0" y="0"/>
                </a:moveTo>
                <a:lnTo>
                  <a:pt x="6442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2" name="object 2182"/>
          <p:cNvSpPr/>
          <p:nvPr/>
        </p:nvSpPr>
        <p:spPr>
          <a:xfrm>
            <a:off x="594658" y="6522683"/>
            <a:ext cx="128409" cy="0"/>
          </a:xfrm>
          <a:custGeom>
            <a:avLst/>
            <a:gdLst/>
            <a:ahLst/>
            <a:cxnLst/>
            <a:rect l="l" t="t" r="r" b="b"/>
            <a:pathLst>
              <a:path w="128409">
                <a:moveTo>
                  <a:pt x="0" y="0"/>
                </a:moveTo>
                <a:lnTo>
                  <a:pt x="128409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3" name="object 2183"/>
          <p:cNvSpPr/>
          <p:nvPr/>
        </p:nvSpPr>
        <p:spPr>
          <a:xfrm>
            <a:off x="608829" y="6843812"/>
            <a:ext cx="28854" cy="54089"/>
          </a:xfrm>
          <a:custGeom>
            <a:avLst/>
            <a:gdLst/>
            <a:ahLst/>
            <a:cxnLst/>
            <a:rect l="l" t="t" r="r" b="b"/>
            <a:pathLst>
              <a:path w="28854" h="54089">
                <a:moveTo>
                  <a:pt x="279" y="2222"/>
                </a:moveTo>
                <a:lnTo>
                  <a:pt x="0" y="0"/>
                </a:lnTo>
                <a:lnTo>
                  <a:pt x="1904" y="16344"/>
                </a:lnTo>
                <a:lnTo>
                  <a:pt x="11836" y="37147"/>
                </a:lnTo>
                <a:lnTo>
                  <a:pt x="28854" y="5408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4" name="object 2184"/>
          <p:cNvSpPr/>
          <p:nvPr/>
        </p:nvSpPr>
        <p:spPr>
          <a:xfrm>
            <a:off x="608135" y="6837808"/>
            <a:ext cx="75082" cy="31381"/>
          </a:xfrm>
          <a:custGeom>
            <a:avLst/>
            <a:gdLst/>
            <a:ahLst/>
            <a:cxnLst/>
            <a:rect l="l" t="t" r="r" b="b"/>
            <a:pathLst>
              <a:path w="75082" h="31381">
                <a:moveTo>
                  <a:pt x="152" y="990"/>
                </a:moveTo>
                <a:lnTo>
                  <a:pt x="38" y="0"/>
                </a:lnTo>
                <a:lnTo>
                  <a:pt x="0" y="990"/>
                </a:lnTo>
                <a:lnTo>
                  <a:pt x="698" y="6007"/>
                </a:lnTo>
                <a:lnTo>
                  <a:pt x="152" y="990"/>
                </a:lnTo>
                <a:lnTo>
                  <a:pt x="40538" y="3492"/>
                </a:lnTo>
                <a:lnTo>
                  <a:pt x="42062" y="12611"/>
                </a:lnTo>
                <a:lnTo>
                  <a:pt x="46659" y="21056"/>
                </a:lnTo>
                <a:lnTo>
                  <a:pt x="54038" y="27647"/>
                </a:lnTo>
                <a:lnTo>
                  <a:pt x="63677" y="31381"/>
                </a:lnTo>
                <a:lnTo>
                  <a:pt x="66700" y="31381"/>
                </a:lnTo>
                <a:lnTo>
                  <a:pt x="75082" y="31038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5" name="object 2185"/>
          <p:cNvSpPr/>
          <p:nvPr/>
        </p:nvSpPr>
        <p:spPr>
          <a:xfrm>
            <a:off x="608180" y="6818755"/>
            <a:ext cx="4127" cy="19050"/>
          </a:xfrm>
          <a:custGeom>
            <a:avLst/>
            <a:gdLst/>
            <a:ahLst/>
            <a:cxnLst/>
            <a:rect l="l" t="t" r="r" b="b"/>
            <a:pathLst>
              <a:path w="4127" h="19050">
                <a:moveTo>
                  <a:pt x="0" y="19050"/>
                </a:moveTo>
                <a:lnTo>
                  <a:pt x="4127" y="0"/>
                </a:lnTo>
                <a:lnTo>
                  <a:pt x="4102" y="25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6" name="object 2186"/>
          <p:cNvSpPr/>
          <p:nvPr/>
        </p:nvSpPr>
        <p:spPr>
          <a:xfrm>
            <a:off x="610734" y="6657275"/>
            <a:ext cx="9931" cy="20777"/>
          </a:xfrm>
          <a:custGeom>
            <a:avLst/>
            <a:gdLst/>
            <a:ahLst/>
            <a:cxnLst/>
            <a:rect l="l" t="t" r="r" b="b"/>
            <a:pathLst>
              <a:path w="9931" h="20777">
                <a:moveTo>
                  <a:pt x="9931" y="20777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7" name="object 2187"/>
          <p:cNvSpPr/>
          <p:nvPr/>
        </p:nvSpPr>
        <p:spPr>
          <a:xfrm>
            <a:off x="608180" y="6634895"/>
            <a:ext cx="1549" cy="13563"/>
          </a:xfrm>
          <a:custGeom>
            <a:avLst/>
            <a:gdLst/>
            <a:ahLst/>
            <a:cxnLst/>
            <a:rect l="l" t="t" r="r" b="b"/>
            <a:pathLst>
              <a:path w="1549" h="13563">
                <a:moveTo>
                  <a:pt x="0" y="0"/>
                </a:moveTo>
                <a:lnTo>
                  <a:pt x="1549" y="1356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8" name="object 2188"/>
          <p:cNvSpPr/>
          <p:nvPr/>
        </p:nvSpPr>
        <p:spPr>
          <a:xfrm>
            <a:off x="608180" y="6613254"/>
            <a:ext cx="4648" cy="21640"/>
          </a:xfrm>
          <a:custGeom>
            <a:avLst/>
            <a:gdLst/>
            <a:ahLst/>
            <a:cxnLst/>
            <a:rect l="l" t="t" r="r" b="b"/>
            <a:pathLst>
              <a:path w="4648" h="21640">
                <a:moveTo>
                  <a:pt x="0" y="21640"/>
                </a:moveTo>
                <a:lnTo>
                  <a:pt x="4648" y="0"/>
                </a:lnTo>
                <a:lnTo>
                  <a:pt x="3086" y="4406"/>
                </a:lnTo>
                <a:lnTo>
                  <a:pt x="279" y="2004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9" name="object 2189"/>
          <p:cNvSpPr/>
          <p:nvPr/>
        </p:nvSpPr>
        <p:spPr>
          <a:xfrm>
            <a:off x="610731" y="6860157"/>
            <a:ext cx="4965" cy="10414"/>
          </a:xfrm>
          <a:custGeom>
            <a:avLst/>
            <a:gdLst/>
            <a:ahLst/>
            <a:cxnLst/>
            <a:rect l="l" t="t" r="r" b="b"/>
            <a:pathLst>
              <a:path w="4965" h="10414">
                <a:moveTo>
                  <a:pt x="4965" y="10413"/>
                </a:moveTo>
                <a:lnTo>
                  <a:pt x="533" y="179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0" name="object 2190"/>
          <p:cNvSpPr/>
          <p:nvPr/>
        </p:nvSpPr>
        <p:spPr>
          <a:xfrm>
            <a:off x="611766" y="6813741"/>
            <a:ext cx="2438" cy="7518"/>
          </a:xfrm>
          <a:custGeom>
            <a:avLst/>
            <a:gdLst/>
            <a:ahLst/>
            <a:cxnLst/>
            <a:rect l="l" t="t" r="r" b="b"/>
            <a:pathLst>
              <a:path w="2438" h="7518">
                <a:moveTo>
                  <a:pt x="0" y="7518"/>
                </a:moveTo>
                <a:lnTo>
                  <a:pt x="1231" y="2031"/>
                </a:lnTo>
                <a:lnTo>
                  <a:pt x="2438" y="0"/>
                </a:lnTo>
                <a:lnTo>
                  <a:pt x="1257" y="194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1" name="object 2191"/>
          <p:cNvSpPr/>
          <p:nvPr/>
        </p:nvSpPr>
        <p:spPr>
          <a:xfrm>
            <a:off x="610729" y="6657272"/>
            <a:ext cx="6350" cy="13284"/>
          </a:xfrm>
          <a:custGeom>
            <a:avLst/>
            <a:gdLst/>
            <a:ahLst/>
            <a:cxnLst/>
            <a:rect l="l" t="t" r="r" b="b"/>
            <a:pathLst>
              <a:path w="6350" h="13284">
                <a:moveTo>
                  <a:pt x="6350" y="13284"/>
                </a:moveTo>
                <a:lnTo>
                  <a:pt x="2222" y="6502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2" name="object 2192"/>
          <p:cNvSpPr/>
          <p:nvPr/>
        </p:nvSpPr>
        <p:spPr>
          <a:xfrm>
            <a:off x="614207" y="6801215"/>
            <a:ext cx="7670" cy="12522"/>
          </a:xfrm>
          <a:custGeom>
            <a:avLst/>
            <a:gdLst/>
            <a:ahLst/>
            <a:cxnLst/>
            <a:rect l="l" t="t" r="r" b="b"/>
            <a:pathLst>
              <a:path w="7670" h="12522">
                <a:moveTo>
                  <a:pt x="6997" y="1079"/>
                </a:moveTo>
                <a:lnTo>
                  <a:pt x="7670" y="0"/>
                </a:lnTo>
                <a:lnTo>
                  <a:pt x="0" y="1252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3" name="object 2193"/>
          <p:cNvSpPr/>
          <p:nvPr/>
        </p:nvSpPr>
        <p:spPr>
          <a:xfrm>
            <a:off x="612827" y="6571391"/>
            <a:ext cx="47650" cy="41859"/>
          </a:xfrm>
          <a:custGeom>
            <a:avLst/>
            <a:gdLst/>
            <a:ahLst/>
            <a:cxnLst/>
            <a:rect l="l" t="t" r="r" b="b"/>
            <a:pathLst>
              <a:path w="47650" h="41859">
                <a:moveTo>
                  <a:pt x="4381" y="0"/>
                </a:moveTo>
                <a:lnTo>
                  <a:pt x="47650" y="0"/>
                </a:lnTo>
                <a:lnTo>
                  <a:pt x="31356" y="6324"/>
                </a:lnTo>
                <a:lnTo>
                  <a:pt x="12331" y="21513"/>
                </a:lnTo>
                <a:lnTo>
                  <a:pt x="165" y="41402"/>
                </a:lnTo>
                <a:lnTo>
                  <a:pt x="0" y="4185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4" name="object 2194"/>
          <p:cNvSpPr/>
          <p:nvPr/>
        </p:nvSpPr>
        <p:spPr>
          <a:xfrm>
            <a:off x="612997" y="6595082"/>
            <a:ext cx="10845" cy="17716"/>
          </a:xfrm>
          <a:custGeom>
            <a:avLst/>
            <a:gdLst/>
            <a:ahLst/>
            <a:cxnLst/>
            <a:rect l="l" t="t" r="r" b="b"/>
            <a:pathLst>
              <a:path w="10845" h="17716">
                <a:moveTo>
                  <a:pt x="0" y="17716"/>
                </a:moveTo>
                <a:lnTo>
                  <a:pt x="8991" y="1752"/>
                </a:lnTo>
                <a:lnTo>
                  <a:pt x="10845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5" name="object 2195"/>
          <p:cNvSpPr/>
          <p:nvPr/>
        </p:nvSpPr>
        <p:spPr>
          <a:xfrm>
            <a:off x="620661" y="6880956"/>
            <a:ext cx="10566" cy="10502"/>
          </a:xfrm>
          <a:custGeom>
            <a:avLst/>
            <a:gdLst/>
            <a:ahLst/>
            <a:cxnLst/>
            <a:rect l="l" t="t" r="r" b="b"/>
            <a:pathLst>
              <a:path w="10566" h="10502">
                <a:moveTo>
                  <a:pt x="10566" y="10502"/>
                </a:moveTo>
                <a:lnTo>
                  <a:pt x="1320" y="1816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6" name="object 2196"/>
          <p:cNvSpPr/>
          <p:nvPr/>
        </p:nvSpPr>
        <p:spPr>
          <a:xfrm>
            <a:off x="621874" y="6794178"/>
            <a:ext cx="5359" cy="7035"/>
          </a:xfrm>
          <a:custGeom>
            <a:avLst/>
            <a:gdLst/>
            <a:ahLst/>
            <a:cxnLst/>
            <a:rect l="l" t="t" r="r" b="b"/>
            <a:pathLst>
              <a:path w="5359" h="7035">
                <a:moveTo>
                  <a:pt x="0" y="7035"/>
                </a:moveTo>
                <a:lnTo>
                  <a:pt x="3289" y="1676"/>
                </a:lnTo>
                <a:lnTo>
                  <a:pt x="5359" y="0"/>
                </a:lnTo>
                <a:lnTo>
                  <a:pt x="4800" y="44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7" name="object 2197"/>
          <p:cNvSpPr/>
          <p:nvPr/>
        </p:nvSpPr>
        <p:spPr>
          <a:xfrm>
            <a:off x="620668" y="6678053"/>
            <a:ext cx="11315" cy="11252"/>
          </a:xfrm>
          <a:custGeom>
            <a:avLst/>
            <a:gdLst/>
            <a:ahLst/>
            <a:cxnLst/>
            <a:rect l="l" t="t" r="r" b="b"/>
            <a:pathLst>
              <a:path w="11315" h="11252">
                <a:moveTo>
                  <a:pt x="11315" y="11252"/>
                </a:moveTo>
                <a:lnTo>
                  <a:pt x="4470" y="5702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8" name="object 2198"/>
          <p:cNvSpPr/>
          <p:nvPr/>
        </p:nvSpPr>
        <p:spPr>
          <a:xfrm>
            <a:off x="625157" y="6579557"/>
            <a:ext cx="16713" cy="13347"/>
          </a:xfrm>
          <a:custGeom>
            <a:avLst/>
            <a:gdLst/>
            <a:ahLst/>
            <a:cxnLst/>
            <a:rect l="l" t="t" r="r" b="b"/>
            <a:pathLst>
              <a:path w="16713" h="13347">
                <a:moveTo>
                  <a:pt x="0" y="13347"/>
                </a:moveTo>
                <a:lnTo>
                  <a:pt x="13893" y="1257"/>
                </a:lnTo>
                <a:lnTo>
                  <a:pt x="1671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9" name="object 2199"/>
          <p:cNvSpPr/>
          <p:nvPr/>
        </p:nvSpPr>
        <p:spPr>
          <a:xfrm>
            <a:off x="627231" y="6772850"/>
            <a:ext cx="86334" cy="21323"/>
          </a:xfrm>
          <a:custGeom>
            <a:avLst/>
            <a:gdLst/>
            <a:ahLst/>
            <a:cxnLst/>
            <a:rect l="l" t="t" r="r" b="b"/>
            <a:pathLst>
              <a:path w="86334" h="21323">
                <a:moveTo>
                  <a:pt x="0" y="21323"/>
                </a:moveTo>
                <a:lnTo>
                  <a:pt x="16954" y="7759"/>
                </a:lnTo>
                <a:lnTo>
                  <a:pt x="40970" y="0"/>
                </a:lnTo>
                <a:lnTo>
                  <a:pt x="66459" y="1447"/>
                </a:lnTo>
                <a:lnTo>
                  <a:pt x="83705" y="8293"/>
                </a:lnTo>
                <a:lnTo>
                  <a:pt x="86334" y="1046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0" name="object 2200"/>
          <p:cNvSpPr/>
          <p:nvPr/>
        </p:nvSpPr>
        <p:spPr>
          <a:xfrm>
            <a:off x="629737" y="6780933"/>
            <a:ext cx="14058" cy="11252"/>
          </a:xfrm>
          <a:custGeom>
            <a:avLst/>
            <a:gdLst/>
            <a:ahLst/>
            <a:cxnLst/>
            <a:rect l="l" t="t" r="r" b="b"/>
            <a:pathLst>
              <a:path w="14058" h="11252">
                <a:moveTo>
                  <a:pt x="0" y="11252"/>
                </a:moveTo>
                <a:lnTo>
                  <a:pt x="13525" y="215"/>
                </a:lnTo>
                <a:lnTo>
                  <a:pt x="14058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1" name="object 2201"/>
          <p:cNvSpPr/>
          <p:nvPr/>
        </p:nvSpPr>
        <p:spPr>
          <a:xfrm>
            <a:off x="637707" y="6694986"/>
            <a:ext cx="39636" cy="11366"/>
          </a:xfrm>
          <a:custGeom>
            <a:avLst/>
            <a:gdLst/>
            <a:ahLst/>
            <a:cxnLst/>
            <a:rect l="l" t="t" r="r" b="b"/>
            <a:pathLst>
              <a:path w="39636" h="11366">
                <a:moveTo>
                  <a:pt x="0" y="0"/>
                </a:moveTo>
                <a:lnTo>
                  <a:pt x="22771" y="10325"/>
                </a:lnTo>
                <a:lnTo>
                  <a:pt x="37134" y="11150"/>
                </a:lnTo>
                <a:lnTo>
                  <a:pt x="39636" y="11366"/>
                </a:lnTo>
                <a:lnTo>
                  <a:pt x="27673" y="11366"/>
                </a:lnTo>
                <a:lnTo>
                  <a:pt x="22771" y="1032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2" name="object 2202"/>
          <p:cNvSpPr/>
          <p:nvPr/>
        </p:nvSpPr>
        <p:spPr>
          <a:xfrm>
            <a:off x="644771" y="6773260"/>
            <a:ext cx="22123" cy="7175"/>
          </a:xfrm>
          <a:custGeom>
            <a:avLst/>
            <a:gdLst/>
            <a:ahLst/>
            <a:cxnLst/>
            <a:rect l="l" t="t" r="r" b="b"/>
            <a:pathLst>
              <a:path w="22123" h="7175">
                <a:moveTo>
                  <a:pt x="0" y="7175"/>
                </a:moveTo>
                <a:lnTo>
                  <a:pt x="20612" y="0"/>
                </a:lnTo>
                <a:lnTo>
                  <a:pt x="2212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3" name="object 2203"/>
          <p:cNvSpPr/>
          <p:nvPr/>
        </p:nvSpPr>
        <p:spPr>
          <a:xfrm>
            <a:off x="649500" y="6846315"/>
            <a:ext cx="2032" cy="6591"/>
          </a:xfrm>
          <a:custGeom>
            <a:avLst/>
            <a:gdLst/>
            <a:ahLst/>
            <a:cxnLst/>
            <a:rect l="l" t="t" r="r" b="b"/>
            <a:pathLst>
              <a:path w="2031" h="6591">
                <a:moveTo>
                  <a:pt x="0" y="0"/>
                </a:moveTo>
                <a:lnTo>
                  <a:pt x="2032" y="659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4" name="object 2204"/>
          <p:cNvSpPr/>
          <p:nvPr/>
        </p:nvSpPr>
        <p:spPr>
          <a:xfrm>
            <a:off x="649069" y="6838904"/>
            <a:ext cx="0" cy="4711"/>
          </a:xfrm>
          <a:custGeom>
            <a:avLst/>
            <a:gdLst/>
            <a:ahLst/>
            <a:cxnLst/>
            <a:rect l="l" t="t" r="r" b="b"/>
            <a:pathLst>
              <a:path h="4711">
                <a:moveTo>
                  <a:pt x="0" y="471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5" name="object 2205"/>
          <p:cNvSpPr/>
          <p:nvPr/>
        </p:nvSpPr>
        <p:spPr>
          <a:xfrm>
            <a:off x="648680" y="6816285"/>
            <a:ext cx="15557" cy="25019"/>
          </a:xfrm>
          <a:custGeom>
            <a:avLst/>
            <a:gdLst/>
            <a:ahLst/>
            <a:cxnLst/>
            <a:rect l="l" t="t" r="r" b="b"/>
            <a:pathLst>
              <a:path w="15557" h="25019">
                <a:moveTo>
                  <a:pt x="0" y="25019"/>
                </a:moveTo>
                <a:lnTo>
                  <a:pt x="1511" y="15811"/>
                </a:lnTo>
                <a:lnTo>
                  <a:pt x="6045" y="7480"/>
                </a:lnTo>
                <a:lnTo>
                  <a:pt x="9461" y="4394"/>
                </a:lnTo>
                <a:lnTo>
                  <a:pt x="1555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6" name="object 2206"/>
          <p:cNvSpPr/>
          <p:nvPr/>
        </p:nvSpPr>
        <p:spPr>
          <a:xfrm>
            <a:off x="649500" y="6829612"/>
            <a:ext cx="2032" cy="6680"/>
          </a:xfrm>
          <a:custGeom>
            <a:avLst/>
            <a:gdLst/>
            <a:ahLst/>
            <a:cxnLst/>
            <a:rect l="l" t="t" r="r" b="b"/>
            <a:pathLst>
              <a:path w="2031" h="6680">
                <a:moveTo>
                  <a:pt x="0" y="6680"/>
                </a:moveTo>
                <a:lnTo>
                  <a:pt x="2032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7" name="object 2207"/>
          <p:cNvSpPr/>
          <p:nvPr/>
        </p:nvSpPr>
        <p:spPr>
          <a:xfrm>
            <a:off x="649503" y="6643321"/>
            <a:ext cx="23952" cy="22936"/>
          </a:xfrm>
          <a:custGeom>
            <a:avLst/>
            <a:gdLst/>
            <a:ahLst/>
            <a:cxnLst/>
            <a:rect l="l" t="t" r="r" b="b"/>
            <a:pathLst>
              <a:path w="23952" h="22936">
                <a:moveTo>
                  <a:pt x="23952" y="22936"/>
                </a:moveTo>
                <a:lnTo>
                  <a:pt x="16332" y="20624"/>
                </a:lnTo>
                <a:lnTo>
                  <a:pt x="12674" y="19202"/>
                </a:lnTo>
                <a:lnTo>
                  <a:pt x="5295" y="12636"/>
                </a:lnTo>
                <a:lnTo>
                  <a:pt x="685" y="4191"/>
                </a:lnTo>
                <a:lnTo>
                  <a:pt x="0" y="0"/>
                </a:lnTo>
                <a:lnTo>
                  <a:pt x="2032" y="666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8" name="object 2208"/>
          <p:cNvSpPr/>
          <p:nvPr/>
        </p:nvSpPr>
        <p:spPr>
          <a:xfrm>
            <a:off x="648675" y="6619062"/>
            <a:ext cx="8013" cy="24257"/>
          </a:xfrm>
          <a:custGeom>
            <a:avLst/>
            <a:gdLst/>
            <a:ahLst/>
            <a:cxnLst/>
            <a:rect l="l" t="t" r="r" b="b"/>
            <a:pathLst>
              <a:path w="8013" h="24256">
                <a:moveTo>
                  <a:pt x="825" y="24257"/>
                </a:moveTo>
                <a:lnTo>
                  <a:pt x="0" y="19291"/>
                </a:lnTo>
                <a:lnTo>
                  <a:pt x="1511" y="10109"/>
                </a:lnTo>
                <a:lnTo>
                  <a:pt x="3784" y="5956"/>
                </a:lnTo>
                <a:lnTo>
                  <a:pt x="801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9" name="object 2209"/>
          <p:cNvSpPr/>
          <p:nvPr/>
        </p:nvSpPr>
        <p:spPr>
          <a:xfrm>
            <a:off x="649069" y="6635993"/>
            <a:ext cx="0" cy="4711"/>
          </a:xfrm>
          <a:custGeom>
            <a:avLst/>
            <a:gdLst/>
            <a:ahLst/>
            <a:cxnLst/>
            <a:rect l="l" t="t" r="r" b="b"/>
            <a:pathLst>
              <a:path h="4711">
                <a:moveTo>
                  <a:pt x="0" y="471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0" name="object 2210"/>
          <p:cNvSpPr/>
          <p:nvPr/>
        </p:nvSpPr>
        <p:spPr>
          <a:xfrm>
            <a:off x="649500" y="6626705"/>
            <a:ext cx="2032" cy="6591"/>
          </a:xfrm>
          <a:custGeom>
            <a:avLst/>
            <a:gdLst/>
            <a:ahLst/>
            <a:cxnLst/>
            <a:rect l="l" t="t" r="r" b="b"/>
            <a:pathLst>
              <a:path w="2031" h="6591">
                <a:moveTo>
                  <a:pt x="0" y="6591"/>
                </a:moveTo>
                <a:lnTo>
                  <a:pt x="2032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1" name="object 2211"/>
          <p:cNvSpPr/>
          <p:nvPr/>
        </p:nvSpPr>
        <p:spPr>
          <a:xfrm>
            <a:off x="652465" y="6854593"/>
            <a:ext cx="4229" cy="5956"/>
          </a:xfrm>
          <a:custGeom>
            <a:avLst/>
            <a:gdLst/>
            <a:ahLst/>
            <a:cxnLst/>
            <a:rect l="l" t="t" r="r" b="b"/>
            <a:pathLst>
              <a:path w="4229" h="5956">
                <a:moveTo>
                  <a:pt x="4229" y="5956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2" name="object 2212"/>
          <p:cNvSpPr/>
          <p:nvPr/>
        </p:nvSpPr>
        <p:spPr>
          <a:xfrm>
            <a:off x="652465" y="6821972"/>
            <a:ext cx="4229" cy="5956"/>
          </a:xfrm>
          <a:custGeom>
            <a:avLst/>
            <a:gdLst/>
            <a:ahLst/>
            <a:cxnLst/>
            <a:rect l="l" t="t" r="r" b="b"/>
            <a:pathLst>
              <a:path w="4229" h="5956">
                <a:moveTo>
                  <a:pt x="4229" y="0"/>
                </a:moveTo>
                <a:lnTo>
                  <a:pt x="0" y="5956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3" name="object 2213"/>
          <p:cNvSpPr/>
          <p:nvPr/>
        </p:nvSpPr>
        <p:spPr>
          <a:xfrm>
            <a:off x="652465" y="6651683"/>
            <a:ext cx="4229" cy="5956"/>
          </a:xfrm>
          <a:custGeom>
            <a:avLst/>
            <a:gdLst/>
            <a:ahLst/>
            <a:cxnLst/>
            <a:rect l="l" t="t" r="r" b="b"/>
            <a:pathLst>
              <a:path w="4229" h="5956">
                <a:moveTo>
                  <a:pt x="4229" y="5956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4" name="object 2214"/>
          <p:cNvSpPr/>
          <p:nvPr/>
        </p:nvSpPr>
        <p:spPr>
          <a:xfrm>
            <a:off x="652459" y="6610418"/>
            <a:ext cx="53022" cy="55841"/>
          </a:xfrm>
          <a:custGeom>
            <a:avLst/>
            <a:gdLst/>
            <a:ahLst/>
            <a:cxnLst/>
            <a:rect l="l" t="t" r="r" b="b"/>
            <a:pathLst>
              <a:path w="53022" h="55841">
                <a:moveTo>
                  <a:pt x="0" y="14604"/>
                </a:moveTo>
                <a:lnTo>
                  <a:pt x="2286" y="10375"/>
                </a:lnTo>
                <a:lnTo>
                  <a:pt x="9715" y="3746"/>
                </a:lnTo>
                <a:lnTo>
                  <a:pt x="19380" y="0"/>
                </a:lnTo>
                <a:lnTo>
                  <a:pt x="29895" y="25"/>
                </a:lnTo>
                <a:lnTo>
                  <a:pt x="34899" y="2006"/>
                </a:lnTo>
                <a:lnTo>
                  <a:pt x="39547" y="3759"/>
                </a:lnTo>
                <a:lnTo>
                  <a:pt x="46964" y="10375"/>
                </a:lnTo>
                <a:lnTo>
                  <a:pt x="51511" y="18770"/>
                </a:lnTo>
                <a:lnTo>
                  <a:pt x="53022" y="27952"/>
                </a:lnTo>
                <a:lnTo>
                  <a:pt x="51498" y="37160"/>
                </a:lnTo>
                <a:lnTo>
                  <a:pt x="46964" y="45491"/>
                </a:lnTo>
                <a:lnTo>
                  <a:pt x="39522" y="52108"/>
                </a:lnTo>
                <a:lnTo>
                  <a:pt x="29870" y="55841"/>
                </a:lnTo>
                <a:lnTo>
                  <a:pt x="19354" y="55841"/>
                </a:lnTo>
                <a:lnTo>
                  <a:pt x="13373" y="5353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5" name="object 2215"/>
          <p:cNvSpPr/>
          <p:nvPr/>
        </p:nvSpPr>
        <p:spPr>
          <a:xfrm>
            <a:off x="654792" y="6573379"/>
            <a:ext cx="558" cy="215"/>
          </a:xfrm>
          <a:custGeom>
            <a:avLst/>
            <a:gdLst/>
            <a:ahLst/>
            <a:cxnLst/>
            <a:rect l="l" t="t" r="r" b="b"/>
            <a:pathLst>
              <a:path w="558" h="215">
                <a:moveTo>
                  <a:pt x="0" y="215"/>
                </a:moveTo>
                <a:lnTo>
                  <a:pt x="558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6" name="object 2216"/>
          <p:cNvSpPr/>
          <p:nvPr/>
        </p:nvSpPr>
        <p:spPr>
          <a:xfrm>
            <a:off x="657298" y="6956929"/>
            <a:ext cx="67132" cy="0"/>
          </a:xfrm>
          <a:custGeom>
            <a:avLst/>
            <a:gdLst/>
            <a:ahLst/>
            <a:cxnLst/>
            <a:rect l="l" t="t" r="r" b="b"/>
            <a:pathLst>
              <a:path w="67132">
                <a:moveTo>
                  <a:pt x="0" y="0"/>
                </a:moveTo>
                <a:lnTo>
                  <a:pt x="67132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7" name="object 2217"/>
          <p:cNvSpPr/>
          <p:nvPr/>
        </p:nvSpPr>
        <p:spPr>
          <a:xfrm>
            <a:off x="658140" y="6861845"/>
            <a:ext cx="6096" cy="4406"/>
          </a:xfrm>
          <a:custGeom>
            <a:avLst/>
            <a:gdLst/>
            <a:ahLst/>
            <a:cxnLst/>
            <a:rect l="l" t="t" r="r" b="b"/>
            <a:pathLst>
              <a:path w="6095" h="4406">
                <a:moveTo>
                  <a:pt x="0" y="0"/>
                </a:moveTo>
                <a:lnTo>
                  <a:pt x="6096" y="4406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8" name="object 2218"/>
          <p:cNvSpPr/>
          <p:nvPr/>
        </p:nvSpPr>
        <p:spPr>
          <a:xfrm>
            <a:off x="658140" y="6813348"/>
            <a:ext cx="25095" cy="7327"/>
          </a:xfrm>
          <a:custGeom>
            <a:avLst/>
            <a:gdLst/>
            <a:ahLst/>
            <a:cxnLst/>
            <a:rect l="l" t="t" r="r" b="b"/>
            <a:pathLst>
              <a:path w="25095" h="7327">
                <a:moveTo>
                  <a:pt x="0" y="7327"/>
                </a:moveTo>
                <a:lnTo>
                  <a:pt x="4038" y="3746"/>
                </a:lnTo>
                <a:lnTo>
                  <a:pt x="13690" y="0"/>
                </a:lnTo>
                <a:lnTo>
                  <a:pt x="16586" y="0"/>
                </a:lnTo>
                <a:lnTo>
                  <a:pt x="25095" y="35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9" name="object 2219"/>
          <p:cNvSpPr/>
          <p:nvPr/>
        </p:nvSpPr>
        <p:spPr>
          <a:xfrm>
            <a:off x="658136" y="6658935"/>
            <a:ext cx="6096" cy="4406"/>
          </a:xfrm>
          <a:custGeom>
            <a:avLst/>
            <a:gdLst/>
            <a:ahLst/>
            <a:cxnLst/>
            <a:rect l="l" t="t" r="r" b="b"/>
            <a:pathLst>
              <a:path w="6095" h="4406">
                <a:moveTo>
                  <a:pt x="6095" y="4406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0" name="object 2220"/>
          <p:cNvSpPr/>
          <p:nvPr/>
        </p:nvSpPr>
        <p:spPr>
          <a:xfrm>
            <a:off x="658140" y="6613359"/>
            <a:ext cx="6096" cy="4406"/>
          </a:xfrm>
          <a:custGeom>
            <a:avLst/>
            <a:gdLst/>
            <a:ahLst/>
            <a:cxnLst/>
            <a:rect l="l" t="t" r="r" b="b"/>
            <a:pathLst>
              <a:path w="6095" h="4406">
                <a:moveTo>
                  <a:pt x="0" y="4406"/>
                </a:moveTo>
                <a:lnTo>
                  <a:pt x="609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1" name="object 2221"/>
          <p:cNvSpPr/>
          <p:nvPr/>
        </p:nvSpPr>
        <p:spPr>
          <a:xfrm>
            <a:off x="665835" y="6866853"/>
            <a:ext cx="7620" cy="2336"/>
          </a:xfrm>
          <a:custGeom>
            <a:avLst/>
            <a:gdLst/>
            <a:ahLst/>
            <a:cxnLst/>
            <a:rect l="l" t="t" r="r" b="b"/>
            <a:pathLst>
              <a:path w="7620" h="2336">
                <a:moveTo>
                  <a:pt x="7620" y="2336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2" name="object 2222"/>
          <p:cNvSpPr/>
          <p:nvPr/>
        </p:nvSpPr>
        <p:spPr>
          <a:xfrm>
            <a:off x="665830" y="6813354"/>
            <a:ext cx="7620" cy="2311"/>
          </a:xfrm>
          <a:custGeom>
            <a:avLst/>
            <a:gdLst/>
            <a:ahLst/>
            <a:cxnLst/>
            <a:rect l="l" t="t" r="r" b="b"/>
            <a:pathLst>
              <a:path w="7620" h="2311">
                <a:moveTo>
                  <a:pt x="0" y="2311"/>
                </a:moveTo>
                <a:lnTo>
                  <a:pt x="762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3" name="object 2223"/>
          <p:cNvSpPr/>
          <p:nvPr/>
        </p:nvSpPr>
        <p:spPr>
          <a:xfrm>
            <a:off x="665830" y="6610418"/>
            <a:ext cx="7620" cy="2336"/>
          </a:xfrm>
          <a:custGeom>
            <a:avLst/>
            <a:gdLst/>
            <a:ahLst/>
            <a:cxnLst/>
            <a:rect l="l" t="t" r="r" b="b"/>
            <a:pathLst>
              <a:path w="7620" h="2336">
                <a:moveTo>
                  <a:pt x="0" y="2336"/>
                </a:moveTo>
                <a:lnTo>
                  <a:pt x="762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4" name="object 2224"/>
          <p:cNvSpPr/>
          <p:nvPr/>
        </p:nvSpPr>
        <p:spPr>
          <a:xfrm>
            <a:off x="669827" y="6772940"/>
            <a:ext cx="21488" cy="1231"/>
          </a:xfrm>
          <a:custGeom>
            <a:avLst/>
            <a:gdLst/>
            <a:ahLst/>
            <a:cxnLst/>
            <a:rect l="l" t="t" r="r" b="b"/>
            <a:pathLst>
              <a:path w="21488" h="1231">
                <a:moveTo>
                  <a:pt x="0" y="0"/>
                </a:moveTo>
                <a:lnTo>
                  <a:pt x="18961" y="330"/>
                </a:lnTo>
                <a:lnTo>
                  <a:pt x="21488" y="123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5" name="object 2225"/>
          <p:cNvSpPr/>
          <p:nvPr/>
        </p:nvSpPr>
        <p:spPr>
          <a:xfrm>
            <a:off x="674838" y="6848819"/>
            <a:ext cx="29375" cy="20370"/>
          </a:xfrm>
          <a:custGeom>
            <a:avLst/>
            <a:gdLst/>
            <a:ahLst/>
            <a:cxnLst/>
            <a:rect l="l" t="t" r="r" b="b"/>
            <a:pathLst>
              <a:path w="29375" h="20370">
                <a:moveTo>
                  <a:pt x="0" y="20370"/>
                </a:moveTo>
                <a:lnTo>
                  <a:pt x="7493" y="20370"/>
                </a:lnTo>
                <a:lnTo>
                  <a:pt x="17145" y="16636"/>
                </a:lnTo>
                <a:lnTo>
                  <a:pt x="24536" y="10020"/>
                </a:lnTo>
                <a:lnTo>
                  <a:pt x="29121" y="1663"/>
                </a:lnTo>
                <a:lnTo>
                  <a:pt x="29375" y="0"/>
                </a:lnTo>
                <a:lnTo>
                  <a:pt x="29133" y="151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6" name="object 2226"/>
          <p:cNvSpPr/>
          <p:nvPr/>
        </p:nvSpPr>
        <p:spPr>
          <a:xfrm>
            <a:off x="674838" y="6665915"/>
            <a:ext cx="8382" cy="342"/>
          </a:xfrm>
          <a:custGeom>
            <a:avLst/>
            <a:gdLst/>
            <a:ahLst/>
            <a:cxnLst/>
            <a:rect l="l" t="t" r="r" b="b"/>
            <a:pathLst>
              <a:path w="8381" h="342">
                <a:moveTo>
                  <a:pt x="0" y="342"/>
                </a:moveTo>
                <a:lnTo>
                  <a:pt x="8382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7" name="object 2227"/>
          <p:cNvSpPr/>
          <p:nvPr/>
        </p:nvSpPr>
        <p:spPr>
          <a:xfrm>
            <a:off x="674838" y="6813354"/>
            <a:ext cx="24599" cy="10414"/>
          </a:xfrm>
          <a:custGeom>
            <a:avLst/>
            <a:gdLst/>
            <a:ahLst/>
            <a:cxnLst/>
            <a:rect l="l" t="t" r="r" b="b"/>
            <a:pathLst>
              <a:path w="24599" h="10414">
                <a:moveTo>
                  <a:pt x="0" y="0"/>
                </a:moveTo>
                <a:lnTo>
                  <a:pt x="7518" y="0"/>
                </a:lnTo>
                <a:lnTo>
                  <a:pt x="12522" y="2006"/>
                </a:lnTo>
                <a:lnTo>
                  <a:pt x="17170" y="3733"/>
                </a:lnTo>
                <a:lnTo>
                  <a:pt x="24599" y="10414"/>
                </a:lnTo>
                <a:lnTo>
                  <a:pt x="23799" y="965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8" name="object 2228"/>
          <p:cNvSpPr/>
          <p:nvPr/>
        </p:nvSpPr>
        <p:spPr>
          <a:xfrm>
            <a:off x="674838" y="6610443"/>
            <a:ext cx="8407" cy="330"/>
          </a:xfrm>
          <a:custGeom>
            <a:avLst/>
            <a:gdLst/>
            <a:ahLst/>
            <a:cxnLst/>
            <a:rect l="l" t="t" r="r" b="b"/>
            <a:pathLst>
              <a:path w="8407" h="330">
                <a:moveTo>
                  <a:pt x="0" y="0"/>
                </a:moveTo>
                <a:lnTo>
                  <a:pt x="8407" y="33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9" name="object 2229"/>
          <p:cNvSpPr/>
          <p:nvPr/>
        </p:nvSpPr>
        <p:spPr>
          <a:xfrm>
            <a:off x="677339" y="6701513"/>
            <a:ext cx="25057" cy="5245"/>
          </a:xfrm>
          <a:custGeom>
            <a:avLst/>
            <a:gdLst/>
            <a:ahLst/>
            <a:cxnLst/>
            <a:rect l="l" t="t" r="r" b="b"/>
            <a:pathLst>
              <a:path w="25057" h="5245">
                <a:moveTo>
                  <a:pt x="8623" y="5245"/>
                </a:moveTo>
                <a:lnTo>
                  <a:pt x="11455" y="4838"/>
                </a:lnTo>
                <a:lnTo>
                  <a:pt x="25057" y="0"/>
                </a:lnTo>
                <a:lnTo>
                  <a:pt x="22555" y="749"/>
                </a:lnTo>
                <a:lnTo>
                  <a:pt x="8623" y="5245"/>
                </a:lnTo>
                <a:lnTo>
                  <a:pt x="0" y="4838"/>
                </a:lnTo>
                <a:lnTo>
                  <a:pt x="1193" y="4838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0" name="object 2230"/>
          <p:cNvSpPr/>
          <p:nvPr/>
        </p:nvSpPr>
        <p:spPr>
          <a:xfrm>
            <a:off x="687365" y="6865192"/>
            <a:ext cx="4927" cy="2032"/>
          </a:xfrm>
          <a:custGeom>
            <a:avLst/>
            <a:gdLst/>
            <a:ahLst/>
            <a:cxnLst/>
            <a:rect l="l" t="t" r="r" b="b"/>
            <a:pathLst>
              <a:path w="4927" h="2031">
                <a:moveTo>
                  <a:pt x="0" y="2032"/>
                </a:moveTo>
                <a:lnTo>
                  <a:pt x="492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1" name="object 2231"/>
          <p:cNvSpPr/>
          <p:nvPr/>
        </p:nvSpPr>
        <p:spPr>
          <a:xfrm>
            <a:off x="687365" y="6662257"/>
            <a:ext cx="4927" cy="2057"/>
          </a:xfrm>
          <a:custGeom>
            <a:avLst/>
            <a:gdLst/>
            <a:ahLst/>
            <a:cxnLst/>
            <a:rect l="l" t="t" r="r" b="b"/>
            <a:pathLst>
              <a:path w="4927" h="2057">
                <a:moveTo>
                  <a:pt x="0" y="2057"/>
                </a:moveTo>
                <a:lnTo>
                  <a:pt x="492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2" name="object 2232"/>
          <p:cNvSpPr/>
          <p:nvPr/>
        </p:nvSpPr>
        <p:spPr>
          <a:xfrm>
            <a:off x="687365" y="6612430"/>
            <a:ext cx="4927" cy="1981"/>
          </a:xfrm>
          <a:custGeom>
            <a:avLst/>
            <a:gdLst/>
            <a:ahLst/>
            <a:cxnLst/>
            <a:rect l="l" t="t" r="r" b="b"/>
            <a:pathLst>
              <a:path w="4927" h="1981">
                <a:moveTo>
                  <a:pt x="0" y="0"/>
                </a:moveTo>
                <a:lnTo>
                  <a:pt x="4927" y="198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3" name="object 2233"/>
          <p:cNvSpPr/>
          <p:nvPr/>
        </p:nvSpPr>
        <p:spPr>
          <a:xfrm>
            <a:off x="687363" y="6815368"/>
            <a:ext cx="4927" cy="1981"/>
          </a:xfrm>
          <a:custGeom>
            <a:avLst/>
            <a:gdLst/>
            <a:ahLst/>
            <a:cxnLst/>
            <a:rect l="l" t="t" r="r" b="b"/>
            <a:pathLst>
              <a:path w="4927" h="1981">
                <a:moveTo>
                  <a:pt x="4927" y="198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4" name="object 2234"/>
          <p:cNvSpPr/>
          <p:nvPr/>
        </p:nvSpPr>
        <p:spPr>
          <a:xfrm>
            <a:off x="693694" y="6891978"/>
            <a:ext cx="56337" cy="16243"/>
          </a:xfrm>
          <a:custGeom>
            <a:avLst/>
            <a:gdLst/>
            <a:ahLst/>
            <a:cxnLst/>
            <a:rect l="l" t="t" r="r" b="b"/>
            <a:pathLst>
              <a:path w="56337" h="16243">
                <a:moveTo>
                  <a:pt x="16243" y="9956"/>
                </a:moveTo>
                <a:lnTo>
                  <a:pt x="21424" y="6819"/>
                </a:lnTo>
                <a:lnTo>
                  <a:pt x="28701" y="0"/>
                </a:lnTo>
                <a:lnTo>
                  <a:pt x="16243" y="9956"/>
                </a:lnTo>
                <a:lnTo>
                  <a:pt x="0" y="16243"/>
                </a:lnTo>
                <a:lnTo>
                  <a:pt x="56337" y="16243"/>
                </a:lnTo>
                <a:lnTo>
                  <a:pt x="54038" y="1624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5" name="object 2235"/>
          <p:cNvSpPr/>
          <p:nvPr/>
        </p:nvSpPr>
        <p:spPr>
          <a:xfrm>
            <a:off x="694883" y="6858848"/>
            <a:ext cx="4470" cy="4013"/>
          </a:xfrm>
          <a:custGeom>
            <a:avLst/>
            <a:gdLst/>
            <a:ahLst/>
            <a:cxnLst/>
            <a:rect l="l" t="t" r="r" b="b"/>
            <a:pathLst>
              <a:path w="4470" h="4013">
                <a:moveTo>
                  <a:pt x="0" y="4013"/>
                </a:moveTo>
                <a:lnTo>
                  <a:pt x="4470" y="0"/>
                </a:lnTo>
                <a:lnTo>
                  <a:pt x="3759" y="66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6" name="object 2236"/>
          <p:cNvSpPr/>
          <p:nvPr/>
        </p:nvSpPr>
        <p:spPr>
          <a:xfrm>
            <a:off x="694883" y="6819682"/>
            <a:ext cx="10604" cy="29133"/>
          </a:xfrm>
          <a:custGeom>
            <a:avLst/>
            <a:gdLst/>
            <a:ahLst/>
            <a:cxnLst/>
            <a:rect l="l" t="t" r="r" b="b"/>
            <a:pathLst>
              <a:path w="10604" h="29133">
                <a:moveTo>
                  <a:pt x="0" y="0"/>
                </a:moveTo>
                <a:lnTo>
                  <a:pt x="4559" y="4076"/>
                </a:lnTo>
                <a:lnTo>
                  <a:pt x="9093" y="12420"/>
                </a:lnTo>
                <a:lnTo>
                  <a:pt x="10604" y="21628"/>
                </a:lnTo>
                <a:lnTo>
                  <a:pt x="9334" y="29133"/>
                </a:lnTo>
                <a:lnTo>
                  <a:pt x="10604" y="21628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7" name="object 2237"/>
          <p:cNvSpPr/>
          <p:nvPr/>
        </p:nvSpPr>
        <p:spPr>
          <a:xfrm>
            <a:off x="694883" y="6774841"/>
            <a:ext cx="51104" cy="117132"/>
          </a:xfrm>
          <a:custGeom>
            <a:avLst/>
            <a:gdLst/>
            <a:ahLst/>
            <a:cxnLst/>
            <a:rect l="l" t="t" r="r" b="b"/>
            <a:pathLst>
              <a:path w="51104" h="117132">
                <a:moveTo>
                  <a:pt x="0" y="0"/>
                </a:moveTo>
                <a:lnTo>
                  <a:pt x="21602" y="9779"/>
                </a:lnTo>
                <a:lnTo>
                  <a:pt x="38620" y="26720"/>
                </a:lnTo>
                <a:lnTo>
                  <a:pt x="48552" y="47498"/>
                </a:lnTo>
                <a:lnTo>
                  <a:pt x="51104" y="69875"/>
                </a:lnTo>
                <a:lnTo>
                  <a:pt x="46291" y="91973"/>
                </a:lnTo>
                <a:lnTo>
                  <a:pt x="34112" y="111861"/>
                </a:lnTo>
                <a:lnTo>
                  <a:pt x="27520" y="11713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8" name="object 2238"/>
          <p:cNvSpPr/>
          <p:nvPr/>
        </p:nvSpPr>
        <p:spPr>
          <a:xfrm>
            <a:off x="694883" y="6616772"/>
            <a:ext cx="4559" cy="4076"/>
          </a:xfrm>
          <a:custGeom>
            <a:avLst/>
            <a:gdLst/>
            <a:ahLst/>
            <a:cxnLst/>
            <a:rect l="l" t="t" r="r" b="b"/>
            <a:pathLst>
              <a:path w="4559" h="4076">
                <a:moveTo>
                  <a:pt x="0" y="0"/>
                </a:moveTo>
                <a:lnTo>
                  <a:pt x="4559" y="4076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9" name="object 2239"/>
          <p:cNvSpPr/>
          <p:nvPr/>
        </p:nvSpPr>
        <p:spPr>
          <a:xfrm>
            <a:off x="693694" y="6571391"/>
            <a:ext cx="22047" cy="10007"/>
          </a:xfrm>
          <a:custGeom>
            <a:avLst/>
            <a:gdLst/>
            <a:ahLst/>
            <a:cxnLst/>
            <a:rect l="l" t="t" r="r" b="b"/>
            <a:pathLst>
              <a:path w="22047" h="10007">
                <a:moveTo>
                  <a:pt x="0" y="0"/>
                </a:moveTo>
                <a:lnTo>
                  <a:pt x="1193" y="0"/>
                </a:lnTo>
                <a:lnTo>
                  <a:pt x="0" y="0"/>
                </a:lnTo>
                <a:lnTo>
                  <a:pt x="21424" y="9423"/>
                </a:lnTo>
                <a:lnTo>
                  <a:pt x="22047" y="1000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0" name="object 2240"/>
          <p:cNvSpPr/>
          <p:nvPr/>
        </p:nvSpPr>
        <p:spPr>
          <a:xfrm>
            <a:off x="694883" y="6655849"/>
            <a:ext cx="4559" cy="4102"/>
          </a:xfrm>
          <a:custGeom>
            <a:avLst/>
            <a:gdLst/>
            <a:ahLst/>
            <a:cxnLst/>
            <a:rect l="l" t="t" r="r" b="b"/>
            <a:pathLst>
              <a:path w="4559" h="4102">
                <a:moveTo>
                  <a:pt x="0" y="4102"/>
                </a:moveTo>
                <a:lnTo>
                  <a:pt x="4559" y="0"/>
                </a:lnTo>
                <a:lnTo>
                  <a:pt x="3543" y="92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1" name="object 2241"/>
          <p:cNvSpPr/>
          <p:nvPr/>
        </p:nvSpPr>
        <p:spPr>
          <a:xfrm>
            <a:off x="694883" y="6571391"/>
            <a:ext cx="62852" cy="0"/>
          </a:xfrm>
          <a:custGeom>
            <a:avLst/>
            <a:gdLst/>
            <a:ahLst/>
            <a:cxnLst/>
            <a:rect l="l" t="t" r="r" b="b"/>
            <a:pathLst>
              <a:path w="62852">
                <a:moveTo>
                  <a:pt x="0" y="0"/>
                </a:moveTo>
                <a:lnTo>
                  <a:pt x="62852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2" name="object 2242"/>
          <p:cNvSpPr/>
          <p:nvPr/>
        </p:nvSpPr>
        <p:spPr>
          <a:xfrm>
            <a:off x="699350" y="6858779"/>
            <a:ext cx="88" cy="63"/>
          </a:xfrm>
          <a:custGeom>
            <a:avLst/>
            <a:gdLst/>
            <a:ahLst/>
            <a:cxnLst/>
            <a:rect l="l" t="t" r="r" b="b"/>
            <a:pathLst>
              <a:path w="88" h="63">
                <a:moveTo>
                  <a:pt x="88" y="0"/>
                </a:moveTo>
                <a:lnTo>
                  <a:pt x="0" y="6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3" name="object 2243"/>
          <p:cNvSpPr/>
          <p:nvPr/>
        </p:nvSpPr>
        <p:spPr>
          <a:xfrm>
            <a:off x="698642" y="6620095"/>
            <a:ext cx="711" cy="673"/>
          </a:xfrm>
          <a:custGeom>
            <a:avLst/>
            <a:gdLst/>
            <a:ahLst/>
            <a:cxnLst/>
            <a:rect l="l" t="t" r="r" b="b"/>
            <a:pathLst>
              <a:path w="711" h="673">
                <a:moveTo>
                  <a:pt x="711" y="673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4" name="object 2244"/>
          <p:cNvSpPr/>
          <p:nvPr/>
        </p:nvSpPr>
        <p:spPr>
          <a:xfrm>
            <a:off x="697386" y="6573081"/>
            <a:ext cx="48488" cy="67792"/>
          </a:xfrm>
          <a:custGeom>
            <a:avLst/>
            <a:gdLst/>
            <a:ahLst/>
            <a:cxnLst/>
            <a:rect l="l" t="t" r="r" b="b"/>
            <a:pathLst>
              <a:path w="48488" h="67792">
                <a:moveTo>
                  <a:pt x="8102" y="65290"/>
                </a:moveTo>
                <a:lnTo>
                  <a:pt x="48488" y="67792"/>
                </a:lnTo>
                <a:lnTo>
                  <a:pt x="46050" y="46367"/>
                </a:lnTo>
                <a:lnTo>
                  <a:pt x="36118" y="25565"/>
                </a:lnTo>
                <a:lnTo>
                  <a:pt x="19100" y="8636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5" name="object 2245"/>
          <p:cNvSpPr/>
          <p:nvPr/>
        </p:nvSpPr>
        <p:spPr>
          <a:xfrm>
            <a:off x="697388" y="6522683"/>
            <a:ext cx="25679" cy="0"/>
          </a:xfrm>
          <a:custGeom>
            <a:avLst/>
            <a:gdLst/>
            <a:ahLst/>
            <a:cxnLst/>
            <a:rect l="l" t="t" r="r" b="b"/>
            <a:pathLst>
              <a:path w="25679">
                <a:moveTo>
                  <a:pt x="0" y="0"/>
                </a:moveTo>
                <a:lnTo>
                  <a:pt x="25679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6" name="object 2246"/>
          <p:cNvSpPr/>
          <p:nvPr/>
        </p:nvSpPr>
        <p:spPr>
          <a:xfrm>
            <a:off x="704231" y="6833786"/>
            <a:ext cx="1257" cy="7518"/>
          </a:xfrm>
          <a:custGeom>
            <a:avLst/>
            <a:gdLst/>
            <a:ahLst/>
            <a:cxnLst/>
            <a:rect l="l" t="t" r="r" b="b"/>
            <a:pathLst>
              <a:path w="1257" h="7518">
                <a:moveTo>
                  <a:pt x="1257" y="7518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7" name="object 2247"/>
          <p:cNvSpPr/>
          <p:nvPr/>
        </p:nvSpPr>
        <p:spPr>
          <a:xfrm>
            <a:off x="702400" y="6700772"/>
            <a:ext cx="2057" cy="736"/>
          </a:xfrm>
          <a:custGeom>
            <a:avLst/>
            <a:gdLst/>
            <a:ahLst/>
            <a:cxnLst/>
            <a:rect l="l" t="t" r="r" b="b"/>
            <a:pathLst>
              <a:path w="2057" h="736">
                <a:moveTo>
                  <a:pt x="0" y="736"/>
                </a:moveTo>
                <a:lnTo>
                  <a:pt x="205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8" name="object 2248"/>
          <p:cNvSpPr/>
          <p:nvPr/>
        </p:nvSpPr>
        <p:spPr>
          <a:xfrm>
            <a:off x="703889" y="6687063"/>
            <a:ext cx="21082" cy="13906"/>
          </a:xfrm>
          <a:custGeom>
            <a:avLst/>
            <a:gdLst/>
            <a:ahLst/>
            <a:cxnLst/>
            <a:rect l="l" t="t" r="r" b="b"/>
            <a:pathLst>
              <a:path w="21082" h="13906">
                <a:moveTo>
                  <a:pt x="0" y="13906"/>
                </a:moveTo>
                <a:lnTo>
                  <a:pt x="6045" y="11938"/>
                </a:lnTo>
                <a:lnTo>
                  <a:pt x="21082" y="0"/>
                </a:lnTo>
                <a:lnTo>
                  <a:pt x="6972" y="11442"/>
                </a:lnTo>
                <a:lnTo>
                  <a:pt x="6045" y="11938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9" name="object 2249"/>
          <p:cNvSpPr/>
          <p:nvPr/>
        </p:nvSpPr>
        <p:spPr>
          <a:xfrm>
            <a:off x="704235" y="6633302"/>
            <a:ext cx="1257" cy="12522"/>
          </a:xfrm>
          <a:custGeom>
            <a:avLst/>
            <a:gdLst/>
            <a:ahLst/>
            <a:cxnLst/>
            <a:rect l="l" t="t" r="r" b="b"/>
            <a:pathLst>
              <a:path w="1257" h="12522">
                <a:moveTo>
                  <a:pt x="0" y="12522"/>
                </a:moveTo>
                <a:lnTo>
                  <a:pt x="1257" y="5054"/>
                </a:lnTo>
                <a:lnTo>
                  <a:pt x="406" y="0"/>
                </a:lnTo>
                <a:lnTo>
                  <a:pt x="495" y="46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0" name="object 2250"/>
          <p:cNvSpPr/>
          <p:nvPr/>
        </p:nvSpPr>
        <p:spPr>
          <a:xfrm>
            <a:off x="704213" y="6630794"/>
            <a:ext cx="431" cy="2501"/>
          </a:xfrm>
          <a:custGeom>
            <a:avLst/>
            <a:gdLst/>
            <a:ahLst/>
            <a:cxnLst/>
            <a:rect l="l" t="t" r="r" b="b"/>
            <a:pathLst>
              <a:path w="431" h="2501">
                <a:moveTo>
                  <a:pt x="431" y="250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1" name="object 2251"/>
          <p:cNvSpPr/>
          <p:nvPr/>
        </p:nvSpPr>
        <p:spPr>
          <a:xfrm>
            <a:off x="709941" y="6780805"/>
            <a:ext cx="990" cy="342"/>
          </a:xfrm>
          <a:custGeom>
            <a:avLst/>
            <a:gdLst/>
            <a:ahLst/>
            <a:cxnLst/>
            <a:rect l="l" t="t" r="r" b="b"/>
            <a:pathLst>
              <a:path w="990" h="342">
                <a:moveTo>
                  <a:pt x="990" y="342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2" name="object 2252"/>
          <p:cNvSpPr/>
          <p:nvPr/>
        </p:nvSpPr>
        <p:spPr>
          <a:xfrm>
            <a:off x="714842" y="6898933"/>
            <a:ext cx="63" cy="0"/>
          </a:xfrm>
          <a:custGeom>
            <a:avLst/>
            <a:gdLst/>
            <a:ahLst/>
            <a:cxnLst/>
            <a:rect l="l" t="t" r="r" b="b"/>
            <a:pathLst>
              <a:path w="63">
                <a:moveTo>
                  <a:pt x="63" y="0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3" name="object 2253"/>
          <p:cNvSpPr/>
          <p:nvPr/>
        </p:nvSpPr>
        <p:spPr>
          <a:xfrm>
            <a:off x="716481" y="6784627"/>
            <a:ext cx="14490" cy="14427"/>
          </a:xfrm>
          <a:custGeom>
            <a:avLst/>
            <a:gdLst/>
            <a:ahLst/>
            <a:cxnLst/>
            <a:rect l="l" t="t" r="r" b="b"/>
            <a:pathLst>
              <a:path w="14490" h="14427">
                <a:moveTo>
                  <a:pt x="0" y="0"/>
                </a:moveTo>
                <a:lnTo>
                  <a:pt x="12547" y="11226"/>
                </a:lnTo>
                <a:lnTo>
                  <a:pt x="14490" y="1442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4" name="object 2254"/>
          <p:cNvSpPr/>
          <p:nvPr/>
        </p:nvSpPr>
        <p:spPr>
          <a:xfrm>
            <a:off x="717951" y="6583184"/>
            <a:ext cx="14770" cy="14693"/>
          </a:xfrm>
          <a:custGeom>
            <a:avLst/>
            <a:gdLst/>
            <a:ahLst/>
            <a:cxnLst/>
            <a:rect l="l" t="t" r="r" b="b"/>
            <a:pathLst>
              <a:path w="14770" h="14693">
                <a:moveTo>
                  <a:pt x="0" y="0"/>
                </a:moveTo>
                <a:lnTo>
                  <a:pt x="14236" y="13652"/>
                </a:lnTo>
                <a:lnTo>
                  <a:pt x="14770" y="1469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5" name="object 2255"/>
          <p:cNvSpPr/>
          <p:nvPr/>
        </p:nvSpPr>
        <p:spPr>
          <a:xfrm>
            <a:off x="724971" y="6684163"/>
            <a:ext cx="3568" cy="2895"/>
          </a:xfrm>
          <a:custGeom>
            <a:avLst/>
            <a:gdLst/>
            <a:ahLst/>
            <a:cxnLst/>
            <a:rect l="l" t="t" r="r" b="b"/>
            <a:pathLst>
              <a:path w="3568" h="2895">
                <a:moveTo>
                  <a:pt x="0" y="2895"/>
                </a:moveTo>
                <a:lnTo>
                  <a:pt x="3568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6" name="object 2256"/>
          <p:cNvSpPr/>
          <p:nvPr/>
        </p:nvSpPr>
        <p:spPr>
          <a:xfrm>
            <a:off x="727477" y="6661482"/>
            <a:ext cx="14211" cy="23545"/>
          </a:xfrm>
          <a:custGeom>
            <a:avLst/>
            <a:gdLst/>
            <a:ahLst/>
            <a:cxnLst/>
            <a:rect l="l" t="t" r="r" b="b"/>
            <a:pathLst>
              <a:path w="14211" h="23545">
                <a:moveTo>
                  <a:pt x="0" y="23545"/>
                </a:moveTo>
                <a:lnTo>
                  <a:pt x="1511" y="22288"/>
                </a:lnTo>
                <a:lnTo>
                  <a:pt x="13690" y="2425"/>
                </a:lnTo>
                <a:lnTo>
                  <a:pt x="14211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7" name="object 2257"/>
          <p:cNvSpPr/>
          <p:nvPr/>
        </p:nvSpPr>
        <p:spPr>
          <a:xfrm>
            <a:off x="729183" y="6874720"/>
            <a:ext cx="7150" cy="11684"/>
          </a:xfrm>
          <a:custGeom>
            <a:avLst/>
            <a:gdLst/>
            <a:ahLst/>
            <a:cxnLst/>
            <a:rect l="l" t="t" r="r" b="b"/>
            <a:pathLst>
              <a:path w="7150" h="11683">
                <a:moveTo>
                  <a:pt x="0" y="11684"/>
                </a:moveTo>
                <a:lnTo>
                  <a:pt x="2997" y="8051"/>
                </a:lnTo>
                <a:lnTo>
                  <a:pt x="715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8" name="object 2258"/>
          <p:cNvSpPr/>
          <p:nvPr/>
        </p:nvSpPr>
        <p:spPr>
          <a:xfrm>
            <a:off x="729983" y="6594805"/>
            <a:ext cx="990" cy="901"/>
          </a:xfrm>
          <a:custGeom>
            <a:avLst/>
            <a:gdLst/>
            <a:ahLst/>
            <a:cxnLst/>
            <a:rect l="l" t="t" r="r" b="b"/>
            <a:pathLst>
              <a:path w="990" h="901">
                <a:moveTo>
                  <a:pt x="0" y="0"/>
                </a:moveTo>
                <a:lnTo>
                  <a:pt x="990" y="90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9" name="object 2259"/>
          <p:cNvSpPr/>
          <p:nvPr/>
        </p:nvSpPr>
        <p:spPr>
          <a:xfrm>
            <a:off x="733507" y="6801558"/>
            <a:ext cx="8420" cy="17627"/>
          </a:xfrm>
          <a:custGeom>
            <a:avLst/>
            <a:gdLst/>
            <a:ahLst/>
            <a:cxnLst/>
            <a:rect l="l" t="t" r="r" b="b"/>
            <a:pathLst>
              <a:path w="8420" h="17627">
                <a:moveTo>
                  <a:pt x="8420" y="17627"/>
                </a:moveTo>
                <a:lnTo>
                  <a:pt x="7708" y="14274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0" name="object 2260"/>
          <p:cNvSpPr/>
          <p:nvPr/>
        </p:nvSpPr>
        <p:spPr>
          <a:xfrm>
            <a:off x="734496" y="6600723"/>
            <a:ext cx="8013" cy="16205"/>
          </a:xfrm>
          <a:custGeom>
            <a:avLst/>
            <a:gdLst/>
            <a:ahLst/>
            <a:cxnLst/>
            <a:rect l="l" t="t" r="r" b="b"/>
            <a:pathLst>
              <a:path w="8013" h="16205">
                <a:moveTo>
                  <a:pt x="0" y="0"/>
                </a:moveTo>
                <a:lnTo>
                  <a:pt x="8013" y="16205"/>
                </a:lnTo>
                <a:lnTo>
                  <a:pt x="7391" y="15036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1" name="object 2261"/>
          <p:cNvSpPr/>
          <p:nvPr/>
        </p:nvSpPr>
        <p:spPr>
          <a:xfrm>
            <a:off x="741258" y="6853901"/>
            <a:ext cx="2717" cy="12458"/>
          </a:xfrm>
          <a:custGeom>
            <a:avLst/>
            <a:gdLst/>
            <a:ahLst/>
            <a:cxnLst/>
            <a:rect l="l" t="t" r="r" b="b"/>
            <a:pathLst>
              <a:path w="2717" h="12458">
                <a:moveTo>
                  <a:pt x="0" y="12458"/>
                </a:moveTo>
                <a:lnTo>
                  <a:pt x="1638" y="8051"/>
                </a:lnTo>
                <a:lnTo>
                  <a:pt x="271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2" name="object 2262"/>
          <p:cNvSpPr/>
          <p:nvPr/>
        </p:nvSpPr>
        <p:spPr>
          <a:xfrm>
            <a:off x="741279" y="6640871"/>
            <a:ext cx="4711" cy="22491"/>
          </a:xfrm>
          <a:custGeom>
            <a:avLst/>
            <a:gdLst/>
            <a:ahLst/>
            <a:cxnLst/>
            <a:rect l="l" t="t" r="r" b="b"/>
            <a:pathLst>
              <a:path w="4711" h="22491">
                <a:moveTo>
                  <a:pt x="0" y="22491"/>
                </a:moveTo>
                <a:lnTo>
                  <a:pt x="4711" y="939"/>
                </a:lnTo>
                <a:lnTo>
                  <a:pt x="459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3" name="object 2263"/>
          <p:cNvSpPr/>
          <p:nvPr/>
        </p:nvSpPr>
        <p:spPr>
          <a:xfrm>
            <a:off x="742510" y="6616923"/>
            <a:ext cx="520" cy="1638"/>
          </a:xfrm>
          <a:custGeom>
            <a:avLst/>
            <a:gdLst/>
            <a:ahLst/>
            <a:cxnLst/>
            <a:rect l="l" t="t" r="r" b="b"/>
            <a:pathLst>
              <a:path w="520" h="1638">
                <a:moveTo>
                  <a:pt x="0" y="0"/>
                </a:moveTo>
                <a:lnTo>
                  <a:pt x="393" y="736"/>
                </a:lnTo>
                <a:lnTo>
                  <a:pt x="520" y="1638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4" name="object 2264"/>
          <p:cNvSpPr/>
          <p:nvPr/>
        </p:nvSpPr>
        <p:spPr>
          <a:xfrm>
            <a:off x="743591" y="6823765"/>
            <a:ext cx="2438" cy="20955"/>
          </a:xfrm>
          <a:custGeom>
            <a:avLst/>
            <a:gdLst/>
            <a:ahLst/>
            <a:cxnLst/>
            <a:rect l="l" t="t" r="r" b="b"/>
            <a:pathLst>
              <a:path w="2438" h="20954">
                <a:moveTo>
                  <a:pt x="0" y="0"/>
                </a:moveTo>
                <a:lnTo>
                  <a:pt x="2438" y="15036"/>
                </a:lnTo>
                <a:lnTo>
                  <a:pt x="2400" y="2095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5" name="object 2265"/>
          <p:cNvSpPr/>
          <p:nvPr/>
        </p:nvSpPr>
        <p:spPr>
          <a:xfrm>
            <a:off x="744454" y="6628284"/>
            <a:ext cx="1574" cy="13525"/>
          </a:xfrm>
          <a:custGeom>
            <a:avLst/>
            <a:gdLst/>
            <a:ahLst/>
            <a:cxnLst/>
            <a:rect l="l" t="t" r="r" b="b"/>
            <a:pathLst>
              <a:path w="1574" h="13525">
                <a:moveTo>
                  <a:pt x="0" y="0"/>
                </a:moveTo>
                <a:lnTo>
                  <a:pt x="1574" y="12573"/>
                </a:lnTo>
                <a:lnTo>
                  <a:pt x="1536" y="1352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6" name="object 2266"/>
          <p:cNvSpPr/>
          <p:nvPr/>
        </p:nvSpPr>
        <p:spPr>
          <a:xfrm>
            <a:off x="745599" y="6638303"/>
            <a:ext cx="431" cy="2552"/>
          </a:xfrm>
          <a:custGeom>
            <a:avLst/>
            <a:gdLst/>
            <a:ahLst/>
            <a:cxnLst/>
            <a:rect l="l" t="t" r="r" b="b"/>
            <a:pathLst>
              <a:path w="431" h="2552">
                <a:moveTo>
                  <a:pt x="431" y="2552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7" name="object 2267"/>
          <p:cNvSpPr/>
          <p:nvPr/>
        </p:nvSpPr>
        <p:spPr>
          <a:xfrm>
            <a:off x="750027" y="6908222"/>
            <a:ext cx="40690" cy="0"/>
          </a:xfrm>
          <a:custGeom>
            <a:avLst/>
            <a:gdLst/>
            <a:ahLst/>
            <a:cxnLst/>
            <a:rect l="l" t="t" r="r" b="b"/>
            <a:pathLst>
              <a:path w="40690">
                <a:moveTo>
                  <a:pt x="0" y="0"/>
                </a:moveTo>
                <a:lnTo>
                  <a:pt x="4069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8" name="object 2268"/>
          <p:cNvSpPr/>
          <p:nvPr/>
        </p:nvSpPr>
        <p:spPr>
          <a:xfrm>
            <a:off x="757544" y="6571391"/>
            <a:ext cx="33172" cy="336829"/>
          </a:xfrm>
          <a:custGeom>
            <a:avLst/>
            <a:gdLst/>
            <a:ahLst/>
            <a:cxnLst/>
            <a:rect l="l" t="t" r="r" b="b"/>
            <a:pathLst>
              <a:path w="33172" h="336829">
                <a:moveTo>
                  <a:pt x="0" y="0"/>
                </a:moveTo>
                <a:lnTo>
                  <a:pt x="33172" y="0"/>
                </a:lnTo>
                <a:lnTo>
                  <a:pt x="33172" y="336829"/>
                </a:lnTo>
                <a:lnTo>
                  <a:pt x="7518" y="33682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9" name="object 2269"/>
          <p:cNvSpPr/>
          <p:nvPr/>
        </p:nvSpPr>
        <p:spPr>
          <a:xfrm>
            <a:off x="780461" y="6522683"/>
            <a:ext cx="72301" cy="0"/>
          </a:xfrm>
          <a:custGeom>
            <a:avLst/>
            <a:gdLst/>
            <a:ahLst/>
            <a:cxnLst/>
            <a:rect l="l" t="t" r="r" b="b"/>
            <a:pathLst>
              <a:path w="72301">
                <a:moveTo>
                  <a:pt x="0" y="0"/>
                </a:moveTo>
                <a:lnTo>
                  <a:pt x="72301" y="0"/>
                </a:lnTo>
                <a:lnTo>
                  <a:pt x="2719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0" name="object 2270"/>
          <p:cNvSpPr/>
          <p:nvPr/>
        </p:nvSpPr>
        <p:spPr>
          <a:xfrm>
            <a:off x="790722" y="6571392"/>
            <a:ext cx="0" cy="170789"/>
          </a:xfrm>
          <a:custGeom>
            <a:avLst/>
            <a:gdLst/>
            <a:ahLst/>
            <a:cxnLst/>
            <a:rect l="l" t="t" r="r" b="b"/>
            <a:pathLst>
              <a:path h="170789">
                <a:moveTo>
                  <a:pt x="0" y="170789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1" name="object 2271"/>
          <p:cNvSpPr/>
          <p:nvPr/>
        </p:nvSpPr>
        <p:spPr>
          <a:xfrm>
            <a:off x="790722" y="6593211"/>
            <a:ext cx="0" cy="2501"/>
          </a:xfrm>
          <a:custGeom>
            <a:avLst/>
            <a:gdLst/>
            <a:ahLst/>
            <a:cxnLst/>
            <a:rect l="l" t="t" r="r" b="b"/>
            <a:pathLst>
              <a:path h="2501">
                <a:moveTo>
                  <a:pt x="0" y="250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2" name="object 2272"/>
          <p:cNvSpPr/>
          <p:nvPr/>
        </p:nvSpPr>
        <p:spPr>
          <a:xfrm>
            <a:off x="831308" y="6956929"/>
            <a:ext cx="161785" cy="0"/>
          </a:xfrm>
          <a:custGeom>
            <a:avLst/>
            <a:gdLst/>
            <a:ahLst/>
            <a:cxnLst/>
            <a:rect l="l" t="t" r="r" b="b"/>
            <a:pathLst>
              <a:path w="161785">
                <a:moveTo>
                  <a:pt x="0" y="0"/>
                </a:moveTo>
                <a:lnTo>
                  <a:pt x="161785" y="0"/>
                </a:lnTo>
                <a:lnTo>
                  <a:pt x="10821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3" name="object 2273"/>
          <p:cNvSpPr/>
          <p:nvPr/>
        </p:nvSpPr>
        <p:spPr>
          <a:xfrm>
            <a:off x="831308" y="6522683"/>
            <a:ext cx="186664" cy="434251"/>
          </a:xfrm>
          <a:custGeom>
            <a:avLst/>
            <a:gdLst/>
            <a:ahLst/>
            <a:cxnLst/>
            <a:rect l="l" t="t" r="r" b="b"/>
            <a:pathLst>
              <a:path w="186664" h="434251">
                <a:moveTo>
                  <a:pt x="0" y="0"/>
                </a:moveTo>
                <a:lnTo>
                  <a:pt x="186664" y="0"/>
                </a:lnTo>
                <a:lnTo>
                  <a:pt x="186664" y="434251"/>
                </a:lnTo>
                <a:lnTo>
                  <a:pt x="161785" y="43425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4" name="object 2274"/>
          <p:cNvSpPr/>
          <p:nvPr/>
        </p:nvSpPr>
        <p:spPr>
          <a:xfrm>
            <a:off x="852759" y="6522683"/>
            <a:ext cx="205803" cy="0"/>
          </a:xfrm>
          <a:custGeom>
            <a:avLst/>
            <a:gdLst/>
            <a:ahLst/>
            <a:cxnLst/>
            <a:rect l="l" t="t" r="r" b="b"/>
            <a:pathLst>
              <a:path w="205803">
                <a:moveTo>
                  <a:pt x="205803" y="0"/>
                </a:moveTo>
                <a:lnTo>
                  <a:pt x="0" y="0"/>
                </a:lnTo>
                <a:lnTo>
                  <a:pt x="170395" y="0"/>
                </a:lnTo>
                <a:lnTo>
                  <a:pt x="165214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5" name="object 2275"/>
          <p:cNvSpPr/>
          <p:nvPr/>
        </p:nvSpPr>
        <p:spPr>
          <a:xfrm>
            <a:off x="855654" y="6772512"/>
            <a:ext cx="137033" cy="137502"/>
          </a:xfrm>
          <a:custGeom>
            <a:avLst/>
            <a:gdLst/>
            <a:ahLst/>
            <a:cxnLst/>
            <a:rect l="l" t="t" r="r" b="b"/>
            <a:pathLst>
              <a:path w="137033" h="137502">
                <a:moveTo>
                  <a:pt x="69786" y="406"/>
                </a:moveTo>
                <a:lnTo>
                  <a:pt x="74688" y="0"/>
                </a:lnTo>
                <a:lnTo>
                  <a:pt x="96697" y="5562"/>
                </a:lnTo>
                <a:lnTo>
                  <a:pt x="115709" y="17983"/>
                </a:lnTo>
                <a:lnTo>
                  <a:pt x="129667" y="35915"/>
                </a:lnTo>
                <a:lnTo>
                  <a:pt x="137033" y="57391"/>
                </a:lnTo>
                <a:lnTo>
                  <a:pt x="137033" y="80111"/>
                </a:lnTo>
                <a:lnTo>
                  <a:pt x="129667" y="101574"/>
                </a:lnTo>
                <a:lnTo>
                  <a:pt x="115709" y="119506"/>
                </a:lnTo>
                <a:lnTo>
                  <a:pt x="96697" y="131927"/>
                </a:lnTo>
                <a:lnTo>
                  <a:pt x="74688" y="137502"/>
                </a:lnTo>
                <a:lnTo>
                  <a:pt x="52057" y="135623"/>
                </a:lnTo>
                <a:lnTo>
                  <a:pt x="31165" y="126415"/>
                </a:lnTo>
                <a:lnTo>
                  <a:pt x="14554" y="111124"/>
                </a:lnTo>
                <a:lnTo>
                  <a:pt x="3733" y="91147"/>
                </a:lnTo>
                <a:lnTo>
                  <a:pt x="0" y="68795"/>
                </a:lnTo>
                <a:lnTo>
                  <a:pt x="3733" y="46354"/>
                </a:lnTo>
                <a:lnTo>
                  <a:pt x="14554" y="26365"/>
                </a:lnTo>
                <a:lnTo>
                  <a:pt x="31254" y="10985"/>
                </a:lnTo>
                <a:lnTo>
                  <a:pt x="52057" y="1879"/>
                </a:lnTo>
                <a:lnTo>
                  <a:pt x="69786" y="406"/>
                </a:lnTo>
                <a:lnTo>
                  <a:pt x="68745" y="49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6" name="object 2276"/>
          <p:cNvSpPr/>
          <p:nvPr/>
        </p:nvSpPr>
        <p:spPr>
          <a:xfrm>
            <a:off x="855657" y="6569600"/>
            <a:ext cx="137020" cy="137502"/>
          </a:xfrm>
          <a:custGeom>
            <a:avLst/>
            <a:gdLst/>
            <a:ahLst/>
            <a:cxnLst/>
            <a:rect l="l" t="t" r="r" b="b"/>
            <a:pathLst>
              <a:path w="137020" h="137502">
                <a:moveTo>
                  <a:pt x="36779" y="8572"/>
                </a:moveTo>
                <a:lnTo>
                  <a:pt x="52044" y="1879"/>
                </a:lnTo>
                <a:lnTo>
                  <a:pt x="74688" y="0"/>
                </a:lnTo>
                <a:lnTo>
                  <a:pt x="96697" y="5575"/>
                </a:lnTo>
                <a:lnTo>
                  <a:pt x="115709" y="17995"/>
                </a:lnTo>
                <a:lnTo>
                  <a:pt x="129654" y="35915"/>
                </a:lnTo>
                <a:lnTo>
                  <a:pt x="137020" y="57391"/>
                </a:lnTo>
                <a:lnTo>
                  <a:pt x="137020" y="71208"/>
                </a:lnTo>
                <a:lnTo>
                  <a:pt x="137020" y="80111"/>
                </a:lnTo>
                <a:lnTo>
                  <a:pt x="129654" y="101587"/>
                </a:lnTo>
                <a:lnTo>
                  <a:pt x="115709" y="119507"/>
                </a:lnTo>
                <a:lnTo>
                  <a:pt x="96697" y="131927"/>
                </a:lnTo>
                <a:lnTo>
                  <a:pt x="74688" y="137502"/>
                </a:lnTo>
                <a:lnTo>
                  <a:pt x="52044" y="135623"/>
                </a:lnTo>
                <a:lnTo>
                  <a:pt x="31254" y="126504"/>
                </a:lnTo>
                <a:lnTo>
                  <a:pt x="14554" y="111125"/>
                </a:lnTo>
                <a:lnTo>
                  <a:pt x="3733" y="91147"/>
                </a:lnTo>
                <a:lnTo>
                  <a:pt x="0" y="68745"/>
                </a:lnTo>
                <a:lnTo>
                  <a:pt x="3733" y="46355"/>
                </a:lnTo>
                <a:lnTo>
                  <a:pt x="14554" y="26365"/>
                </a:lnTo>
                <a:lnTo>
                  <a:pt x="31254" y="10998"/>
                </a:lnTo>
                <a:lnTo>
                  <a:pt x="36779" y="8572"/>
                </a:lnTo>
                <a:lnTo>
                  <a:pt x="34988" y="934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7" name="object 2277"/>
          <p:cNvSpPr/>
          <p:nvPr/>
        </p:nvSpPr>
        <p:spPr>
          <a:xfrm>
            <a:off x="859712" y="6841304"/>
            <a:ext cx="13690" cy="39852"/>
          </a:xfrm>
          <a:custGeom>
            <a:avLst/>
            <a:gdLst/>
            <a:ahLst/>
            <a:cxnLst/>
            <a:rect l="l" t="t" r="r" b="b"/>
            <a:pathLst>
              <a:path w="13690" h="39852">
                <a:moveTo>
                  <a:pt x="0" y="0"/>
                </a:moveTo>
                <a:lnTo>
                  <a:pt x="3517" y="21043"/>
                </a:lnTo>
                <a:lnTo>
                  <a:pt x="13690" y="3985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8" name="object 2278"/>
          <p:cNvSpPr/>
          <p:nvPr/>
        </p:nvSpPr>
        <p:spPr>
          <a:xfrm>
            <a:off x="859716" y="6838798"/>
            <a:ext cx="406" cy="2501"/>
          </a:xfrm>
          <a:custGeom>
            <a:avLst/>
            <a:gdLst/>
            <a:ahLst/>
            <a:cxnLst/>
            <a:rect l="l" t="t" r="r" b="b"/>
            <a:pathLst>
              <a:path w="406" h="2501">
                <a:moveTo>
                  <a:pt x="406" y="0"/>
                </a:moveTo>
                <a:lnTo>
                  <a:pt x="0" y="250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9" name="object 2279"/>
          <p:cNvSpPr/>
          <p:nvPr/>
        </p:nvSpPr>
        <p:spPr>
          <a:xfrm>
            <a:off x="859712" y="6638350"/>
            <a:ext cx="29413" cy="54368"/>
          </a:xfrm>
          <a:custGeom>
            <a:avLst/>
            <a:gdLst/>
            <a:ahLst/>
            <a:cxnLst/>
            <a:rect l="l" t="t" r="r" b="b"/>
            <a:pathLst>
              <a:path w="29413" h="54368">
                <a:moveTo>
                  <a:pt x="0" y="0"/>
                </a:moveTo>
                <a:lnTo>
                  <a:pt x="3517" y="21082"/>
                </a:lnTo>
                <a:lnTo>
                  <a:pt x="8597" y="30480"/>
                </a:lnTo>
                <a:lnTo>
                  <a:pt x="13690" y="39878"/>
                </a:lnTo>
                <a:lnTo>
                  <a:pt x="29413" y="54368"/>
                </a:lnTo>
                <a:lnTo>
                  <a:pt x="20955" y="47777"/>
                </a:lnTo>
                <a:lnTo>
                  <a:pt x="13843" y="4004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0" name="object 2280"/>
          <p:cNvSpPr/>
          <p:nvPr/>
        </p:nvSpPr>
        <p:spPr>
          <a:xfrm>
            <a:off x="873903" y="6841303"/>
            <a:ext cx="1422" cy="10109"/>
          </a:xfrm>
          <a:custGeom>
            <a:avLst/>
            <a:gdLst/>
            <a:ahLst/>
            <a:cxnLst/>
            <a:rect l="l" t="t" r="r" b="b"/>
            <a:pathLst>
              <a:path w="1422" h="10109">
                <a:moveTo>
                  <a:pt x="0" y="10109"/>
                </a:moveTo>
                <a:lnTo>
                  <a:pt x="1422" y="10109"/>
                </a:lnTo>
                <a:lnTo>
                  <a:pt x="0" y="10109"/>
                </a:lnTo>
                <a:lnTo>
                  <a:pt x="0" y="0"/>
                </a:lnTo>
                <a:lnTo>
                  <a:pt x="0" y="250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1" name="object 2281"/>
          <p:cNvSpPr/>
          <p:nvPr/>
        </p:nvSpPr>
        <p:spPr>
          <a:xfrm>
            <a:off x="878695" y="6838802"/>
            <a:ext cx="0" cy="13867"/>
          </a:xfrm>
          <a:custGeom>
            <a:avLst/>
            <a:gdLst/>
            <a:ahLst/>
            <a:cxnLst/>
            <a:rect l="l" t="t" r="r" b="b"/>
            <a:pathLst>
              <a:path h="13867">
                <a:moveTo>
                  <a:pt x="0" y="0"/>
                </a:moveTo>
                <a:lnTo>
                  <a:pt x="0" y="13867"/>
                </a:lnTo>
              </a:path>
            </a:pathLst>
          </a:custGeom>
          <a:ln w="251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2" name="object 2282"/>
          <p:cNvSpPr/>
          <p:nvPr/>
        </p:nvSpPr>
        <p:spPr>
          <a:xfrm>
            <a:off x="873903" y="6797777"/>
            <a:ext cx="40589" cy="41021"/>
          </a:xfrm>
          <a:custGeom>
            <a:avLst/>
            <a:gdLst/>
            <a:ahLst/>
            <a:cxnLst/>
            <a:rect l="l" t="t" r="r" b="b"/>
            <a:pathLst>
              <a:path w="40589" h="41021">
                <a:moveTo>
                  <a:pt x="0" y="41020"/>
                </a:moveTo>
                <a:lnTo>
                  <a:pt x="0" y="33337"/>
                </a:lnTo>
                <a:lnTo>
                  <a:pt x="7251" y="33337"/>
                </a:lnTo>
                <a:lnTo>
                  <a:pt x="8509" y="28994"/>
                </a:lnTo>
                <a:lnTo>
                  <a:pt x="15506" y="16078"/>
                </a:lnTo>
                <a:lnTo>
                  <a:pt x="26327" y="6108"/>
                </a:lnTo>
                <a:lnTo>
                  <a:pt x="39789" y="215"/>
                </a:lnTo>
                <a:lnTo>
                  <a:pt x="40589" y="0"/>
                </a:lnTo>
                <a:lnTo>
                  <a:pt x="40589" y="33337"/>
                </a:lnTo>
                <a:lnTo>
                  <a:pt x="7251" y="3333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3" name="object 2283"/>
          <p:cNvSpPr/>
          <p:nvPr/>
        </p:nvSpPr>
        <p:spPr>
          <a:xfrm>
            <a:off x="873406" y="6786896"/>
            <a:ext cx="15722" cy="14490"/>
          </a:xfrm>
          <a:custGeom>
            <a:avLst/>
            <a:gdLst/>
            <a:ahLst/>
            <a:cxnLst/>
            <a:rect l="l" t="t" r="r" b="b"/>
            <a:pathLst>
              <a:path w="15722" h="14490">
                <a:moveTo>
                  <a:pt x="0" y="14490"/>
                </a:moveTo>
                <a:lnTo>
                  <a:pt x="15722" y="0"/>
                </a:lnTo>
                <a:lnTo>
                  <a:pt x="7251" y="6604"/>
                </a:lnTo>
                <a:lnTo>
                  <a:pt x="152" y="1431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4" name="object 2284"/>
          <p:cNvSpPr/>
          <p:nvPr/>
        </p:nvSpPr>
        <p:spPr>
          <a:xfrm>
            <a:off x="873909" y="6628196"/>
            <a:ext cx="49022" cy="60871"/>
          </a:xfrm>
          <a:custGeom>
            <a:avLst/>
            <a:gdLst/>
            <a:ahLst/>
            <a:cxnLst/>
            <a:rect l="l" t="t" r="r" b="b"/>
            <a:pathLst>
              <a:path w="49021" h="60871">
                <a:moveTo>
                  <a:pt x="46520" y="60871"/>
                </a:moveTo>
                <a:lnTo>
                  <a:pt x="49021" y="60871"/>
                </a:lnTo>
                <a:lnTo>
                  <a:pt x="40576" y="60871"/>
                </a:lnTo>
                <a:lnTo>
                  <a:pt x="40576" y="53632"/>
                </a:lnTo>
                <a:lnTo>
                  <a:pt x="26327" y="47523"/>
                </a:lnTo>
                <a:lnTo>
                  <a:pt x="15506" y="37566"/>
                </a:lnTo>
                <a:lnTo>
                  <a:pt x="8508" y="24650"/>
                </a:lnTo>
                <a:lnTo>
                  <a:pt x="7251" y="20307"/>
                </a:lnTo>
                <a:lnTo>
                  <a:pt x="0" y="20307"/>
                </a:lnTo>
                <a:lnTo>
                  <a:pt x="0" y="0"/>
                </a:lnTo>
                <a:lnTo>
                  <a:pt x="1422" y="0"/>
                </a:lnTo>
                <a:lnTo>
                  <a:pt x="120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5" name="object 2285"/>
          <p:cNvSpPr/>
          <p:nvPr/>
        </p:nvSpPr>
        <p:spPr>
          <a:xfrm>
            <a:off x="877835" y="6851412"/>
            <a:ext cx="45097" cy="40589"/>
          </a:xfrm>
          <a:custGeom>
            <a:avLst/>
            <a:gdLst/>
            <a:ahLst/>
            <a:cxnLst/>
            <a:rect l="l" t="t" r="r" b="b"/>
            <a:pathLst>
              <a:path w="45097" h="40589">
                <a:moveTo>
                  <a:pt x="0" y="0"/>
                </a:moveTo>
                <a:lnTo>
                  <a:pt x="3327" y="0"/>
                </a:lnTo>
                <a:lnTo>
                  <a:pt x="4584" y="4343"/>
                </a:lnTo>
                <a:lnTo>
                  <a:pt x="11582" y="17259"/>
                </a:lnTo>
                <a:lnTo>
                  <a:pt x="22402" y="27216"/>
                </a:lnTo>
                <a:lnTo>
                  <a:pt x="35852" y="33108"/>
                </a:lnTo>
                <a:lnTo>
                  <a:pt x="36652" y="33324"/>
                </a:lnTo>
                <a:lnTo>
                  <a:pt x="36652" y="40589"/>
                </a:lnTo>
                <a:lnTo>
                  <a:pt x="45097" y="40589"/>
                </a:lnTo>
                <a:lnTo>
                  <a:pt x="42595" y="4058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6" name="object 2286"/>
          <p:cNvSpPr/>
          <p:nvPr/>
        </p:nvSpPr>
        <p:spPr>
          <a:xfrm>
            <a:off x="875328" y="6628198"/>
            <a:ext cx="7518" cy="0"/>
          </a:xfrm>
          <a:custGeom>
            <a:avLst/>
            <a:gdLst/>
            <a:ahLst/>
            <a:cxnLst/>
            <a:rect l="l" t="t" r="r" b="b"/>
            <a:pathLst>
              <a:path w="7518">
                <a:moveTo>
                  <a:pt x="0" y="0"/>
                </a:moveTo>
                <a:lnTo>
                  <a:pt x="7518" y="0"/>
                </a:lnTo>
                <a:lnTo>
                  <a:pt x="501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7" name="object 2287"/>
          <p:cNvSpPr/>
          <p:nvPr/>
        </p:nvSpPr>
        <p:spPr>
          <a:xfrm>
            <a:off x="881161" y="6648503"/>
            <a:ext cx="19227" cy="0"/>
          </a:xfrm>
          <a:custGeom>
            <a:avLst/>
            <a:gdLst/>
            <a:ahLst/>
            <a:cxnLst/>
            <a:rect l="l" t="t" r="r" b="b"/>
            <a:pathLst>
              <a:path w="19227">
                <a:moveTo>
                  <a:pt x="0" y="0"/>
                </a:moveTo>
                <a:lnTo>
                  <a:pt x="19227" y="0"/>
                </a:lnTo>
                <a:lnTo>
                  <a:pt x="1831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8" name="object 2288"/>
          <p:cNvSpPr/>
          <p:nvPr/>
        </p:nvSpPr>
        <p:spPr>
          <a:xfrm>
            <a:off x="881161" y="6587609"/>
            <a:ext cx="44284" cy="40589"/>
          </a:xfrm>
          <a:custGeom>
            <a:avLst/>
            <a:gdLst/>
            <a:ahLst/>
            <a:cxnLst/>
            <a:rect l="l" t="t" r="r" b="b"/>
            <a:pathLst>
              <a:path w="44284" h="40589">
                <a:moveTo>
                  <a:pt x="0" y="40589"/>
                </a:moveTo>
                <a:lnTo>
                  <a:pt x="1257" y="36245"/>
                </a:lnTo>
                <a:lnTo>
                  <a:pt x="8255" y="23329"/>
                </a:lnTo>
                <a:lnTo>
                  <a:pt x="19075" y="13373"/>
                </a:lnTo>
                <a:lnTo>
                  <a:pt x="32524" y="7480"/>
                </a:lnTo>
                <a:lnTo>
                  <a:pt x="33324" y="7264"/>
                </a:lnTo>
                <a:lnTo>
                  <a:pt x="33324" y="0"/>
                </a:lnTo>
                <a:lnTo>
                  <a:pt x="44284" y="0"/>
                </a:lnTo>
                <a:lnTo>
                  <a:pt x="4177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9" name="object 2289"/>
          <p:cNvSpPr/>
          <p:nvPr/>
        </p:nvSpPr>
        <p:spPr>
          <a:xfrm>
            <a:off x="882846" y="6628198"/>
            <a:ext cx="20523" cy="0"/>
          </a:xfrm>
          <a:custGeom>
            <a:avLst/>
            <a:gdLst/>
            <a:ahLst/>
            <a:cxnLst/>
            <a:rect l="l" t="t" r="r" b="b"/>
            <a:pathLst>
              <a:path w="20523">
                <a:moveTo>
                  <a:pt x="0" y="0"/>
                </a:moveTo>
                <a:lnTo>
                  <a:pt x="2052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0" name="object 2290"/>
          <p:cNvSpPr/>
          <p:nvPr/>
        </p:nvSpPr>
        <p:spPr>
          <a:xfrm>
            <a:off x="882846" y="6851412"/>
            <a:ext cx="31648" cy="33324"/>
          </a:xfrm>
          <a:custGeom>
            <a:avLst/>
            <a:gdLst/>
            <a:ahLst/>
            <a:cxnLst/>
            <a:rect l="l" t="t" r="r" b="b"/>
            <a:pathLst>
              <a:path w="31648" h="33324">
                <a:moveTo>
                  <a:pt x="0" y="0"/>
                </a:moveTo>
                <a:lnTo>
                  <a:pt x="31648" y="0"/>
                </a:lnTo>
                <a:lnTo>
                  <a:pt x="31648" y="3332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1" name="object 2291"/>
          <p:cNvSpPr/>
          <p:nvPr/>
        </p:nvSpPr>
        <p:spPr>
          <a:xfrm>
            <a:off x="889132" y="6778321"/>
            <a:ext cx="19570" cy="8572"/>
          </a:xfrm>
          <a:custGeom>
            <a:avLst/>
            <a:gdLst/>
            <a:ahLst/>
            <a:cxnLst/>
            <a:rect l="l" t="t" r="r" b="b"/>
            <a:pathLst>
              <a:path w="19570" h="8572">
                <a:moveTo>
                  <a:pt x="0" y="8572"/>
                </a:moveTo>
                <a:lnTo>
                  <a:pt x="19570" y="0"/>
                </a:lnTo>
                <a:lnTo>
                  <a:pt x="9410" y="3479"/>
                </a:lnTo>
                <a:lnTo>
                  <a:pt x="0" y="857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2" name="object 2292"/>
          <p:cNvSpPr/>
          <p:nvPr/>
        </p:nvSpPr>
        <p:spPr>
          <a:xfrm>
            <a:off x="889132" y="6692718"/>
            <a:ext cx="19570" cy="8572"/>
          </a:xfrm>
          <a:custGeom>
            <a:avLst/>
            <a:gdLst/>
            <a:ahLst/>
            <a:cxnLst/>
            <a:rect l="l" t="t" r="r" b="b"/>
            <a:pathLst>
              <a:path w="19570" h="8572">
                <a:moveTo>
                  <a:pt x="0" y="0"/>
                </a:moveTo>
                <a:lnTo>
                  <a:pt x="19570" y="8572"/>
                </a:lnTo>
                <a:lnTo>
                  <a:pt x="9410" y="5092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3" name="object 2293"/>
          <p:cNvSpPr/>
          <p:nvPr/>
        </p:nvSpPr>
        <p:spPr>
          <a:xfrm>
            <a:off x="897879" y="6628198"/>
            <a:ext cx="1600" cy="0"/>
          </a:xfrm>
          <a:custGeom>
            <a:avLst/>
            <a:gdLst/>
            <a:ahLst/>
            <a:cxnLst/>
            <a:rect l="l" t="t" r="r" b="b"/>
            <a:pathLst>
              <a:path w="1600">
                <a:moveTo>
                  <a:pt x="0" y="0"/>
                </a:moveTo>
                <a:lnTo>
                  <a:pt x="160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4" name="object 2294"/>
          <p:cNvSpPr/>
          <p:nvPr/>
        </p:nvSpPr>
        <p:spPr>
          <a:xfrm>
            <a:off x="900385" y="6648503"/>
            <a:ext cx="5016" cy="0"/>
          </a:xfrm>
          <a:custGeom>
            <a:avLst/>
            <a:gdLst/>
            <a:ahLst/>
            <a:cxnLst/>
            <a:rect l="l" t="t" r="r" b="b"/>
            <a:pathLst>
              <a:path w="5016">
                <a:moveTo>
                  <a:pt x="0" y="0"/>
                </a:moveTo>
                <a:lnTo>
                  <a:pt x="5016" y="0"/>
                </a:lnTo>
                <a:lnTo>
                  <a:pt x="2984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5" name="object 2295"/>
          <p:cNvSpPr/>
          <p:nvPr/>
        </p:nvSpPr>
        <p:spPr>
          <a:xfrm>
            <a:off x="905396" y="6648503"/>
            <a:ext cx="9093" cy="33324"/>
          </a:xfrm>
          <a:custGeom>
            <a:avLst/>
            <a:gdLst/>
            <a:ahLst/>
            <a:cxnLst/>
            <a:rect l="l" t="t" r="r" b="b"/>
            <a:pathLst>
              <a:path w="9093" h="33324">
                <a:moveTo>
                  <a:pt x="0" y="0"/>
                </a:moveTo>
                <a:lnTo>
                  <a:pt x="9093" y="0"/>
                </a:lnTo>
                <a:lnTo>
                  <a:pt x="9093" y="3332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6" name="object 2296"/>
          <p:cNvSpPr/>
          <p:nvPr/>
        </p:nvSpPr>
        <p:spPr>
          <a:xfrm>
            <a:off x="902891" y="6594873"/>
            <a:ext cx="11595" cy="33324"/>
          </a:xfrm>
          <a:custGeom>
            <a:avLst/>
            <a:gdLst/>
            <a:ahLst/>
            <a:cxnLst/>
            <a:rect l="l" t="t" r="r" b="b"/>
            <a:pathLst>
              <a:path w="11595" h="33324">
                <a:moveTo>
                  <a:pt x="0" y="33324"/>
                </a:moveTo>
                <a:lnTo>
                  <a:pt x="11595" y="33324"/>
                </a:lnTo>
                <a:lnTo>
                  <a:pt x="11595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7" name="object 2297"/>
          <p:cNvSpPr/>
          <p:nvPr/>
        </p:nvSpPr>
        <p:spPr>
          <a:xfrm>
            <a:off x="908701" y="6904203"/>
            <a:ext cx="21297" cy="1765"/>
          </a:xfrm>
          <a:custGeom>
            <a:avLst/>
            <a:gdLst/>
            <a:ahLst/>
            <a:cxnLst/>
            <a:rect l="l" t="t" r="r" b="b"/>
            <a:pathLst>
              <a:path w="21297" h="1765">
                <a:moveTo>
                  <a:pt x="0" y="0"/>
                </a:moveTo>
                <a:lnTo>
                  <a:pt x="21297" y="1765"/>
                </a:lnTo>
                <a:lnTo>
                  <a:pt x="10566" y="1765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8" name="object 2298"/>
          <p:cNvSpPr/>
          <p:nvPr/>
        </p:nvSpPr>
        <p:spPr>
          <a:xfrm>
            <a:off x="908702" y="6776548"/>
            <a:ext cx="41795" cy="5181"/>
          </a:xfrm>
          <a:custGeom>
            <a:avLst/>
            <a:gdLst/>
            <a:ahLst/>
            <a:cxnLst/>
            <a:rect l="l" t="t" r="r" b="b"/>
            <a:pathLst>
              <a:path w="41795" h="5181">
                <a:moveTo>
                  <a:pt x="10604" y="0"/>
                </a:moveTo>
                <a:lnTo>
                  <a:pt x="0" y="1765"/>
                </a:lnTo>
                <a:lnTo>
                  <a:pt x="21297" y="0"/>
                </a:lnTo>
                <a:lnTo>
                  <a:pt x="41795" y="5181"/>
                </a:lnTo>
                <a:lnTo>
                  <a:pt x="31876" y="1765"/>
                </a:lnTo>
                <a:lnTo>
                  <a:pt x="21755" y="12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9" name="object 2299"/>
          <p:cNvSpPr/>
          <p:nvPr/>
        </p:nvSpPr>
        <p:spPr>
          <a:xfrm>
            <a:off x="908702" y="6701299"/>
            <a:ext cx="10604" cy="1765"/>
          </a:xfrm>
          <a:custGeom>
            <a:avLst/>
            <a:gdLst/>
            <a:ahLst/>
            <a:cxnLst/>
            <a:rect l="l" t="t" r="r" b="b"/>
            <a:pathLst>
              <a:path w="10604" h="1765">
                <a:moveTo>
                  <a:pt x="10604" y="1765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0" name="object 2300"/>
          <p:cNvSpPr/>
          <p:nvPr/>
        </p:nvSpPr>
        <p:spPr>
          <a:xfrm>
            <a:off x="930456" y="6697880"/>
            <a:ext cx="20040" cy="5092"/>
          </a:xfrm>
          <a:custGeom>
            <a:avLst/>
            <a:gdLst/>
            <a:ahLst/>
            <a:cxnLst/>
            <a:rect l="l" t="t" r="r" b="b"/>
            <a:pathLst>
              <a:path w="20040" h="5092">
                <a:moveTo>
                  <a:pt x="20040" y="0"/>
                </a:moveTo>
                <a:lnTo>
                  <a:pt x="0" y="509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1" name="object 2301"/>
          <p:cNvSpPr/>
          <p:nvPr/>
        </p:nvSpPr>
        <p:spPr>
          <a:xfrm>
            <a:off x="908706" y="6573641"/>
            <a:ext cx="21297" cy="1765"/>
          </a:xfrm>
          <a:custGeom>
            <a:avLst/>
            <a:gdLst/>
            <a:ahLst/>
            <a:cxnLst/>
            <a:rect l="l" t="t" r="r" b="b"/>
            <a:pathLst>
              <a:path w="21297" h="1765">
                <a:moveTo>
                  <a:pt x="1701" y="1485"/>
                </a:moveTo>
                <a:lnTo>
                  <a:pt x="0" y="1765"/>
                </a:lnTo>
                <a:lnTo>
                  <a:pt x="21297" y="0"/>
                </a:lnTo>
                <a:lnTo>
                  <a:pt x="10553" y="0"/>
                </a:lnTo>
                <a:lnTo>
                  <a:pt x="1701" y="148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2" name="object 2302"/>
          <p:cNvSpPr/>
          <p:nvPr/>
        </p:nvSpPr>
        <p:spPr>
          <a:xfrm>
            <a:off x="914490" y="6888910"/>
            <a:ext cx="0" cy="2501"/>
          </a:xfrm>
          <a:custGeom>
            <a:avLst/>
            <a:gdLst/>
            <a:ahLst/>
            <a:cxnLst/>
            <a:rect l="l" t="t" r="r" b="b"/>
            <a:pathLst>
              <a:path h="2501">
                <a:moveTo>
                  <a:pt x="0" y="1879"/>
                </a:moveTo>
                <a:lnTo>
                  <a:pt x="0" y="2501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3" name="object 2303"/>
          <p:cNvSpPr/>
          <p:nvPr/>
        </p:nvSpPr>
        <p:spPr>
          <a:xfrm>
            <a:off x="914490" y="6883902"/>
            <a:ext cx="0" cy="2501"/>
          </a:xfrm>
          <a:custGeom>
            <a:avLst/>
            <a:gdLst/>
            <a:ahLst/>
            <a:cxnLst/>
            <a:rect l="l" t="t" r="r" b="b"/>
            <a:pathLst>
              <a:path h="2501">
                <a:moveTo>
                  <a:pt x="0" y="250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4" name="object 2304"/>
          <p:cNvSpPr/>
          <p:nvPr/>
        </p:nvSpPr>
        <p:spPr>
          <a:xfrm>
            <a:off x="914490" y="6796181"/>
            <a:ext cx="0" cy="2527"/>
          </a:xfrm>
          <a:custGeom>
            <a:avLst/>
            <a:gdLst/>
            <a:ahLst/>
            <a:cxnLst/>
            <a:rect l="l" t="t" r="r" b="b"/>
            <a:pathLst>
              <a:path h="2527">
                <a:moveTo>
                  <a:pt x="0" y="2527"/>
                </a:moveTo>
                <a:lnTo>
                  <a:pt x="0" y="0"/>
                </a:lnTo>
                <a:lnTo>
                  <a:pt x="0" y="160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5" name="object 2305"/>
          <p:cNvSpPr/>
          <p:nvPr/>
        </p:nvSpPr>
        <p:spPr>
          <a:xfrm>
            <a:off x="914490" y="6793671"/>
            <a:ext cx="0" cy="2514"/>
          </a:xfrm>
          <a:custGeom>
            <a:avLst/>
            <a:gdLst/>
            <a:ahLst/>
            <a:cxnLst/>
            <a:rect l="l" t="t" r="r" b="b"/>
            <a:pathLst>
              <a:path h="2514">
                <a:moveTo>
                  <a:pt x="0" y="1257"/>
                </a:moveTo>
                <a:lnTo>
                  <a:pt x="0" y="2514"/>
                </a:lnTo>
                <a:lnTo>
                  <a:pt x="0" y="0"/>
                </a:lnTo>
                <a:lnTo>
                  <a:pt x="0" y="125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6" name="object 2306"/>
          <p:cNvSpPr/>
          <p:nvPr/>
        </p:nvSpPr>
        <p:spPr>
          <a:xfrm>
            <a:off x="914490" y="6790549"/>
            <a:ext cx="0" cy="3124"/>
          </a:xfrm>
          <a:custGeom>
            <a:avLst/>
            <a:gdLst/>
            <a:ahLst/>
            <a:cxnLst/>
            <a:rect l="l" t="t" r="r" b="b"/>
            <a:pathLst>
              <a:path h="3124">
                <a:moveTo>
                  <a:pt x="0" y="622"/>
                </a:moveTo>
                <a:lnTo>
                  <a:pt x="0" y="3124"/>
                </a:lnTo>
                <a:lnTo>
                  <a:pt x="0" y="0"/>
                </a:lnTo>
                <a:lnTo>
                  <a:pt x="0" y="62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7" name="object 2307"/>
          <p:cNvSpPr/>
          <p:nvPr/>
        </p:nvSpPr>
        <p:spPr>
          <a:xfrm>
            <a:off x="914490" y="6790545"/>
            <a:ext cx="10947" cy="0"/>
          </a:xfrm>
          <a:custGeom>
            <a:avLst/>
            <a:gdLst/>
            <a:ahLst/>
            <a:cxnLst/>
            <a:rect l="l" t="t" r="r" b="b"/>
            <a:pathLst>
              <a:path w="10947">
                <a:moveTo>
                  <a:pt x="0" y="0"/>
                </a:moveTo>
                <a:lnTo>
                  <a:pt x="10947" y="0"/>
                </a:lnTo>
                <a:lnTo>
                  <a:pt x="8445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8" name="object 2308"/>
          <p:cNvSpPr/>
          <p:nvPr/>
        </p:nvSpPr>
        <p:spPr>
          <a:xfrm>
            <a:off x="917924" y="6570498"/>
            <a:ext cx="1333" cy="114"/>
          </a:xfrm>
          <a:custGeom>
            <a:avLst/>
            <a:gdLst/>
            <a:ahLst/>
            <a:cxnLst/>
            <a:rect l="l" t="t" r="r" b="b"/>
            <a:pathLst>
              <a:path w="1333" h="114">
                <a:moveTo>
                  <a:pt x="0" y="114"/>
                </a:moveTo>
                <a:lnTo>
                  <a:pt x="133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9" name="object 2309"/>
          <p:cNvSpPr/>
          <p:nvPr/>
        </p:nvSpPr>
        <p:spPr>
          <a:xfrm>
            <a:off x="919242" y="6776544"/>
            <a:ext cx="10756" cy="25"/>
          </a:xfrm>
          <a:custGeom>
            <a:avLst/>
            <a:gdLst/>
            <a:ahLst/>
            <a:cxnLst/>
            <a:rect l="l" t="t" r="r" b="b"/>
            <a:pathLst>
              <a:path w="10756" h="25">
                <a:moveTo>
                  <a:pt x="0" y="25"/>
                </a:moveTo>
                <a:lnTo>
                  <a:pt x="1075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0" name="object 2310"/>
          <p:cNvSpPr/>
          <p:nvPr/>
        </p:nvSpPr>
        <p:spPr>
          <a:xfrm>
            <a:off x="919242" y="6703043"/>
            <a:ext cx="10756" cy="25"/>
          </a:xfrm>
          <a:custGeom>
            <a:avLst/>
            <a:gdLst/>
            <a:ahLst/>
            <a:cxnLst/>
            <a:rect l="l" t="t" r="r" b="b"/>
            <a:pathLst>
              <a:path w="10756" h="25">
                <a:moveTo>
                  <a:pt x="0" y="0"/>
                </a:moveTo>
                <a:lnTo>
                  <a:pt x="10756" y="2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1" name="object 2311"/>
          <p:cNvSpPr/>
          <p:nvPr/>
        </p:nvSpPr>
        <p:spPr>
          <a:xfrm>
            <a:off x="922935" y="6689067"/>
            <a:ext cx="2501" cy="0"/>
          </a:xfrm>
          <a:custGeom>
            <a:avLst/>
            <a:gdLst/>
            <a:ahLst/>
            <a:cxnLst/>
            <a:rect l="l" t="t" r="r" b="b"/>
            <a:pathLst>
              <a:path w="2501">
                <a:moveTo>
                  <a:pt x="0" y="0"/>
                </a:moveTo>
                <a:lnTo>
                  <a:pt x="2501" y="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2" name="object 2312"/>
          <p:cNvSpPr/>
          <p:nvPr/>
        </p:nvSpPr>
        <p:spPr>
          <a:xfrm>
            <a:off x="922935" y="6892000"/>
            <a:ext cx="2501" cy="0"/>
          </a:xfrm>
          <a:custGeom>
            <a:avLst/>
            <a:gdLst/>
            <a:ahLst/>
            <a:cxnLst/>
            <a:rect l="l" t="t" r="r" b="b"/>
            <a:pathLst>
              <a:path w="2501">
                <a:moveTo>
                  <a:pt x="0" y="0"/>
                </a:moveTo>
                <a:lnTo>
                  <a:pt x="2501" y="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3" name="object 2313"/>
          <p:cNvSpPr/>
          <p:nvPr/>
        </p:nvSpPr>
        <p:spPr>
          <a:xfrm>
            <a:off x="922935" y="6706499"/>
            <a:ext cx="1358" cy="114"/>
          </a:xfrm>
          <a:custGeom>
            <a:avLst/>
            <a:gdLst/>
            <a:ahLst/>
            <a:cxnLst/>
            <a:rect l="l" t="t" r="r" b="b"/>
            <a:pathLst>
              <a:path w="1358" h="114">
                <a:moveTo>
                  <a:pt x="0" y="0"/>
                </a:moveTo>
                <a:lnTo>
                  <a:pt x="1358" y="11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4" name="object 2314"/>
          <p:cNvSpPr/>
          <p:nvPr/>
        </p:nvSpPr>
        <p:spPr>
          <a:xfrm>
            <a:off x="925440" y="6892000"/>
            <a:ext cx="2501" cy="0"/>
          </a:xfrm>
          <a:custGeom>
            <a:avLst/>
            <a:gdLst/>
            <a:ahLst/>
            <a:cxnLst/>
            <a:rect l="l" t="t" r="r" b="b"/>
            <a:pathLst>
              <a:path w="2501">
                <a:moveTo>
                  <a:pt x="1015" y="0"/>
                </a:moveTo>
                <a:lnTo>
                  <a:pt x="0" y="0"/>
                </a:lnTo>
                <a:lnTo>
                  <a:pt x="2501" y="0"/>
                </a:lnTo>
                <a:lnTo>
                  <a:pt x="1015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5" name="object 2315"/>
          <p:cNvSpPr/>
          <p:nvPr/>
        </p:nvSpPr>
        <p:spPr>
          <a:xfrm>
            <a:off x="927947" y="6892000"/>
            <a:ext cx="2501" cy="0"/>
          </a:xfrm>
          <a:custGeom>
            <a:avLst/>
            <a:gdLst/>
            <a:ahLst/>
            <a:cxnLst/>
            <a:rect l="l" t="t" r="r" b="b"/>
            <a:pathLst>
              <a:path w="2501">
                <a:moveTo>
                  <a:pt x="0" y="0"/>
                </a:moveTo>
                <a:lnTo>
                  <a:pt x="2501" y="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6" name="object 2316"/>
          <p:cNvSpPr/>
          <p:nvPr/>
        </p:nvSpPr>
        <p:spPr>
          <a:xfrm>
            <a:off x="925446" y="6790541"/>
            <a:ext cx="45097" cy="40563"/>
          </a:xfrm>
          <a:custGeom>
            <a:avLst/>
            <a:gdLst/>
            <a:ahLst/>
            <a:cxnLst/>
            <a:rect l="l" t="t" r="r" b="b"/>
            <a:pathLst>
              <a:path w="45097" h="40563">
                <a:moveTo>
                  <a:pt x="9347" y="7238"/>
                </a:moveTo>
                <a:lnTo>
                  <a:pt x="9347" y="40563"/>
                </a:lnTo>
                <a:lnTo>
                  <a:pt x="45097" y="40563"/>
                </a:lnTo>
                <a:lnTo>
                  <a:pt x="42672" y="40563"/>
                </a:lnTo>
                <a:lnTo>
                  <a:pt x="38468" y="29463"/>
                </a:lnTo>
                <a:lnTo>
                  <a:pt x="29438" y="17894"/>
                </a:lnTo>
                <a:lnTo>
                  <a:pt x="17119" y="9829"/>
                </a:lnTo>
                <a:lnTo>
                  <a:pt x="9347" y="7238"/>
                </a:lnTo>
                <a:lnTo>
                  <a:pt x="9347" y="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7" name="object 2317"/>
          <p:cNvSpPr/>
          <p:nvPr/>
        </p:nvSpPr>
        <p:spPr>
          <a:xfrm>
            <a:off x="925441" y="6587611"/>
            <a:ext cx="15036" cy="40589"/>
          </a:xfrm>
          <a:custGeom>
            <a:avLst/>
            <a:gdLst/>
            <a:ahLst/>
            <a:cxnLst/>
            <a:rect l="l" t="t" r="r" b="b"/>
            <a:pathLst>
              <a:path w="15036" h="40589">
                <a:moveTo>
                  <a:pt x="0" y="0"/>
                </a:moveTo>
                <a:lnTo>
                  <a:pt x="9347" y="0"/>
                </a:lnTo>
                <a:lnTo>
                  <a:pt x="9347" y="40589"/>
                </a:lnTo>
                <a:lnTo>
                  <a:pt x="15036" y="40589"/>
                </a:lnTo>
                <a:lnTo>
                  <a:pt x="14084" y="4058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8" name="object 2318"/>
          <p:cNvSpPr/>
          <p:nvPr/>
        </p:nvSpPr>
        <p:spPr>
          <a:xfrm>
            <a:off x="929999" y="6900818"/>
            <a:ext cx="20497" cy="5156"/>
          </a:xfrm>
          <a:custGeom>
            <a:avLst/>
            <a:gdLst/>
            <a:ahLst/>
            <a:cxnLst/>
            <a:rect l="l" t="t" r="r" b="b"/>
            <a:pathLst>
              <a:path w="20497" h="5156">
                <a:moveTo>
                  <a:pt x="0" y="5156"/>
                </a:moveTo>
                <a:lnTo>
                  <a:pt x="10579" y="3390"/>
                </a:lnTo>
                <a:lnTo>
                  <a:pt x="20497" y="0"/>
                </a:lnTo>
                <a:lnTo>
                  <a:pt x="457" y="509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9" name="object 2319"/>
          <p:cNvSpPr/>
          <p:nvPr/>
        </p:nvSpPr>
        <p:spPr>
          <a:xfrm>
            <a:off x="929999" y="6573636"/>
            <a:ext cx="20497" cy="5181"/>
          </a:xfrm>
          <a:custGeom>
            <a:avLst/>
            <a:gdLst/>
            <a:ahLst/>
            <a:cxnLst/>
            <a:rect l="l" t="t" r="r" b="b"/>
            <a:pathLst>
              <a:path w="20497" h="5181">
                <a:moveTo>
                  <a:pt x="0" y="0"/>
                </a:moveTo>
                <a:lnTo>
                  <a:pt x="10579" y="1765"/>
                </a:lnTo>
                <a:lnTo>
                  <a:pt x="20497" y="5181"/>
                </a:lnTo>
                <a:lnTo>
                  <a:pt x="457" y="11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0" name="object 2320"/>
          <p:cNvSpPr/>
          <p:nvPr/>
        </p:nvSpPr>
        <p:spPr>
          <a:xfrm>
            <a:off x="930452" y="6851411"/>
            <a:ext cx="37668" cy="40589"/>
          </a:xfrm>
          <a:custGeom>
            <a:avLst/>
            <a:gdLst/>
            <a:ahLst/>
            <a:cxnLst/>
            <a:rect l="l" t="t" r="r" b="b"/>
            <a:pathLst>
              <a:path w="37668" h="40589">
                <a:moveTo>
                  <a:pt x="0" y="40589"/>
                </a:moveTo>
                <a:lnTo>
                  <a:pt x="4343" y="40589"/>
                </a:lnTo>
                <a:lnTo>
                  <a:pt x="4343" y="33337"/>
                </a:lnTo>
                <a:lnTo>
                  <a:pt x="12115" y="30734"/>
                </a:lnTo>
                <a:lnTo>
                  <a:pt x="24434" y="22707"/>
                </a:lnTo>
                <a:lnTo>
                  <a:pt x="33451" y="11099"/>
                </a:lnTo>
                <a:lnTo>
                  <a:pt x="37668" y="0"/>
                </a:lnTo>
                <a:lnTo>
                  <a:pt x="4343" y="0"/>
                </a:lnTo>
                <a:lnTo>
                  <a:pt x="4343" y="3333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1" name="object 2321"/>
          <p:cNvSpPr/>
          <p:nvPr/>
        </p:nvSpPr>
        <p:spPr>
          <a:xfrm>
            <a:off x="930452" y="6685930"/>
            <a:ext cx="4343" cy="3136"/>
          </a:xfrm>
          <a:custGeom>
            <a:avLst/>
            <a:gdLst/>
            <a:ahLst/>
            <a:cxnLst/>
            <a:rect l="l" t="t" r="r" b="b"/>
            <a:pathLst>
              <a:path w="4343" h="3136">
                <a:moveTo>
                  <a:pt x="0" y="3136"/>
                </a:moveTo>
                <a:lnTo>
                  <a:pt x="4343" y="3136"/>
                </a:lnTo>
                <a:lnTo>
                  <a:pt x="4343" y="0"/>
                </a:lnTo>
                <a:lnTo>
                  <a:pt x="4343" y="24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2" name="object 2322"/>
          <p:cNvSpPr/>
          <p:nvPr/>
        </p:nvSpPr>
        <p:spPr>
          <a:xfrm>
            <a:off x="934793" y="6648507"/>
            <a:ext cx="33324" cy="37426"/>
          </a:xfrm>
          <a:custGeom>
            <a:avLst/>
            <a:gdLst/>
            <a:ahLst/>
            <a:cxnLst/>
            <a:rect l="l" t="t" r="r" b="b"/>
            <a:pathLst>
              <a:path w="33324" h="37426">
                <a:moveTo>
                  <a:pt x="0" y="33324"/>
                </a:moveTo>
                <a:lnTo>
                  <a:pt x="0" y="0"/>
                </a:lnTo>
                <a:lnTo>
                  <a:pt x="33324" y="0"/>
                </a:lnTo>
                <a:lnTo>
                  <a:pt x="29121" y="11099"/>
                </a:lnTo>
                <a:lnTo>
                  <a:pt x="20091" y="22669"/>
                </a:lnTo>
                <a:lnTo>
                  <a:pt x="7772" y="30733"/>
                </a:lnTo>
                <a:lnTo>
                  <a:pt x="0" y="33324"/>
                </a:lnTo>
                <a:lnTo>
                  <a:pt x="0" y="37426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3" name="object 2323"/>
          <p:cNvSpPr/>
          <p:nvPr/>
        </p:nvSpPr>
        <p:spPr>
          <a:xfrm>
            <a:off x="929691" y="6680902"/>
            <a:ext cx="0" cy="9415"/>
          </a:xfrm>
          <a:custGeom>
            <a:avLst/>
            <a:gdLst/>
            <a:ahLst/>
            <a:cxnLst/>
            <a:rect l="l" t="t" r="r" b="b"/>
            <a:pathLst>
              <a:path h="9415">
                <a:moveTo>
                  <a:pt x="0" y="0"/>
                </a:moveTo>
                <a:lnTo>
                  <a:pt x="0" y="9415"/>
                </a:lnTo>
              </a:path>
            </a:pathLst>
          </a:custGeom>
          <a:ln w="25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4" name="object 2324"/>
          <p:cNvSpPr/>
          <p:nvPr/>
        </p:nvSpPr>
        <p:spPr>
          <a:xfrm>
            <a:off x="934793" y="6594869"/>
            <a:ext cx="35750" cy="33324"/>
          </a:xfrm>
          <a:custGeom>
            <a:avLst/>
            <a:gdLst/>
            <a:ahLst/>
            <a:cxnLst/>
            <a:rect l="l" t="t" r="r" b="b"/>
            <a:pathLst>
              <a:path w="35750" h="33324">
                <a:moveTo>
                  <a:pt x="0" y="0"/>
                </a:moveTo>
                <a:lnTo>
                  <a:pt x="7772" y="2590"/>
                </a:lnTo>
                <a:lnTo>
                  <a:pt x="20091" y="10629"/>
                </a:lnTo>
                <a:lnTo>
                  <a:pt x="29121" y="22225"/>
                </a:lnTo>
                <a:lnTo>
                  <a:pt x="33324" y="33324"/>
                </a:lnTo>
                <a:lnTo>
                  <a:pt x="35750" y="33324"/>
                </a:lnTo>
                <a:lnTo>
                  <a:pt x="5676" y="3332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5" name="object 2325"/>
          <p:cNvSpPr/>
          <p:nvPr/>
        </p:nvSpPr>
        <p:spPr>
          <a:xfrm>
            <a:off x="934793" y="6588194"/>
            <a:ext cx="0" cy="7518"/>
          </a:xfrm>
          <a:custGeom>
            <a:avLst/>
            <a:gdLst/>
            <a:ahLst/>
            <a:cxnLst/>
            <a:rect l="l" t="t" r="r" b="b"/>
            <a:pathLst>
              <a:path h="7518">
                <a:moveTo>
                  <a:pt x="0" y="7518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6" name="object 2326"/>
          <p:cNvSpPr/>
          <p:nvPr/>
        </p:nvSpPr>
        <p:spPr>
          <a:xfrm>
            <a:off x="939524" y="6956929"/>
            <a:ext cx="119037" cy="0"/>
          </a:xfrm>
          <a:custGeom>
            <a:avLst/>
            <a:gdLst/>
            <a:ahLst/>
            <a:cxnLst/>
            <a:rect l="l" t="t" r="r" b="b"/>
            <a:pathLst>
              <a:path w="119037">
                <a:moveTo>
                  <a:pt x="0" y="0"/>
                </a:moveTo>
                <a:lnTo>
                  <a:pt x="11903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7" name="object 2327"/>
          <p:cNvSpPr/>
          <p:nvPr/>
        </p:nvSpPr>
        <p:spPr>
          <a:xfrm>
            <a:off x="937969" y="6851412"/>
            <a:ext cx="1549" cy="0"/>
          </a:xfrm>
          <a:custGeom>
            <a:avLst/>
            <a:gdLst/>
            <a:ahLst/>
            <a:cxnLst/>
            <a:rect l="l" t="t" r="r" b="b"/>
            <a:pathLst>
              <a:path w="1549">
                <a:moveTo>
                  <a:pt x="0" y="0"/>
                </a:moveTo>
                <a:lnTo>
                  <a:pt x="1549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8" name="object 2328"/>
          <p:cNvSpPr/>
          <p:nvPr/>
        </p:nvSpPr>
        <p:spPr>
          <a:xfrm>
            <a:off x="939524" y="6831109"/>
            <a:ext cx="952" cy="0"/>
          </a:xfrm>
          <a:custGeom>
            <a:avLst/>
            <a:gdLst/>
            <a:ahLst/>
            <a:cxnLst/>
            <a:rect l="l" t="t" r="r" b="b"/>
            <a:pathLst>
              <a:path w="952">
                <a:moveTo>
                  <a:pt x="0" y="0"/>
                </a:moveTo>
                <a:lnTo>
                  <a:pt x="952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9" name="object 2329"/>
          <p:cNvSpPr/>
          <p:nvPr/>
        </p:nvSpPr>
        <p:spPr>
          <a:xfrm>
            <a:off x="937969" y="6648503"/>
            <a:ext cx="1549" cy="0"/>
          </a:xfrm>
          <a:custGeom>
            <a:avLst/>
            <a:gdLst/>
            <a:ahLst/>
            <a:cxnLst/>
            <a:rect l="l" t="t" r="r" b="b"/>
            <a:pathLst>
              <a:path w="1549">
                <a:moveTo>
                  <a:pt x="0" y="0"/>
                </a:moveTo>
                <a:lnTo>
                  <a:pt x="1549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0" name="object 2330"/>
          <p:cNvSpPr/>
          <p:nvPr/>
        </p:nvSpPr>
        <p:spPr>
          <a:xfrm>
            <a:off x="940017" y="6572041"/>
            <a:ext cx="457" cy="127"/>
          </a:xfrm>
          <a:custGeom>
            <a:avLst/>
            <a:gdLst/>
            <a:ahLst/>
            <a:cxnLst/>
            <a:rect l="l" t="t" r="r" b="b"/>
            <a:pathLst>
              <a:path w="457" h="126">
                <a:moveTo>
                  <a:pt x="457" y="126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1" name="object 2331"/>
          <p:cNvSpPr/>
          <p:nvPr/>
        </p:nvSpPr>
        <p:spPr>
          <a:xfrm>
            <a:off x="950497" y="6781731"/>
            <a:ext cx="38188" cy="119075"/>
          </a:xfrm>
          <a:custGeom>
            <a:avLst/>
            <a:gdLst/>
            <a:ahLst/>
            <a:cxnLst/>
            <a:rect l="l" t="t" r="r" b="b"/>
            <a:pathLst>
              <a:path w="38188" h="119075">
                <a:moveTo>
                  <a:pt x="0" y="0"/>
                </a:moveTo>
                <a:lnTo>
                  <a:pt x="215" y="63"/>
                </a:lnTo>
                <a:lnTo>
                  <a:pt x="18122" y="11747"/>
                </a:lnTo>
                <a:lnTo>
                  <a:pt x="31254" y="28625"/>
                </a:lnTo>
                <a:lnTo>
                  <a:pt x="38188" y="48844"/>
                </a:lnTo>
                <a:lnTo>
                  <a:pt x="38188" y="70218"/>
                </a:lnTo>
                <a:lnTo>
                  <a:pt x="31254" y="90436"/>
                </a:lnTo>
                <a:lnTo>
                  <a:pt x="18122" y="107314"/>
                </a:lnTo>
                <a:lnTo>
                  <a:pt x="0" y="11907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2" name="object 2332"/>
          <p:cNvSpPr/>
          <p:nvPr/>
        </p:nvSpPr>
        <p:spPr>
          <a:xfrm>
            <a:off x="950497" y="6686133"/>
            <a:ext cx="18122" cy="11747"/>
          </a:xfrm>
          <a:custGeom>
            <a:avLst/>
            <a:gdLst/>
            <a:ahLst/>
            <a:cxnLst/>
            <a:rect l="l" t="t" r="r" b="b"/>
            <a:pathLst>
              <a:path w="18122" h="11747">
                <a:moveTo>
                  <a:pt x="0" y="11747"/>
                </a:moveTo>
                <a:lnTo>
                  <a:pt x="18122" y="0"/>
                </a:lnTo>
                <a:lnTo>
                  <a:pt x="9639" y="6591"/>
                </a:lnTo>
                <a:lnTo>
                  <a:pt x="215" y="1168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3" name="object 2333"/>
          <p:cNvSpPr/>
          <p:nvPr/>
        </p:nvSpPr>
        <p:spPr>
          <a:xfrm>
            <a:off x="950497" y="6578820"/>
            <a:ext cx="38188" cy="107302"/>
          </a:xfrm>
          <a:custGeom>
            <a:avLst/>
            <a:gdLst/>
            <a:ahLst/>
            <a:cxnLst/>
            <a:rect l="l" t="t" r="r" b="b"/>
            <a:pathLst>
              <a:path w="38188" h="107302">
                <a:moveTo>
                  <a:pt x="0" y="0"/>
                </a:moveTo>
                <a:lnTo>
                  <a:pt x="215" y="63"/>
                </a:lnTo>
                <a:lnTo>
                  <a:pt x="18122" y="11747"/>
                </a:lnTo>
                <a:lnTo>
                  <a:pt x="31254" y="28625"/>
                </a:lnTo>
                <a:lnTo>
                  <a:pt x="38188" y="48831"/>
                </a:lnTo>
                <a:lnTo>
                  <a:pt x="38188" y="70218"/>
                </a:lnTo>
                <a:lnTo>
                  <a:pt x="34988" y="79527"/>
                </a:lnTo>
                <a:lnTo>
                  <a:pt x="31254" y="90436"/>
                </a:lnTo>
                <a:lnTo>
                  <a:pt x="18122" y="10730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4" name="object 2334"/>
          <p:cNvSpPr/>
          <p:nvPr/>
        </p:nvSpPr>
        <p:spPr>
          <a:xfrm>
            <a:off x="950713" y="6889042"/>
            <a:ext cx="17907" cy="11684"/>
          </a:xfrm>
          <a:custGeom>
            <a:avLst/>
            <a:gdLst/>
            <a:ahLst/>
            <a:cxnLst/>
            <a:rect l="l" t="t" r="r" b="b"/>
            <a:pathLst>
              <a:path w="17906" h="11683">
                <a:moveTo>
                  <a:pt x="0" y="11684"/>
                </a:moveTo>
                <a:lnTo>
                  <a:pt x="9436" y="6591"/>
                </a:lnTo>
                <a:lnTo>
                  <a:pt x="1790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5" name="object 2335"/>
          <p:cNvSpPr/>
          <p:nvPr/>
        </p:nvSpPr>
        <p:spPr>
          <a:xfrm>
            <a:off x="950713" y="6781796"/>
            <a:ext cx="17907" cy="11684"/>
          </a:xfrm>
          <a:custGeom>
            <a:avLst/>
            <a:gdLst/>
            <a:ahLst/>
            <a:cxnLst/>
            <a:rect l="l" t="t" r="r" b="b"/>
            <a:pathLst>
              <a:path w="17906" h="11683">
                <a:moveTo>
                  <a:pt x="0" y="0"/>
                </a:moveTo>
                <a:lnTo>
                  <a:pt x="9436" y="5118"/>
                </a:lnTo>
                <a:lnTo>
                  <a:pt x="17907" y="1168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6" name="object 2336"/>
          <p:cNvSpPr/>
          <p:nvPr/>
        </p:nvSpPr>
        <p:spPr>
          <a:xfrm>
            <a:off x="950713" y="6578885"/>
            <a:ext cx="17907" cy="11684"/>
          </a:xfrm>
          <a:custGeom>
            <a:avLst/>
            <a:gdLst/>
            <a:ahLst/>
            <a:cxnLst/>
            <a:rect l="l" t="t" r="r" b="b"/>
            <a:pathLst>
              <a:path w="17906" h="11683">
                <a:moveTo>
                  <a:pt x="0" y="0"/>
                </a:moveTo>
                <a:lnTo>
                  <a:pt x="9436" y="5092"/>
                </a:lnTo>
                <a:lnTo>
                  <a:pt x="17907" y="1168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7" name="object 2337"/>
          <p:cNvSpPr/>
          <p:nvPr/>
        </p:nvSpPr>
        <p:spPr>
          <a:xfrm>
            <a:off x="968035" y="6628198"/>
            <a:ext cx="88" cy="0"/>
          </a:xfrm>
          <a:custGeom>
            <a:avLst/>
            <a:gdLst/>
            <a:ahLst/>
            <a:cxnLst/>
            <a:rect l="l" t="t" r="r" b="b"/>
            <a:pathLst>
              <a:path w="88">
                <a:moveTo>
                  <a:pt x="0" y="0"/>
                </a:moveTo>
                <a:lnTo>
                  <a:pt x="88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8" name="object 2338"/>
          <p:cNvSpPr/>
          <p:nvPr/>
        </p:nvSpPr>
        <p:spPr>
          <a:xfrm>
            <a:off x="968122" y="6831105"/>
            <a:ext cx="7238" cy="20307"/>
          </a:xfrm>
          <a:custGeom>
            <a:avLst/>
            <a:gdLst/>
            <a:ahLst/>
            <a:cxnLst/>
            <a:rect l="l" t="t" r="r" b="b"/>
            <a:pathLst>
              <a:path w="7238" h="20307">
                <a:moveTo>
                  <a:pt x="0" y="20307"/>
                </a:moveTo>
                <a:lnTo>
                  <a:pt x="7238" y="20307"/>
                </a:lnTo>
                <a:lnTo>
                  <a:pt x="7238" y="0"/>
                </a:lnTo>
                <a:lnTo>
                  <a:pt x="2425" y="0"/>
                </a:lnTo>
                <a:lnTo>
                  <a:pt x="7238" y="0"/>
                </a:lnTo>
                <a:lnTo>
                  <a:pt x="6388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9" name="object 2339"/>
          <p:cNvSpPr/>
          <p:nvPr/>
        </p:nvSpPr>
        <p:spPr>
          <a:xfrm>
            <a:off x="968033" y="6831109"/>
            <a:ext cx="88" cy="0"/>
          </a:xfrm>
          <a:custGeom>
            <a:avLst/>
            <a:gdLst/>
            <a:ahLst/>
            <a:cxnLst/>
            <a:rect l="l" t="t" r="r" b="b"/>
            <a:pathLst>
              <a:path w="88">
                <a:moveTo>
                  <a:pt x="88" y="0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0" name="object 2340"/>
          <p:cNvSpPr/>
          <p:nvPr/>
        </p:nvSpPr>
        <p:spPr>
          <a:xfrm>
            <a:off x="968119" y="6645828"/>
            <a:ext cx="7238" cy="2679"/>
          </a:xfrm>
          <a:custGeom>
            <a:avLst/>
            <a:gdLst/>
            <a:ahLst/>
            <a:cxnLst/>
            <a:rect l="l" t="t" r="r" b="b"/>
            <a:pathLst>
              <a:path w="7238" h="2679">
                <a:moveTo>
                  <a:pt x="7238" y="2501"/>
                </a:moveTo>
                <a:lnTo>
                  <a:pt x="7238" y="0"/>
                </a:lnTo>
                <a:lnTo>
                  <a:pt x="7238" y="2679"/>
                </a:lnTo>
                <a:lnTo>
                  <a:pt x="0" y="267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1" name="object 2341"/>
          <p:cNvSpPr/>
          <p:nvPr/>
        </p:nvSpPr>
        <p:spPr>
          <a:xfrm>
            <a:off x="973043" y="6628198"/>
            <a:ext cx="2311" cy="17627"/>
          </a:xfrm>
          <a:custGeom>
            <a:avLst/>
            <a:gdLst/>
            <a:ahLst/>
            <a:cxnLst/>
            <a:rect l="l" t="t" r="r" b="b"/>
            <a:pathLst>
              <a:path w="2311" h="17627">
                <a:moveTo>
                  <a:pt x="1473" y="0"/>
                </a:moveTo>
                <a:lnTo>
                  <a:pt x="2311" y="0"/>
                </a:lnTo>
                <a:lnTo>
                  <a:pt x="0" y="0"/>
                </a:lnTo>
                <a:lnTo>
                  <a:pt x="2311" y="0"/>
                </a:lnTo>
                <a:lnTo>
                  <a:pt x="2311" y="1762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2" name="object 2342"/>
          <p:cNvSpPr/>
          <p:nvPr/>
        </p:nvSpPr>
        <p:spPr>
          <a:xfrm>
            <a:off x="974254" y="6626947"/>
            <a:ext cx="0" cy="13865"/>
          </a:xfrm>
          <a:custGeom>
            <a:avLst/>
            <a:gdLst/>
            <a:ahLst/>
            <a:cxnLst/>
            <a:rect l="l" t="t" r="r" b="b"/>
            <a:pathLst>
              <a:path h="13865">
                <a:moveTo>
                  <a:pt x="0" y="0"/>
                </a:moveTo>
                <a:lnTo>
                  <a:pt x="0" y="13865"/>
                </a:lnTo>
              </a:path>
            </a:pathLst>
          </a:custGeom>
          <a:ln w="25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3" name="object 2343"/>
          <p:cNvSpPr/>
          <p:nvPr/>
        </p:nvSpPr>
        <p:spPr>
          <a:xfrm>
            <a:off x="990586" y="6956929"/>
            <a:ext cx="32575" cy="0"/>
          </a:xfrm>
          <a:custGeom>
            <a:avLst/>
            <a:gdLst/>
            <a:ahLst/>
            <a:cxnLst/>
            <a:rect l="l" t="t" r="r" b="b"/>
            <a:pathLst>
              <a:path w="32575">
                <a:moveTo>
                  <a:pt x="0" y="0"/>
                </a:moveTo>
                <a:lnTo>
                  <a:pt x="32575" y="0"/>
                </a:lnTo>
                <a:lnTo>
                  <a:pt x="2739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4" name="object 2344"/>
          <p:cNvSpPr/>
          <p:nvPr/>
        </p:nvSpPr>
        <p:spPr>
          <a:xfrm>
            <a:off x="988686" y="6831285"/>
            <a:ext cx="889" cy="20040"/>
          </a:xfrm>
          <a:custGeom>
            <a:avLst/>
            <a:gdLst/>
            <a:ahLst/>
            <a:cxnLst/>
            <a:rect l="l" t="t" r="r" b="b"/>
            <a:pathLst>
              <a:path w="888" h="20040">
                <a:moveTo>
                  <a:pt x="0" y="20040"/>
                </a:moveTo>
                <a:lnTo>
                  <a:pt x="889" y="1002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5" name="object 2345"/>
          <p:cNvSpPr/>
          <p:nvPr/>
        </p:nvSpPr>
        <p:spPr>
          <a:xfrm>
            <a:off x="988686" y="6628290"/>
            <a:ext cx="889" cy="20040"/>
          </a:xfrm>
          <a:custGeom>
            <a:avLst/>
            <a:gdLst/>
            <a:ahLst/>
            <a:cxnLst/>
            <a:rect l="l" t="t" r="r" b="b"/>
            <a:pathLst>
              <a:path w="888" h="20040">
                <a:moveTo>
                  <a:pt x="0" y="20040"/>
                </a:moveTo>
                <a:lnTo>
                  <a:pt x="889" y="10058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6" name="object 2346"/>
          <p:cNvSpPr/>
          <p:nvPr/>
        </p:nvSpPr>
        <p:spPr>
          <a:xfrm>
            <a:off x="1023160" y="6954084"/>
            <a:ext cx="35407" cy="2844"/>
          </a:xfrm>
          <a:custGeom>
            <a:avLst/>
            <a:gdLst/>
            <a:ahLst/>
            <a:cxnLst/>
            <a:rect l="l" t="t" r="r" b="b"/>
            <a:pathLst>
              <a:path w="35407" h="2844">
                <a:moveTo>
                  <a:pt x="0" y="2844"/>
                </a:moveTo>
                <a:lnTo>
                  <a:pt x="35407" y="2844"/>
                </a:lnTo>
                <a:lnTo>
                  <a:pt x="35407" y="0"/>
                </a:lnTo>
                <a:lnTo>
                  <a:pt x="35407" y="148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7" name="object 2347"/>
          <p:cNvSpPr/>
          <p:nvPr/>
        </p:nvSpPr>
        <p:spPr>
          <a:xfrm>
            <a:off x="1023160" y="6522683"/>
            <a:ext cx="35407" cy="431393"/>
          </a:xfrm>
          <a:custGeom>
            <a:avLst/>
            <a:gdLst/>
            <a:ahLst/>
            <a:cxnLst/>
            <a:rect l="l" t="t" r="r" b="b"/>
            <a:pathLst>
              <a:path w="35407" h="431393">
                <a:moveTo>
                  <a:pt x="0" y="0"/>
                </a:moveTo>
                <a:lnTo>
                  <a:pt x="35407" y="0"/>
                </a:lnTo>
                <a:lnTo>
                  <a:pt x="35407" y="43139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8" name="object 2348"/>
          <p:cNvSpPr/>
          <p:nvPr/>
        </p:nvSpPr>
        <p:spPr>
          <a:xfrm>
            <a:off x="1058562" y="6934028"/>
            <a:ext cx="0" cy="21539"/>
          </a:xfrm>
          <a:custGeom>
            <a:avLst/>
            <a:gdLst/>
            <a:ahLst/>
            <a:cxnLst/>
            <a:rect l="l" t="t" r="r" b="b"/>
            <a:pathLst>
              <a:path h="21539">
                <a:moveTo>
                  <a:pt x="0" y="21539"/>
                </a:moveTo>
                <a:lnTo>
                  <a:pt x="0" y="2514"/>
                </a:lnTo>
                <a:lnTo>
                  <a:pt x="0" y="5016"/>
                </a:lnTo>
                <a:lnTo>
                  <a:pt x="0" y="0"/>
                </a:lnTo>
                <a:lnTo>
                  <a:pt x="0" y="2514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9" name="object 2349"/>
          <p:cNvSpPr/>
          <p:nvPr/>
        </p:nvSpPr>
        <p:spPr>
          <a:xfrm>
            <a:off x="1058562" y="6921507"/>
            <a:ext cx="0" cy="12522"/>
          </a:xfrm>
          <a:custGeom>
            <a:avLst/>
            <a:gdLst/>
            <a:ahLst/>
            <a:cxnLst/>
            <a:rect l="l" t="t" r="r" b="b"/>
            <a:pathLst>
              <a:path h="12522">
                <a:moveTo>
                  <a:pt x="0" y="10020"/>
                </a:moveTo>
                <a:lnTo>
                  <a:pt x="0" y="12522"/>
                </a:lnTo>
                <a:lnTo>
                  <a:pt x="0" y="0"/>
                </a:lnTo>
                <a:lnTo>
                  <a:pt x="0" y="250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0" name="object 2350"/>
          <p:cNvSpPr/>
          <p:nvPr/>
        </p:nvSpPr>
        <p:spPr>
          <a:xfrm>
            <a:off x="1058562" y="6921505"/>
            <a:ext cx="0" cy="2501"/>
          </a:xfrm>
          <a:custGeom>
            <a:avLst/>
            <a:gdLst/>
            <a:ahLst/>
            <a:cxnLst/>
            <a:rect l="l" t="t" r="r" b="b"/>
            <a:pathLst>
              <a:path h="2501">
                <a:moveTo>
                  <a:pt x="0" y="0"/>
                </a:moveTo>
                <a:lnTo>
                  <a:pt x="0" y="250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1" name="object 2351"/>
          <p:cNvSpPr/>
          <p:nvPr/>
        </p:nvSpPr>
        <p:spPr>
          <a:xfrm>
            <a:off x="1058562" y="6746067"/>
            <a:ext cx="0" cy="175437"/>
          </a:xfrm>
          <a:custGeom>
            <a:avLst/>
            <a:gdLst/>
            <a:ahLst/>
            <a:cxnLst/>
            <a:rect l="l" t="t" r="r" b="b"/>
            <a:pathLst>
              <a:path h="175437">
                <a:moveTo>
                  <a:pt x="0" y="175437"/>
                </a:moveTo>
                <a:lnTo>
                  <a:pt x="0" y="0"/>
                </a:lnTo>
                <a:lnTo>
                  <a:pt x="0" y="251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2" name="object 2352"/>
          <p:cNvSpPr/>
          <p:nvPr/>
        </p:nvSpPr>
        <p:spPr>
          <a:xfrm>
            <a:off x="1058562" y="6758598"/>
            <a:ext cx="0" cy="2501"/>
          </a:xfrm>
          <a:custGeom>
            <a:avLst/>
            <a:gdLst/>
            <a:ahLst/>
            <a:cxnLst/>
            <a:rect l="l" t="t" r="r" b="b"/>
            <a:pathLst>
              <a:path h="2501">
                <a:moveTo>
                  <a:pt x="0" y="0"/>
                </a:moveTo>
                <a:lnTo>
                  <a:pt x="0" y="250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3" name="object 2353"/>
          <p:cNvSpPr/>
          <p:nvPr/>
        </p:nvSpPr>
        <p:spPr>
          <a:xfrm>
            <a:off x="1058562" y="6739870"/>
            <a:ext cx="0" cy="6197"/>
          </a:xfrm>
          <a:custGeom>
            <a:avLst/>
            <a:gdLst/>
            <a:ahLst/>
            <a:cxnLst/>
            <a:rect l="l" t="t" r="r" b="b"/>
            <a:pathLst>
              <a:path h="6197">
                <a:moveTo>
                  <a:pt x="0" y="0"/>
                </a:moveTo>
                <a:lnTo>
                  <a:pt x="0" y="619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4" name="object 2354"/>
          <p:cNvSpPr/>
          <p:nvPr/>
        </p:nvSpPr>
        <p:spPr>
          <a:xfrm>
            <a:off x="1058562" y="6739865"/>
            <a:ext cx="0" cy="1193"/>
          </a:xfrm>
          <a:custGeom>
            <a:avLst/>
            <a:gdLst/>
            <a:ahLst/>
            <a:cxnLst/>
            <a:rect l="l" t="t" r="r" b="b"/>
            <a:pathLst>
              <a:path h="1193">
                <a:moveTo>
                  <a:pt x="0" y="1193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5" name="object 2355"/>
          <p:cNvSpPr/>
          <p:nvPr/>
        </p:nvSpPr>
        <p:spPr>
          <a:xfrm>
            <a:off x="457200" y="5841695"/>
            <a:ext cx="3358794" cy="1373301"/>
          </a:xfrm>
          <a:custGeom>
            <a:avLst/>
            <a:gdLst/>
            <a:ahLst/>
            <a:cxnLst/>
            <a:rect l="l" t="t" r="r" b="b"/>
            <a:pathLst>
              <a:path w="3358794" h="1373301">
                <a:moveTo>
                  <a:pt x="0" y="1373301"/>
                </a:moveTo>
                <a:lnTo>
                  <a:pt x="3358794" y="1373301"/>
                </a:lnTo>
                <a:lnTo>
                  <a:pt x="3358794" y="0"/>
                </a:lnTo>
                <a:lnTo>
                  <a:pt x="0" y="0"/>
                </a:lnTo>
                <a:lnTo>
                  <a:pt x="0" y="1373301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6" name="object 2356"/>
          <p:cNvSpPr/>
          <p:nvPr/>
        </p:nvSpPr>
        <p:spPr>
          <a:xfrm>
            <a:off x="1121597" y="6010050"/>
            <a:ext cx="1311605" cy="0"/>
          </a:xfrm>
          <a:custGeom>
            <a:avLst/>
            <a:gdLst/>
            <a:ahLst/>
            <a:cxnLst/>
            <a:rect l="l" t="t" r="r" b="b"/>
            <a:pathLst>
              <a:path w="1311605">
                <a:moveTo>
                  <a:pt x="0" y="0"/>
                </a:moveTo>
                <a:lnTo>
                  <a:pt x="131160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7" name="object 2357"/>
          <p:cNvSpPr/>
          <p:nvPr/>
        </p:nvSpPr>
        <p:spPr>
          <a:xfrm>
            <a:off x="1127947" y="601639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8" name="object 2358"/>
          <p:cNvSpPr/>
          <p:nvPr/>
        </p:nvSpPr>
        <p:spPr>
          <a:xfrm>
            <a:off x="2433198" y="6010050"/>
            <a:ext cx="1311605" cy="0"/>
          </a:xfrm>
          <a:custGeom>
            <a:avLst/>
            <a:gdLst/>
            <a:ahLst/>
            <a:cxnLst/>
            <a:rect l="l" t="t" r="r" b="b"/>
            <a:pathLst>
              <a:path w="1311605">
                <a:moveTo>
                  <a:pt x="0" y="0"/>
                </a:moveTo>
                <a:lnTo>
                  <a:pt x="131160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9" name="object 2359"/>
          <p:cNvSpPr/>
          <p:nvPr/>
        </p:nvSpPr>
        <p:spPr>
          <a:xfrm>
            <a:off x="2433198" y="601639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0" name="object 2360"/>
          <p:cNvSpPr/>
          <p:nvPr/>
        </p:nvSpPr>
        <p:spPr>
          <a:xfrm>
            <a:off x="3738446" y="601639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1" name="object 2361"/>
          <p:cNvSpPr/>
          <p:nvPr/>
        </p:nvSpPr>
        <p:spPr>
          <a:xfrm>
            <a:off x="1121597" y="6370016"/>
            <a:ext cx="1311605" cy="0"/>
          </a:xfrm>
          <a:custGeom>
            <a:avLst/>
            <a:gdLst/>
            <a:ahLst/>
            <a:cxnLst/>
            <a:rect l="l" t="t" r="r" b="b"/>
            <a:pathLst>
              <a:path w="1311605">
                <a:moveTo>
                  <a:pt x="0" y="0"/>
                </a:moveTo>
                <a:lnTo>
                  <a:pt x="131160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2" name="object 2362"/>
          <p:cNvSpPr/>
          <p:nvPr/>
        </p:nvSpPr>
        <p:spPr>
          <a:xfrm>
            <a:off x="1127947" y="6376363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3" name="object 2363"/>
          <p:cNvSpPr/>
          <p:nvPr/>
        </p:nvSpPr>
        <p:spPr>
          <a:xfrm>
            <a:off x="2433198" y="6370016"/>
            <a:ext cx="1311605" cy="0"/>
          </a:xfrm>
          <a:custGeom>
            <a:avLst/>
            <a:gdLst/>
            <a:ahLst/>
            <a:cxnLst/>
            <a:rect l="l" t="t" r="r" b="b"/>
            <a:pathLst>
              <a:path w="1311605">
                <a:moveTo>
                  <a:pt x="0" y="0"/>
                </a:moveTo>
                <a:lnTo>
                  <a:pt x="131160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4" name="object 2364"/>
          <p:cNvSpPr/>
          <p:nvPr/>
        </p:nvSpPr>
        <p:spPr>
          <a:xfrm>
            <a:off x="2433198" y="6376363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5" name="object 2365"/>
          <p:cNvSpPr/>
          <p:nvPr/>
        </p:nvSpPr>
        <p:spPr>
          <a:xfrm>
            <a:off x="3738446" y="6376363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6" name="object 2366"/>
          <p:cNvSpPr/>
          <p:nvPr/>
        </p:nvSpPr>
        <p:spPr>
          <a:xfrm>
            <a:off x="1121597" y="6729982"/>
            <a:ext cx="1311605" cy="0"/>
          </a:xfrm>
          <a:custGeom>
            <a:avLst/>
            <a:gdLst/>
            <a:ahLst/>
            <a:cxnLst/>
            <a:rect l="l" t="t" r="r" b="b"/>
            <a:pathLst>
              <a:path w="1311605">
                <a:moveTo>
                  <a:pt x="0" y="0"/>
                </a:moveTo>
                <a:lnTo>
                  <a:pt x="131160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7" name="object 2367"/>
          <p:cNvSpPr/>
          <p:nvPr/>
        </p:nvSpPr>
        <p:spPr>
          <a:xfrm>
            <a:off x="1127947" y="6736331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8" name="object 2368"/>
          <p:cNvSpPr/>
          <p:nvPr/>
        </p:nvSpPr>
        <p:spPr>
          <a:xfrm>
            <a:off x="2433198" y="6729982"/>
            <a:ext cx="1311605" cy="0"/>
          </a:xfrm>
          <a:custGeom>
            <a:avLst/>
            <a:gdLst/>
            <a:ahLst/>
            <a:cxnLst/>
            <a:rect l="l" t="t" r="r" b="b"/>
            <a:pathLst>
              <a:path w="1311605">
                <a:moveTo>
                  <a:pt x="0" y="0"/>
                </a:moveTo>
                <a:lnTo>
                  <a:pt x="131160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9" name="object 2369"/>
          <p:cNvSpPr/>
          <p:nvPr/>
        </p:nvSpPr>
        <p:spPr>
          <a:xfrm>
            <a:off x="2433198" y="6736331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0" name="object 2370"/>
          <p:cNvSpPr/>
          <p:nvPr/>
        </p:nvSpPr>
        <p:spPr>
          <a:xfrm>
            <a:off x="3738446" y="6736331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1" name="object 2371"/>
          <p:cNvSpPr/>
          <p:nvPr/>
        </p:nvSpPr>
        <p:spPr>
          <a:xfrm>
            <a:off x="1121597" y="7089950"/>
            <a:ext cx="1311605" cy="0"/>
          </a:xfrm>
          <a:custGeom>
            <a:avLst/>
            <a:gdLst/>
            <a:ahLst/>
            <a:cxnLst/>
            <a:rect l="l" t="t" r="r" b="b"/>
            <a:pathLst>
              <a:path w="1311605">
                <a:moveTo>
                  <a:pt x="0" y="0"/>
                </a:moveTo>
                <a:lnTo>
                  <a:pt x="131160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2" name="object 2372"/>
          <p:cNvSpPr/>
          <p:nvPr/>
        </p:nvSpPr>
        <p:spPr>
          <a:xfrm>
            <a:off x="2433198" y="7089950"/>
            <a:ext cx="1311605" cy="0"/>
          </a:xfrm>
          <a:custGeom>
            <a:avLst/>
            <a:gdLst/>
            <a:ahLst/>
            <a:cxnLst/>
            <a:rect l="l" t="t" r="r" b="b"/>
            <a:pathLst>
              <a:path w="1311605">
                <a:moveTo>
                  <a:pt x="0" y="0"/>
                </a:moveTo>
                <a:lnTo>
                  <a:pt x="131160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5" name="object 1475"/>
          <p:cNvSpPr/>
          <p:nvPr/>
        </p:nvSpPr>
        <p:spPr>
          <a:xfrm>
            <a:off x="457200" y="1394993"/>
            <a:ext cx="3371494" cy="2138654"/>
          </a:xfrm>
          <a:custGeom>
            <a:avLst/>
            <a:gdLst/>
            <a:ahLst/>
            <a:cxnLst/>
            <a:rect l="l" t="t" r="r" b="b"/>
            <a:pathLst>
              <a:path w="3371494" h="2138654">
                <a:moveTo>
                  <a:pt x="0" y="2138654"/>
                </a:moveTo>
                <a:lnTo>
                  <a:pt x="3371494" y="2138654"/>
                </a:lnTo>
                <a:lnTo>
                  <a:pt x="3371494" y="0"/>
                </a:lnTo>
                <a:lnTo>
                  <a:pt x="0" y="0"/>
                </a:lnTo>
                <a:lnTo>
                  <a:pt x="0" y="2138654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6" name="object 1476"/>
          <p:cNvSpPr/>
          <p:nvPr/>
        </p:nvSpPr>
        <p:spPr>
          <a:xfrm>
            <a:off x="1128170" y="1449133"/>
            <a:ext cx="2030044" cy="2028088"/>
          </a:xfrm>
          <a:custGeom>
            <a:avLst/>
            <a:gdLst/>
            <a:ahLst/>
            <a:cxnLst/>
            <a:rect l="l" t="t" r="r" b="b"/>
            <a:pathLst>
              <a:path w="2030044" h="2028088">
                <a:moveTo>
                  <a:pt x="1087945" y="2070"/>
                </a:moveTo>
                <a:lnTo>
                  <a:pt x="973086" y="0"/>
                </a:lnTo>
                <a:lnTo>
                  <a:pt x="880465" y="7950"/>
                </a:lnTo>
                <a:lnTo>
                  <a:pt x="791768" y="23723"/>
                </a:lnTo>
                <a:lnTo>
                  <a:pt x="705015" y="47345"/>
                </a:lnTo>
                <a:lnTo>
                  <a:pt x="610438" y="82829"/>
                </a:lnTo>
                <a:lnTo>
                  <a:pt x="525653" y="124180"/>
                </a:lnTo>
                <a:lnTo>
                  <a:pt x="444893" y="173494"/>
                </a:lnTo>
                <a:lnTo>
                  <a:pt x="358152" y="238569"/>
                </a:lnTo>
                <a:lnTo>
                  <a:pt x="318528" y="275780"/>
                </a:lnTo>
                <a:lnTo>
                  <a:pt x="279247" y="313461"/>
                </a:lnTo>
                <a:lnTo>
                  <a:pt x="226936" y="373354"/>
                </a:lnTo>
                <a:lnTo>
                  <a:pt x="170726" y="449160"/>
                </a:lnTo>
                <a:lnTo>
                  <a:pt x="122453" y="529107"/>
                </a:lnTo>
                <a:lnTo>
                  <a:pt x="78905" y="619544"/>
                </a:lnTo>
                <a:lnTo>
                  <a:pt x="45275" y="712165"/>
                </a:lnTo>
                <a:lnTo>
                  <a:pt x="21196" y="804202"/>
                </a:lnTo>
                <a:lnTo>
                  <a:pt x="5981" y="899363"/>
                </a:lnTo>
                <a:lnTo>
                  <a:pt x="0" y="991984"/>
                </a:lnTo>
                <a:lnTo>
                  <a:pt x="0" y="1016977"/>
                </a:lnTo>
                <a:lnTo>
                  <a:pt x="4025" y="1109599"/>
                </a:lnTo>
                <a:lnTo>
                  <a:pt x="15773" y="1198422"/>
                </a:lnTo>
                <a:lnTo>
                  <a:pt x="37312" y="1293114"/>
                </a:lnTo>
                <a:lnTo>
                  <a:pt x="63004" y="1369847"/>
                </a:lnTo>
                <a:lnTo>
                  <a:pt x="102527" y="1462455"/>
                </a:lnTo>
                <a:lnTo>
                  <a:pt x="151828" y="1551165"/>
                </a:lnTo>
                <a:lnTo>
                  <a:pt x="214960" y="1641716"/>
                </a:lnTo>
                <a:lnTo>
                  <a:pt x="236728" y="1667281"/>
                </a:lnTo>
                <a:lnTo>
                  <a:pt x="266230" y="1702765"/>
                </a:lnTo>
                <a:lnTo>
                  <a:pt x="339255" y="1773618"/>
                </a:lnTo>
                <a:lnTo>
                  <a:pt x="412064" y="1832825"/>
                </a:lnTo>
                <a:lnTo>
                  <a:pt x="489013" y="1883968"/>
                </a:lnTo>
                <a:lnTo>
                  <a:pt x="577494" y="1931555"/>
                </a:lnTo>
                <a:lnTo>
                  <a:pt x="666203" y="1968995"/>
                </a:lnTo>
                <a:lnTo>
                  <a:pt x="754786" y="1996643"/>
                </a:lnTo>
                <a:lnTo>
                  <a:pt x="861339" y="2018182"/>
                </a:lnTo>
                <a:lnTo>
                  <a:pt x="955929" y="2028088"/>
                </a:lnTo>
                <a:lnTo>
                  <a:pt x="1065707" y="2028088"/>
                </a:lnTo>
                <a:lnTo>
                  <a:pt x="1154417" y="2020265"/>
                </a:lnTo>
                <a:lnTo>
                  <a:pt x="1251064" y="2002637"/>
                </a:lnTo>
                <a:lnTo>
                  <a:pt x="1345539" y="1974875"/>
                </a:lnTo>
                <a:lnTo>
                  <a:pt x="1430312" y="1941347"/>
                </a:lnTo>
                <a:lnTo>
                  <a:pt x="1525473" y="1892731"/>
                </a:lnTo>
                <a:lnTo>
                  <a:pt x="1597583" y="1846541"/>
                </a:lnTo>
                <a:lnTo>
                  <a:pt x="1675460" y="1786521"/>
                </a:lnTo>
                <a:lnTo>
                  <a:pt x="1737563" y="1728343"/>
                </a:lnTo>
                <a:lnTo>
                  <a:pt x="1800796" y="1657604"/>
                </a:lnTo>
                <a:lnTo>
                  <a:pt x="1864512" y="1571434"/>
                </a:lnTo>
                <a:lnTo>
                  <a:pt x="1911858" y="1490687"/>
                </a:lnTo>
                <a:lnTo>
                  <a:pt x="1954593" y="1399451"/>
                </a:lnTo>
                <a:lnTo>
                  <a:pt x="1986737" y="1309357"/>
                </a:lnTo>
                <a:lnTo>
                  <a:pt x="2010346" y="1214780"/>
                </a:lnTo>
                <a:lnTo>
                  <a:pt x="2024176" y="1126070"/>
                </a:lnTo>
                <a:lnTo>
                  <a:pt x="2030044" y="1021016"/>
                </a:lnTo>
                <a:lnTo>
                  <a:pt x="2026132" y="924356"/>
                </a:lnTo>
                <a:lnTo>
                  <a:pt x="2012314" y="825868"/>
                </a:lnTo>
                <a:lnTo>
                  <a:pt x="1990648" y="733247"/>
                </a:lnTo>
                <a:lnTo>
                  <a:pt x="1959089" y="640626"/>
                </a:lnTo>
                <a:lnTo>
                  <a:pt x="1917738" y="549846"/>
                </a:lnTo>
                <a:lnTo>
                  <a:pt x="1870379" y="467245"/>
                </a:lnTo>
                <a:lnTo>
                  <a:pt x="1817382" y="392023"/>
                </a:lnTo>
                <a:lnTo>
                  <a:pt x="1772005" y="338912"/>
                </a:lnTo>
                <a:lnTo>
                  <a:pt x="1689061" y="254241"/>
                </a:lnTo>
                <a:lnTo>
                  <a:pt x="1610372" y="191109"/>
                </a:lnTo>
                <a:lnTo>
                  <a:pt x="1527543" y="138010"/>
                </a:lnTo>
                <a:lnTo>
                  <a:pt x="1440802" y="92735"/>
                </a:lnTo>
                <a:lnTo>
                  <a:pt x="1348181" y="55168"/>
                </a:lnTo>
                <a:lnTo>
                  <a:pt x="1261427" y="29603"/>
                </a:lnTo>
                <a:lnTo>
                  <a:pt x="1160868" y="9906"/>
                </a:lnTo>
                <a:lnTo>
                  <a:pt x="1087945" y="20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7" name="object 1477"/>
          <p:cNvSpPr/>
          <p:nvPr/>
        </p:nvSpPr>
        <p:spPr>
          <a:xfrm>
            <a:off x="1130235" y="1451206"/>
            <a:ext cx="2026145" cy="2024062"/>
          </a:xfrm>
          <a:custGeom>
            <a:avLst/>
            <a:gdLst/>
            <a:ahLst/>
            <a:cxnLst/>
            <a:rect l="l" t="t" r="r" b="b"/>
            <a:pathLst>
              <a:path w="2026145" h="2024062">
                <a:moveTo>
                  <a:pt x="1083919" y="1955"/>
                </a:moveTo>
                <a:lnTo>
                  <a:pt x="972985" y="0"/>
                </a:lnTo>
                <a:lnTo>
                  <a:pt x="880363" y="7835"/>
                </a:lnTo>
                <a:lnTo>
                  <a:pt x="791654" y="23609"/>
                </a:lnTo>
                <a:lnTo>
                  <a:pt x="704913" y="47231"/>
                </a:lnTo>
                <a:lnTo>
                  <a:pt x="610336" y="82715"/>
                </a:lnTo>
                <a:lnTo>
                  <a:pt x="525538" y="124066"/>
                </a:lnTo>
                <a:lnTo>
                  <a:pt x="444792" y="173367"/>
                </a:lnTo>
                <a:lnTo>
                  <a:pt x="358038" y="238455"/>
                </a:lnTo>
                <a:lnTo>
                  <a:pt x="318414" y="275666"/>
                </a:lnTo>
                <a:lnTo>
                  <a:pt x="279247" y="313347"/>
                </a:lnTo>
                <a:lnTo>
                  <a:pt x="226834" y="373240"/>
                </a:lnTo>
                <a:lnTo>
                  <a:pt x="170611" y="449046"/>
                </a:lnTo>
                <a:lnTo>
                  <a:pt x="122351" y="528993"/>
                </a:lnTo>
                <a:lnTo>
                  <a:pt x="78803" y="619429"/>
                </a:lnTo>
                <a:lnTo>
                  <a:pt x="45161" y="712050"/>
                </a:lnTo>
                <a:lnTo>
                  <a:pt x="21081" y="804087"/>
                </a:lnTo>
                <a:lnTo>
                  <a:pt x="5880" y="899363"/>
                </a:lnTo>
                <a:lnTo>
                  <a:pt x="0" y="991984"/>
                </a:lnTo>
                <a:lnTo>
                  <a:pt x="0" y="1012951"/>
                </a:lnTo>
                <a:lnTo>
                  <a:pt x="3924" y="1105573"/>
                </a:lnTo>
                <a:lnTo>
                  <a:pt x="15671" y="1194384"/>
                </a:lnTo>
                <a:lnTo>
                  <a:pt x="37210" y="1289075"/>
                </a:lnTo>
                <a:lnTo>
                  <a:pt x="62903" y="1365808"/>
                </a:lnTo>
                <a:lnTo>
                  <a:pt x="102412" y="1458429"/>
                </a:lnTo>
                <a:lnTo>
                  <a:pt x="151714" y="1547126"/>
                </a:lnTo>
                <a:lnTo>
                  <a:pt x="214972" y="1637677"/>
                </a:lnTo>
                <a:lnTo>
                  <a:pt x="236626" y="1663255"/>
                </a:lnTo>
                <a:lnTo>
                  <a:pt x="266230" y="1698739"/>
                </a:lnTo>
                <a:lnTo>
                  <a:pt x="339153" y="1769579"/>
                </a:lnTo>
                <a:lnTo>
                  <a:pt x="411962" y="1828800"/>
                </a:lnTo>
                <a:lnTo>
                  <a:pt x="489026" y="1879942"/>
                </a:lnTo>
                <a:lnTo>
                  <a:pt x="577380" y="1927529"/>
                </a:lnTo>
                <a:lnTo>
                  <a:pt x="666089" y="1964969"/>
                </a:lnTo>
                <a:lnTo>
                  <a:pt x="754684" y="1992617"/>
                </a:lnTo>
                <a:lnTo>
                  <a:pt x="861237" y="2014156"/>
                </a:lnTo>
                <a:lnTo>
                  <a:pt x="955814" y="2024062"/>
                </a:lnTo>
                <a:lnTo>
                  <a:pt x="1061681" y="2024062"/>
                </a:lnTo>
                <a:lnTo>
                  <a:pt x="1150277" y="2016112"/>
                </a:lnTo>
                <a:lnTo>
                  <a:pt x="1247038" y="1998599"/>
                </a:lnTo>
                <a:lnTo>
                  <a:pt x="1341513" y="1970836"/>
                </a:lnTo>
                <a:lnTo>
                  <a:pt x="1426298" y="1937308"/>
                </a:lnTo>
                <a:lnTo>
                  <a:pt x="1521447" y="1888705"/>
                </a:lnTo>
                <a:lnTo>
                  <a:pt x="1593570" y="1842503"/>
                </a:lnTo>
                <a:lnTo>
                  <a:pt x="1671434" y="1782483"/>
                </a:lnTo>
                <a:lnTo>
                  <a:pt x="1733537" y="1724317"/>
                </a:lnTo>
                <a:lnTo>
                  <a:pt x="1796783" y="1653578"/>
                </a:lnTo>
                <a:lnTo>
                  <a:pt x="1860486" y="1567408"/>
                </a:lnTo>
                <a:lnTo>
                  <a:pt x="1907832" y="1486649"/>
                </a:lnTo>
                <a:lnTo>
                  <a:pt x="1950567" y="1395412"/>
                </a:lnTo>
                <a:lnTo>
                  <a:pt x="1982711" y="1305331"/>
                </a:lnTo>
                <a:lnTo>
                  <a:pt x="2006333" y="1210741"/>
                </a:lnTo>
                <a:lnTo>
                  <a:pt x="2020150" y="1122045"/>
                </a:lnTo>
                <a:lnTo>
                  <a:pt x="2026145" y="1020902"/>
                </a:lnTo>
                <a:lnTo>
                  <a:pt x="2022106" y="924242"/>
                </a:lnTo>
                <a:lnTo>
                  <a:pt x="2008289" y="825868"/>
                </a:lnTo>
                <a:lnTo>
                  <a:pt x="1986508" y="733132"/>
                </a:lnTo>
                <a:lnTo>
                  <a:pt x="1955063" y="640511"/>
                </a:lnTo>
                <a:lnTo>
                  <a:pt x="1913712" y="549846"/>
                </a:lnTo>
                <a:lnTo>
                  <a:pt x="1866353" y="467131"/>
                </a:lnTo>
                <a:lnTo>
                  <a:pt x="1813369" y="391909"/>
                </a:lnTo>
                <a:lnTo>
                  <a:pt x="1767979" y="338797"/>
                </a:lnTo>
                <a:lnTo>
                  <a:pt x="1685036" y="254241"/>
                </a:lnTo>
                <a:lnTo>
                  <a:pt x="1606359" y="191109"/>
                </a:lnTo>
                <a:lnTo>
                  <a:pt x="1523517" y="137896"/>
                </a:lnTo>
                <a:lnTo>
                  <a:pt x="1436776" y="92621"/>
                </a:lnTo>
                <a:lnTo>
                  <a:pt x="1344155" y="55181"/>
                </a:lnTo>
                <a:lnTo>
                  <a:pt x="1257414" y="29489"/>
                </a:lnTo>
                <a:lnTo>
                  <a:pt x="1156843" y="9791"/>
                </a:lnTo>
                <a:lnTo>
                  <a:pt x="1083919" y="195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8" name="object 1478"/>
          <p:cNvSpPr/>
          <p:nvPr/>
        </p:nvSpPr>
        <p:spPr>
          <a:xfrm>
            <a:off x="1284149" y="1605804"/>
            <a:ext cx="1715554" cy="1715439"/>
          </a:xfrm>
          <a:custGeom>
            <a:avLst/>
            <a:gdLst/>
            <a:ahLst/>
            <a:cxnLst/>
            <a:rect l="l" t="t" r="r" b="b"/>
            <a:pathLst>
              <a:path w="1715554" h="1715439">
                <a:moveTo>
                  <a:pt x="1727" y="878166"/>
                </a:moveTo>
                <a:lnTo>
                  <a:pt x="1955" y="908926"/>
                </a:lnTo>
                <a:lnTo>
                  <a:pt x="3682" y="911694"/>
                </a:lnTo>
                <a:lnTo>
                  <a:pt x="4025" y="944410"/>
                </a:lnTo>
                <a:lnTo>
                  <a:pt x="5638" y="947178"/>
                </a:lnTo>
                <a:lnTo>
                  <a:pt x="5981" y="960069"/>
                </a:lnTo>
                <a:lnTo>
                  <a:pt x="7721" y="962837"/>
                </a:lnTo>
                <a:lnTo>
                  <a:pt x="7950" y="971943"/>
                </a:lnTo>
                <a:lnTo>
                  <a:pt x="9677" y="974699"/>
                </a:lnTo>
                <a:lnTo>
                  <a:pt x="9905" y="983805"/>
                </a:lnTo>
                <a:lnTo>
                  <a:pt x="11633" y="986574"/>
                </a:lnTo>
                <a:lnTo>
                  <a:pt x="11861" y="995553"/>
                </a:lnTo>
                <a:lnTo>
                  <a:pt x="13588" y="998321"/>
                </a:lnTo>
                <a:lnTo>
                  <a:pt x="13817" y="1007427"/>
                </a:lnTo>
                <a:lnTo>
                  <a:pt x="15557" y="1010183"/>
                </a:lnTo>
                <a:lnTo>
                  <a:pt x="15773" y="1021245"/>
                </a:lnTo>
                <a:lnTo>
                  <a:pt x="17500" y="1024013"/>
                </a:lnTo>
                <a:lnTo>
                  <a:pt x="17741" y="1033106"/>
                </a:lnTo>
                <a:lnTo>
                  <a:pt x="19469" y="1035875"/>
                </a:lnTo>
                <a:lnTo>
                  <a:pt x="19811" y="1040828"/>
                </a:lnTo>
                <a:lnTo>
                  <a:pt x="21539" y="1043825"/>
                </a:lnTo>
                <a:lnTo>
                  <a:pt x="21767" y="1048664"/>
                </a:lnTo>
                <a:lnTo>
                  <a:pt x="23494" y="1051648"/>
                </a:lnTo>
                <a:lnTo>
                  <a:pt x="23609" y="1056843"/>
                </a:lnTo>
                <a:lnTo>
                  <a:pt x="26377" y="1064793"/>
                </a:lnTo>
                <a:lnTo>
                  <a:pt x="27419" y="1065364"/>
                </a:lnTo>
                <a:lnTo>
                  <a:pt x="27647" y="1070432"/>
                </a:lnTo>
                <a:lnTo>
                  <a:pt x="29375" y="1073315"/>
                </a:lnTo>
                <a:lnTo>
                  <a:pt x="29603" y="1078268"/>
                </a:lnTo>
                <a:lnTo>
                  <a:pt x="31330" y="1081265"/>
                </a:lnTo>
                <a:lnTo>
                  <a:pt x="31559" y="1086332"/>
                </a:lnTo>
                <a:lnTo>
                  <a:pt x="34213" y="1094397"/>
                </a:lnTo>
                <a:lnTo>
                  <a:pt x="35242" y="1094854"/>
                </a:lnTo>
                <a:lnTo>
                  <a:pt x="35585" y="1099921"/>
                </a:lnTo>
                <a:lnTo>
                  <a:pt x="37325" y="1102918"/>
                </a:lnTo>
                <a:lnTo>
                  <a:pt x="37439" y="1108100"/>
                </a:lnTo>
                <a:lnTo>
                  <a:pt x="40081" y="1116050"/>
                </a:lnTo>
                <a:lnTo>
                  <a:pt x="41236" y="1116507"/>
                </a:lnTo>
                <a:lnTo>
                  <a:pt x="41351" y="1121816"/>
                </a:lnTo>
                <a:lnTo>
                  <a:pt x="68770" y="1195425"/>
                </a:lnTo>
                <a:lnTo>
                  <a:pt x="110134" y="1278140"/>
                </a:lnTo>
                <a:lnTo>
                  <a:pt x="157479" y="1353134"/>
                </a:lnTo>
                <a:lnTo>
                  <a:pt x="214731" y="1425829"/>
                </a:lnTo>
                <a:lnTo>
                  <a:pt x="279819" y="1490916"/>
                </a:lnTo>
                <a:lnTo>
                  <a:pt x="342836" y="1544142"/>
                </a:lnTo>
                <a:lnTo>
                  <a:pt x="415874" y="1593329"/>
                </a:lnTo>
                <a:lnTo>
                  <a:pt x="488556" y="1632953"/>
                </a:lnTo>
                <a:lnTo>
                  <a:pt x="559523" y="1662557"/>
                </a:lnTo>
                <a:lnTo>
                  <a:pt x="591654" y="1674088"/>
                </a:lnTo>
                <a:lnTo>
                  <a:pt x="597535" y="1675345"/>
                </a:lnTo>
                <a:lnTo>
                  <a:pt x="605485" y="1678114"/>
                </a:lnTo>
                <a:lnTo>
                  <a:pt x="611251" y="1679270"/>
                </a:lnTo>
                <a:lnTo>
                  <a:pt x="619315" y="1682038"/>
                </a:lnTo>
                <a:lnTo>
                  <a:pt x="625068" y="1683296"/>
                </a:lnTo>
                <a:lnTo>
                  <a:pt x="633018" y="1685950"/>
                </a:lnTo>
                <a:lnTo>
                  <a:pt x="638886" y="1687220"/>
                </a:lnTo>
                <a:lnTo>
                  <a:pt x="646849" y="1689874"/>
                </a:lnTo>
                <a:lnTo>
                  <a:pt x="652602" y="1691017"/>
                </a:lnTo>
                <a:lnTo>
                  <a:pt x="660552" y="1693087"/>
                </a:lnTo>
                <a:lnTo>
                  <a:pt x="668388" y="1695856"/>
                </a:lnTo>
                <a:lnTo>
                  <a:pt x="678408" y="1696897"/>
                </a:lnTo>
                <a:lnTo>
                  <a:pt x="680478" y="1697697"/>
                </a:lnTo>
                <a:lnTo>
                  <a:pt x="688200" y="1698967"/>
                </a:lnTo>
                <a:lnTo>
                  <a:pt x="690270" y="1699653"/>
                </a:lnTo>
                <a:lnTo>
                  <a:pt x="700062" y="1700923"/>
                </a:lnTo>
                <a:lnTo>
                  <a:pt x="702144" y="1701609"/>
                </a:lnTo>
                <a:lnTo>
                  <a:pt x="711822" y="1702892"/>
                </a:lnTo>
                <a:lnTo>
                  <a:pt x="714006" y="1703577"/>
                </a:lnTo>
                <a:lnTo>
                  <a:pt x="721728" y="1704835"/>
                </a:lnTo>
                <a:lnTo>
                  <a:pt x="723798" y="1705648"/>
                </a:lnTo>
                <a:lnTo>
                  <a:pt x="733590" y="1706803"/>
                </a:lnTo>
                <a:lnTo>
                  <a:pt x="735660" y="1707603"/>
                </a:lnTo>
                <a:lnTo>
                  <a:pt x="745337" y="1708759"/>
                </a:lnTo>
                <a:lnTo>
                  <a:pt x="747534" y="1709559"/>
                </a:lnTo>
                <a:lnTo>
                  <a:pt x="759167" y="1710715"/>
                </a:lnTo>
                <a:lnTo>
                  <a:pt x="761238" y="1711528"/>
                </a:lnTo>
                <a:lnTo>
                  <a:pt x="786701" y="1712671"/>
                </a:lnTo>
                <a:lnTo>
                  <a:pt x="788885" y="1713483"/>
                </a:lnTo>
                <a:lnTo>
                  <a:pt x="816305" y="1714627"/>
                </a:lnTo>
                <a:lnTo>
                  <a:pt x="818489" y="1715439"/>
                </a:lnTo>
                <a:lnTo>
                  <a:pt x="899134" y="1715439"/>
                </a:lnTo>
                <a:lnTo>
                  <a:pt x="901204" y="1714627"/>
                </a:lnTo>
                <a:lnTo>
                  <a:pt x="936574" y="1713483"/>
                </a:lnTo>
                <a:lnTo>
                  <a:pt x="938644" y="1712671"/>
                </a:lnTo>
                <a:lnTo>
                  <a:pt x="950391" y="1711528"/>
                </a:lnTo>
                <a:lnTo>
                  <a:pt x="952474" y="1710715"/>
                </a:lnTo>
                <a:lnTo>
                  <a:pt x="964107" y="1709559"/>
                </a:lnTo>
                <a:lnTo>
                  <a:pt x="966292" y="1708759"/>
                </a:lnTo>
                <a:lnTo>
                  <a:pt x="979893" y="1707603"/>
                </a:lnTo>
                <a:lnTo>
                  <a:pt x="981963" y="1706803"/>
                </a:lnTo>
                <a:lnTo>
                  <a:pt x="993711" y="1705648"/>
                </a:lnTo>
                <a:lnTo>
                  <a:pt x="995794" y="1704835"/>
                </a:lnTo>
                <a:lnTo>
                  <a:pt x="1007529" y="1703692"/>
                </a:lnTo>
                <a:lnTo>
                  <a:pt x="1009611" y="1702892"/>
                </a:lnTo>
                <a:lnTo>
                  <a:pt x="1019403" y="1701723"/>
                </a:lnTo>
                <a:lnTo>
                  <a:pt x="1037259" y="1696897"/>
                </a:lnTo>
                <a:lnTo>
                  <a:pt x="1044981" y="1695742"/>
                </a:lnTo>
                <a:lnTo>
                  <a:pt x="1094511" y="1683181"/>
                </a:lnTo>
                <a:lnTo>
                  <a:pt x="1111326" y="1678813"/>
                </a:lnTo>
                <a:lnTo>
                  <a:pt x="1192199" y="1649310"/>
                </a:lnTo>
                <a:lnTo>
                  <a:pt x="1269276" y="1612099"/>
                </a:lnTo>
                <a:lnTo>
                  <a:pt x="1347139" y="1563839"/>
                </a:lnTo>
                <a:lnTo>
                  <a:pt x="1417078" y="1509572"/>
                </a:lnTo>
                <a:lnTo>
                  <a:pt x="1453476" y="1475130"/>
                </a:lnTo>
                <a:lnTo>
                  <a:pt x="1470063" y="1460157"/>
                </a:lnTo>
                <a:lnTo>
                  <a:pt x="1481239" y="1447711"/>
                </a:lnTo>
                <a:lnTo>
                  <a:pt x="1534464" y="1386547"/>
                </a:lnTo>
                <a:lnTo>
                  <a:pt x="1580426" y="1322146"/>
                </a:lnTo>
                <a:lnTo>
                  <a:pt x="1590217" y="1306360"/>
                </a:lnTo>
                <a:lnTo>
                  <a:pt x="1631683" y="1231480"/>
                </a:lnTo>
                <a:lnTo>
                  <a:pt x="1667179" y="1148765"/>
                </a:lnTo>
                <a:lnTo>
                  <a:pt x="1669478" y="1137704"/>
                </a:lnTo>
                <a:lnTo>
                  <a:pt x="1678114" y="1112024"/>
                </a:lnTo>
                <a:lnTo>
                  <a:pt x="1679384" y="1106144"/>
                </a:lnTo>
                <a:lnTo>
                  <a:pt x="1688020" y="1080452"/>
                </a:lnTo>
                <a:lnTo>
                  <a:pt x="1689290" y="1074699"/>
                </a:lnTo>
                <a:lnTo>
                  <a:pt x="1691944" y="1066749"/>
                </a:lnTo>
                <a:lnTo>
                  <a:pt x="1693087" y="1058913"/>
                </a:lnTo>
                <a:lnTo>
                  <a:pt x="1693786" y="1056728"/>
                </a:lnTo>
                <a:lnTo>
                  <a:pt x="1695043" y="1049007"/>
                </a:lnTo>
                <a:lnTo>
                  <a:pt x="1695742" y="1046822"/>
                </a:lnTo>
                <a:lnTo>
                  <a:pt x="1697012" y="1039101"/>
                </a:lnTo>
                <a:lnTo>
                  <a:pt x="1697812" y="1036916"/>
                </a:lnTo>
                <a:lnTo>
                  <a:pt x="1698967" y="1029309"/>
                </a:lnTo>
                <a:lnTo>
                  <a:pt x="1699768" y="1027125"/>
                </a:lnTo>
                <a:lnTo>
                  <a:pt x="1700923" y="1019403"/>
                </a:lnTo>
                <a:lnTo>
                  <a:pt x="1701736" y="1017206"/>
                </a:lnTo>
                <a:lnTo>
                  <a:pt x="1702879" y="1009611"/>
                </a:lnTo>
                <a:lnTo>
                  <a:pt x="1703692" y="1007427"/>
                </a:lnTo>
                <a:lnTo>
                  <a:pt x="1704962" y="999705"/>
                </a:lnTo>
                <a:lnTo>
                  <a:pt x="1705648" y="997508"/>
                </a:lnTo>
                <a:lnTo>
                  <a:pt x="1706918" y="989914"/>
                </a:lnTo>
                <a:lnTo>
                  <a:pt x="1707603" y="987717"/>
                </a:lnTo>
                <a:lnTo>
                  <a:pt x="1708873" y="974128"/>
                </a:lnTo>
                <a:lnTo>
                  <a:pt x="1709559" y="971943"/>
                </a:lnTo>
                <a:lnTo>
                  <a:pt x="1710829" y="954316"/>
                </a:lnTo>
                <a:lnTo>
                  <a:pt x="1711642" y="952245"/>
                </a:lnTo>
                <a:lnTo>
                  <a:pt x="1712798" y="934618"/>
                </a:lnTo>
                <a:lnTo>
                  <a:pt x="1713598" y="932548"/>
                </a:lnTo>
                <a:lnTo>
                  <a:pt x="1714753" y="914907"/>
                </a:lnTo>
                <a:lnTo>
                  <a:pt x="1715554" y="912837"/>
                </a:lnTo>
                <a:lnTo>
                  <a:pt x="1715554" y="800633"/>
                </a:lnTo>
                <a:lnTo>
                  <a:pt x="1714753" y="798563"/>
                </a:lnTo>
                <a:lnTo>
                  <a:pt x="1713598" y="782904"/>
                </a:lnTo>
                <a:lnTo>
                  <a:pt x="1712798" y="780821"/>
                </a:lnTo>
                <a:lnTo>
                  <a:pt x="1711642" y="765149"/>
                </a:lnTo>
                <a:lnTo>
                  <a:pt x="1710829" y="763079"/>
                </a:lnTo>
                <a:lnTo>
                  <a:pt x="1709559" y="747420"/>
                </a:lnTo>
                <a:lnTo>
                  <a:pt x="1708873" y="745337"/>
                </a:lnTo>
                <a:lnTo>
                  <a:pt x="1707603" y="727722"/>
                </a:lnTo>
                <a:lnTo>
                  <a:pt x="1706803" y="725639"/>
                </a:lnTo>
                <a:lnTo>
                  <a:pt x="1705648" y="715848"/>
                </a:lnTo>
                <a:lnTo>
                  <a:pt x="1704962" y="713663"/>
                </a:lnTo>
                <a:lnTo>
                  <a:pt x="1703692" y="708126"/>
                </a:lnTo>
                <a:lnTo>
                  <a:pt x="1702879" y="705827"/>
                </a:lnTo>
                <a:lnTo>
                  <a:pt x="1701736" y="698220"/>
                </a:lnTo>
                <a:lnTo>
                  <a:pt x="1700923" y="696036"/>
                </a:lnTo>
                <a:lnTo>
                  <a:pt x="1699768" y="688314"/>
                </a:lnTo>
                <a:lnTo>
                  <a:pt x="1699082" y="686015"/>
                </a:lnTo>
                <a:lnTo>
                  <a:pt x="1697697" y="680478"/>
                </a:lnTo>
                <a:lnTo>
                  <a:pt x="1697012" y="678294"/>
                </a:lnTo>
                <a:lnTo>
                  <a:pt x="1695856" y="670572"/>
                </a:lnTo>
                <a:lnTo>
                  <a:pt x="1695043" y="668274"/>
                </a:lnTo>
                <a:lnTo>
                  <a:pt x="1693786" y="662863"/>
                </a:lnTo>
                <a:lnTo>
                  <a:pt x="1693087" y="660552"/>
                </a:lnTo>
                <a:lnTo>
                  <a:pt x="1691817" y="652830"/>
                </a:lnTo>
                <a:lnTo>
                  <a:pt x="1691132" y="650646"/>
                </a:lnTo>
                <a:lnTo>
                  <a:pt x="1689862" y="642924"/>
                </a:lnTo>
                <a:lnTo>
                  <a:pt x="1689176" y="640740"/>
                </a:lnTo>
                <a:lnTo>
                  <a:pt x="1688020" y="634974"/>
                </a:lnTo>
                <a:lnTo>
                  <a:pt x="1673504" y="591553"/>
                </a:lnTo>
                <a:lnTo>
                  <a:pt x="1659343" y="546963"/>
                </a:lnTo>
                <a:lnTo>
                  <a:pt x="1621777" y="464248"/>
                </a:lnTo>
                <a:lnTo>
                  <a:pt x="1576514" y="387299"/>
                </a:lnTo>
                <a:lnTo>
                  <a:pt x="1527429" y="320128"/>
                </a:lnTo>
                <a:lnTo>
                  <a:pt x="1485849" y="273024"/>
                </a:lnTo>
                <a:lnTo>
                  <a:pt x="1448409" y="235584"/>
                </a:lnTo>
                <a:lnTo>
                  <a:pt x="1430782" y="219684"/>
                </a:lnTo>
                <a:lnTo>
                  <a:pt x="1407160" y="197904"/>
                </a:lnTo>
                <a:lnTo>
                  <a:pt x="1328140" y="139039"/>
                </a:lnTo>
                <a:lnTo>
                  <a:pt x="1245425" y="91693"/>
                </a:lnTo>
                <a:lnTo>
                  <a:pt x="1172502" y="58178"/>
                </a:lnTo>
                <a:lnTo>
                  <a:pt x="1092441" y="31445"/>
                </a:lnTo>
                <a:lnTo>
                  <a:pt x="1084491" y="30289"/>
                </a:lnTo>
                <a:lnTo>
                  <a:pt x="1066634" y="25565"/>
                </a:lnTo>
                <a:lnTo>
                  <a:pt x="1058913" y="24422"/>
                </a:lnTo>
                <a:lnTo>
                  <a:pt x="1040942" y="19697"/>
                </a:lnTo>
                <a:lnTo>
                  <a:pt x="1033335" y="18541"/>
                </a:lnTo>
                <a:lnTo>
                  <a:pt x="1015364" y="13817"/>
                </a:lnTo>
                <a:lnTo>
                  <a:pt x="1007656" y="12560"/>
                </a:lnTo>
                <a:lnTo>
                  <a:pt x="1005573" y="11747"/>
                </a:lnTo>
                <a:lnTo>
                  <a:pt x="993825" y="10591"/>
                </a:lnTo>
                <a:lnTo>
                  <a:pt x="991755" y="9791"/>
                </a:lnTo>
                <a:lnTo>
                  <a:pt x="976083" y="8635"/>
                </a:lnTo>
                <a:lnTo>
                  <a:pt x="974013" y="7823"/>
                </a:lnTo>
                <a:lnTo>
                  <a:pt x="960297" y="6680"/>
                </a:lnTo>
                <a:lnTo>
                  <a:pt x="958227" y="5867"/>
                </a:lnTo>
                <a:lnTo>
                  <a:pt x="944524" y="4724"/>
                </a:lnTo>
                <a:lnTo>
                  <a:pt x="942454" y="3911"/>
                </a:lnTo>
                <a:lnTo>
                  <a:pt x="928852" y="2755"/>
                </a:lnTo>
                <a:lnTo>
                  <a:pt x="926668" y="1955"/>
                </a:lnTo>
                <a:lnTo>
                  <a:pt x="877595" y="800"/>
                </a:lnTo>
                <a:lnTo>
                  <a:pt x="875398" y="0"/>
                </a:lnTo>
                <a:lnTo>
                  <a:pt x="822413" y="0"/>
                </a:lnTo>
                <a:lnTo>
                  <a:pt x="820229" y="800"/>
                </a:lnTo>
                <a:lnTo>
                  <a:pt x="798677" y="1955"/>
                </a:lnTo>
                <a:lnTo>
                  <a:pt x="796607" y="2755"/>
                </a:lnTo>
                <a:lnTo>
                  <a:pt x="775055" y="3911"/>
                </a:lnTo>
                <a:lnTo>
                  <a:pt x="772998" y="4724"/>
                </a:lnTo>
                <a:lnTo>
                  <a:pt x="751446" y="5867"/>
                </a:lnTo>
                <a:lnTo>
                  <a:pt x="749376" y="6680"/>
                </a:lnTo>
                <a:lnTo>
                  <a:pt x="737616" y="7823"/>
                </a:lnTo>
                <a:lnTo>
                  <a:pt x="735431" y="8635"/>
                </a:lnTo>
                <a:lnTo>
                  <a:pt x="727824" y="9905"/>
                </a:lnTo>
                <a:lnTo>
                  <a:pt x="725639" y="10591"/>
                </a:lnTo>
                <a:lnTo>
                  <a:pt x="715962" y="11747"/>
                </a:lnTo>
                <a:lnTo>
                  <a:pt x="713778" y="12560"/>
                </a:lnTo>
                <a:lnTo>
                  <a:pt x="706170" y="13817"/>
                </a:lnTo>
                <a:lnTo>
                  <a:pt x="703986" y="14503"/>
                </a:lnTo>
                <a:lnTo>
                  <a:pt x="696264" y="15773"/>
                </a:lnTo>
                <a:lnTo>
                  <a:pt x="694080" y="16471"/>
                </a:lnTo>
                <a:lnTo>
                  <a:pt x="686473" y="17741"/>
                </a:lnTo>
                <a:lnTo>
                  <a:pt x="684288" y="18541"/>
                </a:lnTo>
                <a:lnTo>
                  <a:pt x="674611" y="19697"/>
                </a:lnTo>
                <a:lnTo>
                  <a:pt x="672414" y="20383"/>
                </a:lnTo>
                <a:lnTo>
                  <a:pt x="664692" y="21653"/>
                </a:lnTo>
                <a:lnTo>
                  <a:pt x="662508" y="22453"/>
                </a:lnTo>
                <a:lnTo>
                  <a:pt x="654672" y="23494"/>
                </a:lnTo>
                <a:lnTo>
                  <a:pt x="640854" y="28219"/>
                </a:lnTo>
                <a:lnTo>
                  <a:pt x="634987" y="29489"/>
                </a:lnTo>
                <a:lnTo>
                  <a:pt x="621157" y="34099"/>
                </a:lnTo>
                <a:lnTo>
                  <a:pt x="615276" y="35356"/>
                </a:lnTo>
                <a:lnTo>
                  <a:pt x="601459" y="40081"/>
                </a:lnTo>
                <a:lnTo>
                  <a:pt x="595579" y="41351"/>
                </a:lnTo>
                <a:lnTo>
                  <a:pt x="581761" y="45961"/>
                </a:lnTo>
                <a:lnTo>
                  <a:pt x="570585" y="48259"/>
                </a:lnTo>
                <a:lnTo>
                  <a:pt x="507682" y="73952"/>
                </a:lnTo>
                <a:lnTo>
                  <a:pt x="423468" y="117957"/>
                </a:lnTo>
                <a:lnTo>
                  <a:pt x="348018" y="168643"/>
                </a:lnTo>
                <a:lnTo>
                  <a:pt x="317258" y="192951"/>
                </a:lnTo>
                <a:lnTo>
                  <a:pt x="282930" y="221754"/>
                </a:lnTo>
                <a:lnTo>
                  <a:pt x="248246" y="256082"/>
                </a:lnTo>
                <a:lnTo>
                  <a:pt x="211848" y="294563"/>
                </a:lnTo>
                <a:lnTo>
                  <a:pt x="159664" y="360565"/>
                </a:lnTo>
                <a:lnTo>
                  <a:pt x="115430" y="428764"/>
                </a:lnTo>
                <a:lnTo>
                  <a:pt x="71996" y="513448"/>
                </a:lnTo>
                <a:lnTo>
                  <a:pt x="40551" y="596391"/>
                </a:lnTo>
                <a:lnTo>
                  <a:pt x="32245" y="628992"/>
                </a:lnTo>
                <a:lnTo>
                  <a:pt x="31330" y="630491"/>
                </a:lnTo>
                <a:lnTo>
                  <a:pt x="18541" y="682091"/>
                </a:lnTo>
                <a:lnTo>
                  <a:pt x="15773" y="692238"/>
                </a:lnTo>
                <a:lnTo>
                  <a:pt x="14630" y="703872"/>
                </a:lnTo>
                <a:lnTo>
                  <a:pt x="13817" y="706056"/>
                </a:lnTo>
                <a:lnTo>
                  <a:pt x="12674" y="717689"/>
                </a:lnTo>
                <a:lnTo>
                  <a:pt x="11861" y="719759"/>
                </a:lnTo>
                <a:lnTo>
                  <a:pt x="10706" y="729564"/>
                </a:lnTo>
                <a:lnTo>
                  <a:pt x="9905" y="731634"/>
                </a:lnTo>
                <a:lnTo>
                  <a:pt x="8750" y="743381"/>
                </a:lnTo>
                <a:lnTo>
                  <a:pt x="7950" y="745451"/>
                </a:lnTo>
                <a:lnTo>
                  <a:pt x="6794" y="757085"/>
                </a:lnTo>
                <a:lnTo>
                  <a:pt x="5981" y="759282"/>
                </a:lnTo>
                <a:lnTo>
                  <a:pt x="4838" y="770915"/>
                </a:lnTo>
                <a:lnTo>
                  <a:pt x="4025" y="773099"/>
                </a:lnTo>
                <a:lnTo>
                  <a:pt x="2768" y="802474"/>
                </a:lnTo>
                <a:lnTo>
                  <a:pt x="1955" y="804557"/>
                </a:lnTo>
                <a:lnTo>
                  <a:pt x="800" y="845794"/>
                </a:lnTo>
                <a:lnTo>
                  <a:pt x="0" y="847979"/>
                </a:lnTo>
                <a:lnTo>
                  <a:pt x="0" y="875398"/>
                </a:lnTo>
                <a:lnTo>
                  <a:pt x="1727" y="878166"/>
                </a:lnTo>
                <a:close/>
              </a:path>
            </a:pathLst>
          </a:custGeom>
          <a:solidFill>
            <a:srgbClr val="F5EBD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9" name="object 1479"/>
          <p:cNvSpPr/>
          <p:nvPr/>
        </p:nvSpPr>
        <p:spPr>
          <a:xfrm>
            <a:off x="1947464" y="1652223"/>
            <a:ext cx="214503" cy="357009"/>
          </a:xfrm>
          <a:custGeom>
            <a:avLst/>
            <a:gdLst/>
            <a:ahLst/>
            <a:cxnLst/>
            <a:rect l="l" t="t" r="r" b="b"/>
            <a:pathLst>
              <a:path w="214503" h="357009">
                <a:moveTo>
                  <a:pt x="571" y="268528"/>
                </a:moveTo>
                <a:lnTo>
                  <a:pt x="0" y="278447"/>
                </a:lnTo>
                <a:lnTo>
                  <a:pt x="211620" y="357009"/>
                </a:lnTo>
                <a:lnTo>
                  <a:pt x="214503" y="356311"/>
                </a:lnTo>
                <a:lnTo>
                  <a:pt x="209550" y="352628"/>
                </a:lnTo>
                <a:lnTo>
                  <a:pt x="1841" y="276364"/>
                </a:lnTo>
                <a:lnTo>
                  <a:pt x="2540" y="270611"/>
                </a:lnTo>
                <a:lnTo>
                  <a:pt x="102069" y="1041"/>
                </a:lnTo>
                <a:lnTo>
                  <a:pt x="100457" y="0"/>
                </a:lnTo>
                <a:lnTo>
                  <a:pt x="571" y="2685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0" name="object 1480"/>
          <p:cNvSpPr/>
          <p:nvPr/>
        </p:nvSpPr>
        <p:spPr>
          <a:xfrm>
            <a:off x="1949307" y="1653260"/>
            <a:ext cx="314274" cy="355282"/>
          </a:xfrm>
          <a:custGeom>
            <a:avLst/>
            <a:gdLst/>
            <a:ahLst/>
            <a:cxnLst/>
            <a:rect l="l" t="t" r="r" b="b"/>
            <a:pathLst>
              <a:path w="314274" h="355282">
                <a:moveTo>
                  <a:pt x="107137" y="2882"/>
                </a:moveTo>
                <a:lnTo>
                  <a:pt x="101612" y="0"/>
                </a:lnTo>
                <a:lnTo>
                  <a:pt x="100228" y="0"/>
                </a:lnTo>
                <a:lnTo>
                  <a:pt x="698" y="269570"/>
                </a:lnTo>
                <a:lnTo>
                  <a:pt x="0" y="275335"/>
                </a:lnTo>
                <a:lnTo>
                  <a:pt x="207708" y="351599"/>
                </a:lnTo>
                <a:lnTo>
                  <a:pt x="212661" y="355282"/>
                </a:lnTo>
                <a:lnTo>
                  <a:pt x="214160" y="355282"/>
                </a:lnTo>
                <a:lnTo>
                  <a:pt x="314274" y="86283"/>
                </a:lnTo>
                <a:lnTo>
                  <a:pt x="314274" y="79717"/>
                </a:lnTo>
                <a:lnTo>
                  <a:pt x="107137" y="2882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1" name="object 1481"/>
          <p:cNvSpPr/>
          <p:nvPr/>
        </p:nvSpPr>
        <p:spPr>
          <a:xfrm>
            <a:off x="2148611" y="1767652"/>
            <a:ext cx="1155" cy="21894"/>
          </a:xfrm>
          <a:custGeom>
            <a:avLst/>
            <a:gdLst/>
            <a:ahLst/>
            <a:cxnLst/>
            <a:rect l="l" t="t" r="r" b="b"/>
            <a:pathLst>
              <a:path w="1155" h="21894">
                <a:moveTo>
                  <a:pt x="0" y="927"/>
                </a:moveTo>
                <a:lnTo>
                  <a:pt x="0" y="21094"/>
                </a:lnTo>
                <a:lnTo>
                  <a:pt x="1155" y="21894"/>
                </a:lnTo>
                <a:lnTo>
                  <a:pt x="1155" y="0"/>
                </a:lnTo>
                <a:lnTo>
                  <a:pt x="0" y="9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2" name="object 1482"/>
          <p:cNvSpPr/>
          <p:nvPr/>
        </p:nvSpPr>
        <p:spPr>
          <a:xfrm>
            <a:off x="2022930" y="1851065"/>
            <a:ext cx="27749" cy="27990"/>
          </a:xfrm>
          <a:custGeom>
            <a:avLst/>
            <a:gdLst/>
            <a:ahLst/>
            <a:cxnLst/>
            <a:rect l="l" t="t" r="r" b="b"/>
            <a:pathLst>
              <a:path w="27749" h="27990">
                <a:moveTo>
                  <a:pt x="23837" y="2070"/>
                </a:moveTo>
                <a:lnTo>
                  <a:pt x="19926" y="114"/>
                </a:lnTo>
                <a:lnTo>
                  <a:pt x="7251" y="0"/>
                </a:lnTo>
                <a:lnTo>
                  <a:pt x="0" y="8521"/>
                </a:lnTo>
                <a:lnTo>
                  <a:pt x="0" y="17970"/>
                </a:lnTo>
                <a:lnTo>
                  <a:pt x="1943" y="21882"/>
                </a:lnTo>
                <a:lnTo>
                  <a:pt x="5867" y="25920"/>
                </a:lnTo>
                <a:lnTo>
                  <a:pt x="9893" y="27876"/>
                </a:lnTo>
                <a:lnTo>
                  <a:pt x="17272" y="27990"/>
                </a:lnTo>
                <a:lnTo>
                  <a:pt x="24993" y="23723"/>
                </a:lnTo>
                <a:lnTo>
                  <a:pt x="27749" y="20612"/>
                </a:lnTo>
                <a:lnTo>
                  <a:pt x="27749" y="7937"/>
                </a:lnTo>
                <a:lnTo>
                  <a:pt x="23837" y="20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3" name="object 1483"/>
          <p:cNvSpPr/>
          <p:nvPr/>
        </p:nvSpPr>
        <p:spPr>
          <a:xfrm>
            <a:off x="2123263" y="1888507"/>
            <a:ext cx="29603" cy="27990"/>
          </a:xfrm>
          <a:custGeom>
            <a:avLst/>
            <a:gdLst/>
            <a:ahLst/>
            <a:cxnLst/>
            <a:rect l="l" t="t" r="r" b="b"/>
            <a:pathLst>
              <a:path w="29603" h="27990">
                <a:moveTo>
                  <a:pt x="26149" y="3797"/>
                </a:moveTo>
                <a:lnTo>
                  <a:pt x="22123" y="0"/>
                </a:lnTo>
                <a:lnTo>
                  <a:pt x="7378" y="0"/>
                </a:lnTo>
                <a:lnTo>
                  <a:pt x="2298" y="4838"/>
                </a:lnTo>
                <a:lnTo>
                  <a:pt x="0" y="16014"/>
                </a:lnTo>
                <a:lnTo>
                  <a:pt x="4254" y="23723"/>
                </a:lnTo>
                <a:lnTo>
                  <a:pt x="12090" y="27990"/>
                </a:lnTo>
                <a:lnTo>
                  <a:pt x="17398" y="27990"/>
                </a:lnTo>
                <a:lnTo>
                  <a:pt x="26149" y="22809"/>
                </a:lnTo>
                <a:lnTo>
                  <a:pt x="29603" y="13817"/>
                </a:lnTo>
                <a:lnTo>
                  <a:pt x="26149" y="37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4" name="object 1484"/>
          <p:cNvSpPr/>
          <p:nvPr/>
        </p:nvSpPr>
        <p:spPr>
          <a:xfrm>
            <a:off x="1805310" y="1737827"/>
            <a:ext cx="124879" cy="124980"/>
          </a:xfrm>
          <a:custGeom>
            <a:avLst/>
            <a:gdLst/>
            <a:ahLst/>
            <a:cxnLst/>
            <a:rect l="l" t="t" r="r" b="b"/>
            <a:pathLst>
              <a:path w="124879" h="124980">
                <a:moveTo>
                  <a:pt x="86169" y="4025"/>
                </a:moveTo>
                <a:lnTo>
                  <a:pt x="70497" y="0"/>
                </a:lnTo>
                <a:lnTo>
                  <a:pt x="60705" y="0"/>
                </a:lnTo>
                <a:lnTo>
                  <a:pt x="58635" y="800"/>
                </a:lnTo>
                <a:lnTo>
                  <a:pt x="44932" y="2070"/>
                </a:lnTo>
                <a:lnTo>
                  <a:pt x="28460" y="9550"/>
                </a:lnTo>
                <a:lnTo>
                  <a:pt x="15900" y="20612"/>
                </a:lnTo>
                <a:lnTo>
                  <a:pt x="3111" y="39852"/>
                </a:lnTo>
                <a:lnTo>
                  <a:pt x="1955" y="47574"/>
                </a:lnTo>
                <a:lnTo>
                  <a:pt x="1269" y="49758"/>
                </a:lnTo>
                <a:lnTo>
                  <a:pt x="0" y="65316"/>
                </a:lnTo>
                <a:lnTo>
                  <a:pt x="800" y="66116"/>
                </a:lnTo>
                <a:lnTo>
                  <a:pt x="1155" y="77177"/>
                </a:lnTo>
                <a:lnTo>
                  <a:pt x="2882" y="80060"/>
                </a:lnTo>
                <a:lnTo>
                  <a:pt x="3225" y="85013"/>
                </a:lnTo>
                <a:lnTo>
                  <a:pt x="10718" y="99644"/>
                </a:lnTo>
                <a:lnTo>
                  <a:pt x="22694" y="113233"/>
                </a:lnTo>
                <a:lnTo>
                  <a:pt x="48958" y="124866"/>
                </a:lnTo>
                <a:lnTo>
                  <a:pt x="74421" y="124980"/>
                </a:lnTo>
                <a:lnTo>
                  <a:pt x="76606" y="124180"/>
                </a:lnTo>
                <a:lnTo>
                  <a:pt x="84327" y="122910"/>
                </a:lnTo>
                <a:lnTo>
                  <a:pt x="99644" y="114274"/>
                </a:lnTo>
                <a:lnTo>
                  <a:pt x="112433" y="103441"/>
                </a:lnTo>
                <a:lnTo>
                  <a:pt x="121069" y="86398"/>
                </a:lnTo>
                <a:lnTo>
                  <a:pt x="124066" y="79133"/>
                </a:lnTo>
                <a:lnTo>
                  <a:pt x="124879" y="55981"/>
                </a:lnTo>
                <a:lnTo>
                  <a:pt x="119113" y="34556"/>
                </a:lnTo>
                <a:lnTo>
                  <a:pt x="107365" y="16814"/>
                </a:lnTo>
                <a:lnTo>
                  <a:pt x="86169" y="402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5" name="object 1485"/>
          <p:cNvSpPr/>
          <p:nvPr/>
        </p:nvSpPr>
        <p:spPr>
          <a:xfrm>
            <a:off x="2354353" y="3064235"/>
            <a:ext cx="124993" cy="124993"/>
          </a:xfrm>
          <a:custGeom>
            <a:avLst/>
            <a:gdLst/>
            <a:ahLst/>
            <a:cxnLst/>
            <a:rect l="l" t="t" r="r" b="b"/>
            <a:pathLst>
              <a:path w="124993" h="124993">
                <a:moveTo>
                  <a:pt x="81102" y="2070"/>
                </a:moveTo>
                <a:lnTo>
                  <a:pt x="73266" y="0"/>
                </a:lnTo>
                <a:lnTo>
                  <a:pt x="53797" y="0"/>
                </a:lnTo>
                <a:lnTo>
                  <a:pt x="51612" y="800"/>
                </a:lnTo>
                <a:lnTo>
                  <a:pt x="43891" y="2070"/>
                </a:lnTo>
                <a:lnTo>
                  <a:pt x="31216" y="7607"/>
                </a:lnTo>
                <a:lnTo>
                  <a:pt x="16700" y="18656"/>
                </a:lnTo>
                <a:lnTo>
                  <a:pt x="4038" y="37896"/>
                </a:lnTo>
                <a:lnTo>
                  <a:pt x="2070" y="45847"/>
                </a:lnTo>
                <a:lnTo>
                  <a:pt x="800" y="53568"/>
                </a:lnTo>
                <a:lnTo>
                  <a:pt x="0" y="55638"/>
                </a:lnTo>
                <a:lnTo>
                  <a:pt x="0" y="67386"/>
                </a:lnTo>
                <a:lnTo>
                  <a:pt x="1727" y="70154"/>
                </a:lnTo>
                <a:lnTo>
                  <a:pt x="2070" y="81216"/>
                </a:lnTo>
                <a:lnTo>
                  <a:pt x="11518" y="99644"/>
                </a:lnTo>
                <a:lnTo>
                  <a:pt x="23609" y="113233"/>
                </a:lnTo>
                <a:lnTo>
                  <a:pt x="43776" y="122910"/>
                </a:lnTo>
                <a:lnTo>
                  <a:pt x="51612" y="124180"/>
                </a:lnTo>
                <a:lnTo>
                  <a:pt x="53797" y="124993"/>
                </a:lnTo>
                <a:lnTo>
                  <a:pt x="73266" y="124993"/>
                </a:lnTo>
                <a:lnTo>
                  <a:pt x="83400" y="122224"/>
                </a:lnTo>
                <a:lnTo>
                  <a:pt x="89052" y="120954"/>
                </a:lnTo>
                <a:lnTo>
                  <a:pt x="108280" y="108165"/>
                </a:lnTo>
                <a:lnTo>
                  <a:pt x="118084" y="94348"/>
                </a:lnTo>
                <a:lnTo>
                  <a:pt x="124993" y="77177"/>
                </a:lnTo>
                <a:lnTo>
                  <a:pt x="124993" y="49758"/>
                </a:lnTo>
                <a:lnTo>
                  <a:pt x="122224" y="41808"/>
                </a:lnTo>
                <a:lnTo>
                  <a:pt x="120967" y="36055"/>
                </a:lnTo>
                <a:lnTo>
                  <a:pt x="107937" y="17056"/>
                </a:lnTo>
                <a:lnTo>
                  <a:pt x="94348" y="7023"/>
                </a:lnTo>
                <a:lnTo>
                  <a:pt x="81102" y="207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6" name="object 1486"/>
          <p:cNvSpPr/>
          <p:nvPr/>
        </p:nvSpPr>
        <p:spPr>
          <a:xfrm>
            <a:off x="2046888" y="1706604"/>
            <a:ext cx="69456" cy="69113"/>
          </a:xfrm>
          <a:custGeom>
            <a:avLst/>
            <a:gdLst/>
            <a:ahLst/>
            <a:cxnLst/>
            <a:rect l="l" t="t" r="r" b="b"/>
            <a:pathLst>
              <a:path w="69456" h="69113">
                <a:moveTo>
                  <a:pt x="2413" y="23723"/>
                </a:moveTo>
                <a:lnTo>
                  <a:pt x="0" y="35356"/>
                </a:lnTo>
                <a:lnTo>
                  <a:pt x="1727" y="38239"/>
                </a:lnTo>
                <a:lnTo>
                  <a:pt x="2298" y="47116"/>
                </a:lnTo>
                <a:lnTo>
                  <a:pt x="7823" y="55752"/>
                </a:lnTo>
                <a:lnTo>
                  <a:pt x="18542" y="65087"/>
                </a:lnTo>
                <a:lnTo>
                  <a:pt x="27305" y="67856"/>
                </a:lnTo>
                <a:lnTo>
                  <a:pt x="45504" y="69113"/>
                </a:lnTo>
                <a:lnTo>
                  <a:pt x="61163" y="58750"/>
                </a:lnTo>
                <a:lnTo>
                  <a:pt x="69456" y="45161"/>
                </a:lnTo>
                <a:lnTo>
                  <a:pt x="69456" y="25577"/>
                </a:lnTo>
                <a:lnTo>
                  <a:pt x="67386" y="20269"/>
                </a:lnTo>
                <a:lnTo>
                  <a:pt x="63360" y="13703"/>
                </a:lnTo>
                <a:lnTo>
                  <a:pt x="57823" y="8178"/>
                </a:lnTo>
                <a:lnTo>
                  <a:pt x="55067" y="5994"/>
                </a:lnTo>
                <a:lnTo>
                  <a:pt x="50914" y="4952"/>
                </a:lnTo>
                <a:lnTo>
                  <a:pt x="47802" y="1955"/>
                </a:lnTo>
                <a:lnTo>
                  <a:pt x="29946" y="0"/>
                </a:lnTo>
                <a:lnTo>
                  <a:pt x="24079" y="2070"/>
                </a:lnTo>
                <a:lnTo>
                  <a:pt x="18656" y="4025"/>
                </a:lnTo>
                <a:lnTo>
                  <a:pt x="16014" y="6210"/>
                </a:lnTo>
                <a:lnTo>
                  <a:pt x="15773" y="7480"/>
                </a:lnTo>
                <a:lnTo>
                  <a:pt x="10363" y="10020"/>
                </a:lnTo>
                <a:lnTo>
                  <a:pt x="9664" y="13360"/>
                </a:lnTo>
                <a:lnTo>
                  <a:pt x="6565" y="15544"/>
                </a:lnTo>
                <a:lnTo>
                  <a:pt x="4368" y="18313"/>
                </a:lnTo>
                <a:lnTo>
                  <a:pt x="2413" y="23723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7" name="object 1487"/>
          <p:cNvSpPr/>
          <p:nvPr/>
        </p:nvSpPr>
        <p:spPr>
          <a:xfrm>
            <a:off x="2149756" y="1744159"/>
            <a:ext cx="67170" cy="68999"/>
          </a:xfrm>
          <a:custGeom>
            <a:avLst/>
            <a:gdLst/>
            <a:ahLst/>
            <a:cxnLst/>
            <a:rect l="l" t="t" r="r" b="b"/>
            <a:pathLst>
              <a:path w="67170" h="68999">
                <a:moveTo>
                  <a:pt x="3797" y="17513"/>
                </a:moveTo>
                <a:lnTo>
                  <a:pt x="0" y="23494"/>
                </a:lnTo>
                <a:lnTo>
                  <a:pt x="0" y="45389"/>
                </a:lnTo>
                <a:lnTo>
                  <a:pt x="1155" y="46189"/>
                </a:lnTo>
                <a:lnTo>
                  <a:pt x="5994" y="56680"/>
                </a:lnTo>
                <a:lnTo>
                  <a:pt x="10375" y="61048"/>
                </a:lnTo>
                <a:lnTo>
                  <a:pt x="13246" y="61633"/>
                </a:lnTo>
                <a:lnTo>
                  <a:pt x="15786" y="64617"/>
                </a:lnTo>
                <a:lnTo>
                  <a:pt x="20281" y="66928"/>
                </a:lnTo>
                <a:lnTo>
                  <a:pt x="25577" y="68999"/>
                </a:lnTo>
                <a:lnTo>
                  <a:pt x="41592" y="68999"/>
                </a:lnTo>
                <a:lnTo>
                  <a:pt x="46888" y="66928"/>
                </a:lnTo>
                <a:lnTo>
                  <a:pt x="61061" y="56680"/>
                </a:lnTo>
                <a:lnTo>
                  <a:pt x="63817" y="51841"/>
                </a:lnTo>
                <a:lnTo>
                  <a:pt x="65087" y="51257"/>
                </a:lnTo>
                <a:lnTo>
                  <a:pt x="67170" y="45389"/>
                </a:lnTo>
                <a:lnTo>
                  <a:pt x="67170" y="23494"/>
                </a:lnTo>
                <a:lnTo>
                  <a:pt x="64173" y="20612"/>
                </a:lnTo>
                <a:lnTo>
                  <a:pt x="63131" y="15773"/>
                </a:lnTo>
                <a:lnTo>
                  <a:pt x="60477" y="14401"/>
                </a:lnTo>
                <a:lnTo>
                  <a:pt x="59105" y="10020"/>
                </a:lnTo>
                <a:lnTo>
                  <a:pt x="54495" y="8407"/>
                </a:lnTo>
                <a:lnTo>
                  <a:pt x="53454" y="6108"/>
                </a:lnTo>
                <a:lnTo>
                  <a:pt x="47002" y="1955"/>
                </a:lnTo>
                <a:lnTo>
                  <a:pt x="27647" y="0"/>
                </a:lnTo>
                <a:lnTo>
                  <a:pt x="20167" y="1955"/>
                </a:lnTo>
                <a:lnTo>
                  <a:pt x="13715" y="6108"/>
                </a:lnTo>
                <a:lnTo>
                  <a:pt x="13360" y="7365"/>
                </a:lnTo>
                <a:lnTo>
                  <a:pt x="8064" y="10020"/>
                </a:lnTo>
                <a:lnTo>
                  <a:pt x="7378" y="13246"/>
                </a:lnTo>
                <a:lnTo>
                  <a:pt x="4038" y="15773"/>
                </a:lnTo>
                <a:lnTo>
                  <a:pt x="3797" y="17513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8" name="object 1488"/>
          <p:cNvSpPr/>
          <p:nvPr/>
        </p:nvSpPr>
        <p:spPr>
          <a:xfrm>
            <a:off x="1810265" y="1742546"/>
            <a:ext cx="115430" cy="116459"/>
          </a:xfrm>
          <a:custGeom>
            <a:avLst/>
            <a:gdLst/>
            <a:ahLst/>
            <a:cxnLst/>
            <a:rect l="l" t="t" r="r" b="b"/>
            <a:pathLst>
              <a:path w="115430" h="116458">
                <a:moveTo>
                  <a:pt x="71653" y="1955"/>
                </a:moveTo>
                <a:lnTo>
                  <a:pt x="63703" y="0"/>
                </a:lnTo>
                <a:lnTo>
                  <a:pt x="45732" y="1028"/>
                </a:lnTo>
                <a:lnTo>
                  <a:pt x="34785" y="4254"/>
                </a:lnTo>
                <a:lnTo>
                  <a:pt x="23736" y="10947"/>
                </a:lnTo>
                <a:lnTo>
                  <a:pt x="6908" y="29603"/>
                </a:lnTo>
                <a:lnTo>
                  <a:pt x="0" y="46774"/>
                </a:lnTo>
                <a:lnTo>
                  <a:pt x="114" y="68541"/>
                </a:lnTo>
                <a:lnTo>
                  <a:pt x="1955" y="71424"/>
                </a:lnTo>
                <a:lnTo>
                  <a:pt x="2070" y="76492"/>
                </a:lnTo>
                <a:lnTo>
                  <a:pt x="3797" y="81216"/>
                </a:lnTo>
                <a:lnTo>
                  <a:pt x="13817" y="96646"/>
                </a:lnTo>
                <a:lnTo>
                  <a:pt x="31445" y="110705"/>
                </a:lnTo>
                <a:lnTo>
                  <a:pt x="47688" y="116458"/>
                </a:lnTo>
                <a:lnTo>
                  <a:pt x="67500" y="116344"/>
                </a:lnTo>
                <a:lnTo>
                  <a:pt x="69697" y="115544"/>
                </a:lnTo>
                <a:lnTo>
                  <a:pt x="78917" y="113245"/>
                </a:lnTo>
                <a:lnTo>
                  <a:pt x="93764" y="104597"/>
                </a:lnTo>
                <a:lnTo>
                  <a:pt x="107708" y="89052"/>
                </a:lnTo>
                <a:lnTo>
                  <a:pt x="114160" y="75920"/>
                </a:lnTo>
                <a:lnTo>
                  <a:pt x="115430" y="70726"/>
                </a:lnTo>
                <a:lnTo>
                  <a:pt x="115315" y="47002"/>
                </a:lnTo>
                <a:lnTo>
                  <a:pt x="114503" y="44805"/>
                </a:lnTo>
                <a:lnTo>
                  <a:pt x="113360" y="39052"/>
                </a:lnTo>
                <a:lnTo>
                  <a:pt x="104597" y="23723"/>
                </a:lnTo>
                <a:lnTo>
                  <a:pt x="88582" y="8178"/>
                </a:lnTo>
                <a:lnTo>
                  <a:pt x="77406" y="3111"/>
                </a:lnTo>
                <a:lnTo>
                  <a:pt x="71653" y="1955"/>
                </a:lnTo>
                <a:close/>
              </a:path>
            </a:pathLst>
          </a:custGeom>
          <a:solidFill>
            <a:srgbClr val="DBDE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9" name="object 1489"/>
          <p:cNvSpPr/>
          <p:nvPr/>
        </p:nvSpPr>
        <p:spPr>
          <a:xfrm>
            <a:off x="2747308" y="2131913"/>
            <a:ext cx="116458" cy="115316"/>
          </a:xfrm>
          <a:custGeom>
            <a:avLst/>
            <a:gdLst/>
            <a:ahLst/>
            <a:cxnLst/>
            <a:rect l="l" t="t" r="r" b="b"/>
            <a:pathLst>
              <a:path w="116458" h="115316">
                <a:moveTo>
                  <a:pt x="91693" y="8991"/>
                </a:moveTo>
                <a:lnTo>
                  <a:pt x="75907" y="1155"/>
                </a:lnTo>
                <a:lnTo>
                  <a:pt x="70840" y="0"/>
                </a:lnTo>
                <a:lnTo>
                  <a:pt x="47104" y="114"/>
                </a:lnTo>
                <a:lnTo>
                  <a:pt x="44805" y="812"/>
                </a:lnTo>
                <a:lnTo>
                  <a:pt x="39154" y="2082"/>
                </a:lnTo>
                <a:lnTo>
                  <a:pt x="28562" y="7607"/>
                </a:lnTo>
                <a:lnTo>
                  <a:pt x="11976" y="22707"/>
                </a:lnTo>
                <a:lnTo>
                  <a:pt x="4254" y="34455"/>
                </a:lnTo>
                <a:lnTo>
                  <a:pt x="0" y="51612"/>
                </a:lnTo>
                <a:lnTo>
                  <a:pt x="101" y="55651"/>
                </a:lnTo>
                <a:lnTo>
                  <a:pt x="914" y="56337"/>
                </a:lnTo>
                <a:lnTo>
                  <a:pt x="1142" y="69595"/>
                </a:lnTo>
                <a:lnTo>
                  <a:pt x="2870" y="76149"/>
                </a:lnTo>
                <a:lnTo>
                  <a:pt x="8864" y="87896"/>
                </a:lnTo>
                <a:lnTo>
                  <a:pt x="22809" y="103454"/>
                </a:lnTo>
                <a:lnTo>
                  <a:pt x="41122" y="113245"/>
                </a:lnTo>
                <a:lnTo>
                  <a:pt x="46875" y="114515"/>
                </a:lnTo>
                <a:lnTo>
                  <a:pt x="49072" y="115214"/>
                </a:lnTo>
                <a:lnTo>
                  <a:pt x="68770" y="115315"/>
                </a:lnTo>
                <a:lnTo>
                  <a:pt x="87782" y="108292"/>
                </a:lnTo>
                <a:lnTo>
                  <a:pt x="103441" y="94475"/>
                </a:lnTo>
                <a:lnTo>
                  <a:pt x="113347" y="78689"/>
                </a:lnTo>
                <a:lnTo>
                  <a:pt x="116458" y="69595"/>
                </a:lnTo>
                <a:lnTo>
                  <a:pt x="116344" y="47815"/>
                </a:lnTo>
                <a:lnTo>
                  <a:pt x="115658" y="45618"/>
                </a:lnTo>
                <a:lnTo>
                  <a:pt x="114503" y="39865"/>
                </a:lnTo>
                <a:lnTo>
                  <a:pt x="103784" y="20624"/>
                </a:lnTo>
                <a:lnTo>
                  <a:pt x="91693" y="8991"/>
                </a:lnTo>
                <a:close/>
              </a:path>
            </a:pathLst>
          </a:custGeom>
          <a:solidFill>
            <a:srgbClr val="DBDE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0" name="object 1490"/>
          <p:cNvSpPr/>
          <p:nvPr/>
        </p:nvSpPr>
        <p:spPr>
          <a:xfrm>
            <a:off x="1422043" y="2679806"/>
            <a:ext cx="115315" cy="117157"/>
          </a:xfrm>
          <a:custGeom>
            <a:avLst/>
            <a:gdLst/>
            <a:ahLst/>
            <a:cxnLst/>
            <a:rect l="l" t="t" r="r" b="b"/>
            <a:pathLst>
              <a:path w="115315" h="117157">
                <a:moveTo>
                  <a:pt x="73609" y="2768"/>
                </a:moveTo>
                <a:lnTo>
                  <a:pt x="65659" y="0"/>
                </a:lnTo>
                <a:lnTo>
                  <a:pt x="51841" y="114"/>
                </a:lnTo>
                <a:lnTo>
                  <a:pt x="44005" y="2197"/>
                </a:lnTo>
                <a:lnTo>
                  <a:pt x="36169" y="4152"/>
                </a:lnTo>
                <a:lnTo>
                  <a:pt x="29375" y="7721"/>
                </a:lnTo>
                <a:lnTo>
                  <a:pt x="13817" y="21653"/>
                </a:lnTo>
                <a:lnTo>
                  <a:pt x="3111" y="36410"/>
                </a:lnTo>
                <a:lnTo>
                  <a:pt x="800" y="45618"/>
                </a:lnTo>
                <a:lnTo>
                  <a:pt x="114" y="47929"/>
                </a:lnTo>
                <a:lnTo>
                  <a:pt x="0" y="69583"/>
                </a:lnTo>
                <a:lnTo>
                  <a:pt x="3683" y="82143"/>
                </a:lnTo>
                <a:lnTo>
                  <a:pt x="13703" y="97688"/>
                </a:lnTo>
                <a:lnTo>
                  <a:pt x="27533" y="109448"/>
                </a:lnTo>
                <a:lnTo>
                  <a:pt x="41821" y="115315"/>
                </a:lnTo>
                <a:lnTo>
                  <a:pt x="49644" y="116471"/>
                </a:lnTo>
                <a:lnTo>
                  <a:pt x="51841" y="117157"/>
                </a:lnTo>
                <a:lnTo>
                  <a:pt x="63474" y="117157"/>
                </a:lnTo>
                <a:lnTo>
                  <a:pt x="65659" y="116471"/>
                </a:lnTo>
                <a:lnTo>
                  <a:pt x="73494" y="115315"/>
                </a:lnTo>
                <a:lnTo>
                  <a:pt x="88811" y="108521"/>
                </a:lnTo>
                <a:lnTo>
                  <a:pt x="102298" y="96431"/>
                </a:lnTo>
                <a:lnTo>
                  <a:pt x="113588" y="78104"/>
                </a:lnTo>
                <a:lnTo>
                  <a:pt x="115316" y="71653"/>
                </a:lnTo>
                <a:lnTo>
                  <a:pt x="115201" y="47929"/>
                </a:lnTo>
                <a:lnTo>
                  <a:pt x="114503" y="45618"/>
                </a:lnTo>
                <a:lnTo>
                  <a:pt x="113233" y="39979"/>
                </a:lnTo>
                <a:lnTo>
                  <a:pt x="106553" y="26619"/>
                </a:lnTo>
                <a:lnTo>
                  <a:pt x="94462" y="13017"/>
                </a:lnTo>
                <a:lnTo>
                  <a:pt x="79362" y="4038"/>
                </a:lnTo>
                <a:lnTo>
                  <a:pt x="73609" y="2768"/>
                </a:lnTo>
                <a:close/>
              </a:path>
            </a:pathLst>
          </a:custGeom>
          <a:solidFill>
            <a:srgbClr val="DBDE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1" name="object 1491"/>
          <p:cNvSpPr/>
          <p:nvPr/>
        </p:nvSpPr>
        <p:spPr>
          <a:xfrm>
            <a:off x="2359080" y="3068031"/>
            <a:ext cx="116459" cy="117284"/>
          </a:xfrm>
          <a:custGeom>
            <a:avLst/>
            <a:gdLst/>
            <a:ahLst/>
            <a:cxnLst/>
            <a:rect l="l" t="t" r="r" b="b"/>
            <a:pathLst>
              <a:path w="116458" h="117284">
                <a:moveTo>
                  <a:pt x="91579" y="11061"/>
                </a:moveTo>
                <a:lnTo>
                  <a:pt x="71996" y="1269"/>
                </a:lnTo>
                <a:lnTo>
                  <a:pt x="66814" y="0"/>
                </a:lnTo>
                <a:lnTo>
                  <a:pt x="50800" y="0"/>
                </a:lnTo>
                <a:lnTo>
                  <a:pt x="42849" y="2768"/>
                </a:lnTo>
                <a:lnTo>
                  <a:pt x="37096" y="4038"/>
                </a:lnTo>
                <a:lnTo>
                  <a:pt x="23964" y="11061"/>
                </a:lnTo>
                <a:lnTo>
                  <a:pt x="10947" y="25692"/>
                </a:lnTo>
                <a:lnTo>
                  <a:pt x="2298" y="40551"/>
                </a:lnTo>
                <a:lnTo>
                  <a:pt x="0" y="53797"/>
                </a:lnTo>
                <a:lnTo>
                  <a:pt x="114" y="57721"/>
                </a:lnTo>
                <a:lnTo>
                  <a:pt x="800" y="58407"/>
                </a:lnTo>
                <a:lnTo>
                  <a:pt x="1143" y="71653"/>
                </a:lnTo>
                <a:lnTo>
                  <a:pt x="2882" y="78219"/>
                </a:lnTo>
                <a:lnTo>
                  <a:pt x="12903" y="95618"/>
                </a:lnTo>
                <a:lnTo>
                  <a:pt x="28676" y="109448"/>
                </a:lnTo>
                <a:lnTo>
                  <a:pt x="42849" y="115315"/>
                </a:lnTo>
                <a:lnTo>
                  <a:pt x="50800" y="116471"/>
                </a:lnTo>
                <a:lnTo>
                  <a:pt x="52984" y="117284"/>
                </a:lnTo>
                <a:lnTo>
                  <a:pt x="64617" y="117284"/>
                </a:lnTo>
                <a:lnTo>
                  <a:pt x="66814" y="116471"/>
                </a:lnTo>
                <a:lnTo>
                  <a:pt x="74650" y="115315"/>
                </a:lnTo>
                <a:lnTo>
                  <a:pt x="92849" y="105524"/>
                </a:lnTo>
                <a:lnTo>
                  <a:pt x="108750" y="88023"/>
                </a:lnTo>
                <a:lnTo>
                  <a:pt x="115316" y="74879"/>
                </a:lnTo>
                <a:lnTo>
                  <a:pt x="116459" y="69697"/>
                </a:lnTo>
                <a:lnTo>
                  <a:pt x="116344" y="49885"/>
                </a:lnTo>
                <a:lnTo>
                  <a:pt x="115544" y="47701"/>
                </a:lnTo>
                <a:lnTo>
                  <a:pt x="114388" y="41935"/>
                </a:lnTo>
                <a:lnTo>
                  <a:pt x="105638" y="24650"/>
                </a:lnTo>
                <a:lnTo>
                  <a:pt x="91579" y="11061"/>
                </a:lnTo>
                <a:close/>
              </a:path>
            </a:pathLst>
          </a:custGeom>
          <a:solidFill>
            <a:srgbClr val="DBDE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2" name="object 1492"/>
          <p:cNvSpPr/>
          <p:nvPr/>
        </p:nvSpPr>
        <p:spPr>
          <a:xfrm>
            <a:off x="2024186" y="1853139"/>
            <a:ext cx="24536" cy="23952"/>
          </a:xfrm>
          <a:custGeom>
            <a:avLst/>
            <a:gdLst/>
            <a:ahLst/>
            <a:cxnLst/>
            <a:rect l="l" t="t" r="r" b="b"/>
            <a:pathLst>
              <a:path w="24536" h="23952">
                <a:moveTo>
                  <a:pt x="20624" y="1955"/>
                </a:moveTo>
                <a:lnTo>
                  <a:pt x="16713" y="0"/>
                </a:lnTo>
                <a:lnTo>
                  <a:pt x="7950" y="0"/>
                </a:lnTo>
                <a:lnTo>
                  <a:pt x="0" y="9905"/>
                </a:lnTo>
                <a:lnTo>
                  <a:pt x="2654" y="17856"/>
                </a:lnTo>
                <a:lnTo>
                  <a:pt x="6565" y="21882"/>
                </a:lnTo>
                <a:lnTo>
                  <a:pt x="13944" y="23952"/>
                </a:lnTo>
                <a:lnTo>
                  <a:pt x="21780" y="19697"/>
                </a:lnTo>
                <a:lnTo>
                  <a:pt x="24536" y="16586"/>
                </a:lnTo>
                <a:lnTo>
                  <a:pt x="24536" y="7823"/>
                </a:lnTo>
                <a:lnTo>
                  <a:pt x="20624" y="1955"/>
                </a:lnTo>
                <a:close/>
              </a:path>
            </a:pathLst>
          </a:custGeom>
          <a:solidFill>
            <a:srgbClr val="F5EBD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3" name="object 1493"/>
          <p:cNvSpPr/>
          <p:nvPr/>
        </p:nvSpPr>
        <p:spPr>
          <a:xfrm>
            <a:off x="2127529" y="1890571"/>
            <a:ext cx="21767" cy="21666"/>
          </a:xfrm>
          <a:custGeom>
            <a:avLst/>
            <a:gdLst/>
            <a:ahLst/>
            <a:cxnLst/>
            <a:rect l="l" t="t" r="r" b="b"/>
            <a:pathLst>
              <a:path w="21767" h="21666">
                <a:moveTo>
                  <a:pt x="21767" y="5880"/>
                </a:moveTo>
                <a:lnTo>
                  <a:pt x="15900" y="0"/>
                </a:lnTo>
                <a:lnTo>
                  <a:pt x="5067" y="0"/>
                </a:lnTo>
                <a:lnTo>
                  <a:pt x="0" y="4724"/>
                </a:lnTo>
                <a:lnTo>
                  <a:pt x="0" y="17741"/>
                </a:lnTo>
                <a:lnTo>
                  <a:pt x="3911" y="21666"/>
                </a:lnTo>
                <a:lnTo>
                  <a:pt x="17043" y="21666"/>
                </a:lnTo>
                <a:lnTo>
                  <a:pt x="21767" y="16598"/>
                </a:lnTo>
                <a:lnTo>
                  <a:pt x="21767" y="5880"/>
                </a:lnTo>
                <a:close/>
              </a:path>
            </a:pathLst>
          </a:custGeom>
          <a:solidFill>
            <a:srgbClr val="F5EBD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4" name="object 1494"/>
          <p:cNvSpPr/>
          <p:nvPr/>
        </p:nvSpPr>
        <p:spPr>
          <a:xfrm>
            <a:off x="1189332" y="1478732"/>
            <a:ext cx="1021715" cy="946835"/>
          </a:xfrm>
          <a:custGeom>
            <a:avLst/>
            <a:gdLst/>
            <a:ahLst/>
            <a:cxnLst/>
            <a:rect l="l" t="t" r="r" b="b"/>
            <a:pathLst>
              <a:path w="1021715" h="946835">
                <a:moveTo>
                  <a:pt x="0" y="901331"/>
                </a:moveTo>
                <a:lnTo>
                  <a:pt x="0" y="946835"/>
                </a:lnTo>
                <a:lnTo>
                  <a:pt x="3340" y="888885"/>
                </a:lnTo>
                <a:lnTo>
                  <a:pt x="17627" y="796848"/>
                </a:lnTo>
                <a:lnTo>
                  <a:pt x="40779" y="705612"/>
                </a:lnTo>
                <a:lnTo>
                  <a:pt x="74193" y="612978"/>
                </a:lnTo>
                <a:lnTo>
                  <a:pt x="109562" y="539826"/>
                </a:lnTo>
                <a:lnTo>
                  <a:pt x="157949" y="458152"/>
                </a:lnTo>
                <a:lnTo>
                  <a:pt x="201256" y="398945"/>
                </a:lnTo>
                <a:lnTo>
                  <a:pt x="221869" y="372325"/>
                </a:lnTo>
                <a:lnTo>
                  <a:pt x="271297" y="317385"/>
                </a:lnTo>
                <a:lnTo>
                  <a:pt x="324408" y="267843"/>
                </a:lnTo>
                <a:lnTo>
                  <a:pt x="421170" y="193192"/>
                </a:lnTo>
                <a:lnTo>
                  <a:pt x="494665" y="148501"/>
                </a:lnTo>
                <a:lnTo>
                  <a:pt x="530148" y="130759"/>
                </a:lnTo>
                <a:lnTo>
                  <a:pt x="594550" y="100457"/>
                </a:lnTo>
                <a:lnTo>
                  <a:pt x="677379" y="70967"/>
                </a:lnTo>
                <a:lnTo>
                  <a:pt x="771956" y="47345"/>
                </a:lnTo>
                <a:lnTo>
                  <a:pt x="865390" y="33528"/>
                </a:lnTo>
                <a:lnTo>
                  <a:pt x="856513" y="31572"/>
                </a:lnTo>
                <a:lnTo>
                  <a:pt x="866533" y="5880"/>
                </a:lnTo>
                <a:lnTo>
                  <a:pt x="905941" y="1955"/>
                </a:lnTo>
                <a:lnTo>
                  <a:pt x="1018946" y="1727"/>
                </a:lnTo>
                <a:lnTo>
                  <a:pt x="1010881" y="22237"/>
                </a:lnTo>
                <a:lnTo>
                  <a:pt x="1010881" y="28232"/>
                </a:lnTo>
                <a:lnTo>
                  <a:pt x="1021715" y="1270"/>
                </a:lnTo>
                <a:lnTo>
                  <a:pt x="1021130" y="0"/>
                </a:lnTo>
                <a:lnTo>
                  <a:pt x="903973" y="0"/>
                </a:lnTo>
                <a:lnTo>
                  <a:pt x="864577" y="3924"/>
                </a:lnTo>
                <a:lnTo>
                  <a:pt x="853287" y="32029"/>
                </a:lnTo>
                <a:lnTo>
                  <a:pt x="849033" y="33642"/>
                </a:lnTo>
                <a:lnTo>
                  <a:pt x="770001" y="45389"/>
                </a:lnTo>
                <a:lnTo>
                  <a:pt x="675424" y="69011"/>
                </a:lnTo>
                <a:lnTo>
                  <a:pt x="592594" y="98501"/>
                </a:lnTo>
                <a:lnTo>
                  <a:pt x="507809" y="137896"/>
                </a:lnTo>
                <a:lnTo>
                  <a:pt x="427050" y="185242"/>
                </a:lnTo>
                <a:lnTo>
                  <a:pt x="343077" y="247103"/>
                </a:lnTo>
                <a:lnTo>
                  <a:pt x="322453" y="265887"/>
                </a:lnTo>
                <a:lnTo>
                  <a:pt x="269341" y="315302"/>
                </a:lnTo>
                <a:lnTo>
                  <a:pt x="218884" y="371411"/>
                </a:lnTo>
                <a:lnTo>
                  <a:pt x="159791" y="450202"/>
                </a:lnTo>
                <a:lnTo>
                  <a:pt x="109435" y="533958"/>
                </a:lnTo>
                <a:lnTo>
                  <a:pt x="72237" y="610908"/>
                </a:lnTo>
                <a:lnTo>
                  <a:pt x="38823" y="703643"/>
                </a:lnTo>
                <a:lnTo>
                  <a:pt x="15100" y="796264"/>
                </a:lnTo>
                <a:lnTo>
                  <a:pt x="0" y="90133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5" name="object 1495"/>
          <p:cNvSpPr/>
          <p:nvPr/>
        </p:nvSpPr>
        <p:spPr>
          <a:xfrm>
            <a:off x="2189730" y="1508229"/>
            <a:ext cx="938999" cy="1023785"/>
          </a:xfrm>
          <a:custGeom>
            <a:avLst/>
            <a:gdLst/>
            <a:ahLst/>
            <a:cxnLst/>
            <a:rect l="l" t="t" r="r" b="b"/>
            <a:pathLst>
              <a:path w="938999" h="1023785">
                <a:moveTo>
                  <a:pt x="905357" y="855472"/>
                </a:moveTo>
                <a:lnTo>
                  <a:pt x="891654" y="766775"/>
                </a:lnTo>
                <a:lnTo>
                  <a:pt x="865962" y="668274"/>
                </a:lnTo>
                <a:lnTo>
                  <a:pt x="836472" y="587400"/>
                </a:lnTo>
                <a:lnTo>
                  <a:pt x="793153" y="496735"/>
                </a:lnTo>
                <a:lnTo>
                  <a:pt x="742124" y="413804"/>
                </a:lnTo>
                <a:lnTo>
                  <a:pt x="694664" y="350786"/>
                </a:lnTo>
                <a:lnTo>
                  <a:pt x="625538" y="274053"/>
                </a:lnTo>
                <a:lnTo>
                  <a:pt x="554570" y="210921"/>
                </a:lnTo>
                <a:lnTo>
                  <a:pt x="475780" y="153797"/>
                </a:lnTo>
                <a:lnTo>
                  <a:pt x="395020" y="106438"/>
                </a:lnTo>
                <a:lnTo>
                  <a:pt x="314159" y="69113"/>
                </a:lnTo>
                <a:lnTo>
                  <a:pt x="223494" y="37553"/>
                </a:lnTo>
                <a:lnTo>
                  <a:pt x="134785" y="15900"/>
                </a:lnTo>
                <a:lnTo>
                  <a:pt x="40208" y="2070"/>
                </a:lnTo>
                <a:lnTo>
                  <a:pt x="16471" y="0"/>
                </a:lnTo>
                <a:lnTo>
                  <a:pt x="0" y="2070"/>
                </a:lnTo>
                <a:lnTo>
                  <a:pt x="38252" y="4025"/>
                </a:lnTo>
                <a:lnTo>
                  <a:pt x="132829" y="17856"/>
                </a:lnTo>
                <a:lnTo>
                  <a:pt x="221526" y="39509"/>
                </a:lnTo>
                <a:lnTo>
                  <a:pt x="312191" y="71069"/>
                </a:lnTo>
                <a:lnTo>
                  <a:pt x="393064" y="108394"/>
                </a:lnTo>
                <a:lnTo>
                  <a:pt x="473824" y="155752"/>
                </a:lnTo>
                <a:lnTo>
                  <a:pt x="552615" y="212890"/>
                </a:lnTo>
                <a:lnTo>
                  <a:pt x="584415" y="240309"/>
                </a:lnTo>
                <a:lnTo>
                  <a:pt x="633488" y="285800"/>
                </a:lnTo>
                <a:lnTo>
                  <a:pt x="692823" y="352628"/>
                </a:lnTo>
                <a:lnTo>
                  <a:pt x="740054" y="415747"/>
                </a:lnTo>
                <a:lnTo>
                  <a:pt x="791197" y="498703"/>
                </a:lnTo>
                <a:lnTo>
                  <a:pt x="834516" y="589356"/>
                </a:lnTo>
                <a:lnTo>
                  <a:pt x="864006" y="670229"/>
                </a:lnTo>
                <a:lnTo>
                  <a:pt x="889685" y="768731"/>
                </a:lnTo>
                <a:lnTo>
                  <a:pt x="901560" y="843610"/>
                </a:lnTo>
                <a:lnTo>
                  <a:pt x="905471" y="883805"/>
                </a:lnTo>
                <a:lnTo>
                  <a:pt x="906856" y="859155"/>
                </a:lnTo>
                <a:lnTo>
                  <a:pt x="909281" y="859040"/>
                </a:lnTo>
                <a:lnTo>
                  <a:pt x="933005" y="869289"/>
                </a:lnTo>
                <a:lnTo>
                  <a:pt x="937044" y="918489"/>
                </a:lnTo>
                <a:lnTo>
                  <a:pt x="936917" y="1019860"/>
                </a:lnTo>
                <a:lnTo>
                  <a:pt x="931049" y="1019175"/>
                </a:lnTo>
                <a:lnTo>
                  <a:pt x="911123" y="1011224"/>
                </a:lnTo>
                <a:lnTo>
                  <a:pt x="910666" y="1013409"/>
                </a:lnTo>
                <a:lnTo>
                  <a:pt x="933005" y="1023086"/>
                </a:lnTo>
                <a:lnTo>
                  <a:pt x="938885" y="1023785"/>
                </a:lnTo>
                <a:lnTo>
                  <a:pt x="938999" y="916533"/>
                </a:lnTo>
                <a:lnTo>
                  <a:pt x="934961" y="867333"/>
                </a:lnTo>
                <a:lnTo>
                  <a:pt x="905357" y="85547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6" name="object 1496"/>
          <p:cNvSpPr/>
          <p:nvPr/>
        </p:nvSpPr>
        <p:spPr>
          <a:xfrm>
            <a:off x="2050916" y="1652220"/>
            <a:ext cx="214503" cy="356895"/>
          </a:xfrm>
          <a:custGeom>
            <a:avLst/>
            <a:gdLst/>
            <a:ahLst/>
            <a:cxnLst/>
            <a:rect l="l" t="t" r="r" b="b"/>
            <a:pathLst>
              <a:path w="214502" h="356895">
                <a:moveTo>
                  <a:pt x="112547" y="356323"/>
                </a:moveTo>
                <a:lnTo>
                  <a:pt x="115087" y="356895"/>
                </a:lnTo>
                <a:lnTo>
                  <a:pt x="214502" y="89293"/>
                </a:lnTo>
                <a:lnTo>
                  <a:pt x="214502" y="78803"/>
                </a:lnTo>
                <a:lnTo>
                  <a:pt x="1612" y="0"/>
                </a:lnTo>
                <a:lnTo>
                  <a:pt x="0" y="1041"/>
                </a:lnTo>
                <a:lnTo>
                  <a:pt x="5524" y="3924"/>
                </a:lnTo>
                <a:lnTo>
                  <a:pt x="212661" y="80759"/>
                </a:lnTo>
                <a:lnTo>
                  <a:pt x="212661" y="87325"/>
                </a:lnTo>
                <a:lnTo>
                  <a:pt x="112547" y="35632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7" name="object 1497"/>
          <p:cNvSpPr/>
          <p:nvPr/>
        </p:nvSpPr>
        <p:spPr>
          <a:xfrm>
            <a:off x="2076831" y="1705335"/>
            <a:ext cx="17868" cy="3225"/>
          </a:xfrm>
          <a:custGeom>
            <a:avLst/>
            <a:gdLst/>
            <a:ahLst/>
            <a:cxnLst/>
            <a:rect l="l" t="t" r="r" b="b"/>
            <a:pathLst>
              <a:path w="17868" h="3225">
                <a:moveTo>
                  <a:pt x="0" y="1270"/>
                </a:moveTo>
                <a:lnTo>
                  <a:pt x="17868" y="3225"/>
                </a:lnTo>
                <a:lnTo>
                  <a:pt x="1129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8" name="object 1498"/>
          <p:cNvSpPr/>
          <p:nvPr/>
        </p:nvSpPr>
        <p:spPr>
          <a:xfrm>
            <a:off x="2094680" y="1708557"/>
            <a:ext cx="7277" cy="4038"/>
          </a:xfrm>
          <a:custGeom>
            <a:avLst/>
            <a:gdLst/>
            <a:ahLst/>
            <a:cxnLst/>
            <a:rect l="l" t="t" r="r" b="b"/>
            <a:pathLst>
              <a:path w="7277" h="4038">
                <a:moveTo>
                  <a:pt x="3124" y="2997"/>
                </a:moveTo>
                <a:lnTo>
                  <a:pt x="7277" y="4038"/>
                </a:lnTo>
                <a:lnTo>
                  <a:pt x="5549" y="571"/>
                </a:lnTo>
                <a:lnTo>
                  <a:pt x="0" y="0"/>
                </a:lnTo>
                <a:lnTo>
                  <a:pt x="3124" y="29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9" name="object 1499"/>
          <p:cNvSpPr/>
          <p:nvPr/>
        </p:nvSpPr>
        <p:spPr>
          <a:xfrm>
            <a:off x="2065549" y="1708674"/>
            <a:ext cx="5422" cy="1968"/>
          </a:xfrm>
          <a:custGeom>
            <a:avLst/>
            <a:gdLst/>
            <a:ahLst/>
            <a:cxnLst/>
            <a:rect l="l" t="t" r="r" b="b"/>
            <a:pathLst>
              <a:path w="5422" h="1968">
                <a:moveTo>
                  <a:pt x="342" y="800"/>
                </a:moveTo>
                <a:lnTo>
                  <a:pt x="0" y="1968"/>
                </a:lnTo>
                <a:lnTo>
                  <a:pt x="5422" y="0"/>
                </a:lnTo>
                <a:lnTo>
                  <a:pt x="342" y="80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0" name="object 1500"/>
          <p:cNvSpPr/>
          <p:nvPr/>
        </p:nvSpPr>
        <p:spPr>
          <a:xfrm>
            <a:off x="2104716" y="1714773"/>
            <a:ext cx="5524" cy="5537"/>
          </a:xfrm>
          <a:custGeom>
            <a:avLst/>
            <a:gdLst/>
            <a:ahLst/>
            <a:cxnLst/>
            <a:rect l="l" t="t" r="r" b="b"/>
            <a:pathLst>
              <a:path w="5524" h="5537">
                <a:moveTo>
                  <a:pt x="5524" y="5537"/>
                </a:moveTo>
                <a:lnTo>
                  <a:pt x="5295" y="2311"/>
                </a:lnTo>
                <a:lnTo>
                  <a:pt x="3111" y="228"/>
                </a:lnTo>
                <a:lnTo>
                  <a:pt x="0" y="0"/>
                </a:lnTo>
                <a:lnTo>
                  <a:pt x="5524" y="553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1" name="object 1501"/>
          <p:cNvSpPr/>
          <p:nvPr/>
        </p:nvSpPr>
        <p:spPr>
          <a:xfrm>
            <a:off x="2057248" y="1712823"/>
            <a:ext cx="5651" cy="3797"/>
          </a:xfrm>
          <a:custGeom>
            <a:avLst/>
            <a:gdLst/>
            <a:ahLst/>
            <a:cxnLst/>
            <a:rect l="l" t="t" r="r" b="b"/>
            <a:pathLst>
              <a:path w="5651" h="3797">
                <a:moveTo>
                  <a:pt x="2539" y="228"/>
                </a:moveTo>
                <a:lnTo>
                  <a:pt x="0" y="3797"/>
                </a:lnTo>
                <a:lnTo>
                  <a:pt x="5422" y="1270"/>
                </a:lnTo>
                <a:lnTo>
                  <a:pt x="5651" y="0"/>
                </a:lnTo>
                <a:lnTo>
                  <a:pt x="2539" y="2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2" name="object 1502"/>
          <p:cNvSpPr/>
          <p:nvPr/>
        </p:nvSpPr>
        <p:spPr>
          <a:xfrm>
            <a:off x="2053443" y="1716628"/>
            <a:ext cx="3810" cy="5524"/>
          </a:xfrm>
          <a:custGeom>
            <a:avLst/>
            <a:gdLst/>
            <a:ahLst/>
            <a:cxnLst/>
            <a:rect l="l" t="t" r="r" b="b"/>
            <a:pathLst>
              <a:path w="3810" h="5524">
                <a:moveTo>
                  <a:pt x="1041" y="1270"/>
                </a:moveTo>
                <a:lnTo>
                  <a:pt x="0" y="5524"/>
                </a:lnTo>
                <a:lnTo>
                  <a:pt x="3111" y="3340"/>
                </a:lnTo>
                <a:lnTo>
                  <a:pt x="3809" y="0"/>
                </a:lnTo>
                <a:lnTo>
                  <a:pt x="1041" y="12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3" name="object 1503"/>
          <p:cNvSpPr/>
          <p:nvPr/>
        </p:nvSpPr>
        <p:spPr>
          <a:xfrm>
            <a:off x="2049307" y="1724916"/>
            <a:ext cx="1955" cy="5422"/>
          </a:xfrm>
          <a:custGeom>
            <a:avLst/>
            <a:gdLst/>
            <a:ahLst/>
            <a:cxnLst/>
            <a:rect l="l" t="t" r="r" b="b"/>
            <a:pathLst>
              <a:path w="1955" h="5422">
                <a:moveTo>
                  <a:pt x="800" y="342"/>
                </a:moveTo>
                <a:lnTo>
                  <a:pt x="0" y="5422"/>
                </a:lnTo>
                <a:lnTo>
                  <a:pt x="1955" y="0"/>
                </a:lnTo>
                <a:lnTo>
                  <a:pt x="800" y="34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4" name="object 1504"/>
          <p:cNvSpPr/>
          <p:nvPr/>
        </p:nvSpPr>
        <p:spPr>
          <a:xfrm>
            <a:off x="2114274" y="1726878"/>
            <a:ext cx="2070" cy="5295"/>
          </a:xfrm>
          <a:custGeom>
            <a:avLst/>
            <a:gdLst/>
            <a:ahLst/>
            <a:cxnLst/>
            <a:rect l="l" t="t" r="r" b="b"/>
            <a:pathLst>
              <a:path w="2070" h="5295">
                <a:moveTo>
                  <a:pt x="2070" y="5295"/>
                </a:moveTo>
                <a:lnTo>
                  <a:pt x="1155" y="228"/>
                </a:lnTo>
                <a:lnTo>
                  <a:pt x="0" y="0"/>
                </a:lnTo>
                <a:lnTo>
                  <a:pt x="2070" y="52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5" name="object 1505"/>
          <p:cNvSpPr/>
          <p:nvPr/>
        </p:nvSpPr>
        <p:spPr>
          <a:xfrm>
            <a:off x="2046427" y="1730330"/>
            <a:ext cx="2882" cy="11645"/>
          </a:xfrm>
          <a:custGeom>
            <a:avLst/>
            <a:gdLst/>
            <a:ahLst/>
            <a:cxnLst/>
            <a:rect l="l" t="t" r="r" b="b"/>
            <a:pathLst>
              <a:path w="2882" h="11645">
                <a:moveTo>
                  <a:pt x="0" y="5067"/>
                </a:moveTo>
                <a:lnTo>
                  <a:pt x="457" y="11645"/>
                </a:lnTo>
                <a:lnTo>
                  <a:pt x="2882" y="0"/>
                </a:lnTo>
                <a:lnTo>
                  <a:pt x="0" y="506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6" name="object 1506"/>
          <p:cNvSpPr/>
          <p:nvPr/>
        </p:nvSpPr>
        <p:spPr>
          <a:xfrm>
            <a:off x="2177402" y="1742768"/>
            <a:ext cx="19354" cy="3352"/>
          </a:xfrm>
          <a:custGeom>
            <a:avLst/>
            <a:gdLst/>
            <a:ahLst/>
            <a:cxnLst/>
            <a:rect l="l" t="t" r="r" b="b"/>
            <a:pathLst>
              <a:path w="19354" h="3352">
                <a:moveTo>
                  <a:pt x="812" y="241"/>
                </a:moveTo>
                <a:lnTo>
                  <a:pt x="0" y="1384"/>
                </a:lnTo>
                <a:lnTo>
                  <a:pt x="19354" y="3352"/>
                </a:lnTo>
                <a:lnTo>
                  <a:pt x="13131" y="0"/>
                </a:lnTo>
                <a:lnTo>
                  <a:pt x="812" y="24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7" name="object 1507"/>
          <p:cNvSpPr/>
          <p:nvPr/>
        </p:nvSpPr>
        <p:spPr>
          <a:xfrm>
            <a:off x="2169916" y="1744151"/>
            <a:ext cx="7493" cy="1968"/>
          </a:xfrm>
          <a:custGeom>
            <a:avLst/>
            <a:gdLst/>
            <a:ahLst/>
            <a:cxnLst/>
            <a:rect l="l" t="t" r="r" b="b"/>
            <a:pathLst>
              <a:path w="7493" h="1968">
                <a:moveTo>
                  <a:pt x="342" y="812"/>
                </a:moveTo>
                <a:lnTo>
                  <a:pt x="0" y="1968"/>
                </a:lnTo>
                <a:lnTo>
                  <a:pt x="7492" y="0"/>
                </a:lnTo>
                <a:lnTo>
                  <a:pt x="342" y="81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8" name="object 1508"/>
          <p:cNvSpPr/>
          <p:nvPr/>
        </p:nvSpPr>
        <p:spPr>
          <a:xfrm>
            <a:off x="2203211" y="1750267"/>
            <a:ext cx="5651" cy="3911"/>
          </a:xfrm>
          <a:custGeom>
            <a:avLst/>
            <a:gdLst/>
            <a:ahLst/>
            <a:cxnLst/>
            <a:rect l="l" t="t" r="r" b="b"/>
            <a:pathLst>
              <a:path w="5651" h="3911">
                <a:moveTo>
                  <a:pt x="1041" y="2298"/>
                </a:moveTo>
                <a:lnTo>
                  <a:pt x="5651" y="3911"/>
                </a:lnTo>
                <a:lnTo>
                  <a:pt x="3225" y="228"/>
                </a:lnTo>
                <a:lnTo>
                  <a:pt x="0" y="0"/>
                </a:lnTo>
                <a:lnTo>
                  <a:pt x="1041" y="229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9" name="object 1509"/>
          <p:cNvSpPr/>
          <p:nvPr/>
        </p:nvSpPr>
        <p:spPr>
          <a:xfrm>
            <a:off x="2116344" y="1732169"/>
            <a:ext cx="1155" cy="19596"/>
          </a:xfrm>
          <a:custGeom>
            <a:avLst/>
            <a:gdLst/>
            <a:ahLst/>
            <a:cxnLst/>
            <a:rect l="l" t="t" r="r" b="b"/>
            <a:pathLst>
              <a:path w="1155" h="19596">
                <a:moveTo>
                  <a:pt x="0" y="19596"/>
                </a:moveTo>
                <a:lnTo>
                  <a:pt x="1155" y="19126"/>
                </a:lnTo>
                <a:lnTo>
                  <a:pt x="1155" y="927"/>
                </a:lnTo>
                <a:lnTo>
                  <a:pt x="0" y="0"/>
                </a:lnTo>
                <a:lnTo>
                  <a:pt x="0" y="195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0" name="object 1510"/>
          <p:cNvSpPr/>
          <p:nvPr/>
        </p:nvSpPr>
        <p:spPr>
          <a:xfrm>
            <a:off x="2157821" y="1750255"/>
            <a:ext cx="5651" cy="3924"/>
          </a:xfrm>
          <a:custGeom>
            <a:avLst/>
            <a:gdLst/>
            <a:ahLst/>
            <a:cxnLst/>
            <a:rect l="l" t="t" r="r" b="b"/>
            <a:pathLst>
              <a:path w="5651" h="3924">
                <a:moveTo>
                  <a:pt x="2425" y="241"/>
                </a:moveTo>
                <a:lnTo>
                  <a:pt x="0" y="3924"/>
                </a:lnTo>
                <a:lnTo>
                  <a:pt x="5295" y="1270"/>
                </a:lnTo>
                <a:lnTo>
                  <a:pt x="5651" y="0"/>
                </a:lnTo>
                <a:lnTo>
                  <a:pt x="2425" y="24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1" name="object 1511"/>
          <p:cNvSpPr/>
          <p:nvPr/>
        </p:nvSpPr>
        <p:spPr>
          <a:xfrm>
            <a:off x="2047695" y="1744157"/>
            <a:ext cx="1498" cy="9563"/>
          </a:xfrm>
          <a:custGeom>
            <a:avLst/>
            <a:gdLst/>
            <a:ahLst/>
            <a:cxnLst/>
            <a:rect l="l" t="t" r="r" b="b"/>
            <a:pathLst>
              <a:path w="1498" h="9563">
                <a:moveTo>
                  <a:pt x="457" y="9105"/>
                </a:moveTo>
                <a:lnTo>
                  <a:pt x="1498" y="9563"/>
                </a:lnTo>
                <a:lnTo>
                  <a:pt x="914" y="698"/>
                </a:lnTo>
                <a:lnTo>
                  <a:pt x="0" y="0"/>
                </a:lnTo>
                <a:lnTo>
                  <a:pt x="457" y="91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2" name="object 1512"/>
          <p:cNvSpPr/>
          <p:nvPr/>
        </p:nvSpPr>
        <p:spPr>
          <a:xfrm>
            <a:off x="2208857" y="1754173"/>
            <a:ext cx="4025" cy="5765"/>
          </a:xfrm>
          <a:custGeom>
            <a:avLst/>
            <a:gdLst/>
            <a:ahLst/>
            <a:cxnLst/>
            <a:rect l="l" t="t" r="r" b="b"/>
            <a:pathLst>
              <a:path w="4025" h="5765">
                <a:moveTo>
                  <a:pt x="1384" y="4381"/>
                </a:moveTo>
                <a:lnTo>
                  <a:pt x="4025" y="5765"/>
                </a:lnTo>
                <a:lnTo>
                  <a:pt x="3568" y="2197"/>
                </a:lnTo>
                <a:lnTo>
                  <a:pt x="0" y="0"/>
                </a:lnTo>
                <a:lnTo>
                  <a:pt x="1384" y="43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3" name="object 1513"/>
          <p:cNvSpPr/>
          <p:nvPr/>
        </p:nvSpPr>
        <p:spPr>
          <a:xfrm>
            <a:off x="2153787" y="1754176"/>
            <a:ext cx="4038" cy="5765"/>
          </a:xfrm>
          <a:custGeom>
            <a:avLst/>
            <a:gdLst/>
            <a:ahLst/>
            <a:cxnLst/>
            <a:rect l="l" t="t" r="r" b="b"/>
            <a:pathLst>
              <a:path w="4038" h="5765">
                <a:moveTo>
                  <a:pt x="1269" y="1041"/>
                </a:moveTo>
                <a:lnTo>
                  <a:pt x="0" y="5765"/>
                </a:lnTo>
                <a:lnTo>
                  <a:pt x="3340" y="3225"/>
                </a:lnTo>
                <a:lnTo>
                  <a:pt x="4038" y="0"/>
                </a:lnTo>
                <a:lnTo>
                  <a:pt x="1269" y="104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4" name="object 1514"/>
          <p:cNvSpPr/>
          <p:nvPr/>
        </p:nvSpPr>
        <p:spPr>
          <a:xfrm>
            <a:off x="2212893" y="1759932"/>
            <a:ext cx="4025" cy="7721"/>
          </a:xfrm>
          <a:custGeom>
            <a:avLst/>
            <a:gdLst/>
            <a:ahLst/>
            <a:cxnLst/>
            <a:rect l="l" t="t" r="r" b="b"/>
            <a:pathLst>
              <a:path w="4025" h="7721">
                <a:moveTo>
                  <a:pt x="1028" y="4851"/>
                </a:moveTo>
                <a:lnTo>
                  <a:pt x="4025" y="7721"/>
                </a:lnTo>
                <a:lnTo>
                  <a:pt x="3454" y="2425"/>
                </a:lnTo>
                <a:lnTo>
                  <a:pt x="0" y="0"/>
                </a:lnTo>
                <a:lnTo>
                  <a:pt x="1028" y="48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5" name="object 1515"/>
          <p:cNvSpPr/>
          <p:nvPr/>
        </p:nvSpPr>
        <p:spPr>
          <a:xfrm>
            <a:off x="2149765" y="1759936"/>
            <a:ext cx="4025" cy="7721"/>
          </a:xfrm>
          <a:custGeom>
            <a:avLst/>
            <a:gdLst/>
            <a:ahLst/>
            <a:cxnLst/>
            <a:rect l="l" t="t" r="r" b="b"/>
            <a:pathLst>
              <a:path w="4025" h="7721">
                <a:moveTo>
                  <a:pt x="1371" y="1270"/>
                </a:moveTo>
                <a:lnTo>
                  <a:pt x="0" y="7721"/>
                </a:lnTo>
                <a:lnTo>
                  <a:pt x="3797" y="1727"/>
                </a:lnTo>
                <a:lnTo>
                  <a:pt x="4025" y="0"/>
                </a:lnTo>
                <a:lnTo>
                  <a:pt x="1371" y="12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6" name="object 1516"/>
          <p:cNvSpPr/>
          <p:nvPr/>
        </p:nvSpPr>
        <p:spPr>
          <a:xfrm>
            <a:off x="2065435" y="1771685"/>
            <a:ext cx="26949" cy="5194"/>
          </a:xfrm>
          <a:custGeom>
            <a:avLst/>
            <a:gdLst/>
            <a:ahLst/>
            <a:cxnLst/>
            <a:rect l="l" t="t" r="r" b="b"/>
            <a:pathLst>
              <a:path w="26949" h="5194">
                <a:moveTo>
                  <a:pt x="914" y="2540"/>
                </a:moveTo>
                <a:lnTo>
                  <a:pt x="6794" y="4724"/>
                </a:lnTo>
                <a:lnTo>
                  <a:pt x="26492" y="5194"/>
                </a:lnTo>
                <a:lnTo>
                  <a:pt x="26949" y="4038"/>
                </a:lnTo>
                <a:lnTo>
                  <a:pt x="8750" y="2768"/>
                </a:lnTo>
                <a:lnTo>
                  <a:pt x="0" y="0"/>
                </a:lnTo>
                <a:lnTo>
                  <a:pt x="914" y="254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7" name="object 1517"/>
          <p:cNvSpPr/>
          <p:nvPr/>
        </p:nvSpPr>
        <p:spPr>
          <a:xfrm>
            <a:off x="2216917" y="1767646"/>
            <a:ext cx="2997" cy="21894"/>
          </a:xfrm>
          <a:custGeom>
            <a:avLst/>
            <a:gdLst/>
            <a:ahLst/>
            <a:cxnLst/>
            <a:rect l="l" t="t" r="r" b="b"/>
            <a:pathLst>
              <a:path w="2997" h="21894">
                <a:moveTo>
                  <a:pt x="0" y="21894"/>
                </a:moveTo>
                <a:lnTo>
                  <a:pt x="2997" y="8534"/>
                </a:lnTo>
                <a:lnTo>
                  <a:pt x="0" y="0"/>
                </a:lnTo>
                <a:lnTo>
                  <a:pt x="0" y="218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8" name="object 1518"/>
          <p:cNvSpPr/>
          <p:nvPr/>
        </p:nvSpPr>
        <p:spPr>
          <a:xfrm>
            <a:off x="1923622" y="1781592"/>
            <a:ext cx="1155" cy="5765"/>
          </a:xfrm>
          <a:custGeom>
            <a:avLst/>
            <a:gdLst/>
            <a:ahLst/>
            <a:cxnLst/>
            <a:rect l="l" t="t" r="r" b="b"/>
            <a:pathLst>
              <a:path w="1155" h="5765">
                <a:moveTo>
                  <a:pt x="1155" y="5765"/>
                </a:moveTo>
                <a:lnTo>
                  <a:pt x="914" y="698"/>
                </a:lnTo>
                <a:lnTo>
                  <a:pt x="0" y="0"/>
                </a:lnTo>
                <a:lnTo>
                  <a:pt x="1155" y="57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9" name="object 1519"/>
          <p:cNvSpPr/>
          <p:nvPr/>
        </p:nvSpPr>
        <p:spPr>
          <a:xfrm>
            <a:off x="2149753" y="1789548"/>
            <a:ext cx="6007" cy="11290"/>
          </a:xfrm>
          <a:custGeom>
            <a:avLst/>
            <a:gdLst/>
            <a:ahLst/>
            <a:cxnLst/>
            <a:rect l="l" t="t" r="r" b="b"/>
            <a:pathLst>
              <a:path w="6007" h="11290">
                <a:moveTo>
                  <a:pt x="1269" y="6680"/>
                </a:moveTo>
                <a:lnTo>
                  <a:pt x="3467" y="10490"/>
                </a:lnTo>
                <a:lnTo>
                  <a:pt x="6007" y="11290"/>
                </a:lnTo>
                <a:lnTo>
                  <a:pt x="1155" y="800"/>
                </a:lnTo>
                <a:lnTo>
                  <a:pt x="0" y="0"/>
                </a:lnTo>
                <a:lnTo>
                  <a:pt x="1269" y="668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0" name="object 1520"/>
          <p:cNvSpPr/>
          <p:nvPr/>
        </p:nvSpPr>
        <p:spPr>
          <a:xfrm>
            <a:off x="2012906" y="1795993"/>
            <a:ext cx="177863" cy="93433"/>
          </a:xfrm>
          <a:custGeom>
            <a:avLst/>
            <a:gdLst/>
            <a:ahLst/>
            <a:cxnLst/>
            <a:rect l="l" t="t" r="r" b="b"/>
            <a:pathLst>
              <a:path w="177863" h="93433">
                <a:moveTo>
                  <a:pt x="5638" y="23736"/>
                </a:moveTo>
                <a:lnTo>
                  <a:pt x="13474" y="3924"/>
                </a:lnTo>
                <a:lnTo>
                  <a:pt x="15887" y="3695"/>
                </a:lnTo>
                <a:lnTo>
                  <a:pt x="175450" y="63017"/>
                </a:lnTo>
                <a:lnTo>
                  <a:pt x="165188" y="92849"/>
                </a:lnTo>
                <a:lnTo>
                  <a:pt x="167373" y="93433"/>
                </a:lnTo>
                <a:lnTo>
                  <a:pt x="177863" y="65671"/>
                </a:lnTo>
                <a:lnTo>
                  <a:pt x="177749" y="61290"/>
                </a:lnTo>
                <a:lnTo>
                  <a:pt x="12090" y="0"/>
                </a:lnTo>
                <a:lnTo>
                  <a:pt x="0" y="30416"/>
                </a:lnTo>
                <a:lnTo>
                  <a:pt x="215" y="34328"/>
                </a:lnTo>
                <a:lnTo>
                  <a:pt x="5638" y="237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1" name="object 1521"/>
          <p:cNvSpPr/>
          <p:nvPr/>
        </p:nvSpPr>
        <p:spPr>
          <a:xfrm>
            <a:off x="2210810" y="1795415"/>
            <a:ext cx="4038" cy="5422"/>
          </a:xfrm>
          <a:custGeom>
            <a:avLst/>
            <a:gdLst/>
            <a:ahLst/>
            <a:cxnLst/>
            <a:rect l="l" t="t" r="r" b="b"/>
            <a:pathLst>
              <a:path w="4038" h="5422">
                <a:moveTo>
                  <a:pt x="2768" y="584"/>
                </a:moveTo>
                <a:lnTo>
                  <a:pt x="0" y="5422"/>
                </a:lnTo>
                <a:lnTo>
                  <a:pt x="3568" y="3581"/>
                </a:lnTo>
                <a:lnTo>
                  <a:pt x="4038" y="0"/>
                </a:lnTo>
                <a:lnTo>
                  <a:pt x="2768" y="58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2" name="object 1522"/>
          <p:cNvSpPr/>
          <p:nvPr/>
        </p:nvSpPr>
        <p:spPr>
          <a:xfrm>
            <a:off x="2160132" y="1805209"/>
            <a:ext cx="5410" cy="3581"/>
          </a:xfrm>
          <a:custGeom>
            <a:avLst/>
            <a:gdLst/>
            <a:ahLst/>
            <a:cxnLst/>
            <a:rect l="l" t="t" r="r" b="b"/>
            <a:pathLst>
              <a:path w="5410" h="3581">
                <a:moveTo>
                  <a:pt x="685" y="2768"/>
                </a:moveTo>
                <a:lnTo>
                  <a:pt x="5410" y="3581"/>
                </a:lnTo>
                <a:lnTo>
                  <a:pt x="2870" y="571"/>
                </a:lnTo>
                <a:lnTo>
                  <a:pt x="0" y="0"/>
                </a:lnTo>
                <a:lnTo>
                  <a:pt x="685" y="27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3" name="object 1523"/>
          <p:cNvSpPr/>
          <p:nvPr/>
        </p:nvSpPr>
        <p:spPr>
          <a:xfrm>
            <a:off x="2170029" y="1811086"/>
            <a:ext cx="5308" cy="2082"/>
          </a:xfrm>
          <a:custGeom>
            <a:avLst/>
            <a:gdLst/>
            <a:ahLst/>
            <a:cxnLst/>
            <a:rect l="l" t="t" r="r" b="b"/>
            <a:pathLst>
              <a:path w="5308" h="2082">
                <a:moveTo>
                  <a:pt x="355" y="1155"/>
                </a:moveTo>
                <a:lnTo>
                  <a:pt x="5308" y="2082"/>
                </a:lnTo>
                <a:lnTo>
                  <a:pt x="0" y="0"/>
                </a:lnTo>
                <a:lnTo>
                  <a:pt x="355" y="115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4" name="object 1524"/>
          <p:cNvSpPr/>
          <p:nvPr/>
        </p:nvSpPr>
        <p:spPr>
          <a:xfrm>
            <a:off x="1925577" y="1789545"/>
            <a:ext cx="812" cy="23736"/>
          </a:xfrm>
          <a:custGeom>
            <a:avLst/>
            <a:gdLst/>
            <a:ahLst/>
            <a:cxnLst/>
            <a:rect l="l" t="t" r="r" b="b"/>
            <a:pathLst>
              <a:path w="812" h="23736">
                <a:moveTo>
                  <a:pt x="114" y="23736"/>
                </a:moveTo>
                <a:lnTo>
                  <a:pt x="812" y="698"/>
                </a:lnTo>
                <a:lnTo>
                  <a:pt x="0" y="0"/>
                </a:lnTo>
                <a:lnTo>
                  <a:pt x="114" y="237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5" name="object 1525"/>
          <p:cNvSpPr/>
          <p:nvPr/>
        </p:nvSpPr>
        <p:spPr>
          <a:xfrm>
            <a:off x="2175334" y="1813167"/>
            <a:ext cx="16014" cy="1155"/>
          </a:xfrm>
          <a:custGeom>
            <a:avLst/>
            <a:gdLst/>
            <a:ahLst/>
            <a:cxnLst/>
            <a:rect l="l" t="t" r="r" b="b"/>
            <a:pathLst>
              <a:path w="16014" h="1155">
                <a:moveTo>
                  <a:pt x="0" y="0"/>
                </a:moveTo>
                <a:lnTo>
                  <a:pt x="927" y="1155"/>
                </a:lnTo>
                <a:lnTo>
                  <a:pt x="15087" y="1155"/>
                </a:lnTo>
                <a:lnTo>
                  <a:pt x="16014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6" name="object 1526"/>
          <p:cNvSpPr/>
          <p:nvPr/>
        </p:nvSpPr>
        <p:spPr>
          <a:xfrm>
            <a:off x="1805310" y="1803133"/>
            <a:ext cx="1155" cy="11874"/>
          </a:xfrm>
          <a:custGeom>
            <a:avLst/>
            <a:gdLst/>
            <a:ahLst/>
            <a:cxnLst/>
            <a:rect l="l" t="t" r="r" b="b"/>
            <a:pathLst>
              <a:path w="1155" h="11874">
                <a:moveTo>
                  <a:pt x="1155" y="11874"/>
                </a:moveTo>
                <a:lnTo>
                  <a:pt x="800" y="812"/>
                </a:lnTo>
                <a:lnTo>
                  <a:pt x="0" y="0"/>
                </a:lnTo>
                <a:lnTo>
                  <a:pt x="1155" y="118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7" name="object 1527"/>
          <p:cNvSpPr/>
          <p:nvPr/>
        </p:nvSpPr>
        <p:spPr>
          <a:xfrm>
            <a:off x="1811185" y="1813265"/>
            <a:ext cx="1155" cy="5765"/>
          </a:xfrm>
          <a:custGeom>
            <a:avLst/>
            <a:gdLst/>
            <a:ahLst/>
            <a:cxnLst/>
            <a:rect l="l" t="t" r="r" b="b"/>
            <a:pathLst>
              <a:path w="1155" h="5765">
                <a:moveTo>
                  <a:pt x="1155" y="5765"/>
                </a:moveTo>
                <a:lnTo>
                  <a:pt x="1041" y="698"/>
                </a:lnTo>
                <a:lnTo>
                  <a:pt x="0" y="0"/>
                </a:lnTo>
                <a:lnTo>
                  <a:pt x="1155" y="57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8" name="object 1528"/>
          <p:cNvSpPr/>
          <p:nvPr/>
        </p:nvSpPr>
        <p:spPr>
          <a:xfrm>
            <a:off x="1807150" y="1817185"/>
            <a:ext cx="1384" cy="5651"/>
          </a:xfrm>
          <a:custGeom>
            <a:avLst/>
            <a:gdLst/>
            <a:ahLst/>
            <a:cxnLst/>
            <a:rect l="l" t="t" r="r" b="b"/>
            <a:pathLst>
              <a:path w="1384" h="5651">
                <a:moveTo>
                  <a:pt x="1384" y="5651"/>
                </a:moveTo>
                <a:lnTo>
                  <a:pt x="1041" y="698"/>
                </a:lnTo>
                <a:lnTo>
                  <a:pt x="0" y="0"/>
                </a:lnTo>
                <a:lnTo>
                  <a:pt x="1384" y="56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9" name="object 1529"/>
          <p:cNvSpPr/>
          <p:nvPr/>
        </p:nvSpPr>
        <p:spPr>
          <a:xfrm>
            <a:off x="2025567" y="1827670"/>
            <a:ext cx="21767" cy="1155"/>
          </a:xfrm>
          <a:custGeom>
            <a:avLst/>
            <a:gdLst/>
            <a:ahLst/>
            <a:cxnLst/>
            <a:rect l="l" t="t" r="r" b="b"/>
            <a:pathLst>
              <a:path w="21767" h="1155">
                <a:moveTo>
                  <a:pt x="0" y="1041"/>
                </a:moveTo>
                <a:lnTo>
                  <a:pt x="21767" y="1155"/>
                </a:lnTo>
                <a:lnTo>
                  <a:pt x="20967" y="126"/>
                </a:lnTo>
                <a:lnTo>
                  <a:pt x="927" y="0"/>
                </a:lnTo>
                <a:lnTo>
                  <a:pt x="0" y="104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0" name="object 1530"/>
          <p:cNvSpPr/>
          <p:nvPr/>
        </p:nvSpPr>
        <p:spPr>
          <a:xfrm>
            <a:off x="2047339" y="1828826"/>
            <a:ext cx="23164" cy="21082"/>
          </a:xfrm>
          <a:custGeom>
            <a:avLst/>
            <a:gdLst/>
            <a:ahLst/>
            <a:cxnLst/>
            <a:rect l="l" t="t" r="r" b="b"/>
            <a:pathLst>
              <a:path w="23164" h="21081">
                <a:moveTo>
                  <a:pt x="15328" y="6337"/>
                </a:moveTo>
                <a:lnTo>
                  <a:pt x="7264" y="698"/>
                </a:lnTo>
                <a:lnTo>
                  <a:pt x="0" y="0"/>
                </a:lnTo>
                <a:lnTo>
                  <a:pt x="13373" y="8407"/>
                </a:lnTo>
                <a:lnTo>
                  <a:pt x="23164" y="21082"/>
                </a:lnTo>
                <a:lnTo>
                  <a:pt x="23164" y="16586"/>
                </a:lnTo>
                <a:lnTo>
                  <a:pt x="15328" y="633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1" name="object 1531"/>
          <p:cNvSpPr/>
          <p:nvPr/>
        </p:nvSpPr>
        <p:spPr>
          <a:xfrm>
            <a:off x="2020161" y="1828711"/>
            <a:ext cx="5410" cy="3581"/>
          </a:xfrm>
          <a:custGeom>
            <a:avLst/>
            <a:gdLst/>
            <a:ahLst/>
            <a:cxnLst/>
            <a:rect l="l" t="t" r="r" b="b"/>
            <a:pathLst>
              <a:path w="5410" h="3581">
                <a:moveTo>
                  <a:pt x="0" y="1155"/>
                </a:moveTo>
                <a:lnTo>
                  <a:pt x="800" y="3581"/>
                </a:lnTo>
                <a:lnTo>
                  <a:pt x="5410" y="0"/>
                </a:lnTo>
                <a:lnTo>
                  <a:pt x="0" y="115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2" name="object 1532"/>
          <p:cNvSpPr/>
          <p:nvPr/>
        </p:nvSpPr>
        <p:spPr>
          <a:xfrm>
            <a:off x="2008982" y="1833427"/>
            <a:ext cx="2311" cy="8877"/>
          </a:xfrm>
          <a:custGeom>
            <a:avLst/>
            <a:gdLst/>
            <a:ahLst/>
            <a:cxnLst/>
            <a:rect l="l" t="t" r="r" b="b"/>
            <a:pathLst>
              <a:path w="2311" h="8877">
                <a:moveTo>
                  <a:pt x="0" y="4622"/>
                </a:moveTo>
                <a:lnTo>
                  <a:pt x="228" y="8877"/>
                </a:lnTo>
                <a:lnTo>
                  <a:pt x="2311" y="7035"/>
                </a:lnTo>
                <a:lnTo>
                  <a:pt x="2311" y="0"/>
                </a:lnTo>
                <a:lnTo>
                  <a:pt x="0" y="46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3" name="object 1533"/>
          <p:cNvSpPr/>
          <p:nvPr/>
        </p:nvSpPr>
        <p:spPr>
          <a:xfrm>
            <a:off x="2149875" y="1866264"/>
            <a:ext cx="22694" cy="19469"/>
          </a:xfrm>
          <a:custGeom>
            <a:avLst/>
            <a:gdLst/>
            <a:ahLst/>
            <a:cxnLst/>
            <a:rect l="l" t="t" r="r" b="b"/>
            <a:pathLst>
              <a:path w="22694" h="19469">
                <a:moveTo>
                  <a:pt x="11404" y="4381"/>
                </a:moveTo>
                <a:lnTo>
                  <a:pt x="5295" y="584"/>
                </a:lnTo>
                <a:lnTo>
                  <a:pt x="0" y="0"/>
                </a:lnTo>
                <a:lnTo>
                  <a:pt x="9448" y="6337"/>
                </a:lnTo>
                <a:lnTo>
                  <a:pt x="18897" y="16713"/>
                </a:lnTo>
                <a:lnTo>
                  <a:pt x="22694" y="19469"/>
                </a:lnTo>
                <a:lnTo>
                  <a:pt x="19126" y="12331"/>
                </a:lnTo>
                <a:lnTo>
                  <a:pt x="11404" y="43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4" name="object 1534"/>
          <p:cNvSpPr/>
          <p:nvPr/>
        </p:nvSpPr>
        <p:spPr>
          <a:xfrm>
            <a:off x="2120836" y="1864887"/>
            <a:ext cx="29032" cy="4724"/>
          </a:xfrm>
          <a:custGeom>
            <a:avLst/>
            <a:gdLst/>
            <a:ahLst/>
            <a:cxnLst/>
            <a:rect l="l" t="t" r="r" b="b"/>
            <a:pathLst>
              <a:path w="29032" h="4724">
                <a:moveTo>
                  <a:pt x="0" y="2527"/>
                </a:moveTo>
                <a:lnTo>
                  <a:pt x="584" y="4724"/>
                </a:lnTo>
                <a:lnTo>
                  <a:pt x="5892" y="1955"/>
                </a:lnTo>
                <a:lnTo>
                  <a:pt x="29032" y="1384"/>
                </a:lnTo>
                <a:lnTo>
                  <a:pt x="28232" y="228"/>
                </a:lnTo>
                <a:lnTo>
                  <a:pt x="3924" y="0"/>
                </a:lnTo>
                <a:lnTo>
                  <a:pt x="0" y="25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5" name="object 1535"/>
          <p:cNvSpPr/>
          <p:nvPr/>
        </p:nvSpPr>
        <p:spPr>
          <a:xfrm>
            <a:off x="1997118" y="1864998"/>
            <a:ext cx="4495" cy="10375"/>
          </a:xfrm>
          <a:custGeom>
            <a:avLst/>
            <a:gdLst/>
            <a:ahLst/>
            <a:cxnLst/>
            <a:rect l="l" t="t" r="r" b="b"/>
            <a:pathLst>
              <a:path w="4495" h="10375">
                <a:moveTo>
                  <a:pt x="0" y="4610"/>
                </a:moveTo>
                <a:lnTo>
                  <a:pt x="228" y="8305"/>
                </a:lnTo>
                <a:lnTo>
                  <a:pt x="4495" y="10375"/>
                </a:lnTo>
                <a:lnTo>
                  <a:pt x="2197" y="0"/>
                </a:lnTo>
                <a:lnTo>
                  <a:pt x="0" y="461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6" name="object 1536"/>
          <p:cNvSpPr/>
          <p:nvPr/>
        </p:nvSpPr>
        <p:spPr>
          <a:xfrm>
            <a:off x="2174637" y="1894610"/>
            <a:ext cx="2082" cy="10477"/>
          </a:xfrm>
          <a:custGeom>
            <a:avLst/>
            <a:gdLst/>
            <a:ahLst/>
            <a:cxnLst/>
            <a:rect l="l" t="t" r="r" b="b"/>
            <a:pathLst>
              <a:path w="2082" h="10477">
                <a:moveTo>
                  <a:pt x="0" y="10477"/>
                </a:moveTo>
                <a:lnTo>
                  <a:pt x="2082" y="3568"/>
                </a:lnTo>
                <a:lnTo>
                  <a:pt x="114" y="0"/>
                </a:lnTo>
                <a:lnTo>
                  <a:pt x="0" y="104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7" name="object 1537"/>
          <p:cNvSpPr/>
          <p:nvPr/>
        </p:nvSpPr>
        <p:spPr>
          <a:xfrm>
            <a:off x="2164739" y="1924094"/>
            <a:ext cx="2298" cy="8636"/>
          </a:xfrm>
          <a:custGeom>
            <a:avLst/>
            <a:gdLst/>
            <a:ahLst/>
            <a:cxnLst/>
            <a:rect l="l" t="t" r="r" b="b"/>
            <a:pathLst>
              <a:path w="2298" h="8636">
                <a:moveTo>
                  <a:pt x="342" y="355"/>
                </a:moveTo>
                <a:lnTo>
                  <a:pt x="0" y="8636"/>
                </a:lnTo>
                <a:lnTo>
                  <a:pt x="2298" y="0"/>
                </a:lnTo>
                <a:lnTo>
                  <a:pt x="342" y="35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8" name="object 1538"/>
          <p:cNvSpPr/>
          <p:nvPr/>
        </p:nvSpPr>
        <p:spPr>
          <a:xfrm>
            <a:off x="2861807" y="2171778"/>
            <a:ext cx="1155" cy="5765"/>
          </a:xfrm>
          <a:custGeom>
            <a:avLst/>
            <a:gdLst/>
            <a:ahLst/>
            <a:cxnLst/>
            <a:rect l="l" t="t" r="r" b="b"/>
            <a:pathLst>
              <a:path w="1155" h="5765">
                <a:moveTo>
                  <a:pt x="1155" y="5765"/>
                </a:moveTo>
                <a:lnTo>
                  <a:pt x="812" y="685"/>
                </a:lnTo>
                <a:lnTo>
                  <a:pt x="0" y="0"/>
                </a:lnTo>
                <a:lnTo>
                  <a:pt x="1155" y="57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9" name="object 1539"/>
          <p:cNvSpPr/>
          <p:nvPr/>
        </p:nvSpPr>
        <p:spPr>
          <a:xfrm>
            <a:off x="2863649" y="2179734"/>
            <a:ext cx="927" cy="21767"/>
          </a:xfrm>
          <a:custGeom>
            <a:avLst/>
            <a:gdLst/>
            <a:ahLst/>
            <a:cxnLst/>
            <a:rect l="l" t="t" r="r" b="b"/>
            <a:pathLst>
              <a:path w="927" h="21767">
                <a:moveTo>
                  <a:pt x="114" y="21767"/>
                </a:moveTo>
                <a:lnTo>
                  <a:pt x="927" y="685"/>
                </a:lnTo>
                <a:lnTo>
                  <a:pt x="0" y="0"/>
                </a:lnTo>
                <a:lnTo>
                  <a:pt x="114" y="2176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0" name="object 1540"/>
          <p:cNvSpPr/>
          <p:nvPr/>
        </p:nvSpPr>
        <p:spPr>
          <a:xfrm>
            <a:off x="2747417" y="2187557"/>
            <a:ext cx="1028" cy="13944"/>
          </a:xfrm>
          <a:custGeom>
            <a:avLst/>
            <a:gdLst/>
            <a:ahLst/>
            <a:cxnLst/>
            <a:rect l="l" t="t" r="r" b="b"/>
            <a:pathLst>
              <a:path w="1028" h="13944">
                <a:moveTo>
                  <a:pt x="1028" y="13944"/>
                </a:moveTo>
                <a:lnTo>
                  <a:pt x="800" y="698"/>
                </a:lnTo>
                <a:lnTo>
                  <a:pt x="0" y="0"/>
                </a:lnTo>
                <a:lnTo>
                  <a:pt x="1028" y="139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1" name="object 1541"/>
          <p:cNvSpPr/>
          <p:nvPr/>
        </p:nvSpPr>
        <p:spPr>
          <a:xfrm>
            <a:off x="2974016" y="2248735"/>
            <a:ext cx="1270" cy="7721"/>
          </a:xfrm>
          <a:custGeom>
            <a:avLst/>
            <a:gdLst/>
            <a:ahLst/>
            <a:cxnLst/>
            <a:rect l="l" t="t" r="r" b="b"/>
            <a:pathLst>
              <a:path w="1269" h="7721">
                <a:moveTo>
                  <a:pt x="1269" y="7721"/>
                </a:moveTo>
                <a:lnTo>
                  <a:pt x="1028" y="685"/>
                </a:lnTo>
                <a:lnTo>
                  <a:pt x="0" y="0"/>
                </a:lnTo>
                <a:lnTo>
                  <a:pt x="1269" y="772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2" name="object 1542"/>
          <p:cNvSpPr/>
          <p:nvPr/>
        </p:nvSpPr>
        <p:spPr>
          <a:xfrm>
            <a:off x="2975970" y="2258634"/>
            <a:ext cx="1270" cy="7721"/>
          </a:xfrm>
          <a:custGeom>
            <a:avLst/>
            <a:gdLst/>
            <a:ahLst/>
            <a:cxnLst/>
            <a:rect l="l" t="t" r="r" b="b"/>
            <a:pathLst>
              <a:path w="1269" h="7721">
                <a:moveTo>
                  <a:pt x="1269" y="7721"/>
                </a:moveTo>
                <a:lnTo>
                  <a:pt x="1041" y="685"/>
                </a:lnTo>
                <a:lnTo>
                  <a:pt x="0" y="0"/>
                </a:lnTo>
                <a:lnTo>
                  <a:pt x="1269" y="772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3" name="object 1543"/>
          <p:cNvSpPr/>
          <p:nvPr/>
        </p:nvSpPr>
        <p:spPr>
          <a:xfrm>
            <a:off x="2977937" y="2268660"/>
            <a:ext cx="1257" cy="5410"/>
          </a:xfrm>
          <a:custGeom>
            <a:avLst/>
            <a:gdLst/>
            <a:ahLst/>
            <a:cxnLst/>
            <a:rect l="l" t="t" r="r" b="b"/>
            <a:pathLst>
              <a:path w="1257" h="5410">
                <a:moveTo>
                  <a:pt x="1257" y="5410"/>
                </a:moveTo>
                <a:lnTo>
                  <a:pt x="1028" y="571"/>
                </a:lnTo>
                <a:lnTo>
                  <a:pt x="0" y="0"/>
                </a:lnTo>
                <a:lnTo>
                  <a:pt x="1257" y="541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4" name="object 1544"/>
          <p:cNvSpPr/>
          <p:nvPr/>
        </p:nvSpPr>
        <p:spPr>
          <a:xfrm>
            <a:off x="2980005" y="2276386"/>
            <a:ext cx="1155" cy="7708"/>
          </a:xfrm>
          <a:custGeom>
            <a:avLst/>
            <a:gdLst/>
            <a:ahLst/>
            <a:cxnLst/>
            <a:rect l="l" t="t" r="r" b="b"/>
            <a:pathLst>
              <a:path w="1155" h="7708">
                <a:moveTo>
                  <a:pt x="1155" y="7708"/>
                </a:moveTo>
                <a:lnTo>
                  <a:pt x="914" y="685"/>
                </a:lnTo>
                <a:lnTo>
                  <a:pt x="0" y="0"/>
                </a:lnTo>
                <a:lnTo>
                  <a:pt x="1155" y="77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5" name="object 1545"/>
          <p:cNvSpPr/>
          <p:nvPr/>
        </p:nvSpPr>
        <p:spPr>
          <a:xfrm>
            <a:off x="2981845" y="2286284"/>
            <a:ext cx="1384" cy="5537"/>
          </a:xfrm>
          <a:custGeom>
            <a:avLst/>
            <a:gdLst/>
            <a:ahLst/>
            <a:cxnLst/>
            <a:rect l="l" t="t" r="r" b="b"/>
            <a:pathLst>
              <a:path w="1384" h="5537">
                <a:moveTo>
                  <a:pt x="1384" y="5537"/>
                </a:moveTo>
                <a:lnTo>
                  <a:pt x="1041" y="685"/>
                </a:lnTo>
                <a:lnTo>
                  <a:pt x="0" y="0"/>
                </a:lnTo>
                <a:lnTo>
                  <a:pt x="1384" y="553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6" name="object 1546"/>
          <p:cNvSpPr/>
          <p:nvPr/>
        </p:nvSpPr>
        <p:spPr>
          <a:xfrm>
            <a:off x="2983914" y="2294125"/>
            <a:ext cx="1155" cy="7708"/>
          </a:xfrm>
          <a:custGeom>
            <a:avLst/>
            <a:gdLst/>
            <a:ahLst/>
            <a:cxnLst/>
            <a:rect l="l" t="t" r="r" b="b"/>
            <a:pathLst>
              <a:path w="1155" h="7708">
                <a:moveTo>
                  <a:pt x="1155" y="7708"/>
                </a:moveTo>
                <a:lnTo>
                  <a:pt x="927" y="685"/>
                </a:lnTo>
                <a:lnTo>
                  <a:pt x="0" y="0"/>
                </a:lnTo>
                <a:lnTo>
                  <a:pt x="1155" y="77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7" name="object 1547"/>
          <p:cNvSpPr/>
          <p:nvPr/>
        </p:nvSpPr>
        <p:spPr>
          <a:xfrm>
            <a:off x="2985880" y="2304022"/>
            <a:ext cx="1155" cy="7607"/>
          </a:xfrm>
          <a:custGeom>
            <a:avLst/>
            <a:gdLst/>
            <a:ahLst/>
            <a:cxnLst/>
            <a:rect l="l" t="t" r="r" b="b"/>
            <a:pathLst>
              <a:path w="1155" h="7607">
                <a:moveTo>
                  <a:pt x="1155" y="7607"/>
                </a:moveTo>
                <a:lnTo>
                  <a:pt x="914" y="571"/>
                </a:lnTo>
                <a:lnTo>
                  <a:pt x="0" y="0"/>
                </a:lnTo>
                <a:lnTo>
                  <a:pt x="1155" y="76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8" name="object 1548"/>
          <p:cNvSpPr/>
          <p:nvPr/>
        </p:nvSpPr>
        <p:spPr>
          <a:xfrm>
            <a:off x="2987835" y="2313933"/>
            <a:ext cx="1270" cy="5537"/>
          </a:xfrm>
          <a:custGeom>
            <a:avLst/>
            <a:gdLst/>
            <a:ahLst/>
            <a:cxnLst/>
            <a:rect l="l" t="t" r="r" b="b"/>
            <a:pathLst>
              <a:path w="1269" h="5537">
                <a:moveTo>
                  <a:pt x="1269" y="5537"/>
                </a:moveTo>
                <a:lnTo>
                  <a:pt x="927" y="571"/>
                </a:lnTo>
                <a:lnTo>
                  <a:pt x="0" y="0"/>
                </a:lnTo>
                <a:lnTo>
                  <a:pt x="1269" y="553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9" name="object 1549"/>
          <p:cNvSpPr/>
          <p:nvPr/>
        </p:nvSpPr>
        <p:spPr>
          <a:xfrm>
            <a:off x="2989802" y="2321657"/>
            <a:ext cx="1143" cy="9791"/>
          </a:xfrm>
          <a:custGeom>
            <a:avLst/>
            <a:gdLst/>
            <a:ahLst/>
            <a:cxnLst/>
            <a:rect l="l" t="t" r="r" b="b"/>
            <a:pathLst>
              <a:path w="1143" h="9791">
                <a:moveTo>
                  <a:pt x="1143" y="9791"/>
                </a:moveTo>
                <a:lnTo>
                  <a:pt x="914" y="698"/>
                </a:lnTo>
                <a:lnTo>
                  <a:pt x="0" y="0"/>
                </a:lnTo>
                <a:lnTo>
                  <a:pt x="1143" y="979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0" name="object 1550"/>
          <p:cNvSpPr/>
          <p:nvPr/>
        </p:nvSpPr>
        <p:spPr>
          <a:xfrm>
            <a:off x="2991755" y="2333515"/>
            <a:ext cx="1270" cy="17627"/>
          </a:xfrm>
          <a:custGeom>
            <a:avLst/>
            <a:gdLst/>
            <a:ahLst/>
            <a:cxnLst/>
            <a:rect l="l" t="t" r="r" b="b"/>
            <a:pathLst>
              <a:path w="1269" h="17627">
                <a:moveTo>
                  <a:pt x="1269" y="17627"/>
                </a:moveTo>
                <a:lnTo>
                  <a:pt x="927" y="685"/>
                </a:lnTo>
                <a:lnTo>
                  <a:pt x="0" y="0"/>
                </a:lnTo>
                <a:lnTo>
                  <a:pt x="1269" y="176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1" name="object 1551"/>
          <p:cNvSpPr/>
          <p:nvPr/>
        </p:nvSpPr>
        <p:spPr>
          <a:xfrm>
            <a:off x="2993710" y="2353210"/>
            <a:ext cx="1270" cy="15671"/>
          </a:xfrm>
          <a:custGeom>
            <a:avLst/>
            <a:gdLst/>
            <a:ahLst/>
            <a:cxnLst/>
            <a:rect l="l" t="t" r="r" b="b"/>
            <a:pathLst>
              <a:path w="1269" h="15671">
                <a:moveTo>
                  <a:pt x="1269" y="15671"/>
                </a:moveTo>
                <a:lnTo>
                  <a:pt x="927" y="698"/>
                </a:lnTo>
                <a:lnTo>
                  <a:pt x="0" y="0"/>
                </a:lnTo>
                <a:lnTo>
                  <a:pt x="1269" y="156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2" name="object 1552"/>
          <p:cNvSpPr/>
          <p:nvPr/>
        </p:nvSpPr>
        <p:spPr>
          <a:xfrm>
            <a:off x="2995778" y="2370963"/>
            <a:ext cx="1155" cy="15659"/>
          </a:xfrm>
          <a:custGeom>
            <a:avLst/>
            <a:gdLst/>
            <a:ahLst/>
            <a:cxnLst/>
            <a:rect l="l" t="t" r="r" b="b"/>
            <a:pathLst>
              <a:path w="1155" h="15659">
                <a:moveTo>
                  <a:pt x="1155" y="15659"/>
                </a:moveTo>
                <a:lnTo>
                  <a:pt x="812" y="685"/>
                </a:lnTo>
                <a:lnTo>
                  <a:pt x="0" y="0"/>
                </a:lnTo>
                <a:lnTo>
                  <a:pt x="1155" y="1565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3" name="object 1553"/>
          <p:cNvSpPr/>
          <p:nvPr/>
        </p:nvSpPr>
        <p:spPr>
          <a:xfrm>
            <a:off x="1157188" y="2394799"/>
            <a:ext cx="962621" cy="1023327"/>
          </a:xfrm>
          <a:custGeom>
            <a:avLst/>
            <a:gdLst/>
            <a:ahLst/>
            <a:cxnLst/>
            <a:rect l="l" t="t" r="r" b="b"/>
            <a:pathLst>
              <a:path w="962621" h="1023327">
                <a:moveTo>
                  <a:pt x="24307" y="12445"/>
                </a:moveTo>
                <a:lnTo>
                  <a:pt x="28460" y="12217"/>
                </a:lnTo>
                <a:lnTo>
                  <a:pt x="2425" y="0"/>
                </a:lnTo>
                <a:lnTo>
                  <a:pt x="0" y="241"/>
                </a:lnTo>
                <a:lnTo>
                  <a:pt x="584" y="114744"/>
                </a:lnTo>
                <a:lnTo>
                  <a:pt x="3924" y="156679"/>
                </a:lnTo>
                <a:lnTo>
                  <a:pt x="30187" y="167970"/>
                </a:lnTo>
                <a:lnTo>
                  <a:pt x="34213" y="171767"/>
                </a:lnTo>
                <a:lnTo>
                  <a:pt x="45973" y="250685"/>
                </a:lnTo>
                <a:lnTo>
                  <a:pt x="67513" y="339496"/>
                </a:lnTo>
                <a:lnTo>
                  <a:pt x="99072" y="430161"/>
                </a:lnTo>
                <a:lnTo>
                  <a:pt x="138595" y="514832"/>
                </a:lnTo>
                <a:lnTo>
                  <a:pt x="186055" y="595363"/>
                </a:lnTo>
                <a:lnTo>
                  <a:pt x="239280" y="668400"/>
                </a:lnTo>
                <a:lnTo>
                  <a:pt x="292265" y="727722"/>
                </a:lnTo>
                <a:lnTo>
                  <a:pt x="375208" y="806297"/>
                </a:lnTo>
                <a:lnTo>
                  <a:pt x="448132" y="861466"/>
                </a:lnTo>
                <a:lnTo>
                  <a:pt x="532917" y="912736"/>
                </a:lnTo>
                <a:lnTo>
                  <a:pt x="611606" y="950404"/>
                </a:lnTo>
                <a:lnTo>
                  <a:pt x="704113" y="983932"/>
                </a:lnTo>
                <a:lnTo>
                  <a:pt x="798690" y="1007656"/>
                </a:lnTo>
                <a:lnTo>
                  <a:pt x="863892" y="1017460"/>
                </a:lnTo>
                <a:lnTo>
                  <a:pt x="911123" y="1023327"/>
                </a:lnTo>
                <a:lnTo>
                  <a:pt x="962621" y="1023327"/>
                </a:lnTo>
                <a:lnTo>
                  <a:pt x="893381" y="1019416"/>
                </a:lnTo>
                <a:lnTo>
                  <a:pt x="800760" y="1005700"/>
                </a:lnTo>
                <a:lnTo>
                  <a:pt x="706069" y="981963"/>
                </a:lnTo>
                <a:lnTo>
                  <a:pt x="613562" y="948448"/>
                </a:lnTo>
                <a:lnTo>
                  <a:pt x="534885" y="910780"/>
                </a:lnTo>
                <a:lnTo>
                  <a:pt x="450088" y="859510"/>
                </a:lnTo>
                <a:lnTo>
                  <a:pt x="377177" y="804329"/>
                </a:lnTo>
                <a:lnTo>
                  <a:pt x="310248" y="743280"/>
                </a:lnTo>
                <a:lnTo>
                  <a:pt x="256794" y="684288"/>
                </a:lnTo>
                <a:lnTo>
                  <a:pt x="188010" y="593407"/>
                </a:lnTo>
                <a:lnTo>
                  <a:pt x="140550" y="512876"/>
                </a:lnTo>
                <a:lnTo>
                  <a:pt x="101041" y="428091"/>
                </a:lnTo>
                <a:lnTo>
                  <a:pt x="69469" y="337540"/>
                </a:lnTo>
                <a:lnTo>
                  <a:pt x="47929" y="248716"/>
                </a:lnTo>
                <a:lnTo>
                  <a:pt x="36068" y="169925"/>
                </a:lnTo>
                <a:lnTo>
                  <a:pt x="34099" y="148043"/>
                </a:lnTo>
                <a:lnTo>
                  <a:pt x="32143" y="164858"/>
                </a:lnTo>
                <a:lnTo>
                  <a:pt x="26161" y="164160"/>
                </a:lnTo>
                <a:lnTo>
                  <a:pt x="5880" y="154711"/>
                </a:lnTo>
                <a:lnTo>
                  <a:pt x="2539" y="112788"/>
                </a:lnTo>
                <a:lnTo>
                  <a:pt x="1968" y="4152"/>
                </a:lnTo>
                <a:lnTo>
                  <a:pt x="4381" y="4038"/>
                </a:lnTo>
                <a:lnTo>
                  <a:pt x="24307" y="1244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4" name="object 1554"/>
          <p:cNvSpPr/>
          <p:nvPr/>
        </p:nvSpPr>
        <p:spPr>
          <a:xfrm>
            <a:off x="2997744" y="2388701"/>
            <a:ext cx="1155" cy="15671"/>
          </a:xfrm>
          <a:custGeom>
            <a:avLst/>
            <a:gdLst/>
            <a:ahLst/>
            <a:cxnLst/>
            <a:rect l="l" t="t" r="r" b="b"/>
            <a:pathLst>
              <a:path w="1155" h="15671">
                <a:moveTo>
                  <a:pt x="1155" y="15671"/>
                </a:moveTo>
                <a:lnTo>
                  <a:pt x="927" y="685"/>
                </a:lnTo>
                <a:lnTo>
                  <a:pt x="0" y="0"/>
                </a:lnTo>
                <a:lnTo>
                  <a:pt x="1155" y="156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5" name="object 1555"/>
          <p:cNvSpPr/>
          <p:nvPr/>
        </p:nvSpPr>
        <p:spPr>
          <a:xfrm>
            <a:off x="1284947" y="2483284"/>
            <a:ext cx="1155" cy="31445"/>
          </a:xfrm>
          <a:custGeom>
            <a:avLst/>
            <a:gdLst/>
            <a:ahLst/>
            <a:cxnLst/>
            <a:rect l="l" t="t" r="r" b="b"/>
            <a:pathLst>
              <a:path w="1155" h="31445">
                <a:moveTo>
                  <a:pt x="1155" y="31445"/>
                </a:moveTo>
                <a:lnTo>
                  <a:pt x="927" y="685"/>
                </a:lnTo>
                <a:lnTo>
                  <a:pt x="0" y="0"/>
                </a:lnTo>
                <a:lnTo>
                  <a:pt x="1155" y="3144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6" name="object 1556"/>
          <p:cNvSpPr/>
          <p:nvPr/>
        </p:nvSpPr>
        <p:spPr>
          <a:xfrm>
            <a:off x="2999700" y="2406445"/>
            <a:ext cx="927" cy="112204"/>
          </a:xfrm>
          <a:custGeom>
            <a:avLst/>
            <a:gdLst/>
            <a:ahLst/>
            <a:cxnLst/>
            <a:rect l="l" t="t" r="r" b="b"/>
            <a:pathLst>
              <a:path w="927" h="112204">
                <a:moveTo>
                  <a:pt x="0" y="112204"/>
                </a:moveTo>
                <a:lnTo>
                  <a:pt x="927" y="685"/>
                </a:lnTo>
                <a:lnTo>
                  <a:pt x="0" y="0"/>
                </a:lnTo>
                <a:lnTo>
                  <a:pt x="0" y="11220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7" name="object 1557"/>
          <p:cNvSpPr/>
          <p:nvPr/>
        </p:nvSpPr>
        <p:spPr>
          <a:xfrm>
            <a:off x="1286913" y="2516794"/>
            <a:ext cx="1270" cy="33413"/>
          </a:xfrm>
          <a:custGeom>
            <a:avLst/>
            <a:gdLst/>
            <a:ahLst/>
            <a:cxnLst/>
            <a:rect l="l" t="t" r="r" b="b"/>
            <a:pathLst>
              <a:path w="1269" h="33413">
                <a:moveTo>
                  <a:pt x="1269" y="33413"/>
                </a:moveTo>
                <a:lnTo>
                  <a:pt x="914" y="698"/>
                </a:lnTo>
                <a:lnTo>
                  <a:pt x="0" y="0"/>
                </a:lnTo>
                <a:lnTo>
                  <a:pt x="1269" y="3341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8" name="object 1558"/>
          <p:cNvSpPr/>
          <p:nvPr/>
        </p:nvSpPr>
        <p:spPr>
          <a:xfrm>
            <a:off x="1288982" y="2552289"/>
            <a:ext cx="1155" cy="13589"/>
          </a:xfrm>
          <a:custGeom>
            <a:avLst/>
            <a:gdLst/>
            <a:ahLst/>
            <a:cxnLst/>
            <a:rect l="l" t="t" r="r" b="b"/>
            <a:pathLst>
              <a:path w="1155" h="13588">
                <a:moveTo>
                  <a:pt x="1155" y="13589"/>
                </a:moveTo>
                <a:lnTo>
                  <a:pt x="812" y="685"/>
                </a:lnTo>
                <a:lnTo>
                  <a:pt x="0" y="0"/>
                </a:lnTo>
                <a:lnTo>
                  <a:pt x="1155" y="1358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9" name="object 1559"/>
          <p:cNvSpPr/>
          <p:nvPr/>
        </p:nvSpPr>
        <p:spPr>
          <a:xfrm>
            <a:off x="1290937" y="2568065"/>
            <a:ext cx="1155" cy="9677"/>
          </a:xfrm>
          <a:custGeom>
            <a:avLst/>
            <a:gdLst/>
            <a:ahLst/>
            <a:cxnLst/>
            <a:rect l="l" t="t" r="r" b="b"/>
            <a:pathLst>
              <a:path w="1155" h="9677">
                <a:moveTo>
                  <a:pt x="1155" y="9677"/>
                </a:moveTo>
                <a:lnTo>
                  <a:pt x="927" y="584"/>
                </a:lnTo>
                <a:lnTo>
                  <a:pt x="0" y="0"/>
                </a:lnTo>
                <a:lnTo>
                  <a:pt x="1155" y="96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0" name="object 1560"/>
          <p:cNvSpPr/>
          <p:nvPr/>
        </p:nvSpPr>
        <p:spPr>
          <a:xfrm>
            <a:off x="1292904" y="2579942"/>
            <a:ext cx="1143" cy="9664"/>
          </a:xfrm>
          <a:custGeom>
            <a:avLst/>
            <a:gdLst/>
            <a:ahLst/>
            <a:cxnLst/>
            <a:rect l="l" t="t" r="r" b="b"/>
            <a:pathLst>
              <a:path w="1143" h="9664">
                <a:moveTo>
                  <a:pt x="1143" y="9664"/>
                </a:moveTo>
                <a:lnTo>
                  <a:pt x="914" y="571"/>
                </a:lnTo>
                <a:lnTo>
                  <a:pt x="0" y="0"/>
                </a:lnTo>
                <a:lnTo>
                  <a:pt x="1143" y="966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1" name="object 1561"/>
          <p:cNvSpPr/>
          <p:nvPr/>
        </p:nvSpPr>
        <p:spPr>
          <a:xfrm>
            <a:off x="1294857" y="2591692"/>
            <a:ext cx="1155" cy="9664"/>
          </a:xfrm>
          <a:custGeom>
            <a:avLst/>
            <a:gdLst/>
            <a:ahLst/>
            <a:cxnLst/>
            <a:rect l="l" t="t" r="r" b="b"/>
            <a:pathLst>
              <a:path w="1155" h="9664">
                <a:moveTo>
                  <a:pt x="1155" y="9664"/>
                </a:moveTo>
                <a:lnTo>
                  <a:pt x="927" y="685"/>
                </a:lnTo>
                <a:lnTo>
                  <a:pt x="0" y="0"/>
                </a:lnTo>
                <a:lnTo>
                  <a:pt x="1155" y="966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2" name="object 1562"/>
          <p:cNvSpPr/>
          <p:nvPr/>
        </p:nvSpPr>
        <p:spPr>
          <a:xfrm>
            <a:off x="1296812" y="2603557"/>
            <a:ext cx="1155" cy="9664"/>
          </a:xfrm>
          <a:custGeom>
            <a:avLst/>
            <a:gdLst/>
            <a:ahLst/>
            <a:cxnLst/>
            <a:rect l="l" t="t" r="r" b="b"/>
            <a:pathLst>
              <a:path w="1155" h="9664">
                <a:moveTo>
                  <a:pt x="1155" y="9664"/>
                </a:moveTo>
                <a:lnTo>
                  <a:pt x="927" y="571"/>
                </a:lnTo>
                <a:lnTo>
                  <a:pt x="0" y="0"/>
                </a:lnTo>
                <a:lnTo>
                  <a:pt x="1155" y="966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3" name="object 1563"/>
          <p:cNvSpPr/>
          <p:nvPr/>
        </p:nvSpPr>
        <p:spPr>
          <a:xfrm>
            <a:off x="1298778" y="2615291"/>
            <a:ext cx="1155" cy="11760"/>
          </a:xfrm>
          <a:custGeom>
            <a:avLst/>
            <a:gdLst/>
            <a:ahLst/>
            <a:cxnLst/>
            <a:rect l="l" t="t" r="r" b="b"/>
            <a:pathLst>
              <a:path w="1155" h="11760">
                <a:moveTo>
                  <a:pt x="1155" y="11760"/>
                </a:moveTo>
                <a:lnTo>
                  <a:pt x="914" y="698"/>
                </a:lnTo>
                <a:lnTo>
                  <a:pt x="0" y="0"/>
                </a:lnTo>
                <a:lnTo>
                  <a:pt x="1155" y="1176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4" name="object 1564"/>
          <p:cNvSpPr/>
          <p:nvPr/>
        </p:nvSpPr>
        <p:spPr>
          <a:xfrm>
            <a:off x="1300732" y="2629124"/>
            <a:ext cx="1155" cy="9791"/>
          </a:xfrm>
          <a:custGeom>
            <a:avLst/>
            <a:gdLst/>
            <a:ahLst/>
            <a:cxnLst/>
            <a:rect l="l" t="t" r="r" b="b"/>
            <a:pathLst>
              <a:path w="1155" h="9791">
                <a:moveTo>
                  <a:pt x="1155" y="9791"/>
                </a:moveTo>
                <a:lnTo>
                  <a:pt x="927" y="698"/>
                </a:lnTo>
                <a:lnTo>
                  <a:pt x="0" y="0"/>
                </a:lnTo>
                <a:lnTo>
                  <a:pt x="1155" y="979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5" name="object 1565"/>
          <p:cNvSpPr/>
          <p:nvPr/>
        </p:nvSpPr>
        <p:spPr>
          <a:xfrm>
            <a:off x="1302687" y="2641094"/>
            <a:ext cx="1270" cy="5537"/>
          </a:xfrm>
          <a:custGeom>
            <a:avLst/>
            <a:gdLst/>
            <a:ahLst/>
            <a:cxnLst/>
            <a:rect l="l" t="t" r="r" b="b"/>
            <a:pathLst>
              <a:path w="1269" h="5537">
                <a:moveTo>
                  <a:pt x="1269" y="5537"/>
                </a:moveTo>
                <a:lnTo>
                  <a:pt x="927" y="584"/>
                </a:lnTo>
                <a:lnTo>
                  <a:pt x="0" y="0"/>
                </a:lnTo>
                <a:lnTo>
                  <a:pt x="1269" y="553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6" name="object 1566"/>
          <p:cNvSpPr/>
          <p:nvPr/>
        </p:nvSpPr>
        <p:spPr>
          <a:xfrm>
            <a:off x="1304653" y="2648935"/>
            <a:ext cx="1270" cy="5537"/>
          </a:xfrm>
          <a:custGeom>
            <a:avLst/>
            <a:gdLst/>
            <a:ahLst/>
            <a:cxnLst/>
            <a:rect l="l" t="t" r="r" b="b"/>
            <a:pathLst>
              <a:path w="1269" h="5537">
                <a:moveTo>
                  <a:pt x="1269" y="5537"/>
                </a:moveTo>
                <a:lnTo>
                  <a:pt x="1028" y="685"/>
                </a:lnTo>
                <a:lnTo>
                  <a:pt x="0" y="0"/>
                </a:lnTo>
                <a:lnTo>
                  <a:pt x="1269" y="553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7" name="object 1567"/>
          <p:cNvSpPr/>
          <p:nvPr/>
        </p:nvSpPr>
        <p:spPr>
          <a:xfrm>
            <a:off x="1306607" y="2656879"/>
            <a:ext cx="1155" cy="5765"/>
          </a:xfrm>
          <a:custGeom>
            <a:avLst/>
            <a:gdLst/>
            <a:ahLst/>
            <a:cxnLst/>
            <a:rect l="l" t="t" r="r" b="b"/>
            <a:pathLst>
              <a:path w="1155" h="5765">
                <a:moveTo>
                  <a:pt x="1155" y="5765"/>
                </a:moveTo>
                <a:lnTo>
                  <a:pt x="1041" y="584"/>
                </a:lnTo>
                <a:lnTo>
                  <a:pt x="0" y="0"/>
                </a:lnTo>
                <a:lnTo>
                  <a:pt x="1155" y="57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8" name="object 1568"/>
          <p:cNvSpPr/>
          <p:nvPr/>
        </p:nvSpPr>
        <p:spPr>
          <a:xfrm>
            <a:off x="1310529" y="2670595"/>
            <a:ext cx="1257" cy="5651"/>
          </a:xfrm>
          <a:custGeom>
            <a:avLst/>
            <a:gdLst/>
            <a:ahLst/>
            <a:cxnLst/>
            <a:rect l="l" t="t" r="r" b="b"/>
            <a:pathLst>
              <a:path w="1257" h="5651">
                <a:moveTo>
                  <a:pt x="1257" y="5651"/>
                </a:moveTo>
                <a:lnTo>
                  <a:pt x="1028" y="571"/>
                </a:lnTo>
                <a:lnTo>
                  <a:pt x="0" y="0"/>
                </a:lnTo>
                <a:lnTo>
                  <a:pt x="1257" y="56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9" name="object 1569"/>
          <p:cNvSpPr/>
          <p:nvPr/>
        </p:nvSpPr>
        <p:spPr>
          <a:xfrm>
            <a:off x="1312482" y="2678539"/>
            <a:ext cx="1270" cy="5537"/>
          </a:xfrm>
          <a:custGeom>
            <a:avLst/>
            <a:gdLst/>
            <a:ahLst/>
            <a:cxnLst/>
            <a:rect l="l" t="t" r="r" b="b"/>
            <a:pathLst>
              <a:path w="1269" h="5537">
                <a:moveTo>
                  <a:pt x="1269" y="5537"/>
                </a:moveTo>
                <a:lnTo>
                  <a:pt x="1041" y="571"/>
                </a:lnTo>
                <a:lnTo>
                  <a:pt x="0" y="0"/>
                </a:lnTo>
                <a:lnTo>
                  <a:pt x="1269" y="553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0" name="object 1570"/>
          <p:cNvSpPr/>
          <p:nvPr/>
        </p:nvSpPr>
        <p:spPr>
          <a:xfrm>
            <a:off x="1314450" y="2686368"/>
            <a:ext cx="1257" cy="5765"/>
          </a:xfrm>
          <a:custGeom>
            <a:avLst/>
            <a:gdLst/>
            <a:ahLst/>
            <a:cxnLst/>
            <a:rect l="l" t="t" r="r" b="b"/>
            <a:pathLst>
              <a:path w="1257" h="5765">
                <a:moveTo>
                  <a:pt x="1257" y="5765"/>
                </a:moveTo>
                <a:lnTo>
                  <a:pt x="1028" y="698"/>
                </a:lnTo>
                <a:lnTo>
                  <a:pt x="0" y="0"/>
                </a:lnTo>
                <a:lnTo>
                  <a:pt x="1257" y="57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1" name="object 1571"/>
          <p:cNvSpPr/>
          <p:nvPr/>
        </p:nvSpPr>
        <p:spPr>
          <a:xfrm>
            <a:off x="1318357" y="2700200"/>
            <a:ext cx="1384" cy="5524"/>
          </a:xfrm>
          <a:custGeom>
            <a:avLst/>
            <a:gdLst/>
            <a:ahLst/>
            <a:cxnLst/>
            <a:rect l="l" t="t" r="r" b="b"/>
            <a:pathLst>
              <a:path w="1384" h="5524">
                <a:moveTo>
                  <a:pt x="1384" y="5524"/>
                </a:moveTo>
                <a:lnTo>
                  <a:pt x="1041" y="457"/>
                </a:lnTo>
                <a:lnTo>
                  <a:pt x="0" y="0"/>
                </a:lnTo>
                <a:lnTo>
                  <a:pt x="1384" y="552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2" name="object 1572"/>
          <p:cNvSpPr/>
          <p:nvPr/>
        </p:nvSpPr>
        <p:spPr>
          <a:xfrm>
            <a:off x="1320426" y="2708028"/>
            <a:ext cx="1155" cy="5880"/>
          </a:xfrm>
          <a:custGeom>
            <a:avLst/>
            <a:gdLst/>
            <a:ahLst/>
            <a:cxnLst/>
            <a:rect l="l" t="t" r="r" b="b"/>
            <a:pathLst>
              <a:path w="1155" h="5880">
                <a:moveTo>
                  <a:pt x="1155" y="5880"/>
                </a:moveTo>
                <a:lnTo>
                  <a:pt x="1041" y="698"/>
                </a:lnTo>
                <a:lnTo>
                  <a:pt x="0" y="0"/>
                </a:lnTo>
                <a:lnTo>
                  <a:pt x="1155" y="588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3" name="object 1573"/>
          <p:cNvSpPr/>
          <p:nvPr/>
        </p:nvSpPr>
        <p:spPr>
          <a:xfrm>
            <a:off x="1535276" y="2719778"/>
            <a:ext cx="1270" cy="5651"/>
          </a:xfrm>
          <a:custGeom>
            <a:avLst/>
            <a:gdLst/>
            <a:ahLst/>
            <a:cxnLst/>
            <a:rect l="l" t="t" r="r" b="b"/>
            <a:pathLst>
              <a:path w="1269" h="5651">
                <a:moveTo>
                  <a:pt x="1269" y="5651"/>
                </a:moveTo>
                <a:lnTo>
                  <a:pt x="927" y="584"/>
                </a:lnTo>
                <a:lnTo>
                  <a:pt x="0" y="0"/>
                </a:lnTo>
                <a:lnTo>
                  <a:pt x="1269" y="56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4" name="object 1574"/>
          <p:cNvSpPr/>
          <p:nvPr/>
        </p:nvSpPr>
        <p:spPr>
          <a:xfrm>
            <a:off x="1324232" y="2721858"/>
            <a:ext cx="1270" cy="5765"/>
          </a:xfrm>
          <a:custGeom>
            <a:avLst/>
            <a:gdLst/>
            <a:ahLst/>
            <a:cxnLst/>
            <a:rect l="l" t="t" r="r" b="b"/>
            <a:pathLst>
              <a:path w="1269" h="5765">
                <a:moveTo>
                  <a:pt x="1269" y="5765"/>
                </a:moveTo>
                <a:lnTo>
                  <a:pt x="1155" y="457"/>
                </a:lnTo>
                <a:lnTo>
                  <a:pt x="0" y="0"/>
                </a:lnTo>
                <a:lnTo>
                  <a:pt x="1269" y="57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5" name="object 1575"/>
          <p:cNvSpPr/>
          <p:nvPr/>
        </p:nvSpPr>
        <p:spPr>
          <a:xfrm>
            <a:off x="1537243" y="2727744"/>
            <a:ext cx="914" cy="23723"/>
          </a:xfrm>
          <a:custGeom>
            <a:avLst/>
            <a:gdLst/>
            <a:ahLst/>
            <a:cxnLst/>
            <a:rect l="l" t="t" r="r" b="b"/>
            <a:pathLst>
              <a:path w="914" h="23723">
                <a:moveTo>
                  <a:pt x="114" y="23723"/>
                </a:moveTo>
                <a:lnTo>
                  <a:pt x="914" y="685"/>
                </a:lnTo>
                <a:lnTo>
                  <a:pt x="0" y="0"/>
                </a:lnTo>
                <a:lnTo>
                  <a:pt x="114" y="2372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6" name="object 1576"/>
          <p:cNvSpPr/>
          <p:nvPr/>
        </p:nvSpPr>
        <p:spPr>
          <a:xfrm>
            <a:off x="2475313" y="3100283"/>
            <a:ext cx="1270" cy="5765"/>
          </a:xfrm>
          <a:custGeom>
            <a:avLst/>
            <a:gdLst/>
            <a:ahLst/>
            <a:cxnLst/>
            <a:rect l="l" t="t" r="r" b="b"/>
            <a:pathLst>
              <a:path w="1269" h="5765">
                <a:moveTo>
                  <a:pt x="1269" y="5765"/>
                </a:moveTo>
                <a:lnTo>
                  <a:pt x="1028" y="469"/>
                </a:lnTo>
                <a:lnTo>
                  <a:pt x="0" y="0"/>
                </a:lnTo>
                <a:lnTo>
                  <a:pt x="1269" y="57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7" name="object 1577"/>
          <p:cNvSpPr/>
          <p:nvPr/>
        </p:nvSpPr>
        <p:spPr>
          <a:xfrm>
            <a:off x="2473473" y="3109964"/>
            <a:ext cx="1155" cy="5765"/>
          </a:xfrm>
          <a:custGeom>
            <a:avLst/>
            <a:gdLst/>
            <a:ahLst/>
            <a:cxnLst/>
            <a:rect l="l" t="t" r="r" b="b"/>
            <a:pathLst>
              <a:path w="1155" h="5765">
                <a:moveTo>
                  <a:pt x="1155" y="5765"/>
                </a:moveTo>
                <a:lnTo>
                  <a:pt x="914" y="698"/>
                </a:lnTo>
                <a:lnTo>
                  <a:pt x="0" y="0"/>
                </a:lnTo>
                <a:lnTo>
                  <a:pt x="1155" y="57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8" name="object 1578"/>
          <p:cNvSpPr/>
          <p:nvPr/>
        </p:nvSpPr>
        <p:spPr>
          <a:xfrm>
            <a:off x="2475429" y="3117908"/>
            <a:ext cx="927" cy="19824"/>
          </a:xfrm>
          <a:custGeom>
            <a:avLst/>
            <a:gdLst/>
            <a:ahLst/>
            <a:cxnLst/>
            <a:rect l="l" t="t" r="r" b="b"/>
            <a:pathLst>
              <a:path w="927" h="19824">
                <a:moveTo>
                  <a:pt x="114" y="19824"/>
                </a:moveTo>
                <a:lnTo>
                  <a:pt x="927" y="698"/>
                </a:lnTo>
                <a:lnTo>
                  <a:pt x="0" y="0"/>
                </a:lnTo>
                <a:lnTo>
                  <a:pt x="114" y="1982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9" name="object 1579"/>
          <p:cNvSpPr/>
          <p:nvPr/>
        </p:nvSpPr>
        <p:spPr>
          <a:xfrm>
            <a:off x="2359197" y="3125755"/>
            <a:ext cx="1028" cy="13931"/>
          </a:xfrm>
          <a:custGeom>
            <a:avLst/>
            <a:gdLst/>
            <a:ahLst/>
            <a:cxnLst/>
            <a:rect l="l" t="t" r="r" b="b"/>
            <a:pathLst>
              <a:path w="1028" h="13931">
                <a:moveTo>
                  <a:pt x="1028" y="13931"/>
                </a:moveTo>
                <a:lnTo>
                  <a:pt x="685" y="685"/>
                </a:lnTo>
                <a:lnTo>
                  <a:pt x="0" y="0"/>
                </a:lnTo>
                <a:lnTo>
                  <a:pt x="1028" y="1393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0" name="object 1580"/>
          <p:cNvSpPr/>
          <p:nvPr/>
        </p:nvSpPr>
        <p:spPr>
          <a:xfrm>
            <a:off x="2479349" y="3114005"/>
            <a:ext cx="914" cy="27419"/>
          </a:xfrm>
          <a:custGeom>
            <a:avLst/>
            <a:gdLst/>
            <a:ahLst/>
            <a:cxnLst/>
            <a:rect l="l" t="t" r="r" b="b"/>
            <a:pathLst>
              <a:path w="914" h="27419">
                <a:moveTo>
                  <a:pt x="0" y="27419"/>
                </a:moveTo>
                <a:lnTo>
                  <a:pt x="914" y="571"/>
                </a:lnTo>
                <a:lnTo>
                  <a:pt x="0" y="0"/>
                </a:lnTo>
                <a:lnTo>
                  <a:pt x="0" y="274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1" name="object 1581"/>
          <p:cNvSpPr/>
          <p:nvPr/>
        </p:nvSpPr>
        <p:spPr>
          <a:xfrm>
            <a:off x="2355162" y="3133700"/>
            <a:ext cx="1257" cy="11747"/>
          </a:xfrm>
          <a:custGeom>
            <a:avLst/>
            <a:gdLst/>
            <a:ahLst/>
            <a:cxnLst/>
            <a:rect l="l" t="t" r="r" b="b"/>
            <a:pathLst>
              <a:path w="1257" h="11747">
                <a:moveTo>
                  <a:pt x="1257" y="11747"/>
                </a:moveTo>
                <a:lnTo>
                  <a:pt x="914" y="685"/>
                </a:lnTo>
                <a:lnTo>
                  <a:pt x="0" y="0"/>
                </a:lnTo>
                <a:lnTo>
                  <a:pt x="1257" y="1174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2" name="object 1582"/>
          <p:cNvSpPr/>
          <p:nvPr/>
        </p:nvSpPr>
        <p:spPr>
          <a:xfrm>
            <a:off x="2239035" y="2495609"/>
            <a:ext cx="858126" cy="918603"/>
          </a:xfrm>
          <a:custGeom>
            <a:avLst/>
            <a:gdLst/>
            <a:ahLst/>
            <a:cxnLst/>
            <a:rect l="l" t="t" r="r" b="b"/>
            <a:pathLst>
              <a:path w="858126" h="918603">
                <a:moveTo>
                  <a:pt x="0" y="918603"/>
                </a:moveTo>
                <a:lnTo>
                  <a:pt x="15900" y="918603"/>
                </a:lnTo>
                <a:lnTo>
                  <a:pt x="99301" y="905357"/>
                </a:lnTo>
                <a:lnTo>
                  <a:pt x="189966" y="881621"/>
                </a:lnTo>
                <a:lnTo>
                  <a:pt x="282016" y="847636"/>
                </a:lnTo>
                <a:lnTo>
                  <a:pt x="353783" y="812965"/>
                </a:lnTo>
                <a:lnTo>
                  <a:pt x="438569" y="761809"/>
                </a:lnTo>
                <a:lnTo>
                  <a:pt x="514375" y="705485"/>
                </a:lnTo>
                <a:lnTo>
                  <a:pt x="568401" y="657098"/>
                </a:lnTo>
                <a:lnTo>
                  <a:pt x="608025" y="615861"/>
                </a:lnTo>
                <a:lnTo>
                  <a:pt x="651230" y="566432"/>
                </a:lnTo>
                <a:lnTo>
                  <a:pt x="705713" y="490867"/>
                </a:lnTo>
                <a:lnTo>
                  <a:pt x="755027" y="406196"/>
                </a:lnTo>
                <a:lnTo>
                  <a:pt x="791082" y="327964"/>
                </a:lnTo>
                <a:lnTo>
                  <a:pt x="822528" y="235229"/>
                </a:lnTo>
                <a:lnTo>
                  <a:pt x="844308" y="146532"/>
                </a:lnTo>
                <a:lnTo>
                  <a:pt x="858126" y="46075"/>
                </a:lnTo>
                <a:lnTo>
                  <a:pt x="858126" y="0"/>
                </a:lnTo>
                <a:lnTo>
                  <a:pt x="854214" y="61861"/>
                </a:lnTo>
                <a:lnTo>
                  <a:pt x="842340" y="144564"/>
                </a:lnTo>
                <a:lnTo>
                  <a:pt x="820572" y="233273"/>
                </a:lnTo>
                <a:lnTo>
                  <a:pt x="789127" y="325894"/>
                </a:lnTo>
                <a:lnTo>
                  <a:pt x="753643" y="402844"/>
                </a:lnTo>
                <a:lnTo>
                  <a:pt x="703757" y="488899"/>
                </a:lnTo>
                <a:lnTo>
                  <a:pt x="649160" y="564476"/>
                </a:lnTo>
                <a:lnTo>
                  <a:pt x="606069" y="613892"/>
                </a:lnTo>
                <a:lnTo>
                  <a:pt x="566445" y="655142"/>
                </a:lnTo>
                <a:lnTo>
                  <a:pt x="512419" y="703516"/>
                </a:lnTo>
                <a:lnTo>
                  <a:pt x="436613" y="759739"/>
                </a:lnTo>
                <a:lnTo>
                  <a:pt x="351828" y="811009"/>
                </a:lnTo>
                <a:lnTo>
                  <a:pt x="279933" y="845566"/>
                </a:lnTo>
                <a:lnTo>
                  <a:pt x="189395" y="879208"/>
                </a:lnTo>
                <a:lnTo>
                  <a:pt x="97345" y="903401"/>
                </a:lnTo>
                <a:lnTo>
                  <a:pt x="0" y="9186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3" name="object 1583"/>
          <p:cNvSpPr/>
          <p:nvPr/>
        </p:nvSpPr>
        <p:spPr>
          <a:xfrm>
            <a:off x="2075451" y="3418128"/>
            <a:ext cx="166471" cy="31559"/>
          </a:xfrm>
          <a:custGeom>
            <a:avLst/>
            <a:gdLst/>
            <a:ahLst/>
            <a:cxnLst/>
            <a:rect l="l" t="t" r="r" b="b"/>
            <a:pathLst>
              <a:path w="166471" h="31559">
                <a:moveTo>
                  <a:pt x="10833" y="3911"/>
                </a:moveTo>
                <a:lnTo>
                  <a:pt x="698" y="24193"/>
                </a:lnTo>
                <a:lnTo>
                  <a:pt x="0" y="30060"/>
                </a:lnTo>
                <a:lnTo>
                  <a:pt x="6680" y="31559"/>
                </a:lnTo>
                <a:lnTo>
                  <a:pt x="102641" y="31559"/>
                </a:lnTo>
                <a:lnTo>
                  <a:pt x="154139" y="27876"/>
                </a:lnTo>
                <a:lnTo>
                  <a:pt x="156324" y="26149"/>
                </a:lnTo>
                <a:lnTo>
                  <a:pt x="166471" y="0"/>
                </a:lnTo>
                <a:lnTo>
                  <a:pt x="164617" y="457"/>
                </a:lnTo>
                <a:lnTo>
                  <a:pt x="154368" y="24193"/>
                </a:lnTo>
                <a:lnTo>
                  <a:pt x="152184" y="25920"/>
                </a:lnTo>
                <a:lnTo>
                  <a:pt x="100685" y="29603"/>
                </a:lnTo>
                <a:lnTo>
                  <a:pt x="8648" y="29603"/>
                </a:lnTo>
                <a:lnTo>
                  <a:pt x="1955" y="27533"/>
                </a:lnTo>
                <a:lnTo>
                  <a:pt x="11290" y="5067"/>
                </a:lnTo>
                <a:lnTo>
                  <a:pt x="10833" y="39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4" name="object 1584"/>
          <p:cNvSpPr/>
          <p:nvPr/>
        </p:nvSpPr>
        <p:spPr>
          <a:xfrm>
            <a:off x="2360228" y="3138078"/>
            <a:ext cx="19354" cy="32600"/>
          </a:xfrm>
          <a:custGeom>
            <a:avLst/>
            <a:gdLst/>
            <a:ahLst/>
            <a:cxnLst/>
            <a:rect l="l" t="t" r="r" b="b"/>
            <a:pathLst>
              <a:path w="19354" h="32600">
                <a:moveTo>
                  <a:pt x="19354" y="32600"/>
                </a:moveTo>
                <a:lnTo>
                  <a:pt x="16471" y="30988"/>
                </a:lnTo>
                <a:lnTo>
                  <a:pt x="16014" y="30645"/>
                </a:lnTo>
                <a:lnTo>
                  <a:pt x="13931" y="27990"/>
                </a:lnTo>
                <a:lnTo>
                  <a:pt x="9105" y="21996"/>
                </a:lnTo>
                <a:lnTo>
                  <a:pt x="8407" y="21653"/>
                </a:lnTo>
                <a:lnTo>
                  <a:pt x="5067" y="14973"/>
                </a:lnTo>
                <a:lnTo>
                  <a:pt x="1727" y="8178"/>
                </a:lnTo>
                <a:lnTo>
                  <a:pt x="1384" y="7366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5" name="object 1585"/>
          <p:cNvSpPr/>
          <p:nvPr/>
        </p:nvSpPr>
        <p:spPr>
          <a:xfrm>
            <a:off x="2359653" y="3069073"/>
            <a:ext cx="115316" cy="116001"/>
          </a:xfrm>
          <a:custGeom>
            <a:avLst/>
            <a:gdLst/>
            <a:ahLst/>
            <a:cxnLst/>
            <a:rect l="l" t="t" r="r" b="b"/>
            <a:pathLst>
              <a:path w="115316" h="116001">
                <a:moveTo>
                  <a:pt x="115316" y="55295"/>
                </a:moveTo>
                <a:lnTo>
                  <a:pt x="114973" y="61976"/>
                </a:lnTo>
                <a:lnTo>
                  <a:pt x="114388" y="68656"/>
                </a:lnTo>
                <a:lnTo>
                  <a:pt x="114274" y="69811"/>
                </a:lnTo>
                <a:lnTo>
                  <a:pt x="113931" y="70954"/>
                </a:lnTo>
                <a:lnTo>
                  <a:pt x="111861" y="77292"/>
                </a:lnTo>
                <a:lnTo>
                  <a:pt x="109448" y="83515"/>
                </a:lnTo>
                <a:lnTo>
                  <a:pt x="108978" y="84670"/>
                </a:lnTo>
                <a:lnTo>
                  <a:pt x="108407" y="85712"/>
                </a:lnTo>
                <a:lnTo>
                  <a:pt x="104711" y="91236"/>
                </a:lnTo>
                <a:lnTo>
                  <a:pt x="100685" y="96532"/>
                </a:lnTo>
                <a:lnTo>
                  <a:pt x="99987" y="97459"/>
                </a:lnTo>
                <a:lnTo>
                  <a:pt x="99987" y="97688"/>
                </a:lnTo>
                <a:lnTo>
                  <a:pt x="99187" y="98386"/>
                </a:lnTo>
                <a:lnTo>
                  <a:pt x="94119" y="102641"/>
                </a:lnTo>
                <a:lnTo>
                  <a:pt x="88709" y="106680"/>
                </a:lnTo>
                <a:lnTo>
                  <a:pt x="87782" y="107480"/>
                </a:lnTo>
                <a:lnTo>
                  <a:pt x="86741" y="108051"/>
                </a:lnTo>
                <a:lnTo>
                  <a:pt x="80759" y="110820"/>
                </a:lnTo>
                <a:lnTo>
                  <a:pt x="74422" y="113245"/>
                </a:lnTo>
                <a:lnTo>
                  <a:pt x="73380" y="113703"/>
                </a:lnTo>
                <a:lnTo>
                  <a:pt x="73380" y="113931"/>
                </a:lnTo>
                <a:lnTo>
                  <a:pt x="72224" y="114046"/>
                </a:lnTo>
                <a:lnTo>
                  <a:pt x="65659" y="115087"/>
                </a:lnTo>
                <a:lnTo>
                  <a:pt x="58978" y="115773"/>
                </a:lnTo>
                <a:lnTo>
                  <a:pt x="57835" y="115887"/>
                </a:lnTo>
                <a:lnTo>
                  <a:pt x="56565" y="115887"/>
                </a:lnTo>
                <a:lnTo>
                  <a:pt x="49999" y="115201"/>
                </a:lnTo>
                <a:lnTo>
                  <a:pt x="49999" y="114973"/>
                </a:lnTo>
                <a:lnTo>
                  <a:pt x="43434" y="114046"/>
                </a:lnTo>
                <a:lnTo>
                  <a:pt x="42278" y="113817"/>
                </a:lnTo>
                <a:lnTo>
                  <a:pt x="41122" y="113474"/>
                </a:lnTo>
                <a:lnTo>
                  <a:pt x="35013" y="110934"/>
                </a:lnTo>
                <a:lnTo>
                  <a:pt x="29032" y="108051"/>
                </a:lnTo>
                <a:lnTo>
                  <a:pt x="27876" y="107594"/>
                </a:lnTo>
                <a:lnTo>
                  <a:pt x="26835" y="106908"/>
                </a:lnTo>
                <a:lnTo>
                  <a:pt x="21653" y="102870"/>
                </a:lnTo>
                <a:lnTo>
                  <a:pt x="16586" y="98501"/>
                </a:lnTo>
                <a:lnTo>
                  <a:pt x="15671" y="97688"/>
                </a:lnTo>
                <a:lnTo>
                  <a:pt x="14744" y="96761"/>
                </a:lnTo>
                <a:lnTo>
                  <a:pt x="10947" y="91579"/>
                </a:lnTo>
                <a:lnTo>
                  <a:pt x="7264" y="86055"/>
                </a:lnTo>
                <a:lnTo>
                  <a:pt x="6565" y="84899"/>
                </a:lnTo>
                <a:lnTo>
                  <a:pt x="5994" y="83743"/>
                </a:lnTo>
                <a:lnTo>
                  <a:pt x="3683" y="77762"/>
                </a:lnTo>
                <a:lnTo>
                  <a:pt x="1727" y="71424"/>
                </a:lnTo>
                <a:lnTo>
                  <a:pt x="1270" y="70154"/>
                </a:lnTo>
                <a:lnTo>
                  <a:pt x="1041" y="68884"/>
                </a:lnTo>
                <a:lnTo>
                  <a:pt x="342" y="62433"/>
                </a:lnTo>
                <a:lnTo>
                  <a:pt x="228" y="55867"/>
                </a:lnTo>
                <a:lnTo>
                  <a:pt x="114" y="54495"/>
                </a:lnTo>
                <a:lnTo>
                  <a:pt x="0" y="54368"/>
                </a:lnTo>
                <a:lnTo>
                  <a:pt x="228" y="53213"/>
                </a:lnTo>
                <a:lnTo>
                  <a:pt x="1384" y="46774"/>
                </a:lnTo>
                <a:lnTo>
                  <a:pt x="2997" y="40436"/>
                </a:lnTo>
                <a:lnTo>
                  <a:pt x="3225" y="39166"/>
                </a:lnTo>
                <a:lnTo>
                  <a:pt x="3683" y="37896"/>
                </a:lnTo>
                <a:lnTo>
                  <a:pt x="7264" y="30873"/>
                </a:lnTo>
                <a:lnTo>
                  <a:pt x="6794" y="30060"/>
                </a:lnTo>
                <a:lnTo>
                  <a:pt x="11176" y="24079"/>
                </a:lnTo>
                <a:lnTo>
                  <a:pt x="15671" y="17970"/>
                </a:lnTo>
                <a:lnTo>
                  <a:pt x="22110" y="12788"/>
                </a:lnTo>
                <a:lnTo>
                  <a:pt x="28105" y="8178"/>
                </a:lnTo>
                <a:lnTo>
                  <a:pt x="35712" y="4838"/>
                </a:lnTo>
                <a:lnTo>
                  <a:pt x="42621" y="2070"/>
                </a:lnTo>
                <a:lnTo>
                  <a:pt x="50914" y="914"/>
                </a:lnTo>
                <a:lnTo>
                  <a:pt x="58407" y="0"/>
                </a:lnTo>
                <a:lnTo>
                  <a:pt x="59093" y="228"/>
                </a:lnTo>
                <a:lnTo>
                  <a:pt x="66586" y="1155"/>
                </a:lnTo>
                <a:lnTo>
                  <a:pt x="72809" y="2070"/>
                </a:lnTo>
                <a:lnTo>
                  <a:pt x="72923" y="2882"/>
                </a:lnTo>
                <a:lnTo>
                  <a:pt x="79146" y="4838"/>
                </a:lnTo>
                <a:lnTo>
                  <a:pt x="80416" y="5181"/>
                </a:lnTo>
                <a:lnTo>
                  <a:pt x="80645" y="5067"/>
                </a:lnTo>
                <a:lnTo>
                  <a:pt x="81673" y="5765"/>
                </a:lnTo>
                <a:lnTo>
                  <a:pt x="87325" y="8978"/>
                </a:lnTo>
                <a:lnTo>
                  <a:pt x="87325" y="9105"/>
                </a:lnTo>
                <a:lnTo>
                  <a:pt x="92849" y="12560"/>
                </a:lnTo>
                <a:lnTo>
                  <a:pt x="93891" y="13246"/>
                </a:lnTo>
                <a:lnTo>
                  <a:pt x="94119" y="13246"/>
                </a:lnTo>
                <a:lnTo>
                  <a:pt x="94919" y="14173"/>
                </a:lnTo>
                <a:lnTo>
                  <a:pt x="99529" y="18783"/>
                </a:lnTo>
                <a:lnTo>
                  <a:pt x="103911" y="23837"/>
                </a:lnTo>
                <a:lnTo>
                  <a:pt x="104711" y="24765"/>
                </a:lnTo>
                <a:lnTo>
                  <a:pt x="105524" y="25806"/>
                </a:lnTo>
                <a:lnTo>
                  <a:pt x="108635" y="31559"/>
                </a:lnTo>
                <a:lnTo>
                  <a:pt x="111404" y="37553"/>
                </a:lnTo>
                <a:lnTo>
                  <a:pt x="111975" y="38709"/>
                </a:lnTo>
                <a:lnTo>
                  <a:pt x="112433" y="39852"/>
                </a:lnTo>
                <a:lnTo>
                  <a:pt x="112661" y="40665"/>
                </a:lnTo>
                <a:lnTo>
                  <a:pt x="112776" y="41592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6" name="object 1586"/>
          <p:cNvSpPr/>
          <p:nvPr/>
        </p:nvSpPr>
        <p:spPr>
          <a:xfrm>
            <a:off x="2358844" y="3068848"/>
            <a:ext cx="62090" cy="69227"/>
          </a:xfrm>
          <a:custGeom>
            <a:avLst/>
            <a:gdLst/>
            <a:ahLst/>
            <a:cxnLst/>
            <a:rect l="l" t="t" r="r" b="b"/>
            <a:pathLst>
              <a:path w="62090" h="69227">
                <a:moveTo>
                  <a:pt x="1384" y="69227"/>
                </a:moveTo>
                <a:lnTo>
                  <a:pt x="0" y="61734"/>
                </a:lnTo>
                <a:lnTo>
                  <a:pt x="0" y="60934"/>
                </a:lnTo>
                <a:lnTo>
                  <a:pt x="698" y="53327"/>
                </a:lnTo>
                <a:lnTo>
                  <a:pt x="1270" y="45847"/>
                </a:lnTo>
                <a:lnTo>
                  <a:pt x="4152" y="37896"/>
                </a:lnTo>
                <a:lnTo>
                  <a:pt x="6794" y="30873"/>
                </a:lnTo>
                <a:lnTo>
                  <a:pt x="11633" y="24066"/>
                </a:lnTo>
                <a:lnTo>
                  <a:pt x="16129" y="17970"/>
                </a:lnTo>
                <a:lnTo>
                  <a:pt x="22694" y="12661"/>
                </a:lnTo>
                <a:lnTo>
                  <a:pt x="28689" y="8051"/>
                </a:lnTo>
                <a:lnTo>
                  <a:pt x="36398" y="4711"/>
                </a:lnTo>
                <a:lnTo>
                  <a:pt x="43319" y="1828"/>
                </a:lnTo>
                <a:lnTo>
                  <a:pt x="44119" y="1828"/>
                </a:lnTo>
                <a:lnTo>
                  <a:pt x="51727" y="685"/>
                </a:lnTo>
                <a:lnTo>
                  <a:pt x="56565" y="0"/>
                </a:lnTo>
                <a:lnTo>
                  <a:pt x="57251" y="0"/>
                </a:lnTo>
                <a:lnTo>
                  <a:pt x="62090" y="914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7" name="object 1587"/>
          <p:cNvSpPr/>
          <p:nvPr/>
        </p:nvSpPr>
        <p:spPr>
          <a:xfrm>
            <a:off x="2379583" y="3170679"/>
            <a:ext cx="23380" cy="12661"/>
          </a:xfrm>
          <a:custGeom>
            <a:avLst/>
            <a:gdLst/>
            <a:ahLst/>
            <a:cxnLst/>
            <a:rect l="l" t="t" r="r" b="b"/>
            <a:pathLst>
              <a:path w="23380" h="12661">
                <a:moveTo>
                  <a:pt x="0" y="0"/>
                </a:moveTo>
                <a:lnTo>
                  <a:pt x="2641" y="3111"/>
                </a:lnTo>
                <a:lnTo>
                  <a:pt x="3111" y="3568"/>
                </a:lnTo>
                <a:lnTo>
                  <a:pt x="6680" y="5651"/>
                </a:lnTo>
                <a:lnTo>
                  <a:pt x="13360" y="9563"/>
                </a:lnTo>
                <a:lnTo>
                  <a:pt x="13817" y="9220"/>
                </a:lnTo>
                <a:lnTo>
                  <a:pt x="21082" y="12204"/>
                </a:lnTo>
                <a:lnTo>
                  <a:pt x="21996" y="12661"/>
                </a:lnTo>
                <a:lnTo>
                  <a:pt x="22352" y="12661"/>
                </a:lnTo>
                <a:lnTo>
                  <a:pt x="23380" y="1256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8" name="object 1588"/>
          <p:cNvSpPr/>
          <p:nvPr/>
        </p:nvSpPr>
        <p:spPr>
          <a:xfrm>
            <a:off x="2448816" y="3108243"/>
            <a:ext cx="4610" cy="24765"/>
          </a:xfrm>
          <a:custGeom>
            <a:avLst/>
            <a:gdLst/>
            <a:ahLst/>
            <a:cxnLst/>
            <a:rect l="l" t="t" r="r" b="b"/>
            <a:pathLst>
              <a:path w="4610" h="24764">
                <a:moveTo>
                  <a:pt x="4610" y="24765"/>
                </a:moveTo>
                <a:lnTo>
                  <a:pt x="2768" y="14744"/>
                </a:lnTo>
                <a:lnTo>
                  <a:pt x="800" y="4597"/>
                </a:lnTo>
                <a:lnTo>
                  <a:pt x="457" y="2527"/>
                </a:lnTo>
                <a:lnTo>
                  <a:pt x="114" y="571"/>
                </a:lnTo>
                <a:lnTo>
                  <a:pt x="0" y="228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9" name="object 1589"/>
          <p:cNvSpPr/>
          <p:nvPr/>
        </p:nvSpPr>
        <p:spPr>
          <a:xfrm>
            <a:off x="2400665" y="3168943"/>
            <a:ext cx="56794" cy="16598"/>
          </a:xfrm>
          <a:custGeom>
            <a:avLst/>
            <a:gdLst/>
            <a:ahLst/>
            <a:cxnLst/>
            <a:rect l="l" t="t" r="r" b="b"/>
            <a:pathLst>
              <a:path w="56794" h="16598">
                <a:moveTo>
                  <a:pt x="0" y="13944"/>
                </a:moveTo>
                <a:lnTo>
                  <a:pt x="7137" y="16128"/>
                </a:lnTo>
                <a:lnTo>
                  <a:pt x="8064" y="16243"/>
                </a:lnTo>
                <a:lnTo>
                  <a:pt x="15544" y="16370"/>
                </a:lnTo>
                <a:lnTo>
                  <a:pt x="23152" y="16598"/>
                </a:lnTo>
                <a:lnTo>
                  <a:pt x="23964" y="16484"/>
                </a:lnTo>
                <a:lnTo>
                  <a:pt x="31330" y="14516"/>
                </a:lnTo>
                <a:lnTo>
                  <a:pt x="38595" y="12674"/>
                </a:lnTo>
                <a:lnTo>
                  <a:pt x="39281" y="12331"/>
                </a:lnTo>
                <a:lnTo>
                  <a:pt x="45961" y="8534"/>
                </a:lnTo>
                <a:lnTo>
                  <a:pt x="51612" y="5308"/>
                </a:lnTo>
                <a:lnTo>
                  <a:pt x="52298" y="4724"/>
                </a:lnTo>
                <a:lnTo>
                  <a:pt x="56794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0" name="object 1590"/>
          <p:cNvSpPr/>
          <p:nvPr/>
        </p:nvSpPr>
        <p:spPr>
          <a:xfrm>
            <a:off x="2416215" y="3181042"/>
            <a:ext cx="21767" cy="4267"/>
          </a:xfrm>
          <a:custGeom>
            <a:avLst/>
            <a:gdLst/>
            <a:ahLst/>
            <a:cxnLst/>
            <a:rect l="l" t="t" r="r" b="b"/>
            <a:pathLst>
              <a:path w="21767" h="4267">
                <a:moveTo>
                  <a:pt x="0" y="4267"/>
                </a:moveTo>
                <a:lnTo>
                  <a:pt x="5067" y="3695"/>
                </a:lnTo>
                <a:lnTo>
                  <a:pt x="10134" y="3111"/>
                </a:lnTo>
                <a:lnTo>
                  <a:pt x="12903" y="2768"/>
                </a:lnTo>
                <a:lnTo>
                  <a:pt x="13131" y="3111"/>
                </a:lnTo>
                <a:lnTo>
                  <a:pt x="15786" y="2425"/>
                </a:lnTo>
                <a:lnTo>
                  <a:pt x="18783" y="1612"/>
                </a:lnTo>
                <a:lnTo>
                  <a:pt x="19126" y="1498"/>
                </a:lnTo>
                <a:lnTo>
                  <a:pt x="21767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1" name="object 1591"/>
          <p:cNvSpPr/>
          <p:nvPr/>
        </p:nvSpPr>
        <p:spPr>
          <a:xfrm>
            <a:off x="2426356" y="3069877"/>
            <a:ext cx="49415" cy="99072"/>
          </a:xfrm>
          <a:custGeom>
            <a:avLst/>
            <a:gdLst/>
            <a:ahLst/>
            <a:cxnLst/>
            <a:rect l="l" t="t" r="r" b="b"/>
            <a:pathLst>
              <a:path w="49415" h="99072">
                <a:moveTo>
                  <a:pt x="0" y="0"/>
                </a:moveTo>
                <a:lnTo>
                  <a:pt x="7480" y="1155"/>
                </a:lnTo>
                <a:lnTo>
                  <a:pt x="8293" y="1384"/>
                </a:lnTo>
                <a:lnTo>
                  <a:pt x="15201" y="4610"/>
                </a:lnTo>
                <a:lnTo>
                  <a:pt x="21996" y="7721"/>
                </a:lnTo>
                <a:lnTo>
                  <a:pt x="22694" y="8178"/>
                </a:lnTo>
                <a:lnTo>
                  <a:pt x="28448" y="13017"/>
                </a:lnTo>
                <a:lnTo>
                  <a:pt x="34328" y="17856"/>
                </a:lnTo>
                <a:lnTo>
                  <a:pt x="34899" y="18542"/>
                </a:lnTo>
                <a:lnTo>
                  <a:pt x="39052" y="24765"/>
                </a:lnTo>
                <a:lnTo>
                  <a:pt x="43319" y="30988"/>
                </a:lnTo>
                <a:lnTo>
                  <a:pt x="46075" y="38938"/>
                </a:lnTo>
                <a:lnTo>
                  <a:pt x="48501" y="46189"/>
                </a:lnTo>
                <a:lnTo>
                  <a:pt x="49072" y="54495"/>
                </a:lnTo>
                <a:lnTo>
                  <a:pt x="49415" y="62090"/>
                </a:lnTo>
                <a:lnTo>
                  <a:pt x="49301" y="62903"/>
                </a:lnTo>
                <a:lnTo>
                  <a:pt x="47688" y="70269"/>
                </a:lnTo>
                <a:lnTo>
                  <a:pt x="45961" y="77647"/>
                </a:lnTo>
                <a:lnTo>
                  <a:pt x="42049" y="85128"/>
                </a:lnTo>
                <a:lnTo>
                  <a:pt x="38481" y="91694"/>
                </a:lnTo>
                <a:lnTo>
                  <a:pt x="37553" y="91694"/>
                </a:lnTo>
                <a:lnTo>
                  <a:pt x="32715" y="97802"/>
                </a:lnTo>
                <a:lnTo>
                  <a:pt x="32143" y="98615"/>
                </a:lnTo>
                <a:lnTo>
                  <a:pt x="31915" y="98729"/>
                </a:lnTo>
                <a:lnTo>
                  <a:pt x="31102" y="99072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2" name="object 1592"/>
          <p:cNvSpPr/>
          <p:nvPr/>
        </p:nvSpPr>
        <p:spPr>
          <a:xfrm>
            <a:off x="2372555" y="3163766"/>
            <a:ext cx="7023" cy="6908"/>
          </a:xfrm>
          <a:custGeom>
            <a:avLst/>
            <a:gdLst/>
            <a:ahLst/>
            <a:cxnLst/>
            <a:rect l="l" t="t" r="r" b="b"/>
            <a:pathLst>
              <a:path w="7023" h="6908">
                <a:moveTo>
                  <a:pt x="0" y="0"/>
                </a:moveTo>
                <a:lnTo>
                  <a:pt x="1612" y="2298"/>
                </a:lnTo>
                <a:lnTo>
                  <a:pt x="7023" y="6908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3" name="object 1593"/>
          <p:cNvSpPr/>
          <p:nvPr/>
        </p:nvSpPr>
        <p:spPr>
          <a:xfrm>
            <a:off x="2367948" y="3156968"/>
            <a:ext cx="6223" cy="9093"/>
          </a:xfrm>
          <a:custGeom>
            <a:avLst/>
            <a:gdLst/>
            <a:ahLst/>
            <a:cxnLst/>
            <a:rect l="l" t="t" r="r" b="b"/>
            <a:pathLst>
              <a:path w="6223" h="9093">
                <a:moveTo>
                  <a:pt x="0" y="0"/>
                </a:moveTo>
                <a:lnTo>
                  <a:pt x="6223" y="9093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4" name="object 1594"/>
          <p:cNvSpPr/>
          <p:nvPr/>
        </p:nvSpPr>
        <p:spPr>
          <a:xfrm>
            <a:off x="2363340" y="3147056"/>
            <a:ext cx="9220" cy="16713"/>
          </a:xfrm>
          <a:custGeom>
            <a:avLst/>
            <a:gdLst/>
            <a:ahLst/>
            <a:cxnLst/>
            <a:rect l="l" t="t" r="r" b="b"/>
            <a:pathLst>
              <a:path w="9220" h="16713">
                <a:moveTo>
                  <a:pt x="1955" y="5994"/>
                </a:moveTo>
                <a:lnTo>
                  <a:pt x="0" y="0"/>
                </a:lnTo>
                <a:lnTo>
                  <a:pt x="1955" y="5994"/>
                </a:lnTo>
                <a:lnTo>
                  <a:pt x="9220" y="16713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5" name="object 1595"/>
          <p:cNvSpPr/>
          <p:nvPr/>
        </p:nvSpPr>
        <p:spPr>
          <a:xfrm>
            <a:off x="2474163" y="3119415"/>
            <a:ext cx="800" cy="4953"/>
          </a:xfrm>
          <a:custGeom>
            <a:avLst/>
            <a:gdLst/>
            <a:ahLst/>
            <a:cxnLst/>
            <a:rect l="l" t="t" r="r" b="b"/>
            <a:pathLst>
              <a:path w="800" h="4952">
                <a:moveTo>
                  <a:pt x="0" y="0"/>
                </a:moveTo>
                <a:lnTo>
                  <a:pt x="571" y="2527"/>
                </a:lnTo>
                <a:lnTo>
                  <a:pt x="800" y="4953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6" name="object 1596"/>
          <p:cNvSpPr/>
          <p:nvPr/>
        </p:nvSpPr>
        <p:spPr>
          <a:xfrm>
            <a:off x="2360228" y="3122292"/>
            <a:ext cx="5651" cy="30416"/>
          </a:xfrm>
          <a:custGeom>
            <a:avLst/>
            <a:gdLst/>
            <a:ahLst/>
            <a:cxnLst/>
            <a:rect l="l" t="t" r="r" b="b"/>
            <a:pathLst>
              <a:path w="5651" h="30416">
                <a:moveTo>
                  <a:pt x="0" y="0"/>
                </a:moveTo>
                <a:lnTo>
                  <a:pt x="685" y="15557"/>
                </a:lnTo>
                <a:lnTo>
                  <a:pt x="5651" y="30416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7" name="object 1597"/>
          <p:cNvSpPr/>
          <p:nvPr/>
        </p:nvSpPr>
        <p:spPr>
          <a:xfrm>
            <a:off x="2360235" y="3138081"/>
            <a:ext cx="3098" cy="8978"/>
          </a:xfrm>
          <a:custGeom>
            <a:avLst/>
            <a:gdLst/>
            <a:ahLst/>
            <a:cxnLst/>
            <a:rect l="l" t="t" r="r" b="b"/>
            <a:pathLst>
              <a:path w="3098" h="8978">
                <a:moveTo>
                  <a:pt x="2298" y="6908"/>
                </a:moveTo>
                <a:lnTo>
                  <a:pt x="0" y="0"/>
                </a:lnTo>
                <a:lnTo>
                  <a:pt x="3098" y="8978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8" name="object 1598"/>
          <p:cNvSpPr/>
          <p:nvPr/>
        </p:nvSpPr>
        <p:spPr>
          <a:xfrm>
            <a:off x="2379582" y="3170684"/>
            <a:ext cx="7023" cy="5867"/>
          </a:xfrm>
          <a:custGeom>
            <a:avLst/>
            <a:gdLst/>
            <a:ahLst/>
            <a:cxnLst/>
            <a:rect l="l" t="t" r="r" b="b"/>
            <a:pathLst>
              <a:path w="7023" h="5867">
                <a:moveTo>
                  <a:pt x="6680" y="5638"/>
                </a:moveTo>
                <a:lnTo>
                  <a:pt x="7023" y="5867"/>
                </a:lnTo>
                <a:lnTo>
                  <a:pt x="6680" y="5638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9" name="object 1599"/>
          <p:cNvSpPr/>
          <p:nvPr/>
        </p:nvSpPr>
        <p:spPr>
          <a:xfrm>
            <a:off x="2394332" y="3180007"/>
            <a:ext cx="8636" cy="3225"/>
          </a:xfrm>
          <a:custGeom>
            <a:avLst/>
            <a:gdLst/>
            <a:ahLst/>
            <a:cxnLst/>
            <a:rect l="l" t="t" r="r" b="b"/>
            <a:pathLst>
              <a:path w="8636" h="3225">
                <a:moveTo>
                  <a:pt x="8636" y="3225"/>
                </a:moveTo>
                <a:lnTo>
                  <a:pt x="6337" y="2882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0" name="object 1600"/>
          <p:cNvSpPr/>
          <p:nvPr/>
        </p:nvSpPr>
        <p:spPr>
          <a:xfrm>
            <a:off x="2386609" y="3176554"/>
            <a:ext cx="14058" cy="6337"/>
          </a:xfrm>
          <a:custGeom>
            <a:avLst/>
            <a:gdLst/>
            <a:ahLst/>
            <a:cxnLst/>
            <a:rect l="l" t="t" r="r" b="b"/>
            <a:pathLst>
              <a:path w="14058" h="6337">
                <a:moveTo>
                  <a:pt x="0" y="0"/>
                </a:moveTo>
                <a:lnTo>
                  <a:pt x="14058" y="6337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1" name="object 1601"/>
          <p:cNvSpPr/>
          <p:nvPr/>
        </p:nvSpPr>
        <p:spPr>
          <a:xfrm>
            <a:off x="2381195" y="3121030"/>
            <a:ext cx="72351" cy="42392"/>
          </a:xfrm>
          <a:custGeom>
            <a:avLst/>
            <a:gdLst/>
            <a:ahLst/>
            <a:cxnLst/>
            <a:rect l="l" t="t" r="r" b="b"/>
            <a:pathLst>
              <a:path w="72351" h="42392">
                <a:moveTo>
                  <a:pt x="55181" y="37668"/>
                </a:moveTo>
                <a:lnTo>
                  <a:pt x="54724" y="37782"/>
                </a:lnTo>
                <a:lnTo>
                  <a:pt x="30416" y="42392"/>
                </a:lnTo>
                <a:lnTo>
                  <a:pt x="29832" y="42392"/>
                </a:lnTo>
                <a:lnTo>
                  <a:pt x="25806" y="21310"/>
                </a:lnTo>
                <a:lnTo>
                  <a:pt x="4952" y="25222"/>
                </a:lnTo>
                <a:lnTo>
                  <a:pt x="4724" y="25222"/>
                </a:lnTo>
                <a:lnTo>
                  <a:pt x="4610" y="24765"/>
                </a:lnTo>
                <a:lnTo>
                  <a:pt x="0" y="457"/>
                </a:lnTo>
                <a:lnTo>
                  <a:pt x="0" y="0"/>
                </a:lnTo>
                <a:lnTo>
                  <a:pt x="2425" y="1612"/>
                </a:lnTo>
                <a:lnTo>
                  <a:pt x="6451" y="22809"/>
                </a:lnTo>
                <a:lnTo>
                  <a:pt x="27533" y="18770"/>
                </a:lnTo>
                <a:lnTo>
                  <a:pt x="31559" y="39966"/>
                </a:lnTo>
                <a:lnTo>
                  <a:pt x="52641" y="35941"/>
                </a:lnTo>
                <a:lnTo>
                  <a:pt x="55181" y="37668"/>
                </a:lnTo>
                <a:lnTo>
                  <a:pt x="55181" y="37439"/>
                </a:lnTo>
                <a:lnTo>
                  <a:pt x="51269" y="16586"/>
                </a:lnTo>
                <a:lnTo>
                  <a:pt x="72110" y="12547"/>
                </a:lnTo>
                <a:lnTo>
                  <a:pt x="72351" y="12547"/>
                </a:lnTo>
                <a:lnTo>
                  <a:pt x="72224" y="11976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2" name="object 1602"/>
          <p:cNvSpPr/>
          <p:nvPr/>
        </p:nvSpPr>
        <p:spPr>
          <a:xfrm>
            <a:off x="2447091" y="3108239"/>
            <a:ext cx="6451" cy="25336"/>
          </a:xfrm>
          <a:custGeom>
            <a:avLst/>
            <a:gdLst/>
            <a:ahLst/>
            <a:cxnLst/>
            <a:rect l="l" t="t" r="r" b="b"/>
            <a:pathLst>
              <a:path w="6451" h="25336">
                <a:moveTo>
                  <a:pt x="1727" y="0"/>
                </a:moveTo>
                <a:lnTo>
                  <a:pt x="0" y="2540"/>
                </a:lnTo>
                <a:lnTo>
                  <a:pt x="3911" y="23609"/>
                </a:lnTo>
                <a:lnTo>
                  <a:pt x="6451" y="25336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3" name="object 1603"/>
          <p:cNvSpPr/>
          <p:nvPr/>
        </p:nvSpPr>
        <p:spPr>
          <a:xfrm>
            <a:off x="2385921" y="3143835"/>
            <a:ext cx="1727" cy="2425"/>
          </a:xfrm>
          <a:custGeom>
            <a:avLst/>
            <a:gdLst/>
            <a:ahLst/>
            <a:cxnLst/>
            <a:rect l="l" t="t" r="r" b="b"/>
            <a:pathLst>
              <a:path w="1727" h="2425">
                <a:moveTo>
                  <a:pt x="1727" y="0"/>
                </a:moveTo>
                <a:lnTo>
                  <a:pt x="0" y="2425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4" name="object 1604"/>
          <p:cNvSpPr/>
          <p:nvPr/>
        </p:nvSpPr>
        <p:spPr>
          <a:xfrm>
            <a:off x="2381195" y="3094992"/>
            <a:ext cx="33413" cy="48844"/>
          </a:xfrm>
          <a:custGeom>
            <a:avLst/>
            <a:gdLst/>
            <a:ahLst/>
            <a:cxnLst/>
            <a:rect l="l" t="t" r="r" b="b"/>
            <a:pathLst>
              <a:path w="33413" h="48844">
                <a:moveTo>
                  <a:pt x="0" y="26034"/>
                </a:moveTo>
                <a:lnTo>
                  <a:pt x="21082" y="22009"/>
                </a:lnTo>
                <a:lnTo>
                  <a:pt x="17170" y="1041"/>
                </a:lnTo>
                <a:lnTo>
                  <a:pt x="17170" y="914"/>
                </a:lnTo>
                <a:lnTo>
                  <a:pt x="19583" y="2527"/>
                </a:lnTo>
                <a:lnTo>
                  <a:pt x="33413" y="0"/>
                </a:lnTo>
                <a:lnTo>
                  <a:pt x="19583" y="2527"/>
                </a:lnTo>
                <a:lnTo>
                  <a:pt x="23622" y="23736"/>
                </a:lnTo>
                <a:lnTo>
                  <a:pt x="2425" y="27647"/>
                </a:lnTo>
                <a:lnTo>
                  <a:pt x="6451" y="48844"/>
                </a:lnTo>
                <a:lnTo>
                  <a:pt x="4495" y="38252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5" name="object 1605"/>
          <p:cNvSpPr/>
          <p:nvPr/>
        </p:nvSpPr>
        <p:spPr>
          <a:xfrm>
            <a:off x="2383616" y="3121254"/>
            <a:ext cx="7721" cy="1384"/>
          </a:xfrm>
          <a:custGeom>
            <a:avLst/>
            <a:gdLst/>
            <a:ahLst/>
            <a:cxnLst/>
            <a:rect l="l" t="t" r="r" b="b"/>
            <a:pathLst>
              <a:path w="7721" h="1384">
                <a:moveTo>
                  <a:pt x="0" y="1384"/>
                </a:moveTo>
                <a:lnTo>
                  <a:pt x="7721" y="0"/>
                </a:lnTo>
                <a:lnTo>
                  <a:pt x="5753" y="342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6" name="object 1606"/>
          <p:cNvSpPr/>
          <p:nvPr/>
        </p:nvSpPr>
        <p:spPr>
          <a:xfrm>
            <a:off x="2441558" y="3168949"/>
            <a:ext cx="15900" cy="10604"/>
          </a:xfrm>
          <a:custGeom>
            <a:avLst/>
            <a:gdLst/>
            <a:ahLst/>
            <a:cxnLst/>
            <a:rect l="l" t="t" r="r" b="b"/>
            <a:pathLst>
              <a:path w="15900" h="10604">
                <a:moveTo>
                  <a:pt x="15900" y="0"/>
                </a:moveTo>
                <a:lnTo>
                  <a:pt x="5067" y="8521"/>
                </a:lnTo>
                <a:lnTo>
                  <a:pt x="0" y="10604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7" name="object 1607"/>
          <p:cNvSpPr/>
          <p:nvPr/>
        </p:nvSpPr>
        <p:spPr>
          <a:xfrm>
            <a:off x="2402968" y="3183233"/>
            <a:ext cx="11633" cy="1841"/>
          </a:xfrm>
          <a:custGeom>
            <a:avLst/>
            <a:gdLst/>
            <a:ahLst/>
            <a:cxnLst/>
            <a:rect l="l" t="t" r="r" b="b"/>
            <a:pathLst>
              <a:path w="11633" h="1841">
                <a:moveTo>
                  <a:pt x="0" y="0"/>
                </a:moveTo>
                <a:lnTo>
                  <a:pt x="11633" y="1841"/>
                </a:lnTo>
                <a:lnTo>
                  <a:pt x="1384" y="228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8" name="object 1608"/>
          <p:cNvSpPr/>
          <p:nvPr/>
        </p:nvSpPr>
        <p:spPr>
          <a:xfrm>
            <a:off x="2391342" y="3116995"/>
            <a:ext cx="13474" cy="4267"/>
          </a:xfrm>
          <a:custGeom>
            <a:avLst/>
            <a:gdLst/>
            <a:ahLst/>
            <a:cxnLst/>
            <a:rect l="l" t="t" r="r" b="b"/>
            <a:pathLst>
              <a:path w="13474" h="4267">
                <a:moveTo>
                  <a:pt x="10934" y="0"/>
                </a:moveTo>
                <a:lnTo>
                  <a:pt x="13474" y="1727"/>
                </a:lnTo>
                <a:lnTo>
                  <a:pt x="0" y="4267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9" name="object 1609"/>
          <p:cNvSpPr/>
          <p:nvPr/>
        </p:nvSpPr>
        <p:spPr>
          <a:xfrm>
            <a:off x="2400783" y="3097526"/>
            <a:ext cx="2184" cy="11404"/>
          </a:xfrm>
          <a:custGeom>
            <a:avLst/>
            <a:gdLst/>
            <a:ahLst/>
            <a:cxnLst/>
            <a:rect l="l" t="t" r="r" b="b"/>
            <a:pathLst>
              <a:path w="2184" h="11404">
                <a:moveTo>
                  <a:pt x="2184" y="11404"/>
                </a:move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0" name="object 1610"/>
          <p:cNvSpPr/>
          <p:nvPr/>
        </p:nvSpPr>
        <p:spPr>
          <a:xfrm>
            <a:off x="2420938" y="30697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1" name="object 1611"/>
          <p:cNvSpPr/>
          <p:nvPr/>
        </p:nvSpPr>
        <p:spPr>
          <a:xfrm>
            <a:off x="2398360" y="3091073"/>
            <a:ext cx="29260" cy="23622"/>
          </a:xfrm>
          <a:custGeom>
            <a:avLst/>
            <a:gdLst/>
            <a:ahLst/>
            <a:cxnLst/>
            <a:rect l="l" t="t" r="r" b="b"/>
            <a:pathLst>
              <a:path w="29260" h="23622">
                <a:moveTo>
                  <a:pt x="0" y="4838"/>
                </a:moveTo>
                <a:lnTo>
                  <a:pt x="457" y="4610"/>
                </a:lnTo>
                <a:lnTo>
                  <a:pt x="24765" y="114"/>
                </a:lnTo>
                <a:lnTo>
                  <a:pt x="25234" y="0"/>
                </a:lnTo>
                <a:lnTo>
                  <a:pt x="25349" y="228"/>
                </a:lnTo>
                <a:lnTo>
                  <a:pt x="29260" y="21081"/>
                </a:lnTo>
                <a:lnTo>
                  <a:pt x="27533" y="23621"/>
                </a:lnTo>
                <a:lnTo>
                  <a:pt x="23622" y="2539"/>
                </a:lnTo>
                <a:lnTo>
                  <a:pt x="16243" y="3911"/>
                </a:lnTo>
                <a:lnTo>
                  <a:pt x="23622" y="2539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2" name="object 1612"/>
          <p:cNvSpPr/>
          <p:nvPr/>
        </p:nvSpPr>
        <p:spPr>
          <a:xfrm>
            <a:off x="2400896" y="3098218"/>
            <a:ext cx="3911" cy="20497"/>
          </a:xfrm>
          <a:custGeom>
            <a:avLst/>
            <a:gdLst/>
            <a:ahLst/>
            <a:cxnLst/>
            <a:rect l="l" t="t" r="r" b="b"/>
            <a:pathLst>
              <a:path w="3911" h="20497">
                <a:moveTo>
                  <a:pt x="0" y="0"/>
                </a:moveTo>
                <a:lnTo>
                  <a:pt x="3911" y="20497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3" name="object 1613"/>
          <p:cNvSpPr/>
          <p:nvPr/>
        </p:nvSpPr>
        <p:spPr>
          <a:xfrm>
            <a:off x="2395481" y="3070339"/>
            <a:ext cx="30759" cy="3911"/>
          </a:xfrm>
          <a:custGeom>
            <a:avLst/>
            <a:gdLst/>
            <a:ahLst/>
            <a:cxnLst/>
            <a:rect l="l" t="t" r="r" b="b"/>
            <a:pathLst>
              <a:path w="30759" h="3911">
                <a:moveTo>
                  <a:pt x="30759" y="228"/>
                </a:moveTo>
                <a:lnTo>
                  <a:pt x="15087" y="0"/>
                </a:lnTo>
                <a:lnTo>
                  <a:pt x="0" y="3911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4" name="object 1614"/>
          <p:cNvSpPr/>
          <p:nvPr/>
        </p:nvSpPr>
        <p:spPr>
          <a:xfrm>
            <a:off x="2414604" y="3185078"/>
            <a:ext cx="1612" cy="228"/>
          </a:xfrm>
          <a:custGeom>
            <a:avLst/>
            <a:gdLst/>
            <a:ahLst/>
            <a:cxnLst/>
            <a:rect l="l" t="t" r="r" b="b"/>
            <a:pathLst>
              <a:path w="1612" h="228">
                <a:moveTo>
                  <a:pt x="0" y="0"/>
                </a:moveTo>
                <a:lnTo>
                  <a:pt x="1612" y="228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5" name="object 1615"/>
          <p:cNvSpPr/>
          <p:nvPr/>
        </p:nvSpPr>
        <p:spPr>
          <a:xfrm>
            <a:off x="2426355" y="3181046"/>
            <a:ext cx="11633" cy="3111"/>
          </a:xfrm>
          <a:custGeom>
            <a:avLst/>
            <a:gdLst/>
            <a:ahLst/>
            <a:cxnLst/>
            <a:rect l="l" t="t" r="r" b="b"/>
            <a:pathLst>
              <a:path w="11633" h="3111">
                <a:moveTo>
                  <a:pt x="11633" y="0"/>
                </a:moveTo>
                <a:lnTo>
                  <a:pt x="5638" y="2413"/>
                </a:lnTo>
                <a:lnTo>
                  <a:pt x="0" y="3111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6" name="object 1616"/>
          <p:cNvSpPr/>
          <p:nvPr/>
        </p:nvSpPr>
        <p:spPr>
          <a:xfrm>
            <a:off x="2409762" y="3144993"/>
            <a:ext cx="2997" cy="18427"/>
          </a:xfrm>
          <a:custGeom>
            <a:avLst/>
            <a:gdLst/>
            <a:ahLst/>
            <a:cxnLst/>
            <a:rect l="l" t="t" r="r" b="b"/>
            <a:pathLst>
              <a:path w="2997" h="18427">
                <a:moveTo>
                  <a:pt x="1269" y="18427"/>
                </a:moveTo>
                <a:lnTo>
                  <a:pt x="2997" y="16002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7" name="object 1617"/>
          <p:cNvSpPr/>
          <p:nvPr/>
        </p:nvSpPr>
        <p:spPr>
          <a:xfrm>
            <a:off x="2408727" y="3139808"/>
            <a:ext cx="3225" cy="16814"/>
          </a:xfrm>
          <a:custGeom>
            <a:avLst/>
            <a:gdLst/>
            <a:ahLst/>
            <a:cxnLst/>
            <a:rect l="l" t="t" r="r" b="b"/>
            <a:pathLst>
              <a:path w="3225" h="16814">
                <a:moveTo>
                  <a:pt x="3225" y="16814"/>
                </a:move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8" name="object 1618"/>
          <p:cNvSpPr/>
          <p:nvPr/>
        </p:nvSpPr>
        <p:spPr>
          <a:xfrm>
            <a:off x="2407000" y="3139799"/>
            <a:ext cx="1727" cy="2540"/>
          </a:xfrm>
          <a:custGeom>
            <a:avLst/>
            <a:gdLst/>
            <a:ahLst/>
            <a:cxnLst/>
            <a:rect l="l" t="t" r="r" b="b"/>
            <a:pathLst>
              <a:path w="1727" h="2539">
                <a:moveTo>
                  <a:pt x="0" y="2540"/>
                </a:moveTo>
                <a:lnTo>
                  <a:pt x="1727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9" name="object 1619"/>
          <p:cNvSpPr/>
          <p:nvPr/>
        </p:nvSpPr>
        <p:spPr>
          <a:xfrm>
            <a:off x="2416215" y="3176897"/>
            <a:ext cx="30060" cy="7721"/>
          </a:xfrm>
          <a:custGeom>
            <a:avLst/>
            <a:gdLst/>
            <a:ahLst/>
            <a:cxnLst/>
            <a:rect l="l" t="t" r="r" b="b"/>
            <a:pathLst>
              <a:path w="30060" h="7721">
                <a:moveTo>
                  <a:pt x="0" y="7721"/>
                </a:moveTo>
                <a:lnTo>
                  <a:pt x="15557" y="5880"/>
                </a:lnTo>
                <a:lnTo>
                  <a:pt x="3006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0" name="object 1620"/>
          <p:cNvSpPr/>
          <p:nvPr/>
        </p:nvSpPr>
        <p:spPr>
          <a:xfrm>
            <a:off x="2416220" y="3184503"/>
            <a:ext cx="7023" cy="800"/>
          </a:xfrm>
          <a:custGeom>
            <a:avLst/>
            <a:gdLst/>
            <a:ahLst/>
            <a:cxnLst/>
            <a:rect l="l" t="t" r="r" b="b"/>
            <a:pathLst>
              <a:path w="7023" h="800">
                <a:moveTo>
                  <a:pt x="7023" y="0"/>
                </a:moveTo>
                <a:lnTo>
                  <a:pt x="0" y="80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1" name="object 1621"/>
          <p:cNvSpPr/>
          <p:nvPr/>
        </p:nvSpPr>
        <p:spPr>
          <a:xfrm>
            <a:off x="2425895" y="3112394"/>
            <a:ext cx="12090" cy="2298"/>
          </a:xfrm>
          <a:custGeom>
            <a:avLst/>
            <a:gdLst/>
            <a:ahLst/>
            <a:cxnLst/>
            <a:rect l="l" t="t" r="r" b="b"/>
            <a:pathLst>
              <a:path w="12090" h="2298">
                <a:moveTo>
                  <a:pt x="0" y="2298"/>
                </a:moveTo>
                <a:lnTo>
                  <a:pt x="12090" y="0"/>
                </a:lnTo>
                <a:lnTo>
                  <a:pt x="0" y="2298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2" name="object 1622"/>
          <p:cNvSpPr/>
          <p:nvPr/>
        </p:nvSpPr>
        <p:spPr>
          <a:xfrm>
            <a:off x="2421976" y="3091074"/>
            <a:ext cx="1612" cy="2540"/>
          </a:xfrm>
          <a:custGeom>
            <a:avLst/>
            <a:gdLst/>
            <a:ahLst/>
            <a:cxnLst/>
            <a:rect l="l" t="t" r="r" b="b"/>
            <a:pathLst>
              <a:path w="1612" h="2539">
                <a:moveTo>
                  <a:pt x="1612" y="0"/>
                </a:moveTo>
                <a:lnTo>
                  <a:pt x="0" y="254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3" name="object 1623"/>
          <p:cNvSpPr/>
          <p:nvPr/>
        </p:nvSpPr>
        <p:spPr>
          <a:xfrm>
            <a:off x="2420938" y="3069762"/>
            <a:ext cx="5422" cy="114"/>
          </a:xfrm>
          <a:custGeom>
            <a:avLst/>
            <a:gdLst/>
            <a:ahLst/>
            <a:cxnLst/>
            <a:rect l="l" t="t" r="r" b="b"/>
            <a:pathLst>
              <a:path w="5422" h="114">
                <a:moveTo>
                  <a:pt x="0" y="0"/>
                </a:moveTo>
                <a:lnTo>
                  <a:pt x="5422" y="114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4" name="object 1624"/>
          <p:cNvSpPr/>
          <p:nvPr/>
        </p:nvSpPr>
        <p:spPr>
          <a:xfrm>
            <a:off x="2437988" y="3177477"/>
            <a:ext cx="8636" cy="3568"/>
          </a:xfrm>
          <a:custGeom>
            <a:avLst/>
            <a:gdLst/>
            <a:ahLst/>
            <a:cxnLst/>
            <a:rect l="l" t="t" r="r" b="b"/>
            <a:pathLst>
              <a:path w="8636" h="3568">
                <a:moveTo>
                  <a:pt x="0" y="3568"/>
                </a:moveTo>
                <a:lnTo>
                  <a:pt x="8636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5" name="object 1625"/>
          <p:cNvSpPr/>
          <p:nvPr/>
        </p:nvSpPr>
        <p:spPr>
          <a:xfrm>
            <a:off x="2429929" y="3135886"/>
            <a:ext cx="3911" cy="21082"/>
          </a:xfrm>
          <a:custGeom>
            <a:avLst/>
            <a:gdLst/>
            <a:ahLst/>
            <a:cxnLst/>
            <a:rect l="l" t="t" r="r" b="b"/>
            <a:pathLst>
              <a:path w="3911" h="21081">
                <a:moveTo>
                  <a:pt x="3911" y="21081"/>
                </a:moveTo>
                <a:lnTo>
                  <a:pt x="0" y="0"/>
                </a:lnTo>
                <a:lnTo>
                  <a:pt x="2527" y="1727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6" name="object 1626"/>
          <p:cNvSpPr/>
          <p:nvPr/>
        </p:nvSpPr>
        <p:spPr>
          <a:xfrm>
            <a:off x="2429924" y="3131860"/>
            <a:ext cx="21082" cy="4025"/>
          </a:xfrm>
          <a:custGeom>
            <a:avLst/>
            <a:gdLst/>
            <a:ahLst/>
            <a:cxnLst/>
            <a:rect l="l" t="t" r="r" b="b"/>
            <a:pathLst>
              <a:path w="21081" h="4025">
                <a:moveTo>
                  <a:pt x="0" y="4025"/>
                </a:moveTo>
                <a:lnTo>
                  <a:pt x="21082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7" name="object 1627"/>
          <p:cNvSpPr/>
          <p:nvPr/>
        </p:nvSpPr>
        <p:spPr>
          <a:xfrm>
            <a:off x="2427621" y="3108244"/>
            <a:ext cx="21196" cy="3911"/>
          </a:xfrm>
          <a:custGeom>
            <a:avLst/>
            <a:gdLst/>
            <a:ahLst/>
            <a:cxnLst/>
            <a:rect l="l" t="t" r="r" b="b"/>
            <a:pathLst>
              <a:path w="21196" h="3911">
                <a:moveTo>
                  <a:pt x="0" y="3911"/>
                </a:moveTo>
                <a:lnTo>
                  <a:pt x="20967" y="0"/>
                </a:lnTo>
                <a:lnTo>
                  <a:pt x="21196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8" name="object 1628"/>
          <p:cNvSpPr/>
          <p:nvPr/>
        </p:nvSpPr>
        <p:spPr>
          <a:xfrm>
            <a:off x="2449624" y="3156618"/>
            <a:ext cx="17513" cy="18440"/>
          </a:xfrm>
          <a:custGeom>
            <a:avLst/>
            <a:gdLst/>
            <a:ahLst/>
            <a:cxnLst/>
            <a:rect l="l" t="t" r="r" b="b"/>
            <a:pathLst>
              <a:path w="17513" h="18440">
                <a:moveTo>
                  <a:pt x="0" y="18440"/>
                </a:moveTo>
                <a:lnTo>
                  <a:pt x="9448" y="11061"/>
                </a:lnTo>
                <a:lnTo>
                  <a:pt x="17513" y="0"/>
                </a:lnTo>
                <a:lnTo>
                  <a:pt x="11747" y="795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9" name="object 1629"/>
          <p:cNvSpPr/>
          <p:nvPr/>
        </p:nvSpPr>
        <p:spPr>
          <a:xfrm>
            <a:off x="2437994" y="3110776"/>
            <a:ext cx="9093" cy="1612"/>
          </a:xfrm>
          <a:custGeom>
            <a:avLst/>
            <a:gdLst/>
            <a:ahLst/>
            <a:cxnLst/>
            <a:rect l="l" t="t" r="r" b="b"/>
            <a:pathLst>
              <a:path w="9093" h="1612">
                <a:moveTo>
                  <a:pt x="9093" y="0"/>
                </a:moveTo>
                <a:lnTo>
                  <a:pt x="0" y="1612"/>
                </a:lnTo>
                <a:lnTo>
                  <a:pt x="9093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0" name="object 1630"/>
          <p:cNvSpPr/>
          <p:nvPr/>
        </p:nvSpPr>
        <p:spPr>
          <a:xfrm>
            <a:off x="2457458" y="3168378"/>
            <a:ext cx="800" cy="571"/>
          </a:xfrm>
          <a:custGeom>
            <a:avLst/>
            <a:gdLst/>
            <a:ahLst/>
            <a:cxnLst/>
            <a:rect l="l" t="t" r="r" b="b"/>
            <a:pathLst>
              <a:path w="800" h="571">
                <a:moveTo>
                  <a:pt x="0" y="571"/>
                </a:moveTo>
                <a:lnTo>
                  <a:pt x="80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1" name="object 1631"/>
          <p:cNvSpPr/>
          <p:nvPr/>
        </p:nvSpPr>
        <p:spPr>
          <a:xfrm>
            <a:off x="2468862" y="3135655"/>
            <a:ext cx="5524" cy="18211"/>
          </a:xfrm>
          <a:custGeom>
            <a:avLst/>
            <a:gdLst/>
            <a:ahLst/>
            <a:cxnLst/>
            <a:rect l="l" t="t" r="r" b="b"/>
            <a:pathLst>
              <a:path w="5524" h="18211">
                <a:moveTo>
                  <a:pt x="3340" y="9334"/>
                </a:moveTo>
                <a:lnTo>
                  <a:pt x="0" y="18211"/>
                </a:lnTo>
                <a:lnTo>
                  <a:pt x="5181" y="4495"/>
                </a:lnTo>
                <a:lnTo>
                  <a:pt x="5524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2" name="object 1632"/>
          <p:cNvSpPr/>
          <p:nvPr/>
        </p:nvSpPr>
        <p:spPr>
          <a:xfrm>
            <a:off x="2468403" y="3153860"/>
            <a:ext cx="457" cy="1155"/>
          </a:xfrm>
          <a:custGeom>
            <a:avLst/>
            <a:gdLst/>
            <a:ahLst/>
            <a:cxnLst/>
            <a:rect l="l" t="t" r="r" b="b"/>
            <a:pathLst>
              <a:path w="457" h="1155">
                <a:moveTo>
                  <a:pt x="457" y="0"/>
                </a:moveTo>
                <a:lnTo>
                  <a:pt x="0" y="1155"/>
                </a:lnTo>
                <a:lnTo>
                  <a:pt x="457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3" name="object 1633"/>
          <p:cNvSpPr/>
          <p:nvPr/>
        </p:nvSpPr>
        <p:spPr>
          <a:xfrm>
            <a:off x="2467135" y="3155010"/>
            <a:ext cx="1270" cy="1612"/>
          </a:xfrm>
          <a:custGeom>
            <a:avLst/>
            <a:gdLst/>
            <a:ahLst/>
            <a:cxnLst/>
            <a:rect l="l" t="t" r="r" b="b"/>
            <a:pathLst>
              <a:path w="1269" h="1612">
                <a:moveTo>
                  <a:pt x="0" y="1612"/>
                </a:moveTo>
                <a:lnTo>
                  <a:pt x="127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4" name="object 1634"/>
          <p:cNvSpPr/>
          <p:nvPr/>
        </p:nvSpPr>
        <p:spPr>
          <a:xfrm>
            <a:off x="2471621" y="3107325"/>
            <a:ext cx="1384" cy="4597"/>
          </a:xfrm>
          <a:custGeom>
            <a:avLst/>
            <a:gdLst/>
            <a:ahLst/>
            <a:cxnLst/>
            <a:rect l="l" t="t" r="r" b="b"/>
            <a:pathLst>
              <a:path w="1384" h="4597">
                <a:moveTo>
                  <a:pt x="1041" y="2641"/>
                </a:moveTo>
                <a:lnTo>
                  <a:pt x="1384" y="4597"/>
                </a:lnTo>
                <a:lnTo>
                  <a:pt x="812" y="1485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5" name="object 1635"/>
          <p:cNvSpPr/>
          <p:nvPr/>
        </p:nvSpPr>
        <p:spPr>
          <a:xfrm>
            <a:off x="2472086" y="3109040"/>
            <a:ext cx="2882" cy="15328"/>
          </a:xfrm>
          <a:custGeom>
            <a:avLst/>
            <a:gdLst/>
            <a:ahLst/>
            <a:cxnLst/>
            <a:rect l="l" t="t" r="r" b="b"/>
            <a:pathLst>
              <a:path w="2882" h="15328">
                <a:moveTo>
                  <a:pt x="2882" y="15328"/>
                </a:moveTo>
                <a:lnTo>
                  <a:pt x="1612" y="7607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6" name="object 1636"/>
          <p:cNvSpPr/>
          <p:nvPr/>
        </p:nvSpPr>
        <p:spPr>
          <a:xfrm>
            <a:off x="2465407" y="3094647"/>
            <a:ext cx="228" cy="342"/>
          </a:xfrm>
          <a:custGeom>
            <a:avLst/>
            <a:gdLst/>
            <a:ahLst/>
            <a:cxnLst/>
            <a:rect l="l" t="t" r="r" b="b"/>
            <a:pathLst>
              <a:path w="228" h="342">
                <a:moveTo>
                  <a:pt x="0" y="0"/>
                </a:moveTo>
                <a:lnTo>
                  <a:pt x="228" y="342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7" name="object 1637"/>
          <p:cNvSpPr/>
          <p:nvPr/>
        </p:nvSpPr>
        <p:spPr>
          <a:xfrm>
            <a:off x="2465407" y="3094647"/>
            <a:ext cx="228" cy="342"/>
          </a:xfrm>
          <a:custGeom>
            <a:avLst/>
            <a:gdLst/>
            <a:ahLst/>
            <a:cxnLst/>
            <a:rect l="l" t="t" r="r" b="b"/>
            <a:pathLst>
              <a:path w="228" h="342">
                <a:moveTo>
                  <a:pt x="0" y="0"/>
                </a:moveTo>
                <a:lnTo>
                  <a:pt x="228" y="342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8" name="object 1638"/>
          <p:cNvSpPr/>
          <p:nvPr/>
        </p:nvSpPr>
        <p:spPr>
          <a:xfrm>
            <a:off x="2474047" y="3124362"/>
            <a:ext cx="1384" cy="15786"/>
          </a:xfrm>
          <a:custGeom>
            <a:avLst/>
            <a:gdLst/>
            <a:ahLst/>
            <a:cxnLst/>
            <a:rect l="l" t="t" r="r" b="b"/>
            <a:pathLst>
              <a:path w="1384" h="15786">
                <a:moveTo>
                  <a:pt x="0" y="15786"/>
                </a:moveTo>
                <a:lnTo>
                  <a:pt x="1384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9" name="object 1639"/>
          <p:cNvSpPr/>
          <p:nvPr/>
        </p:nvSpPr>
        <p:spPr>
          <a:xfrm>
            <a:off x="2473938" y="3116652"/>
            <a:ext cx="1485" cy="16586"/>
          </a:xfrm>
          <a:custGeom>
            <a:avLst/>
            <a:gdLst/>
            <a:ahLst/>
            <a:cxnLst/>
            <a:rect l="l" t="t" r="r" b="b"/>
            <a:pathLst>
              <a:path w="1485" h="16586">
                <a:moveTo>
                  <a:pt x="685" y="16586"/>
                </a:moveTo>
                <a:lnTo>
                  <a:pt x="1485" y="7708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0" name="object 1640"/>
          <p:cNvSpPr/>
          <p:nvPr/>
        </p:nvSpPr>
        <p:spPr>
          <a:xfrm>
            <a:off x="2473012" y="3111925"/>
            <a:ext cx="1841" cy="9677"/>
          </a:xfrm>
          <a:custGeom>
            <a:avLst/>
            <a:gdLst/>
            <a:ahLst/>
            <a:cxnLst/>
            <a:rect l="l" t="t" r="r" b="b"/>
            <a:pathLst>
              <a:path w="1841" h="9677">
                <a:moveTo>
                  <a:pt x="1841" y="9677"/>
                </a:move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1" name="object 1641"/>
          <p:cNvSpPr/>
          <p:nvPr/>
        </p:nvSpPr>
        <p:spPr>
          <a:xfrm>
            <a:off x="1284649" y="2245047"/>
            <a:ext cx="114351" cy="647077"/>
          </a:xfrm>
          <a:custGeom>
            <a:avLst/>
            <a:gdLst/>
            <a:ahLst/>
            <a:cxnLst/>
            <a:rect l="l" t="t" r="r" b="b"/>
            <a:pathLst>
              <a:path w="114351" h="647077">
                <a:moveTo>
                  <a:pt x="114351" y="647077"/>
                </a:moveTo>
                <a:lnTo>
                  <a:pt x="106125" y="632741"/>
                </a:lnTo>
                <a:lnTo>
                  <a:pt x="99868" y="621663"/>
                </a:lnTo>
                <a:lnTo>
                  <a:pt x="94894" y="612490"/>
                </a:lnTo>
                <a:lnTo>
                  <a:pt x="90515" y="603868"/>
                </a:lnTo>
                <a:lnTo>
                  <a:pt x="86042" y="594441"/>
                </a:lnTo>
                <a:lnTo>
                  <a:pt x="80789" y="582857"/>
                </a:lnTo>
                <a:lnTo>
                  <a:pt x="74143" y="567931"/>
                </a:lnTo>
                <a:lnTo>
                  <a:pt x="67444" y="552850"/>
                </a:lnTo>
                <a:lnTo>
                  <a:pt x="62378" y="541219"/>
                </a:lnTo>
                <a:lnTo>
                  <a:pt x="58393" y="531604"/>
                </a:lnTo>
                <a:lnTo>
                  <a:pt x="54936" y="522575"/>
                </a:lnTo>
                <a:lnTo>
                  <a:pt x="51456" y="512698"/>
                </a:lnTo>
                <a:lnTo>
                  <a:pt x="47401" y="500542"/>
                </a:lnTo>
                <a:lnTo>
                  <a:pt x="42469" y="485444"/>
                </a:lnTo>
                <a:lnTo>
                  <a:pt x="37329" y="469756"/>
                </a:lnTo>
                <a:lnTo>
                  <a:pt x="33469" y="457669"/>
                </a:lnTo>
                <a:lnTo>
                  <a:pt x="30481" y="447702"/>
                </a:lnTo>
                <a:lnTo>
                  <a:pt x="27960" y="438371"/>
                </a:lnTo>
                <a:lnTo>
                  <a:pt x="25498" y="428195"/>
                </a:lnTo>
                <a:lnTo>
                  <a:pt x="22688" y="415689"/>
                </a:lnTo>
                <a:lnTo>
                  <a:pt x="19304" y="400202"/>
                </a:lnTo>
                <a:lnTo>
                  <a:pt x="15856" y="384081"/>
                </a:lnTo>
                <a:lnTo>
                  <a:pt x="13289" y="371670"/>
                </a:lnTo>
                <a:lnTo>
                  <a:pt x="11362" y="361452"/>
                </a:lnTo>
                <a:lnTo>
                  <a:pt x="9830" y="351908"/>
                </a:lnTo>
                <a:lnTo>
                  <a:pt x="8449" y="341521"/>
                </a:lnTo>
                <a:lnTo>
                  <a:pt x="6976" y="328773"/>
                </a:lnTo>
                <a:lnTo>
                  <a:pt x="5258" y="312991"/>
                </a:lnTo>
                <a:lnTo>
                  <a:pt x="3457" y="296581"/>
                </a:lnTo>
                <a:lnTo>
                  <a:pt x="2163" y="283958"/>
                </a:lnTo>
                <a:lnTo>
                  <a:pt x="1283" y="273588"/>
                </a:lnTo>
                <a:lnTo>
                  <a:pt x="727" y="263940"/>
                </a:lnTo>
                <a:lnTo>
                  <a:pt x="400" y="253479"/>
                </a:lnTo>
                <a:lnTo>
                  <a:pt x="213" y="240674"/>
                </a:lnTo>
                <a:lnTo>
                  <a:pt x="77" y="224751"/>
                </a:lnTo>
                <a:lnTo>
                  <a:pt x="0" y="208289"/>
                </a:lnTo>
                <a:lnTo>
                  <a:pt x="24" y="195633"/>
                </a:lnTo>
                <a:lnTo>
                  <a:pt x="222" y="185247"/>
                </a:lnTo>
                <a:lnTo>
                  <a:pt x="665" y="175596"/>
                </a:lnTo>
                <a:lnTo>
                  <a:pt x="1425" y="165145"/>
                </a:lnTo>
                <a:lnTo>
                  <a:pt x="2573" y="152356"/>
                </a:lnTo>
                <a:lnTo>
                  <a:pt x="4103" y="136512"/>
                </a:lnTo>
                <a:lnTo>
                  <a:pt x="5748" y="120096"/>
                </a:lnTo>
                <a:lnTo>
                  <a:pt x="7137" y="107509"/>
                </a:lnTo>
                <a:lnTo>
                  <a:pt x="8471" y="97216"/>
                </a:lnTo>
                <a:lnTo>
                  <a:pt x="9951" y="87682"/>
                </a:lnTo>
                <a:lnTo>
                  <a:pt x="11780" y="77372"/>
                </a:lnTo>
                <a:lnTo>
                  <a:pt x="14159" y="64752"/>
                </a:lnTo>
                <a:lnTo>
                  <a:pt x="17120" y="49187"/>
                </a:lnTo>
                <a:lnTo>
                  <a:pt x="19927" y="34448"/>
                </a:lnTo>
                <a:lnTo>
                  <a:pt x="22194" y="24280"/>
                </a:lnTo>
                <a:lnTo>
                  <a:pt x="25068" y="14257"/>
                </a:lnTo>
                <a:lnTo>
                  <a:pt x="2968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2" name="object 1642"/>
          <p:cNvSpPr/>
          <p:nvPr/>
        </p:nvSpPr>
        <p:spPr>
          <a:xfrm>
            <a:off x="1381836" y="1750382"/>
            <a:ext cx="286956" cy="319443"/>
          </a:xfrm>
          <a:custGeom>
            <a:avLst/>
            <a:gdLst/>
            <a:ahLst/>
            <a:cxnLst/>
            <a:rect l="l" t="t" r="r" b="b"/>
            <a:pathLst>
              <a:path w="286956" h="319443">
                <a:moveTo>
                  <a:pt x="0" y="319443"/>
                </a:moveTo>
                <a:lnTo>
                  <a:pt x="4973" y="307611"/>
                </a:lnTo>
                <a:lnTo>
                  <a:pt x="11101" y="296871"/>
                </a:lnTo>
                <a:lnTo>
                  <a:pt x="11518" y="296176"/>
                </a:lnTo>
                <a:lnTo>
                  <a:pt x="19839" y="282023"/>
                </a:lnTo>
                <a:lnTo>
                  <a:pt x="26184" y="271110"/>
                </a:lnTo>
                <a:lnTo>
                  <a:pt x="31406" y="262196"/>
                </a:lnTo>
                <a:lnTo>
                  <a:pt x="36358" y="254039"/>
                </a:lnTo>
                <a:lnTo>
                  <a:pt x="41895" y="245397"/>
                </a:lnTo>
                <a:lnTo>
                  <a:pt x="48869" y="235026"/>
                </a:lnTo>
                <a:lnTo>
                  <a:pt x="58135" y="221684"/>
                </a:lnTo>
                <a:lnTo>
                  <a:pt x="67904" y="207782"/>
                </a:lnTo>
                <a:lnTo>
                  <a:pt x="75266" y="197445"/>
                </a:lnTo>
                <a:lnTo>
                  <a:pt x="81444" y="189073"/>
                </a:lnTo>
                <a:lnTo>
                  <a:pt x="87390" y="181458"/>
                </a:lnTo>
                <a:lnTo>
                  <a:pt x="94057" y="173388"/>
                </a:lnTo>
                <a:lnTo>
                  <a:pt x="102397" y="163653"/>
                </a:lnTo>
                <a:lnTo>
                  <a:pt x="112776" y="151714"/>
                </a:lnTo>
                <a:lnTo>
                  <a:pt x="123612" y="139253"/>
                </a:lnTo>
                <a:lnTo>
                  <a:pt x="132005" y="129736"/>
                </a:lnTo>
                <a:lnTo>
                  <a:pt x="139019" y="122054"/>
                </a:lnTo>
                <a:lnTo>
                  <a:pt x="145720" y="115098"/>
                </a:lnTo>
                <a:lnTo>
                  <a:pt x="153176" y="107759"/>
                </a:lnTo>
                <a:lnTo>
                  <a:pt x="162451" y="98929"/>
                </a:lnTo>
                <a:lnTo>
                  <a:pt x="174066" y="88011"/>
                </a:lnTo>
                <a:lnTo>
                  <a:pt x="186138" y="76770"/>
                </a:lnTo>
                <a:lnTo>
                  <a:pt x="195485" y="68232"/>
                </a:lnTo>
                <a:lnTo>
                  <a:pt x="203274" y="61377"/>
                </a:lnTo>
                <a:lnTo>
                  <a:pt x="210672" y="55186"/>
                </a:lnTo>
                <a:lnTo>
                  <a:pt x="218846" y="48640"/>
                </a:lnTo>
                <a:lnTo>
                  <a:pt x="228964" y="40720"/>
                </a:lnTo>
                <a:lnTo>
                  <a:pt x="241452" y="30988"/>
                </a:lnTo>
                <a:lnTo>
                  <a:pt x="253555" y="21672"/>
                </a:lnTo>
                <a:lnTo>
                  <a:pt x="262185" y="15371"/>
                </a:lnTo>
                <a:lnTo>
                  <a:pt x="270566" y="9882"/>
                </a:lnTo>
                <a:lnTo>
                  <a:pt x="281925" y="2999"/>
                </a:lnTo>
                <a:lnTo>
                  <a:pt x="286956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3" name="object 1643"/>
          <p:cNvSpPr/>
          <p:nvPr/>
        </p:nvSpPr>
        <p:spPr>
          <a:xfrm>
            <a:off x="1643917" y="3161691"/>
            <a:ext cx="245262" cy="121424"/>
          </a:xfrm>
          <a:custGeom>
            <a:avLst/>
            <a:gdLst/>
            <a:ahLst/>
            <a:cxnLst/>
            <a:rect l="l" t="t" r="r" b="b"/>
            <a:pathLst>
              <a:path w="245262" h="121424">
                <a:moveTo>
                  <a:pt x="0" y="0"/>
                </a:moveTo>
                <a:lnTo>
                  <a:pt x="12899" y="9643"/>
                </a:lnTo>
                <a:lnTo>
                  <a:pt x="22526" y="16663"/>
                </a:lnTo>
                <a:lnTo>
                  <a:pt x="30689" y="22260"/>
                </a:lnTo>
                <a:lnTo>
                  <a:pt x="39196" y="27635"/>
                </a:lnTo>
                <a:lnTo>
                  <a:pt x="49855" y="33992"/>
                </a:lnTo>
                <a:lnTo>
                  <a:pt x="61861" y="41008"/>
                </a:lnTo>
                <a:lnTo>
                  <a:pt x="76095" y="49356"/>
                </a:lnTo>
                <a:lnTo>
                  <a:pt x="87067" y="55716"/>
                </a:lnTo>
                <a:lnTo>
                  <a:pt x="96142" y="60794"/>
                </a:lnTo>
                <a:lnTo>
                  <a:pt x="104685" y="65296"/>
                </a:lnTo>
                <a:lnTo>
                  <a:pt x="114062" y="69928"/>
                </a:lnTo>
                <a:lnTo>
                  <a:pt x="125638" y="75393"/>
                </a:lnTo>
                <a:lnTo>
                  <a:pt x="140195" y="82130"/>
                </a:lnTo>
                <a:lnTo>
                  <a:pt x="155050" y="88890"/>
                </a:lnTo>
                <a:lnTo>
                  <a:pt x="166551" y="93911"/>
                </a:lnTo>
                <a:lnTo>
                  <a:pt x="176076" y="97818"/>
                </a:lnTo>
                <a:lnTo>
                  <a:pt x="184999" y="101232"/>
                </a:lnTo>
                <a:lnTo>
                  <a:pt x="194699" y="104777"/>
                </a:lnTo>
                <a:lnTo>
                  <a:pt x="206551" y="109075"/>
                </a:lnTo>
                <a:lnTo>
                  <a:pt x="221932" y="114749"/>
                </a:lnTo>
                <a:lnTo>
                  <a:pt x="222224" y="114858"/>
                </a:lnTo>
                <a:lnTo>
                  <a:pt x="233273" y="118998"/>
                </a:lnTo>
                <a:lnTo>
                  <a:pt x="233629" y="119126"/>
                </a:lnTo>
                <a:lnTo>
                  <a:pt x="245262" y="121424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4" name="object 1644"/>
          <p:cNvSpPr/>
          <p:nvPr/>
        </p:nvSpPr>
        <p:spPr>
          <a:xfrm>
            <a:off x="1667301" y="1620315"/>
            <a:ext cx="326936" cy="131102"/>
          </a:xfrm>
          <a:custGeom>
            <a:avLst/>
            <a:gdLst/>
            <a:ahLst/>
            <a:cxnLst/>
            <a:rect l="l" t="t" r="r" b="b"/>
            <a:pathLst>
              <a:path w="326936" h="131102">
                <a:moveTo>
                  <a:pt x="326936" y="0"/>
                </a:moveTo>
                <a:lnTo>
                  <a:pt x="311810" y="1923"/>
                </a:lnTo>
                <a:lnTo>
                  <a:pt x="301283" y="3546"/>
                </a:lnTo>
                <a:lnTo>
                  <a:pt x="291472" y="5607"/>
                </a:lnTo>
                <a:lnTo>
                  <a:pt x="278497" y="8841"/>
                </a:lnTo>
                <a:lnTo>
                  <a:pt x="273024" y="10248"/>
                </a:lnTo>
                <a:lnTo>
                  <a:pt x="257029" y="14360"/>
                </a:lnTo>
                <a:lnTo>
                  <a:pt x="244801" y="17629"/>
                </a:lnTo>
                <a:lnTo>
                  <a:pt x="234837" y="20465"/>
                </a:lnTo>
                <a:lnTo>
                  <a:pt x="225634" y="23282"/>
                </a:lnTo>
                <a:lnTo>
                  <a:pt x="215690" y="26492"/>
                </a:lnTo>
                <a:lnTo>
                  <a:pt x="203502" y="30507"/>
                </a:lnTo>
                <a:lnTo>
                  <a:pt x="188353" y="35483"/>
                </a:lnTo>
                <a:lnTo>
                  <a:pt x="174555" y="40136"/>
                </a:lnTo>
                <a:lnTo>
                  <a:pt x="165218" y="43706"/>
                </a:lnTo>
                <a:lnTo>
                  <a:pt x="154457" y="48201"/>
                </a:lnTo>
                <a:lnTo>
                  <a:pt x="147104" y="51257"/>
                </a:lnTo>
                <a:lnTo>
                  <a:pt x="133639" y="56805"/>
                </a:lnTo>
                <a:lnTo>
                  <a:pt x="124457" y="60660"/>
                </a:lnTo>
                <a:lnTo>
                  <a:pt x="114160" y="65500"/>
                </a:lnTo>
                <a:lnTo>
                  <a:pt x="106679" y="69240"/>
                </a:lnTo>
                <a:lnTo>
                  <a:pt x="91925" y="76726"/>
                </a:lnTo>
                <a:lnTo>
                  <a:pt x="80642" y="82490"/>
                </a:lnTo>
                <a:lnTo>
                  <a:pt x="71458" y="87282"/>
                </a:lnTo>
                <a:lnTo>
                  <a:pt x="63001" y="91852"/>
                </a:lnTo>
                <a:lnTo>
                  <a:pt x="53896" y="96952"/>
                </a:lnTo>
                <a:lnTo>
                  <a:pt x="42771" y="103331"/>
                </a:lnTo>
                <a:lnTo>
                  <a:pt x="29032" y="111290"/>
                </a:lnTo>
                <a:lnTo>
                  <a:pt x="17178" y="118289"/>
                </a:lnTo>
                <a:lnTo>
                  <a:pt x="8868" y="124108"/>
                </a:lnTo>
                <a:lnTo>
                  <a:pt x="0" y="131102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5" name="object 1645"/>
          <p:cNvSpPr/>
          <p:nvPr/>
        </p:nvSpPr>
        <p:spPr>
          <a:xfrm>
            <a:off x="1841945" y="1737361"/>
            <a:ext cx="25806" cy="5181"/>
          </a:xfrm>
          <a:custGeom>
            <a:avLst/>
            <a:gdLst/>
            <a:ahLst/>
            <a:cxnLst/>
            <a:rect l="l" t="t" r="r" b="b"/>
            <a:pathLst>
              <a:path w="25806" h="5181">
                <a:moveTo>
                  <a:pt x="0" y="5181"/>
                </a:moveTo>
                <a:lnTo>
                  <a:pt x="685" y="4724"/>
                </a:lnTo>
                <a:lnTo>
                  <a:pt x="1498" y="4381"/>
                </a:lnTo>
                <a:lnTo>
                  <a:pt x="6565" y="2641"/>
                </a:lnTo>
                <a:lnTo>
                  <a:pt x="6680" y="1955"/>
                </a:lnTo>
                <a:lnTo>
                  <a:pt x="11633" y="1155"/>
                </a:lnTo>
                <a:lnTo>
                  <a:pt x="18427" y="0"/>
                </a:lnTo>
                <a:lnTo>
                  <a:pt x="18884" y="0"/>
                </a:lnTo>
                <a:lnTo>
                  <a:pt x="25806" y="228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6" name="object 1646"/>
          <p:cNvSpPr/>
          <p:nvPr/>
        </p:nvSpPr>
        <p:spPr>
          <a:xfrm>
            <a:off x="1889174" y="3283111"/>
            <a:ext cx="186855" cy="35483"/>
          </a:xfrm>
          <a:custGeom>
            <a:avLst/>
            <a:gdLst/>
            <a:ahLst/>
            <a:cxnLst/>
            <a:rect l="l" t="t" r="r" b="b"/>
            <a:pathLst>
              <a:path w="186855" h="35483">
                <a:moveTo>
                  <a:pt x="186855" y="35483"/>
                </a:moveTo>
                <a:lnTo>
                  <a:pt x="172781" y="35435"/>
                </a:lnTo>
                <a:lnTo>
                  <a:pt x="162800" y="34716"/>
                </a:lnTo>
                <a:lnTo>
                  <a:pt x="148958" y="32829"/>
                </a:lnTo>
                <a:lnTo>
                  <a:pt x="132592" y="30516"/>
                </a:lnTo>
                <a:lnTo>
                  <a:pt x="120037" y="28733"/>
                </a:lnTo>
                <a:lnTo>
                  <a:pt x="109778" y="27184"/>
                </a:lnTo>
                <a:lnTo>
                  <a:pt x="100302" y="25573"/>
                </a:lnTo>
                <a:lnTo>
                  <a:pt x="90093" y="23605"/>
                </a:lnTo>
                <a:lnTo>
                  <a:pt x="77639" y="20984"/>
                </a:lnTo>
                <a:lnTo>
                  <a:pt x="61861" y="17513"/>
                </a:lnTo>
                <a:lnTo>
                  <a:pt x="46530" y="14125"/>
                </a:lnTo>
                <a:lnTo>
                  <a:pt x="35553" y="11497"/>
                </a:lnTo>
                <a:lnTo>
                  <a:pt x="26166" y="8849"/>
                </a:lnTo>
                <a:lnTo>
                  <a:pt x="15604" y="5404"/>
                </a:lnTo>
                <a:lnTo>
                  <a:pt x="1099" y="383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7" name="object 1647"/>
          <p:cNvSpPr/>
          <p:nvPr/>
        </p:nvSpPr>
        <p:spPr>
          <a:xfrm>
            <a:off x="1994237" y="1606078"/>
            <a:ext cx="244690" cy="14236"/>
          </a:xfrm>
          <a:custGeom>
            <a:avLst/>
            <a:gdLst/>
            <a:ahLst/>
            <a:cxnLst/>
            <a:rect l="l" t="t" r="r" b="b"/>
            <a:pathLst>
              <a:path w="244690" h="14236">
                <a:moveTo>
                  <a:pt x="0" y="14236"/>
                </a:moveTo>
                <a:lnTo>
                  <a:pt x="13218" y="10855"/>
                </a:lnTo>
                <a:lnTo>
                  <a:pt x="23339" y="9132"/>
                </a:lnTo>
                <a:lnTo>
                  <a:pt x="32943" y="8013"/>
                </a:lnTo>
                <a:lnTo>
                  <a:pt x="49411" y="6141"/>
                </a:lnTo>
                <a:lnTo>
                  <a:pt x="62031" y="4659"/>
                </a:lnTo>
                <a:lnTo>
                  <a:pt x="72361" y="3495"/>
                </a:lnTo>
                <a:lnTo>
                  <a:pt x="81955" y="2579"/>
                </a:lnTo>
                <a:lnTo>
                  <a:pt x="92369" y="1840"/>
                </a:lnTo>
                <a:lnTo>
                  <a:pt x="105160" y="1209"/>
                </a:lnTo>
                <a:lnTo>
                  <a:pt x="120840" y="647"/>
                </a:lnTo>
                <a:lnTo>
                  <a:pt x="137312" y="190"/>
                </a:lnTo>
                <a:lnTo>
                  <a:pt x="149959" y="0"/>
                </a:lnTo>
                <a:lnTo>
                  <a:pt x="160324" y="57"/>
                </a:lnTo>
                <a:lnTo>
                  <a:pt x="169951" y="344"/>
                </a:lnTo>
                <a:lnTo>
                  <a:pt x="180383" y="843"/>
                </a:lnTo>
                <a:lnTo>
                  <a:pt x="193163" y="1537"/>
                </a:lnTo>
                <a:lnTo>
                  <a:pt x="209207" y="2375"/>
                </a:lnTo>
                <a:lnTo>
                  <a:pt x="223043" y="3149"/>
                </a:lnTo>
                <a:lnTo>
                  <a:pt x="233057" y="4490"/>
                </a:lnTo>
                <a:lnTo>
                  <a:pt x="244690" y="6756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8" name="object 1648"/>
          <p:cNvSpPr/>
          <p:nvPr/>
        </p:nvSpPr>
        <p:spPr>
          <a:xfrm>
            <a:off x="2227863" y="1611445"/>
            <a:ext cx="151726" cy="28346"/>
          </a:xfrm>
          <a:custGeom>
            <a:avLst/>
            <a:gdLst/>
            <a:ahLst/>
            <a:cxnLst/>
            <a:rect l="l" t="t" r="r" b="b"/>
            <a:pathLst>
              <a:path w="151726" h="28346">
                <a:moveTo>
                  <a:pt x="0" y="0"/>
                </a:moveTo>
                <a:lnTo>
                  <a:pt x="15668" y="1009"/>
                </a:lnTo>
                <a:lnTo>
                  <a:pt x="26872" y="1935"/>
                </a:lnTo>
                <a:lnTo>
                  <a:pt x="36532" y="3134"/>
                </a:lnTo>
                <a:lnTo>
                  <a:pt x="47571" y="4961"/>
                </a:lnTo>
                <a:lnTo>
                  <a:pt x="62911" y="7773"/>
                </a:lnTo>
                <a:lnTo>
                  <a:pt x="79403" y="10905"/>
                </a:lnTo>
                <a:lnTo>
                  <a:pt x="91745" y="13466"/>
                </a:lnTo>
                <a:lnTo>
                  <a:pt x="101791" y="15774"/>
                </a:lnTo>
                <a:lnTo>
                  <a:pt x="111065" y="18081"/>
                </a:lnTo>
                <a:lnTo>
                  <a:pt x="121088" y="20642"/>
                </a:lnTo>
                <a:lnTo>
                  <a:pt x="133382" y="23713"/>
                </a:lnTo>
                <a:lnTo>
                  <a:pt x="149415" y="27533"/>
                </a:lnTo>
                <a:lnTo>
                  <a:pt x="150571" y="27762"/>
                </a:lnTo>
                <a:lnTo>
                  <a:pt x="151726" y="28346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9" name="object 1649"/>
          <p:cNvSpPr/>
          <p:nvPr/>
        </p:nvSpPr>
        <p:spPr>
          <a:xfrm>
            <a:off x="2508032" y="3133241"/>
            <a:ext cx="170611" cy="106210"/>
          </a:xfrm>
          <a:custGeom>
            <a:avLst/>
            <a:gdLst/>
            <a:ahLst/>
            <a:cxnLst/>
            <a:rect l="l" t="t" r="r" b="b"/>
            <a:pathLst>
              <a:path w="170611" h="106210">
                <a:moveTo>
                  <a:pt x="0" y="106210"/>
                </a:moveTo>
                <a:lnTo>
                  <a:pt x="13768" y="100703"/>
                </a:lnTo>
                <a:lnTo>
                  <a:pt x="23094" y="96542"/>
                </a:lnTo>
                <a:lnTo>
                  <a:pt x="32748" y="91467"/>
                </a:lnTo>
                <a:lnTo>
                  <a:pt x="42849" y="85826"/>
                </a:lnTo>
                <a:lnTo>
                  <a:pt x="57252" y="77753"/>
                </a:lnTo>
                <a:lnTo>
                  <a:pt x="68291" y="71534"/>
                </a:lnTo>
                <a:lnTo>
                  <a:pt x="77275" y="66349"/>
                </a:lnTo>
                <a:lnTo>
                  <a:pt x="85513" y="61375"/>
                </a:lnTo>
                <a:lnTo>
                  <a:pt x="94312" y="55791"/>
                </a:lnTo>
                <a:lnTo>
                  <a:pt x="104982" y="48774"/>
                </a:lnTo>
                <a:lnTo>
                  <a:pt x="118313" y="39852"/>
                </a:lnTo>
                <a:lnTo>
                  <a:pt x="131385" y="31025"/>
                </a:lnTo>
                <a:lnTo>
                  <a:pt x="140705" y="24517"/>
                </a:lnTo>
                <a:lnTo>
                  <a:pt x="148472" y="18649"/>
                </a:lnTo>
                <a:lnTo>
                  <a:pt x="156887" y="11742"/>
                </a:lnTo>
                <a:lnTo>
                  <a:pt x="168150" y="2117"/>
                </a:lnTo>
                <a:lnTo>
                  <a:pt x="170611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0" name="object 1650"/>
          <p:cNvSpPr/>
          <p:nvPr/>
        </p:nvSpPr>
        <p:spPr>
          <a:xfrm>
            <a:off x="2566436" y="1719388"/>
            <a:ext cx="399516" cy="505498"/>
          </a:xfrm>
          <a:custGeom>
            <a:avLst/>
            <a:gdLst/>
            <a:ahLst/>
            <a:cxnLst/>
            <a:rect l="l" t="t" r="r" b="b"/>
            <a:pathLst>
              <a:path w="399516" h="505498">
                <a:moveTo>
                  <a:pt x="0" y="0"/>
                </a:moveTo>
                <a:lnTo>
                  <a:pt x="13785" y="7061"/>
                </a:lnTo>
                <a:lnTo>
                  <a:pt x="31826" y="17343"/>
                </a:lnTo>
                <a:lnTo>
                  <a:pt x="50685" y="29946"/>
                </a:lnTo>
                <a:lnTo>
                  <a:pt x="64375" y="39250"/>
                </a:lnTo>
                <a:lnTo>
                  <a:pt x="83381" y="52397"/>
                </a:lnTo>
                <a:lnTo>
                  <a:pt x="99406" y="64515"/>
                </a:lnTo>
                <a:lnTo>
                  <a:pt x="121653" y="82600"/>
                </a:lnTo>
                <a:lnTo>
                  <a:pt x="134414" y="93090"/>
                </a:lnTo>
                <a:lnTo>
                  <a:pt x="152031" y="108024"/>
                </a:lnTo>
                <a:lnTo>
                  <a:pt x="166692" y="121799"/>
                </a:lnTo>
                <a:lnTo>
                  <a:pt x="186969" y="142163"/>
                </a:lnTo>
                <a:lnTo>
                  <a:pt x="198534" y="153919"/>
                </a:lnTo>
                <a:lnTo>
                  <a:pt x="214475" y="170580"/>
                </a:lnTo>
                <a:lnTo>
                  <a:pt x="227666" y="185794"/>
                </a:lnTo>
                <a:lnTo>
                  <a:pt x="245719" y="208051"/>
                </a:lnTo>
                <a:lnTo>
                  <a:pt x="256010" y="220964"/>
                </a:lnTo>
                <a:lnTo>
                  <a:pt x="270133" y="239238"/>
                </a:lnTo>
                <a:lnTo>
                  <a:pt x="281643" y="255744"/>
                </a:lnTo>
                <a:lnTo>
                  <a:pt x="297332" y="279819"/>
                </a:lnTo>
                <a:lnTo>
                  <a:pt x="306246" y="293691"/>
                </a:lnTo>
                <a:lnTo>
                  <a:pt x="318436" y="313273"/>
                </a:lnTo>
                <a:lnTo>
                  <a:pt x="328216" y="330872"/>
                </a:lnTo>
                <a:lnTo>
                  <a:pt x="341337" y="356425"/>
                </a:lnTo>
                <a:lnTo>
                  <a:pt x="348773" y="371137"/>
                </a:lnTo>
                <a:lnTo>
                  <a:pt x="358839" y="391881"/>
                </a:lnTo>
                <a:lnTo>
                  <a:pt x="366730" y="410418"/>
                </a:lnTo>
                <a:lnTo>
                  <a:pt x="377164" y="437070"/>
                </a:lnTo>
                <a:lnTo>
                  <a:pt x="382979" y="452009"/>
                </a:lnTo>
                <a:lnTo>
                  <a:pt x="387119" y="463048"/>
                </a:lnTo>
                <a:lnTo>
                  <a:pt x="390298" y="472371"/>
                </a:lnTo>
                <a:lnTo>
                  <a:pt x="393231" y="482165"/>
                </a:lnTo>
                <a:lnTo>
                  <a:pt x="396630" y="494615"/>
                </a:lnTo>
                <a:lnTo>
                  <a:pt x="399516" y="505498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1" name="object 1651"/>
          <p:cNvSpPr/>
          <p:nvPr/>
        </p:nvSpPr>
        <p:spPr>
          <a:xfrm>
            <a:off x="2696612" y="2988657"/>
            <a:ext cx="125107" cy="130987"/>
          </a:xfrm>
          <a:custGeom>
            <a:avLst/>
            <a:gdLst/>
            <a:ahLst/>
            <a:cxnLst/>
            <a:rect l="l" t="t" r="r" b="b"/>
            <a:pathLst>
              <a:path w="125107" h="130987">
                <a:moveTo>
                  <a:pt x="0" y="130987"/>
                </a:moveTo>
                <a:lnTo>
                  <a:pt x="12592" y="120325"/>
                </a:lnTo>
                <a:lnTo>
                  <a:pt x="22222" y="112063"/>
                </a:lnTo>
                <a:lnTo>
                  <a:pt x="30006" y="105152"/>
                </a:lnTo>
                <a:lnTo>
                  <a:pt x="37060" y="98541"/>
                </a:lnTo>
                <a:lnTo>
                  <a:pt x="44500" y="91179"/>
                </a:lnTo>
                <a:lnTo>
                  <a:pt x="53442" y="82016"/>
                </a:lnTo>
                <a:lnTo>
                  <a:pt x="64516" y="70510"/>
                </a:lnTo>
                <a:lnTo>
                  <a:pt x="75652" y="58771"/>
                </a:lnTo>
                <a:lnTo>
                  <a:pt x="84041" y="49565"/>
                </a:lnTo>
                <a:lnTo>
                  <a:pt x="90724" y="41850"/>
                </a:lnTo>
                <a:lnTo>
                  <a:pt x="96741" y="34589"/>
                </a:lnTo>
                <a:lnTo>
                  <a:pt x="103134" y="26741"/>
                </a:lnTo>
                <a:lnTo>
                  <a:pt x="110942" y="17267"/>
                </a:lnTo>
                <a:lnTo>
                  <a:pt x="121208" y="5127"/>
                </a:lnTo>
                <a:lnTo>
                  <a:pt x="122339" y="3809"/>
                </a:lnTo>
                <a:lnTo>
                  <a:pt x="123837" y="2082"/>
                </a:lnTo>
                <a:lnTo>
                  <a:pt x="125107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2" name="object 1652"/>
          <p:cNvSpPr/>
          <p:nvPr/>
        </p:nvSpPr>
        <p:spPr>
          <a:xfrm>
            <a:off x="2913536" y="2671165"/>
            <a:ext cx="61633" cy="169926"/>
          </a:xfrm>
          <a:custGeom>
            <a:avLst/>
            <a:gdLst/>
            <a:ahLst/>
            <a:cxnLst/>
            <a:rect l="l" t="t" r="r" b="b"/>
            <a:pathLst>
              <a:path w="61633" h="169925">
                <a:moveTo>
                  <a:pt x="0" y="169925"/>
                </a:moveTo>
                <a:lnTo>
                  <a:pt x="7242" y="155180"/>
                </a:lnTo>
                <a:lnTo>
                  <a:pt x="12705" y="143859"/>
                </a:lnTo>
                <a:lnTo>
                  <a:pt x="17018" y="134482"/>
                </a:lnTo>
                <a:lnTo>
                  <a:pt x="20812" y="125569"/>
                </a:lnTo>
                <a:lnTo>
                  <a:pt x="24719" y="115643"/>
                </a:lnTo>
                <a:lnTo>
                  <a:pt x="29368" y="103222"/>
                </a:lnTo>
                <a:lnTo>
                  <a:pt x="33985" y="90665"/>
                </a:lnTo>
                <a:lnTo>
                  <a:pt x="39526" y="75346"/>
                </a:lnTo>
                <a:lnTo>
                  <a:pt x="43562" y="63489"/>
                </a:lnTo>
                <a:lnTo>
                  <a:pt x="46635" y="53693"/>
                </a:lnTo>
                <a:lnTo>
                  <a:pt x="49285" y="44558"/>
                </a:lnTo>
                <a:lnTo>
                  <a:pt x="52056" y="34682"/>
                </a:lnTo>
                <a:lnTo>
                  <a:pt x="55489" y="22667"/>
                </a:lnTo>
                <a:lnTo>
                  <a:pt x="60127" y="7111"/>
                </a:lnTo>
                <a:lnTo>
                  <a:pt x="60363" y="6337"/>
                </a:lnTo>
                <a:lnTo>
                  <a:pt x="61290" y="3340"/>
                </a:lnTo>
                <a:lnTo>
                  <a:pt x="61633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3" name="object 1653"/>
          <p:cNvSpPr/>
          <p:nvPr/>
        </p:nvSpPr>
        <p:spPr>
          <a:xfrm>
            <a:off x="2964917" y="2221665"/>
            <a:ext cx="36406" cy="449503"/>
          </a:xfrm>
          <a:custGeom>
            <a:avLst/>
            <a:gdLst/>
            <a:ahLst/>
            <a:cxnLst/>
            <a:rect l="l" t="t" r="r" b="b"/>
            <a:pathLst>
              <a:path w="36406" h="449503">
                <a:moveTo>
                  <a:pt x="10248" y="449503"/>
                </a:moveTo>
                <a:lnTo>
                  <a:pt x="14299" y="433686"/>
                </a:lnTo>
                <a:lnTo>
                  <a:pt x="19486" y="411819"/>
                </a:lnTo>
                <a:lnTo>
                  <a:pt x="23160" y="391270"/>
                </a:lnTo>
                <a:lnTo>
                  <a:pt x="25317" y="377099"/>
                </a:lnTo>
                <a:lnTo>
                  <a:pt x="28870" y="352880"/>
                </a:lnTo>
                <a:lnTo>
                  <a:pt x="31912" y="330014"/>
                </a:lnTo>
                <a:lnTo>
                  <a:pt x="33600" y="309966"/>
                </a:lnTo>
                <a:lnTo>
                  <a:pt x="35013" y="281305"/>
                </a:lnTo>
                <a:lnTo>
                  <a:pt x="35733" y="264858"/>
                </a:lnTo>
                <a:lnTo>
                  <a:pt x="36406" y="241798"/>
                </a:lnTo>
                <a:lnTo>
                  <a:pt x="36340" y="232133"/>
                </a:lnTo>
                <a:lnTo>
                  <a:pt x="35349" y="208913"/>
                </a:lnTo>
                <a:lnTo>
                  <a:pt x="34442" y="192951"/>
                </a:lnTo>
                <a:lnTo>
                  <a:pt x="33469" y="176483"/>
                </a:lnTo>
                <a:lnTo>
                  <a:pt x="31759" y="153470"/>
                </a:lnTo>
                <a:lnTo>
                  <a:pt x="29255" y="133488"/>
                </a:lnTo>
                <a:lnTo>
                  <a:pt x="24764" y="105168"/>
                </a:lnTo>
                <a:lnTo>
                  <a:pt x="22037" y="88917"/>
                </a:lnTo>
                <a:lnTo>
                  <a:pt x="17635" y="66342"/>
                </a:lnTo>
                <a:lnTo>
                  <a:pt x="12970" y="46786"/>
                </a:lnTo>
                <a:lnTo>
                  <a:pt x="9913" y="34307"/>
                </a:lnTo>
                <a:lnTo>
                  <a:pt x="6222" y="18770"/>
                </a:lnTo>
                <a:lnTo>
                  <a:pt x="3911" y="9321"/>
                </a:lnTo>
                <a:lnTo>
                  <a:pt x="3797" y="8978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4" name="object 1654"/>
          <p:cNvSpPr/>
          <p:nvPr/>
        </p:nvSpPr>
        <p:spPr>
          <a:xfrm>
            <a:off x="1312143" y="2245046"/>
            <a:ext cx="2184" cy="8636"/>
          </a:xfrm>
          <a:custGeom>
            <a:avLst/>
            <a:gdLst/>
            <a:ahLst/>
            <a:cxnLst/>
            <a:rect l="l" t="t" r="r" b="b"/>
            <a:pathLst>
              <a:path w="2184" h="8636">
                <a:moveTo>
                  <a:pt x="2184" y="0"/>
                </a:moveTo>
                <a:lnTo>
                  <a:pt x="0" y="8636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5" name="object 1655"/>
          <p:cNvSpPr/>
          <p:nvPr/>
        </p:nvSpPr>
        <p:spPr>
          <a:xfrm>
            <a:off x="1310290" y="2668515"/>
            <a:ext cx="2425" cy="8991"/>
          </a:xfrm>
          <a:custGeom>
            <a:avLst/>
            <a:gdLst/>
            <a:ahLst/>
            <a:cxnLst/>
            <a:rect l="l" t="t" r="r" b="b"/>
            <a:pathLst>
              <a:path w="2425" h="8991">
                <a:moveTo>
                  <a:pt x="2425" y="8991"/>
                </a:move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6" name="object 1656"/>
          <p:cNvSpPr/>
          <p:nvPr/>
        </p:nvSpPr>
        <p:spPr>
          <a:xfrm>
            <a:off x="1314328" y="2175005"/>
            <a:ext cx="21894" cy="70040"/>
          </a:xfrm>
          <a:custGeom>
            <a:avLst/>
            <a:gdLst/>
            <a:ahLst/>
            <a:cxnLst/>
            <a:rect l="l" t="t" r="r" b="b"/>
            <a:pathLst>
              <a:path w="21894" h="70040">
                <a:moveTo>
                  <a:pt x="0" y="70040"/>
                </a:moveTo>
                <a:lnTo>
                  <a:pt x="9448" y="33629"/>
                </a:lnTo>
                <a:lnTo>
                  <a:pt x="21894" y="0"/>
                </a:lnTo>
                <a:lnTo>
                  <a:pt x="17513" y="11633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7" name="object 1657"/>
          <p:cNvSpPr/>
          <p:nvPr/>
        </p:nvSpPr>
        <p:spPr>
          <a:xfrm>
            <a:off x="1336215" y="2069823"/>
            <a:ext cx="45618" cy="105181"/>
          </a:xfrm>
          <a:custGeom>
            <a:avLst/>
            <a:gdLst/>
            <a:ahLst/>
            <a:cxnLst/>
            <a:rect l="l" t="t" r="r" b="b"/>
            <a:pathLst>
              <a:path w="45618" h="105181">
                <a:moveTo>
                  <a:pt x="0" y="105181"/>
                </a:moveTo>
                <a:lnTo>
                  <a:pt x="18084" y="55994"/>
                </a:lnTo>
                <a:lnTo>
                  <a:pt x="45618" y="0"/>
                </a:lnTo>
                <a:lnTo>
                  <a:pt x="39979" y="11645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8" name="object 1658"/>
          <p:cNvSpPr/>
          <p:nvPr/>
        </p:nvSpPr>
        <p:spPr>
          <a:xfrm>
            <a:off x="1398771" y="2891781"/>
            <a:ext cx="47917" cy="74193"/>
          </a:xfrm>
          <a:custGeom>
            <a:avLst/>
            <a:gdLst/>
            <a:ahLst/>
            <a:cxnLst/>
            <a:rect l="l" t="t" r="r" b="b"/>
            <a:pathLst>
              <a:path w="47917" h="74193">
                <a:moveTo>
                  <a:pt x="47231" y="73266"/>
                </a:moveTo>
                <a:lnTo>
                  <a:pt x="47917" y="74193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9" name="object 1659"/>
          <p:cNvSpPr/>
          <p:nvPr/>
        </p:nvSpPr>
        <p:spPr>
          <a:xfrm>
            <a:off x="1446686" y="2965969"/>
            <a:ext cx="103797" cy="118198"/>
          </a:xfrm>
          <a:custGeom>
            <a:avLst/>
            <a:gdLst/>
            <a:ahLst/>
            <a:cxnLst/>
            <a:rect l="l" t="t" r="r" b="b"/>
            <a:pathLst>
              <a:path w="103797" h="118198">
                <a:moveTo>
                  <a:pt x="95046" y="109321"/>
                </a:moveTo>
                <a:lnTo>
                  <a:pt x="103797" y="118198"/>
                </a:lnTo>
                <a:lnTo>
                  <a:pt x="55308" y="68884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0" name="object 1660"/>
          <p:cNvSpPr/>
          <p:nvPr/>
        </p:nvSpPr>
        <p:spPr>
          <a:xfrm>
            <a:off x="1492195" y="3022645"/>
            <a:ext cx="1955" cy="2540"/>
          </a:xfrm>
          <a:custGeom>
            <a:avLst/>
            <a:gdLst/>
            <a:ahLst/>
            <a:cxnLst/>
            <a:rect l="l" t="t" r="r" b="b"/>
            <a:pathLst>
              <a:path w="1955" h="2539">
                <a:moveTo>
                  <a:pt x="0" y="0"/>
                </a:moveTo>
                <a:lnTo>
                  <a:pt x="1955" y="254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1" name="object 1661"/>
          <p:cNvSpPr/>
          <p:nvPr/>
        </p:nvSpPr>
        <p:spPr>
          <a:xfrm>
            <a:off x="1550492" y="3084156"/>
            <a:ext cx="37782" cy="33528"/>
          </a:xfrm>
          <a:custGeom>
            <a:avLst/>
            <a:gdLst/>
            <a:ahLst/>
            <a:cxnLst/>
            <a:rect l="l" t="t" r="r" b="b"/>
            <a:pathLst>
              <a:path w="37782" h="33527">
                <a:moveTo>
                  <a:pt x="37782" y="33527"/>
                </a:moveTo>
                <a:lnTo>
                  <a:pt x="13474" y="13601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2" name="object 1662"/>
          <p:cNvSpPr/>
          <p:nvPr/>
        </p:nvSpPr>
        <p:spPr>
          <a:xfrm>
            <a:off x="1585512" y="3115500"/>
            <a:ext cx="58407" cy="46189"/>
          </a:xfrm>
          <a:custGeom>
            <a:avLst/>
            <a:gdLst/>
            <a:ahLst/>
            <a:cxnLst/>
            <a:rect l="l" t="t" r="r" b="b"/>
            <a:pathLst>
              <a:path w="58407" h="46189">
                <a:moveTo>
                  <a:pt x="50800" y="41122"/>
                </a:moveTo>
                <a:lnTo>
                  <a:pt x="58407" y="46189"/>
                </a:lnTo>
                <a:lnTo>
                  <a:pt x="46774" y="38481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3" name="object 1663"/>
          <p:cNvSpPr/>
          <p:nvPr/>
        </p:nvSpPr>
        <p:spPr>
          <a:xfrm>
            <a:off x="1877545" y="3279775"/>
            <a:ext cx="11633" cy="3340"/>
          </a:xfrm>
          <a:custGeom>
            <a:avLst/>
            <a:gdLst/>
            <a:ahLst/>
            <a:cxnLst/>
            <a:rect l="l" t="t" r="r" b="b"/>
            <a:pathLst>
              <a:path w="11633" h="3340">
                <a:moveTo>
                  <a:pt x="11633" y="3340"/>
                </a:move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4" name="object 1664"/>
          <p:cNvSpPr/>
          <p:nvPr/>
        </p:nvSpPr>
        <p:spPr>
          <a:xfrm>
            <a:off x="1992162" y="1620320"/>
            <a:ext cx="2082" cy="457"/>
          </a:xfrm>
          <a:custGeom>
            <a:avLst/>
            <a:gdLst/>
            <a:ahLst/>
            <a:cxnLst/>
            <a:rect l="l" t="t" r="r" b="b"/>
            <a:pathLst>
              <a:path w="2082" h="457">
                <a:moveTo>
                  <a:pt x="0" y="457"/>
                </a:moveTo>
                <a:lnTo>
                  <a:pt x="2082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5" name="object 1665"/>
          <p:cNvSpPr/>
          <p:nvPr/>
        </p:nvSpPr>
        <p:spPr>
          <a:xfrm>
            <a:off x="1725709" y="3213186"/>
            <a:ext cx="2768" cy="1498"/>
          </a:xfrm>
          <a:custGeom>
            <a:avLst/>
            <a:gdLst/>
            <a:ahLst/>
            <a:cxnLst/>
            <a:rect l="l" t="t" r="r" b="b"/>
            <a:pathLst>
              <a:path w="2768" h="1498">
                <a:moveTo>
                  <a:pt x="0" y="0"/>
                </a:moveTo>
                <a:lnTo>
                  <a:pt x="2768" y="1498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6" name="object 1666"/>
          <p:cNvSpPr/>
          <p:nvPr/>
        </p:nvSpPr>
        <p:spPr>
          <a:xfrm>
            <a:off x="1803579" y="1798306"/>
            <a:ext cx="14173" cy="42964"/>
          </a:xfrm>
          <a:custGeom>
            <a:avLst/>
            <a:gdLst/>
            <a:ahLst/>
            <a:cxnLst/>
            <a:rect l="l" t="t" r="r" b="b"/>
            <a:pathLst>
              <a:path w="14173" h="42964">
                <a:moveTo>
                  <a:pt x="14173" y="42964"/>
                </a:moveTo>
                <a:lnTo>
                  <a:pt x="12788" y="41694"/>
                </a:lnTo>
                <a:lnTo>
                  <a:pt x="3111" y="22809"/>
                </a:lnTo>
                <a:lnTo>
                  <a:pt x="0" y="1727"/>
                </a:lnTo>
                <a:lnTo>
                  <a:pt x="355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7" name="object 1667"/>
          <p:cNvSpPr/>
          <p:nvPr/>
        </p:nvSpPr>
        <p:spPr>
          <a:xfrm>
            <a:off x="1803582" y="1777561"/>
            <a:ext cx="4838" cy="22466"/>
          </a:xfrm>
          <a:custGeom>
            <a:avLst/>
            <a:gdLst/>
            <a:ahLst/>
            <a:cxnLst/>
            <a:rect l="l" t="t" r="r" b="b"/>
            <a:pathLst>
              <a:path w="4838" h="22466">
                <a:moveTo>
                  <a:pt x="0" y="22466"/>
                </a:moveTo>
                <a:lnTo>
                  <a:pt x="3911" y="1612"/>
                </a:lnTo>
                <a:lnTo>
                  <a:pt x="4838" y="0"/>
                </a:lnTo>
                <a:lnTo>
                  <a:pt x="4152" y="127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8" name="object 1668"/>
          <p:cNvSpPr/>
          <p:nvPr/>
        </p:nvSpPr>
        <p:spPr>
          <a:xfrm>
            <a:off x="1815674" y="1813270"/>
            <a:ext cx="115887" cy="52539"/>
          </a:xfrm>
          <a:custGeom>
            <a:avLst/>
            <a:gdLst/>
            <a:ahLst/>
            <a:cxnLst/>
            <a:rect l="l" t="t" r="r" b="b"/>
            <a:pathLst>
              <a:path w="115887" h="52539">
                <a:moveTo>
                  <a:pt x="113245" y="7264"/>
                </a:moveTo>
                <a:lnTo>
                  <a:pt x="115887" y="0"/>
                </a:lnTo>
                <a:lnTo>
                  <a:pt x="108521" y="20053"/>
                </a:lnTo>
                <a:lnTo>
                  <a:pt x="95161" y="36525"/>
                </a:lnTo>
                <a:lnTo>
                  <a:pt x="77190" y="47701"/>
                </a:lnTo>
                <a:lnTo>
                  <a:pt x="56451" y="52539"/>
                </a:lnTo>
                <a:lnTo>
                  <a:pt x="35369" y="50355"/>
                </a:lnTo>
                <a:lnTo>
                  <a:pt x="16014" y="41363"/>
                </a:lnTo>
                <a:lnTo>
                  <a:pt x="698" y="26733"/>
                </a:lnTo>
                <a:lnTo>
                  <a:pt x="0" y="25234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9" name="object 1669"/>
          <p:cNvSpPr/>
          <p:nvPr/>
        </p:nvSpPr>
        <p:spPr>
          <a:xfrm>
            <a:off x="1808421" y="1765932"/>
            <a:ext cx="6680" cy="11633"/>
          </a:xfrm>
          <a:custGeom>
            <a:avLst/>
            <a:gdLst/>
            <a:ahLst/>
            <a:cxnLst/>
            <a:rect l="l" t="t" r="r" b="b"/>
            <a:pathLst>
              <a:path w="6680" h="11633">
                <a:moveTo>
                  <a:pt x="0" y="11633"/>
                </a:moveTo>
                <a:lnTo>
                  <a:pt x="6680" y="0"/>
                </a:lnTo>
                <a:lnTo>
                  <a:pt x="0" y="11633"/>
                </a:lnTo>
                <a:lnTo>
                  <a:pt x="5295" y="2413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0" name="object 1670"/>
          <p:cNvSpPr/>
          <p:nvPr/>
        </p:nvSpPr>
        <p:spPr>
          <a:xfrm>
            <a:off x="1815100" y="1754181"/>
            <a:ext cx="10248" cy="11747"/>
          </a:xfrm>
          <a:custGeom>
            <a:avLst/>
            <a:gdLst/>
            <a:ahLst/>
            <a:cxnLst/>
            <a:rect l="l" t="t" r="r" b="b"/>
            <a:pathLst>
              <a:path w="10248" h="11747">
                <a:moveTo>
                  <a:pt x="0" y="11747"/>
                </a:moveTo>
                <a:lnTo>
                  <a:pt x="2997" y="6565"/>
                </a:lnTo>
                <a:lnTo>
                  <a:pt x="10248" y="0"/>
                </a:lnTo>
                <a:lnTo>
                  <a:pt x="4025" y="5524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1" name="object 1671"/>
          <p:cNvSpPr/>
          <p:nvPr/>
        </p:nvSpPr>
        <p:spPr>
          <a:xfrm>
            <a:off x="1827546" y="3261104"/>
            <a:ext cx="1727" cy="698"/>
          </a:xfrm>
          <a:custGeom>
            <a:avLst/>
            <a:gdLst/>
            <a:ahLst/>
            <a:cxnLst/>
            <a:rect l="l" t="t" r="r" b="b"/>
            <a:pathLst>
              <a:path w="1727" h="698">
                <a:moveTo>
                  <a:pt x="1727" y="698"/>
                </a:move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2" name="object 1672"/>
          <p:cNvSpPr/>
          <p:nvPr/>
        </p:nvSpPr>
        <p:spPr>
          <a:xfrm>
            <a:off x="1825355" y="1742546"/>
            <a:ext cx="16586" cy="11633"/>
          </a:xfrm>
          <a:custGeom>
            <a:avLst/>
            <a:gdLst/>
            <a:ahLst/>
            <a:cxnLst/>
            <a:rect l="l" t="t" r="r" b="b"/>
            <a:pathLst>
              <a:path w="16586" h="11633">
                <a:moveTo>
                  <a:pt x="0" y="11633"/>
                </a:moveTo>
                <a:lnTo>
                  <a:pt x="8636" y="4140"/>
                </a:lnTo>
                <a:lnTo>
                  <a:pt x="16586" y="0"/>
                </a:lnTo>
                <a:lnTo>
                  <a:pt x="8636" y="414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3" name="object 1673"/>
          <p:cNvSpPr/>
          <p:nvPr/>
        </p:nvSpPr>
        <p:spPr>
          <a:xfrm>
            <a:off x="1865790" y="1737248"/>
            <a:ext cx="23393" cy="3911"/>
          </a:xfrm>
          <a:custGeom>
            <a:avLst/>
            <a:gdLst/>
            <a:ahLst/>
            <a:cxnLst/>
            <a:rect l="l" t="t" r="r" b="b"/>
            <a:pathLst>
              <a:path w="23393" h="3911">
                <a:moveTo>
                  <a:pt x="0" y="457"/>
                </a:moveTo>
                <a:lnTo>
                  <a:pt x="9093" y="0"/>
                </a:lnTo>
                <a:lnTo>
                  <a:pt x="23393" y="3911"/>
                </a:lnTo>
                <a:lnTo>
                  <a:pt x="11747" y="685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4" name="object 1674"/>
          <p:cNvSpPr/>
          <p:nvPr/>
        </p:nvSpPr>
        <p:spPr>
          <a:xfrm>
            <a:off x="2071192" y="3318249"/>
            <a:ext cx="4838" cy="342"/>
          </a:xfrm>
          <a:custGeom>
            <a:avLst/>
            <a:gdLst/>
            <a:ahLst/>
            <a:cxnLst/>
            <a:rect l="l" t="t" r="r" b="b"/>
            <a:pathLst>
              <a:path w="4838" h="342">
                <a:moveTo>
                  <a:pt x="0" y="0"/>
                </a:moveTo>
                <a:lnTo>
                  <a:pt x="4838" y="342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5" name="object 1675"/>
          <p:cNvSpPr/>
          <p:nvPr/>
        </p:nvSpPr>
        <p:spPr>
          <a:xfrm>
            <a:off x="1900810" y="1849793"/>
            <a:ext cx="10020" cy="6223"/>
          </a:xfrm>
          <a:custGeom>
            <a:avLst/>
            <a:gdLst/>
            <a:ahLst/>
            <a:cxnLst/>
            <a:rect l="l" t="t" r="r" b="b"/>
            <a:pathLst>
              <a:path w="10020" h="6223">
                <a:moveTo>
                  <a:pt x="0" y="6223"/>
                </a:moveTo>
                <a:lnTo>
                  <a:pt x="10020" y="0"/>
                </a:lnTo>
                <a:lnTo>
                  <a:pt x="0" y="6223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6" name="object 1676"/>
          <p:cNvSpPr/>
          <p:nvPr/>
        </p:nvSpPr>
        <p:spPr>
          <a:xfrm>
            <a:off x="1894356" y="1742537"/>
            <a:ext cx="37668" cy="70739"/>
          </a:xfrm>
          <a:custGeom>
            <a:avLst/>
            <a:gdLst/>
            <a:ahLst/>
            <a:cxnLst/>
            <a:rect l="l" t="t" r="r" b="b"/>
            <a:pathLst>
              <a:path w="37668" h="70738">
                <a:moveTo>
                  <a:pt x="37211" y="70739"/>
                </a:moveTo>
                <a:lnTo>
                  <a:pt x="37668" y="49542"/>
                </a:lnTo>
                <a:lnTo>
                  <a:pt x="31216" y="29260"/>
                </a:lnTo>
                <a:lnTo>
                  <a:pt x="18554" y="12217"/>
                </a:lnTo>
                <a:lnTo>
                  <a:pt x="23266" y="18669"/>
                </a:lnTo>
                <a:lnTo>
                  <a:pt x="18554" y="12217"/>
                </a:lnTo>
                <a:lnTo>
                  <a:pt x="927" y="241"/>
                </a:lnTo>
                <a:lnTo>
                  <a:pt x="0" y="0"/>
                </a:lnTo>
                <a:lnTo>
                  <a:pt x="584" y="241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7" name="object 1677"/>
          <p:cNvSpPr/>
          <p:nvPr/>
        </p:nvSpPr>
        <p:spPr>
          <a:xfrm>
            <a:off x="1889179" y="1741158"/>
            <a:ext cx="5181" cy="1384"/>
          </a:xfrm>
          <a:custGeom>
            <a:avLst/>
            <a:gdLst/>
            <a:ahLst/>
            <a:cxnLst/>
            <a:rect l="l" t="t" r="r" b="b"/>
            <a:pathLst>
              <a:path w="5181" h="1384">
                <a:moveTo>
                  <a:pt x="5181" y="1384"/>
                </a:move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8" name="object 1678"/>
          <p:cNvSpPr/>
          <p:nvPr/>
        </p:nvSpPr>
        <p:spPr>
          <a:xfrm>
            <a:off x="1927538" y="1778025"/>
            <a:ext cx="3568" cy="11290"/>
          </a:xfrm>
          <a:custGeom>
            <a:avLst/>
            <a:gdLst/>
            <a:ahLst/>
            <a:cxnLst/>
            <a:rect l="l" t="t" r="r" b="b"/>
            <a:pathLst>
              <a:path w="3568" h="11290">
                <a:moveTo>
                  <a:pt x="3568" y="11290"/>
                </a:move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9" name="object 1679"/>
          <p:cNvSpPr/>
          <p:nvPr/>
        </p:nvSpPr>
        <p:spPr>
          <a:xfrm>
            <a:off x="2076029" y="3318595"/>
            <a:ext cx="90195" cy="3568"/>
          </a:xfrm>
          <a:custGeom>
            <a:avLst/>
            <a:gdLst/>
            <a:ahLst/>
            <a:cxnLst/>
            <a:rect l="l" t="t" r="r" b="b"/>
            <a:pathLst>
              <a:path w="90195" h="3568">
                <a:moveTo>
                  <a:pt x="0" y="0"/>
                </a:moveTo>
                <a:lnTo>
                  <a:pt x="50114" y="3568"/>
                </a:lnTo>
                <a:lnTo>
                  <a:pt x="90195" y="2298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0" name="object 1680"/>
          <p:cNvSpPr/>
          <p:nvPr/>
        </p:nvSpPr>
        <p:spPr>
          <a:xfrm>
            <a:off x="2114740" y="1606722"/>
            <a:ext cx="342" cy="0"/>
          </a:xfrm>
          <a:custGeom>
            <a:avLst/>
            <a:gdLst/>
            <a:ahLst/>
            <a:cxnLst/>
            <a:rect l="l" t="t" r="r" b="b"/>
            <a:pathLst>
              <a:path w="342">
                <a:moveTo>
                  <a:pt x="342" y="0"/>
                </a:move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1" name="object 1681"/>
          <p:cNvSpPr/>
          <p:nvPr/>
        </p:nvSpPr>
        <p:spPr>
          <a:xfrm>
            <a:off x="2157707" y="3317558"/>
            <a:ext cx="70154" cy="3568"/>
          </a:xfrm>
          <a:custGeom>
            <a:avLst/>
            <a:gdLst/>
            <a:ahLst/>
            <a:cxnLst/>
            <a:rect l="l" t="t" r="r" b="b"/>
            <a:pathLst>
              <a:path w="70154" h="3568">
                <a:moveTo>
                  <a:pt x="0" y="3568"/>
                </a:moveTo>
                <a:lnTo>
                  <a:pt x="56794" y="1841"/>
                </a:lnTo>
                <a:lnTo>
                  <a:pt x="70154" y="0"/>
                </a:lnTo>
                <a:lnTo>
                  <a:pt x="58407" y="1612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2" name="object 1682"/>
          <p:cNvSpPr/>
          <p:nvPr/>
        </p:nvSpPr>
        <p:spPr>
          <a:xfrm>
            <a:off x="2227863" y="3288640"/>
            <a:ext cx="151726" cy="28917"/>
          </a:xfrm>
          <a:custGeom>
            <a:avLst/>
            <a:gdLst/>
            <a:ahLst/>
            <a:cxnLst/>
            <a:rect l="l" t="t" r="r" b="b"/>
            <a:pathLst>
              <a:path w="151726" h="28917">
                <a:moveTo>
                  <a:pt x="0" y="28917"/>
                </a:moveTo>
                <a:lnTo>
                  <a:pt x="74193" y="18783"/>
                </a:lnTo>
                <a:lnTo>
                  <a:pt x="151726" y="0"/>
                </a:lnTo>
                <a:lnTo>
                  <a:pt x="140436" y="2654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3" name="object 1683"/>
          <p:cNvSpPr/>
          <p:nvPr/>
        </p:nvSpPr>
        <p:spPr>
          <a:xfrm>
            <a:off x="2377500" y="1639101"/>
            <a:ext cx="2082" cy="685"/>
          </a:xfrm>
          <a:custGeom>
            <a:avLst/>
            <a:gdLst/>
            <a:ahLst/>
            <a:cxnLst/>
            <a:rect l="l" t="t" r="r" b="b"/>
            <a:pathLst>
              <a:path w="2082" h="685">
                <a:moveTo>
                  <a:pt x="2082" y="685"/>
                </a:move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4" name="object 1684"/>
          <p:cNvSpPr/>
          <p:nvPr/>
        </p:nvSpPr>
        <p:spPr>
          <a:xfrm>
            <a:off x="2297907" y="3307537"/>
            <a:ext cx="3682" cy="457"/>
          </a:xfrm>
          <a:custGeom>
            <a:avLst/>
            <a:gdLst/>
            <a:ahLst/>
            <a:cxnLst/>
            <a:rect l="l" t="t" r="r" b="b"/>
            <a:pathLst>
              <a:path w="3682" h="457">
                <a:moveTo>
                  <a:pt x="0" y="457"/>
                </a:moveTo>
                <a:lnTo>
                  <a:pt x="3682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5" name="object 1685"/>
          <p:cNvSpPr/>
          <p:nvPr/>
        </p:nvSpPr>
        <p:spPr>
          <a:xfrm>
            <a:off x="2352860" y="3086586"/>
            <a:ext cx="50114" cy="103212"/>
          </a:xfrm>
          <a:custGeom>
            <a:avLst/>
            <a:gdLst/>
            <a:ahLst/>
            <a:cxnLst/>
            <a:rect l="l" t="t" r="r" b="b"/>
            <a:pathLst>
              <a:path w="50114" h="103212">
                <a:moveTo>
                  <a:pt x="47345" y="102870"/>
                </a:moveTo>
                <a:lnTo>
                  <a:pt x="50114" y="103212"/>
                </a:lnTo>
                <a:lnTo>
                  <a:pt x="47345" y="102870"/>
                </a:lnTo>
                <a:lnTo>
                  <a:pt x="28105" y="93992"/>
                </a:lnTo>
                <a:lnTo>
                  <a:pt x="12776" y="79248"/>
                </a:lnTo>
                <a:lnTo>
                  <a:pt x="2997" y="60363"/>
                </a:lnTo>
                <a:lnTo>
                  <a:pt x="0" y="39395"/>
                </a:lnTo>
                <a:lnTo>
                  <a:pt x="3911" y="18427"/>
                </a:lnTo>
                <a:lnTo>
                  <a:pt x="14401" y="0"/>
                </a:lnTo>
                <a:lnTo>
                  <a:pt x="7708" y="11633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6" name="object 1686"/>
          <p:cNvSpPr/>
          <p:nvPr/>
        </p:nvSpPr>
        <p:spPr>
          <a:xfrm>
            <a:off x="2362884" y="3075630"/>
            <a:ext cx="16700" cy="18554"/>
          </a:xfrm>
          <a:custGeom>
            <a:avLst/>
            <a:gdLst/>
            <a:ahLst/>
            <a:cxnLst/>
            <a:rect l="l" t="t" r="r" b="b"/>
            <a:pathLst>
              <a:path w="16700" h="18554">
                <a:moveTo>
                  <a:pt x="10591" y="5422"/>
                </a:moveTo>
                <a:lnTo>
                  <a:pt x="16700" y="0"/>
                </a:lnTo>
                <a:lnTo>
                  <a:pt x="4368" y="10947"/>
                </a:lnTo>
                <a:lnTo>
                  <a:pt x="0" y="18554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7" name="object 1687"/>
          <p:cNvSpPr/>
          <p:nvPr/>
        </p:nvSpPr>
        <p:spPr>
          <a:xfrm>
            <a:off x="2379583" y="1639787"/>
            <a:ext cx="35013" cy="11976"/>
          </a:xfrm>
          <a:custGeom>
            <a:avLst/>
            <a:gdLst/>
            <a:ahLst/>
            <a:cxnLst/>
            <a:rect l="l" t="t" r="r" b="b"/>
            <a:pathLst>
              <a:path w="35013" h="11976">
                <a:moveTo>
                  <a:pt x="0" y="0"/>
                </a:moveTo>
                <a:lnTo>
                  <a:pt x="35013" y="11976"/>
                </a:lnTo>
                <a:lnTo>
                  <a:pt x="27178" y="922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8" name="object 1688"/>
          <p:cNvSpPr/>
          <p:nvPr/>
        </p:nvSpPr>
        <p:spPr>
          <a:xfrm>
            <a:off x="2379583" y="3268831"/>
            <a:ext cx="58407" cy="19812"/>
          </a:xfrm>
          <a:custGeom>
            <a:avLst/>
            <a:gdLst/>
            <a:ahLst/>
            <a:cxnLst/>
            <a:rect l="l" t="t" r="r" b="b"/>
            <a:pathLst>
              <a:path w="58407" h="19812">
                <a:moveTo>
                  <a:pt x="0" y="19811"/>
                </a:moveTo>
                <a:lnTo>
                  <a:pt x="8293" y="17729"/>
                </a:lnTo>
                <a:lnTo>
                  <a:pt x="58407" y="0"/>
                </a:lnTo>
                <a:lnTo>
                  <a:pt x="46774" y="414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9" name="object 1689"/>
          <p:cNvSpPr/>
          <p:nvPr/>
        </p:nvSpPr>
        <p:spPr>
          <a:xfrm>
            <a:off x="2379577" y="3072532"/>
            <a:ext cx="3581" cy="3098"/>
          </a:xfrm>
          <a:custGeom>
            <a:avLst/>
            <a:gdLst/>
            <a:ahLst/>
            <a:cxnLst/>
            <a:rect l="l" t="t" r="r" b="b"/>
            <a:pathLst>
              <a:path w="3581" h="3098">
                <a:moveTo>
                  <a:pt x="927" y="2298"/>
                </a:moveTo>
                <a:lnTo>
                  <a:pt x="3581" y="0"/>
                </a:lnTo>
                <a:lnTo>
                  <a:pt x="0" y="3098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0" name="object 1690"/>
          <p:cNvSpPr/>
          <p:nvPr/>
        </p:nvSpPr>
        <p:spPr>
          <a:xfrm>
            <a:off x="2383163" y="3064344"/>
            <a:ext cx="19685" cy="8178"/>
          </a:xfrm>
          <a:custGeom>
            <a:avLst/>
            <a:gdLst/>
            <a:ahLst/>
            <a:cxnLst/>
            <a:rect l="l" t="t" r="r" b="b"/>
            <a:pathLst>
              <a:path w="19685" h="8178">
                <a:moveTo>
                  <a:pt x="16001" y="1155"/>
                </a:moveTo>
                <a:lnTo>
                  <a:pt x="19684" y="0"/>
                </a:lnTo>
                <a:lnTo>
                  <a:pt x="9550" y="3340"/>
                </a:lnTo>
                <a:lnTo>
                  <a:pt x="0" y="8178"/>
                </a:lnTo>
                <a:lnTo>
                  <a:pt x="2755" y="6794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1" name="object 1691"/>
          <p:cNvSpPr/>
          <p:nvPr/>
        </p:nvSpPr>
        <p:spPr>
          <a:xfrm>
            <a:off x="2402968" y="3182194"/>
            <a:ext cx="46659" cy="9448"/>
          </a:xfrm>
          <a:custGeom>
            <a:avLst/>
            <a:gdLst/>
            <a:ahLst/>
            <a:cxnLst/>
            <a:rect l="l" t="t" r="r" b="b"/>
            <a:pathLst>
              <a:path w="46659" h="9448">
                <a:moveTo>
                  <a:pt x="0" y="7607"/>
                </a:moveTo>
                <a:lnTo>
                  <a:pt x="18440" y="9448"/>
                </a:lnTo>
                <a:lnTo>
                  <a:pt x="39052" y="4724"/>
                </a:lnTo>
                <a:lnTo>
                  <a:pt x="46659" y="0"/>
                </a:lnTo>
                <a:lnTo>
                  <a:pt x="39052" y="4724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2" name="object 1692"/>
          <p:cNvSpPr/>
          <p:nvPr/>
        </p:nvSpPr>
        <p:spPr>
          <a:xfrm>
            <a:off x="2391335" y="3185309"/>
            <a:ext cx="6794" cy="3225"/>
          </a:xfrm>
          <a:custGeom>
            <a:avLst/>
            <a:gdLst/>
            <a:ahLst/>
            <a:cxnLst/>
            <a:rect l="l" t="t" r="r" b="b"/>
            <a:pathLst>
              <a:path w="6794" h="3225">
                <a:moveTo>
                  <a:pt x="0" y="0"/>
                </a:moveTo>
                <a:lnTo>
                  <a:pt x="6794" y="3225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3" name="object 1693"/>
          <p:cNvSpPr/>
          <p:nvPr/>
        </p:nvSpPr>
        <p:spPr>
          <a:xfrm>
            <a:off x="2402852" y="3063421"/>
            <a:ext cx="15443" cy="927"/>
          </a:xfrm>
          <a:custGeom>
            <a:avLst/>
            <a:gdLst/>
            <a:ahLst/>
            <a:cxnLst/>
            <a:rect l="l" t="t" r="r" b="b"/>
            <a:pathLst>
              <a:path w="15443" h="927">
                <a:moveTo>
                  <a:pt x="0" y="927"/>
                </a:moveTo>
                <a:lnTo>
                  <a:pt x="15443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4" name="object 1694"/>
          <p:cNvSpPr/>
          <p:nvPr/>
        </p:nvSpPr>
        <p:spPr>
          <a:xfrm>
            <a:off x="2414604" y="3063087"/>
            <a:ext cx="23380" cy="3797"/>
          </a:xfrm>
          <a:custGeom>
            <a:avLst/>
            <a:gdLst/>
            <a:ahLst/>
            <a:cxnLst/>
            <a:rect l="l" t="t" r="r" b="b"/>
            <a:pathLst>
              <a:path w="23380" h="3797">
                <a:moveTo>
                  <a:pt x="0" y="571"/>
                </a:moveTo>
                <a:lnTo>
                  <a:pt x="9448" y="0"/>
                </a:lnTo>
                <a:lnTo>
                  <a:pt x="23380" y="3797"/>
                </a:lnTo>
                <a:lnTo>
                  <a:pt x="11747" y="571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5" name="object 1695"/>
          <p:cNvSpPr/>
          <p:nvPr/>
        </p:nvSpPr>
        <p:spPr>
          <a:xfrm>
            <a:off x="2414604" y="1651765"/>
            <a:ext cx="105181" cy="42735"/>
          </a:xfrm>
          <a:custGeom>
            <a:avLst/>
            <a:gdLst/>
            <a:ahLst/>
            <a:cxnLst/>
            <a:rect l="l" t="t" r="r" b="b"/>
            <a:pathLst>
              <a:path w="105181" h="42735">
                <a:moveTo>
                  <a:pt x="0" y="0"/>
                </a:moveTo>
                <a:lnTo>
                  <a:pt x="46316" y="15671"/>
                </a:lnTo>
                <a:lnTo>
                  <a:pt x="105181" y="42735"/>
                </a:lnTo>
                <a:lnTo>
                  <a:pt x="93421" y="37439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6" name="object 1696"/>
          <p:cNvSpPr/>
          <p:nvPr/>
        </p:nvSpPr>
        <p:spPr>
          <a:xfrm>
            <a:off x="2437988" y="3256153"/>
            <a:ext cx="35013" cy="12674"/>
          </a:xfrm>
          <a:custGeom>
            <a:avLst/>
            <a:gdLst/>
            <a:ahLst/>
            <a:cxnLst/>
            <a:rect l="l" t="t" r="r" b="b"/>
            <a:pathLst>
              <a:path w="35013" h="12674">
                <a:moveTo>
                  <a:pt x="0" y="12674"/>
                </a:moveTo>
                <a:lnTo>
                  <a:pt x="35013" y="0"/>
                </a:lnTo>
                <a:lnTo>
                  <a:pt x="33286" y="812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7" name="object 1697"/>
          <p:cNvSpPr/>
          <p:nvPr/>
        </p:nvSpPr>
        <p:spPr>
          <a:xfrm>
            <a:off x="2449624" y="3175632"/>
            <a:ext cx="10477" cy="6565"/>
          </a:xfrm>
          <a:custGeom>
            <a:avLst/>
            <a:gdLst/>
            <a:ahLst/>
            <a:cxnLst/>
            <a:rect l="l" t="t" r="r" b="b"/>
            <a:pathLst>
              <a:path w="10477" h="6565">
                <a:moveTo>
                  <a:pt x="0" y="6565"/>
                </a:moveTo>
                <a:lnTo>
                  <a:pt x="10477" y="0"/>
                </a:lnTo>
                <a:lnTo>
                  <a:pt x="3454" y="4381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8" name="object 1698"/>
          <p:cNvSpPr/>
          <p:nvPr/>
        </p:nvSpPr>
        <p:spPr>
          <a:xfrm>
            <a:off x="2437983" y="3066883"/>
            <a:ext cx="41478" cy="45504"/>
          </a:xfrm>
          <a:custGeom>
            <a:avLst/>
            <a:gdLst/>
            <a:ahLst/>
            <a:cxnLst/>
            <a:rect l="l" t="t" r="r" b="b"/>
            <a:pathLst>
              <a:path w="41478" h="45504">
                <a:moveTo>
                  <a:pt x="41478" y="45504"/>
                </a:moveTo>
                <a:lnTo>
                  <a:pt x="36753" y="30873"/>
                </a:lnTo>
                <a:lnTo>
                  <a:pt x="24079" y="13830"/>
                </a:lnTo>
                <a:lnTo>
                  <a:pt x="6578" y="1841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9" name="object 1699"/>
          <p:cNvSpPr/>
          <p:nvPr/>
        </p:nvSpPr>
        <p:spPr>
          <a:xfrm>
            <a:off x="2460105" y="3159733"/>
            <a:ext cx="12903" cy="15900"/>
          </a:xfrm>
          <a:custGeom>
            <a:avLst/>
            <a:gdLst/>
            <a:ahLst/>
            <a:cxnLst/>
            <a:rect l="l" t="t" r="r" b="b"/>
            <a:pathLst>
              <a:path w="12903" h="15900">
                <a:moveTo>
                  <a:pt x="0" y="15900"/>
                </a:moveTo>
                <a:lnTo>
                  <a:pt x="12903" y="0"/>
                </a:lnTo>
                <a:lnTo>
                  <a:pt x="11976" y="1155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0" name="object 1700"/>
          <p:cNvSpPr/>
          <p:nvPr/>
        </p:nvSpPr>
        <p:spPr>
          <a:xfrm>
            <a:off x="2473008" y="3239455"/>
            <a:ext cx="35026" cy="16700"/>
          </a:xfrm>
          <a:custGeom>
            <a:avLst/>
            <a:gdLst/>
            <a:ahLst/>
            <a:cxnLst/>
            <a:rect l="l" t="t" r="r" b="b"/>
            <a:pathLst>
              <a:path w="35026" h="16700">
                <a:moveTo>
                  <a:pt x="0" y="16700"/>
                </a:moveTo>
                <a:lnTo>
                  <a:pt x="35026" y="0"/>
                </a:lnTo>
                <a:lnTo>
                  <a:pt x="23393" y="5524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1" name="object 1701"/>
          <p:cNvSpPr/>
          <p:nvPr/>
        </p:nvSpPr>
        <p:spPr>
          <a:xfrm>
            <a:off x="2473008" y="3109963"/>
            <a:ext cx="8178" cy="49771"/>
          </a:xfrm>
          <a:custGeom>
            <a:avLst/>
            <a:gdLst/>
            <a:ahLst/>
            <a:cxnLst/>
            <a:rect l="l" t="t" r="r" b="b"/>
            <a:pathLst>
              <a:path w="8178" h="49771">
                <a:moveTo>
                  <a:pt x="0" y="49771"/>
                </a:moveTo>
                <a:lnTo>
                  <a:pt x="7835" y="29260"/>
                </a:lnTo>
                <a:lnTo>
                  <a:pt x="8178" y="7950"/>
                </a:lnTo>
                <a:lnTo>
                  <a:pt x="5651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2" name="object 1702"/>
          <p:cNvSpPr/>
          <p:nvPr/>
        </p:nvSpPr>
        <p:spPr>
          <a:xfrm>
            <a:off x="2671504" y="3133238"/>
            <a:ext cx="7137" cy="5524"/>
          </a:xfrm>
          <a:custGeom>
            <a:avLst/>
            <a:gdLst/>
            <a:ahLst/>
            <a:cxnLst/>
            <a:rect l="l" t="t" r="r" b="b"/>
            <a:pathLst>
              <a:path w="7137" h="5524">
                <a:moveTo>
                  <a:pt x="7137" y="0"/>
                </a:moveTo>
                <a:lnTo>
                  <a:pt x="0" y="5524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3" name="object 1703"/>
          <p:cNvSpPr/>
          <p:nvPr/>
        </p:nvSpPr>
        <p:spPr>
          <a:xfrm>
            <a:off x="2519780" y="1694505"/>
            <a:ext cx="53682" cy="29032"/>
          </a:xfrm>
          <a:custGeom>
            <a:avLst/>
            <a:gdLst/>
            <a:ahLst/>
            <a:cxnLst/>
            <a:rect l="l" t="t" r="r" b="b"/>
            <a:pathLst>
              <a:path w="53682" h="29032">
                <a:moveTo>
                  <a:pt x="0" y="0"/>
                </a:moveTo>
                <a:lnTo>
                  <a:pt x="21310" y="9906"/>
                </a:lnTo>
                <a:lnTo>
                  <a:pt x="53682" y="29032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4" name="object 1704"/>
          <p:cNvSpPr/>
          <p:nvPr/>
        </p:nvSpPr>
        <p:spPr>
          <a:xfrm>
            <a:off x="2678642" y="3121605"/>
            <a:ext cx="15443" cy="11633"/>
          </a:xfrm>
          <a:custGeom>
            <a:avLst/>
            <a:gdLst/>
            <a:ahLst/>
            <a:cxnLst/>
            <a:rect l="l" t="t" r="r" b="b"/>
            <a:pathLst>
              <a:path w="15443" h="11633">
                <a:moveTo>
                  <a:pt x="0" y="11633"/>
                </a:moveTo>
                <a:lnTo>
                  <a:pt x="15443" y="0"/>
                </a:lnTo>
                <a:lnTo>
                  <a:pt x="4610" y="8293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5" name="object 1705"/>
          <p:cNvSpPr/>
          <p:nvPr/>
        </p:nvSpPr>
        <p:spPr>
          <a:xfrm>
            <a:off x="2694080" y="3119647"/>
            <a:ext cx="2527" cy="1955"/>
          </a:xfrm>
          <a:custGeom>
            <a:avLst/>
            <a:gdLst/>
            <a:ahLst/>
            <a:cxnLst/>
            <a:rect l="l" t="t" r="r" b="b"/>
            <a:pathLst>
              <a:path w="2527" h="1955">
                <a:moveTo>
                  <a:pt x="0" y="1955"/>
                </a:moveTo>
                <a:lnTo>
                  <a:pt x="2527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6" name="object 1706"/>
          <p:cNvSpPr/>
          <p:nvPr/>
        </p:nvSpPr>
        <p:spPr>
          <a:xfrm>
            <a:off x="2818956" y="2919540"/>
            <a:ext cx="51155" cy="72923"/>
          </a:xfrm>
          <a:custGeom>
            <a:avLst/>
            <a:gdLst/>
            <a:ahLst/>
            <a:cxnLst/>
            <a:rect l="l" t="t" r="r" b="b"/>
            <a:pathLst>
              <a:path w="51155" h="72923">
                <a:moveTo>
                  <a:pt x="0" y="72923"/>
                </a:moveTo>
                <a:lnTo>
                  <a:pt x="51155" y="0"/>
                </a:lnTo>
                <a:lnTo>
                  <a:pt x="50914" y="342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7" name="object 1707"/>
          <p:cNvSpPr/>
          <p:nvPr/>
        </p:nvSpPr>
        <p:spPr>
          <a:xfrm>
            <a:off x="2830478" y="1952899"/>
            <a:ext cx="4025" cy="5753"/>
          </a:xfrm>
          <a:custGeom>
            <a:avLst/>
            <a:gdLst/>
            <a:ahLst/>
            <a:cxnLst/>
            <a:rect l="l" t="t" r="r" b="b"/>
            <a:pathLst>
              <a:path w="4025" h="5753">
                <a:moveTo>
                  <a:pt x="0" y="0"/>
                </a:moveTo>
                <a:lnTo>
                  <a:pt x="4025" y="5753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8" name="object 1708"/>
          <p:cNvSpPr/>
          <p:nvPr/>
        </p:nvSpPr>
        <p:spPr>
          <a:xfrm>
            <a:off x="2870106" y="2852841"/>
            <a:ext cx="37096" cy="66700"/>
          </a:xfrm>
          <a:custGeom>
            <a:avLst/>
            <a:gdLst/>
            <a:ahLst/>
            <a:cxnLst/>
            <a:rect l="l" t="t" r="r" b="b"/>
            <a:pathLst>
              <a:path w="37096" h="66700">
                <a:moveTo>
                  <a:pt x="0" y="66700"/>
                </a:moveTo>
                <a:lnTo>
                  <a:pt x="37096" y="0"/>
                </a:lnTo>
                <a:lnTo>
                  <a:pt x="35013" y="3797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9" name="object 1709"/>
          <p:cNvSpPr/>
          <p:nvPr/>
        </p:nvSpPr>
        <p:spPr>
          <a:xfrm>
            <a:off x="2907197" y="2836713"/>
            <a:ext cx="8178" cy="16129"/>
          </a:xfrm>
          <a:custGeom>
            <a:avLst/>
            <a:gdLst/>
            <a:ahLst/>
            <a:cxnLst/>
            <a:rect l="l" t="t" r="r" b="b"/>
            <a:pathLst>
              <a:path w="8178" h="16129">
                <a:moveTo>
                  <a:pt x="0" y="16128"/>
                </a:moveTo>
                <a:lnTo>
                  <a:pt x="5537" y="6337"/>
                </a:lnTo>
                <a:lnTo>
                  <a:pt x="8178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0" name="object 1710"/>
          <p:cNvSpPr/>
          <p:nvPr/>
        </p:nvSpPr>
        <p:spPr>
          <a:xfrm>
            <a:off x="2974480" y="2671169"/>
            <a:ext cx="685" cy="3111"/>
          </a:xfrm>
          <a:custGeom>
            <a:avLst/>
            <a:gdLst/>
            <a:ahLst/>
            <a:cxnLst/>
            <a:rect l="l" t="t" r="r" b="b"/>
            <a:pathLst>
              <a:path w="685" h="3111">
                <a:moveTo>
                  <a:pt x="685" y="0"/>
                </a:moveTo>
                <a:lnTo>
                  <a:pt x="0" y="3111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1" name="object 1711"/>
          <p:cNvSpPr/>
          <p:nvPr/>
        </p:nvSpPr>
        <p:spPr>
          <a:xfrm>
            <a:off x="2906274" y="2073163"/>
            <a:ext cx="1498" cy="2654"/>
          </a:xfrm>
          <a:custGeom>
            <a:avLst/>
            <a:gdLst/>
            <a:ahLst/>
            <a:cxnLst/>
            <a:rect l="l" t="t" r="r" b="b"/>
            <a:pathLst>
              <a:path w="1498" h="2654">
                <a:moveTo>
                  <a:pt x="1498" y="2654"/>
                </a:move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2" name="object 1712"/>
          <p:cNvSpPr/>
          <p:nvPr/>
        </p:nvSpPr>
        <p:spPr>
          <a:xfrm>
            <a:off x="2988068" y="2595718"/>
            <a:ext cx="2298" cy="11633"/>
          </a:xfrm>
          <a:custGeom>
            <a:avLst/>
            <a:gdLst/>
            <a:ahLst/>
            <a:cxnLst/>
            <a:rect l="l" t="t" r="r" b="b"/>
            <a:pathLst>
              <a:path w="2298" h="11633">
                <a:moveTo>
                  <a:pt x="0" y="11633"/>
                </a:moveTo>
                <a:lnTo>
                  <a:pt x="2298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3" name="object 1713"/>
          <p:cNvSpPr/>
          <p:nvPr/>
        </p:nvSpPr>
        <p:spPr>
          <a:xfrm>
            <a:off x="2994752" y="2373381"/>
            <a:ext cx="114" cy="228"/>
          </a:xfrm>
          <a:custGeom>
            <a:avLst/>
            <a:gdLst/>
            <a:ahLst/>
            <a:cxnLst/>
            <a:rect l="l" t="t" r="r" b="b"/>
            <a:pathLst>
              <a:path w="114" h="228">
                <a:moveTo>
                  <a:pt x="114" y="228"/>
                </a:move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4" name="object 1714"/>
          <p:cNvSpPr/>
          <p:nvPr/>
        </p:nvSpPr>
        <p:spPr>
          <a:xfrm>
            <a:off x="1810385" y="1743581"/>
            <a:ext cx="115887" cy="115430"/>
          </a:xfrm>
          <a:custGeom>
            <a:avLst/>
            <a:gdLst/>
            <a:ahLst/>
            <a:cxnLst/>
            <a:rect l="l" t="t" r="r" b="b"/>
            <a:pathLst>
              <a:path w="115887" h="115430">
                <a:moveTo>
                  <a:pt x="77177" y="112204"/>
                </a:moveTo>
                <a:lnTo>
                  <a:pt x="70726" y="113703"/>
                </a:lnTo>
                <a:lnTo>
                  <a:pt x="64160" y="115087"/>
                </a:lnTo>
                <a:lnTo>
                  <a:pt x="63004" y="115316"/>
                </a:lnTo>
                <a:lnTo>
                  <a:pt x="61747" y="115430"/>
                </a:lnTo>
                <a:lnTo>
                  <a:pt x="55181" y="115201"/>
                </a:lnTo>
                <a:lnTo>
                  <a:pt x="48488" y="114617"/>
                </a:lnTo>
                <a:lnTo>
                  <a:pt x="47231" y="114503"/>
                </a:lnTo>
                <a:lnTo>
                  <a:pt x="46075" y="114274"/>
                </a:lnTo>
                <a:lnTo>
                  <a:pt x="39738" y="112318"/>
                </a:lnTo>
                <a:lnTo>
                  <a:pt x="33400" y="110020"/>
                </a:lnTo>
                <a:lnTo>
                  <a:pt x="32372" y="109550"/>
                </a:lnTo>
                <a:lnTo>
                  <a:pt x="32245" y="109664"/>
                </a:lnTo>
                <a:lnTo>
                  <a:pt x="31216" y="109093"/>
                </a:lnTo>
                <a:lnTo>
                  <a:pt x="25679" y="105524"/>
                </a:lnTo>
                <a:lnTo>
                  <a:pt x="25679" y="105295"/>
                </a:lnTo>
                <a:lnTo>
                  <a:pt x="20269" y="101485"/>
                </a:lnTo>
                <a:lnTo>
                  <a:pt x="19354" y="100799"/>
                </a:lnTo>
                <a:lnTo>
                  <a:pt x="19113" y="100799"/>
                </a:lnTo>
                <a:lnTo>
                  <a:pt x="18427" y="99987"/>
                </a:lnTo>
                <a:lnTo>
                  <a:pt x="14046" y="95034"/>
                </a:lnTo>
                <a:lnTo>
                  <a:pt x="9905" y="89738"/>
                </a:lnTo>
                <a:lnTo>
                  <a:pt x="9093" y="88823"/>
                </a:lnTo>
                <a:lnTo>
                  <a:pt x="8521" y="87782"/>
                </a:lnTo>
                <a:lnTo>
                  <a:pt x="5638" y="81902"/>
                </a:lnTo>
                <a:lnTo>
                  <a:pt x="2984" y="75679"/>
                </a:lnTo>
                <a:lnTo>
                  <a:pt x="2527" y="74536"/>
                </a:lnTo>
                <a:lnTo>
                  <a:pt x="2184" y="73380"/>
                </a:lnTo>
                <a:lnTo>
                  <a:pt x="1028" y="66929"/>
                </a:lnTo>
                <a:lnTo>
                  <a:pt x="215" y="60248"/>
                </a:lnTo>
                <a:lnTo>
                  <a:pt x="114" y="59093"/>
                </a:lnTo>
                <a:lnTo>
                  <a:pt x="114" y="57835"/>
                </a:lnTo>
                <a:lnTo>
                  <a:pt x="685" y="51269"/>
                </a:lnTo>
                <a:lnTo>
                  <a:pt x="1727" y="44691"/>
                </a:lnTo>
                <a:lnTo>
                  <a:pt x="1841" y="43548"/>
                </a:lnTo>
                <a:lnTo>
                  <a:pt x="1727" y="43319"/>
                </a:lnTo>
                <a:lnTo>
                  <a:pt x="2184" y="42278"/>
                </a:lnTo>
                <a:lnTo>
                  <a:pt x="4483" y="36169"/>
                </a:lnTo>
                <a:lnTo>
                  <a:pt x="4711" y="36169"/>
                </a:lnTo>
                <a:lnTo>
                  <a:pt x="7251" y="30060"/>
                </a:lnTo>
                <a:lnTo>
                  <a:pt x="7835" y="28917"/>
                </a:lnTo>
                <a:lnTo>
                  <a:pt x="8407" y="27876"/>
                </a:lnTo>
                <a:lnTo>
                  <a:pt x="12318" y="22580"/>
                </a:lnTo>
                <a:lnTo>
                  <a:pt x="16586" y="17513"/>
                </a:lnTo>
                <a:lnTo>
                  <a:pt x="17386" y="16586"/>
                </a:lnTo>
                <a:lnTo>
                  <a:pt x="17386" y="16357"/>
                </a:lnTo>
                <a:lnTo>
                  <a:pt x="18313" y="15671"/>
                </a:lnTo>
                <a:lnTo>
                  <a:pt x="23494" y="11633"/>
                </a:lnTo>
                <a:lnTo>
                  <a:pt x="28905" y="7950"/>
                </a:lnTo>
                <a:lnTo>
                  <a:pt x="30060" y="7251"/>
                </a:lnTo>
                <a:lnTo>
                  <a:pt x="30060" y="7023"/>
                </a:lnTo>
                <a:lnTo>
                  <a:pt x="31216" y="6565"/>
                </a:lnTo>
                <a:lnTo>
                  <a:pt x="37198" y="4152"/>
                </a:lnTo>
                <a:lnTo>
                  <a:pt x="43421" y="2070"/>
                </a:lnTo>
                <a:lnTo>
                  <a:pt x="44691" y="1612"/>
                </a:lnTo>
                <a:lnTo>
                  <a:pt x="45961" y="1270"/>
                </a:lnTo>
                <a:lnTo>
                  <a:pt x="52412" y="571"/>
                </a:lnTo>
                <a:lnTo>
                  <a:pt x="58978" y="228"/>
                </a:lnTo>
                <a:lnTo>
                  <a:pt x="60248" y="228"/>
                </a:lnTo>
                <a:lnTo>
                  <a:pt x="60363" y="0"/>
                </a:lnTo>
                <a:lnTo>
                  <a:pt x="61633" y="228"/>
                </a:lnTo>
                <a:lnTo>
                  <a:pt x="69341" y="1612"/>
                </a:lnTo>
                <a:lnTo>
                  <a:pt x="69926" y="914"/>
                </a:lnTo>
                <a:lnTo>
                  <a:pt x="77063" y="3454"/>
                </a:lnTo>
                <a:lnTo>
                  <a:pt x="84086" y="5981"/>
                </a:lnTo>
                <a:lnTo>
                  <a:pt x="84899" y="6337"/>
                </a:lnTo>
                <a:lnTo>
                  <a:pt x="90995" y="10718"/>
                </a:lnTo>
                <a:lnTo>
                  <a:pt x="96989" y="14859"/>
                </a:lnTo>
                <a:lnTo>
                  <a:pt x="96532" y="15900"/>
                </a:lnTo>
                <a:lnTo>
                  <a:pt x="102171" y="21082"/>
                </a:lnTo>
                <a:lnTo>
                  <a:pt x="102412" y="21196"/>
                </a:lnTo>
                <a:lnTo>
                  <a:pt x="106552" y="27990"/>
                </a:lnTo>
                <a:lnTo>
                  <a:pt x="107708" y="27876"/>
                </a:lnTo>
                <a:lnTo>
                  <a:pt x="110705" y="34785"/>
                </a:lnTo>
                <a:lnTo>
                  <a:pt x="113703" y="41706"/>
                </a:lnTo>
                <a:lnTo>
                  <a:pt x="113703" y="42392"/>
                </a:lnTo>
                <a:lnTo>
                  <a:pt x="114960" y="49885"/>
                </a:lnTo>
                <a:lnTo>
                  <a:pt x="115887" y="55981"/>
                </a:lnTo>
                <a:lnTo>
                  <a:pt x="115074" y="56451"/>
                </a:lnTo>
                <a:lnTo>
                  <a:pt x="115074" y="62903"/>
                </a:lnTo>
                <a:lnTo>
                  <a:pt x="115074" y="64287"/>
                </a:lnTo>
                <a:lnTo>
                  <a:pt x="114960" y="65659"/>
                </a:lnTo>
                <a:lnTo>
                  <a:pt x="113474" y="71996"/>
                </a:lnTo>
                <a:lnTo>
                  <a:pt x="113347" y="71996"/>
                </a:lnTo>
                <a:lnTo>
                  <a:pt x="111620" y="78219"/>
                </a:lnTo>
                <a:lnTo>
                  <a:pt x="111277" y="79489"/>
                </a:lnTo>
                <a:lnTo>
                  <a:pt x="110705" y="80746"/>
                </a:lnTo>
                <a:lnTo>
                  <a:pt x="107594" y="86512"/>
                </a:lnTo>
                <a:lnTo>
                  <a:pt x="104012" y="92036"/>
                </a:lnTo>
                <a:lnTo>
                  <a:pt x="103327" y="93192"/>
                </a:lnTo>
                <a:lnTo>
                  <a:pt x="102527" y="94234"/>
                </a:lnTo>
                <a:lnTo>
                  <a:pt x="98031" y="98844"/>
                </a:lnTo>
                <a:lnTo>
                  <a:pt x="97802" y="98844"/>
                </a:lnTo>
                <a:lnTo>
                  <a:pt x="93078" y="103327"/>
                </a:lnTo>
                <a:lnTo>
                  <a:pt x="92163" y="104140"/>
                </a:lnTo>
                <a:lnTo>
                  <a:pt x="91122" y="104940"/>
                </a:lnTo>
                <a:lnTo>
                  <a:pt x="90423" y="105410"/>
                </a:lnTo>
                <a:lnTo>
                  <a:pt x="89509" y="105752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5" name="object 1715"/>
          <p:cNvSpPr/>
          <p:nvPr/>
        </p:nvSpPr>
        <p:spPr>
          <a:xfrm>
            <a:off x="1810496" y="1805094"/>
            <a:ext cx="45847" cy="53225"/>
          </a:xfrm>
          <a:custGeom>
            <a:avLst/>
            <a:gdLst/>
            <a:ahLst/>
            <a:cxnLst/>
            <a:rect l="l" t="t" r="r" b="b"/>
            <a:pathLst>
              <a:path w="45847" h="53225">
                <a:moveTo>
                  <a:pt x="45847" y="53225"/>
                </a:moveTo>
                <a:lnTo>
                  <a:pt x="38481" y="51612"/>
                </a:lnTo>
                <a:lnTo>
                  <a:pt x="37668" y="51384"/>
                </a:lnTo>
                <a:lnTo>
                  <a:pt x="30988" y="47929"/>
                </a:lnTo>
                <a:lnTo>
                  <a:pt x="24307" y="44475"/>
                </a:lnTo>
                <a:lnTo>
                  <a:pt x="23609" y="43891"/>
                </a:lnTo>
                <a:lnTo>
                  <a:pt x="18084" y="38823"/>
                </a:lnTo>
                <a:lnTo>
                  <a:pt x="12560" y="33642"/>
                </a:lnTo>
                <a:lnTo>
                  <a:pt x="11976" y="32956"/>
                </a:lnTo>
                <a:lnTo>
                  <a:pt x="8064" y="26504"/>
                </a:lnTo>
                <a:lnTo>
                  <a:pt x="4140" y="20053"/>
                </a:lnTo>
                <a:lnTo>
                  <a:pt x="3911" y="19354"/>
                </a:lnTo>
                <a:lnTo>
                  <a:pt x="1727" y="11988"/>
                </a:lnTo>
                <a:lnTo>
                  <a:pt x="114" y="6565"/>
                </a:lnTo>
                <a:lnTo>
                  <a:pt x="0" y="5765"/>
                </a:lnTo>
                <a:lnTo>
                  <a:pt x="114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6" name="object 1716"/>
          <p:cNvSpPr/>
          <p:nvPr/>
        </p:nvSpPr>
        <p:spPr>
          <a:xfrm>
            <a:off x="1809920" y="1789319"/>
            <a:ext cx="1841" cy="23380"/>
          </a:xfrm>
          <a:custGeom>
            <a:avLst/>
            <a:gdLst/>
            <a:ahLst/>
            <a:cxnLst/>
            <a:rect l="l" t="t" r="r" b="b"/>
            <a:pathLst>
              <a:path w="1841" h="23380">
                <a:moveTo>
                  <a:pt x="1727" y="23380"/>
                </a:moveTo>
                <a:lnTo>
                  <a:pt x="1142" y="19583"/>
                </a:lnTo>
                <a:lnTo>
                  <a:pt x="685" y="15773"/>
                </a:lnTo>
                <a:lnTo>
                  <a:pt x="342" y="13931"/>
                </a:lnTo>
                <a:lnTo>
                  <a:pt x="0" y="13817"/>
                </a:lnTo>
                <a:lnTo>
                  <a:pt x="114" y="12090"/>
                </a:lnTo>
                <a:lnTo>
                  <a:pt x="571" y="6096"/>
                </a:lnTo>
                <a:lnTo>
                  <a:pt x="571" y="5867"/>
                </a:lnTo>
                <a:lnTo>
                  <a:pt x="1841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7" name="object 1717"/>
          <p:cNvSpPr/>
          <p:nvPr/>
        </p:nvSpPr>
        <p:spPr>
          <a:xfrm>
            <a:off x="1892748" y="1774104"/>
            <a:ext cx="11633" cy="22352"/>
          </a:xfrm>
          <a:custGeom>
            <a:avLst/>
            <a:gdLst/>
            <a:ahLst/>
            <a:cxnLst/>
            <a:rect l="l" t="t" r="r" b="b"/>
            <a:pathLst>
              <a:path w="11633" h="22351">
                <a:moveTo>
                  <a:pt x="11633" y="22351"/>
                </a:moveTo>
                <a:lnTo>
                  <a:pt x="9905" y="19011"/>
                </a:lnTo>
                <a:lnTo>
                  <a:pt x="8064" y="15557"/>
                </a:lnTo>
                <a:lnTo>
                  <a:pt x="4140" y="7950"/>
                </a:lnTo>
                <a:lnTo>
                  <a:pt x="228" y="457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8" name="object 1718"/>
          <p:cNvSpPr/>
          <p:nvPr/>
        </p:nvSpPr>
        <p:spPr>
          <a:xfrm>
            <a:off x="1856343" y="1743232"/>
            <a:ext cx="44462" cy="10261"/>
          </a:xfrm>
          <a:custGeom>
            <a:avLst/>
            <a:gdLst/>
            <a:ahLst/>
            <a:cxnLst/>
            <a:rect l="l" t="t" r="r" b="b"/>
            <a:pathLst>
              <a:path w="44462" h="10261">
                <a:moveTo>
                  <a:pt x="0" y="1270"/>
                </a:moveTo>
                <a:lnTo>
                  <a:pt x="6337" y="812"/>
                </a:lnTo>
                <a:lnTo>
                  <a:pt x="12788" y="342"/>
                </a:lnTo>
                <a:lnTo>
                  <a:pt x="14287" y="342"/>
                </a:lnTo>
                <a:lnTo>
                  <a:pt x="14401" y="0"/>
                </a:lnTo>
                <a:lnTo>
                  <a:pt x="15786" y="228"/>
                </a:lnTo>
                <a:lnTo>
                  <a:pt x="23495" y="1498"/>
                </a:lnTo>
                <a:lnTo>
                  <a:pt x="24079" y="927"/>
                </a:lnTo>
                <a:lnTo>
                  <a:pt x="31216" y="3340"/>
                </a:lnTo>
                <a:lnTo>
                  <a:pt x="37896" y="5765"/>
                </a:lnTo>
                <a:lnTo>
                  <a:pt x="38709" y="6108"/>
                </a:lnTo>
                <a:lnTo>
                  <a:pt x="44462" y="10261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9" name="object 1719"/>
          <p:cNvSpPr/>
          <p:nvPr/>
        </p:nvSpPr>
        <p:spPr>
          <a:xfrm>
            <a:off x="1876620" y="1770767"/>
            <a:ext cx="50114" cy="87668"/>
          </a:xfrm>
          <a:custGeom>
            <a:avLst/>
            <a:gdLst/>
            <a:ahLst/>
            <a:cxnLst/>
            <a:rect l="l" t="t" r="r" b="b"/>
            <a:pathLst>
              <a:path w="50114" h="87668">
                <a:moveTo>
                  <a:pt x="0" y="87668"/>
                </a:moveTo>
                <a:lnTo>
                  <a:pt x="5295" y="87439"/>
                </a:lnTo>
                <a:lnTo>
                  <a:pt x="6108" y="87210"/>
                </a:lnTo>
                <a:lnTo>
                  <a:pt x="11061" y="85369"/>
                </a:lnTo>
                <a:lnTo>
                  <a:pt x="18199" y="82600"/>
                </a:lnTo>
                <a:lnTo>
                  <a:pt x="18884" y="82372"/>
                </a:lnTo>
                <a:lnTo>
                  <a:pt x="25107" y="78105"/>
                </a:lnTo>
                <a:lnTo>
                  <a:pt x="31216" y="73723"/>
                </a:lnTo>
                <a:lnTo>
                  <a:pt x="31915" y="73152"/>
                </a:lnTo>
                <a:lnTo>
                  <a:pt x="36626" y="67284"/>
                </a:lnTo>
                <a:lnTo>
                  <a:pt x="41351" y="61404"/>
                </a:lnTo>
                <a:lnTo>
                  <a:pt x="41808" y="60591"/>
                </a:lnTo>
                <a:lnTo>
                  <a:pt x="44805" y="53682"/>
                </a:lnTo>
                <a:lnTo>
                  <a:pt x="47802" y="46774"/>
                </a:lnTo>
                <a:lnTo>
                  <a:pt x="48031" y="45961"/>
                </a:lnTo>
                <a:lnTo>
                  <a:pt x="49072" y="38481"/>
                </a:lnTo>
                <a:lnTo>
                  <a:pt x="50114" y="30988"/>
                </a:lnTo>
                <a:lnTo>
                  <a:pt x="50114" y="30187"/>
                </a:lnTo>
                <a:lnTo>
                  <a:pt x="49072" y="22694"/>
                </a:lnTo>
                <a:lnTo>
                  <a:pt x="48031" y="15201"/>
                </a:lnTo>
                <a:lnTo>
                  <a:pt x="47574" y="14630"/>
                </a:lnTo>
                <a:lnTo>
                  <a:pt x="44805" y="7378"/>
                </a:lnTo>
                <a:lnTo>
                  <a:pt x="43319" y="3683"/>
                </a:lnTo>
                <a:lnTo>
                  <a:pt x="42964" y="2997"/>
                </a:lnTo>
                <a:lnTo>
                  <a:pt x="40208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0" name="object 1720"/>
          <p:cNvSpPr/>
          <p:nvPr/>
        </p:nvSpPr>
        <p:spPr>
          <a:xfrm>
            <a:off x="1887559" y="1853596"/>
            <a:ext cx="4495" cy="2184"/>
          </a:xfrm>
          <a:custGeom>
            <a:avLst/>
            <a:gdLst/>
            <a:ahLst/>
            <a:cxnLst/>
            <a:rect l="l" t="t" r="r" b="b"/>
            <a:pathLst>
              <a:path w="4495" h="2184">
                <a:moveTo>
                  <a:pt x="4495" y="0"/>
                </a:moveTo>
                <a:lnTo>
                  <a:pt x="2197" y="1155"/>
                </a:lnTo>
                <a:lnTo>
                  <a:pt x="0" y="2184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1" name="object 1721"/>
          <p:cNvSpPr/>
          <p:nvPr/>
        </p:nvSpPr>
        <p:spPr>
          <a:xfrm>
            <a:off x="1812913" y="1816966"/>
            <a:ext cx="16129" cy="26377"/>
          </a:xfrm>
          <a:custGeom>
            <a:avLst/>
            <a:gdLst/>
            <a:ahLst/>
            <a:cxnLst/>
            <a:rect l="l" t="t" r="r" b="b"/>
            <a:pathLst>
              <a:path w="16129" h="26377">
                <a:moveTo>
                  <a:pt x="16129" y="26377"/>
                </a:moveTo>
                <a:lnTo>
                  <a:pt x="6223" y="14274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2" name="object 1722"/>
          <p:cNvSpPr/>
          <p:nvPr/>
        </p:nvSpPr>
        <p:spPr>
          <a:xfrm>
            <a:off x="1856339" y="1858319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1269" y="0"/>
                </a:move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3" name="object 1723"/>
          <p:cNvSpPr/>
          <p:nvPr/>
        </p:nvSpPr>
        <p:spPr>
          <a:xfrm>
            <a:off x="1810608" y="1805097"/>
            <a:ext cx="1612" cy="11976"/>
          </a:xfrm>
          <a:custGeom>
            <a:avLst/>
            <a:gdLst/>
            <a:ahLst/>
            <a:cxnLst/>
            <a:rect l="l" t="t" r="r" b="b"/>
            <a:pathLst>
              <a:path w="1612" h="11976">
                <a:moveTo>
                  <a:pt x="0" y="0"/>
                </a:moveTo>
                <a:lnTo>
                  <a:pt x="1612" y="11976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4" name="object 1724"/>
          <p:cNvSpPr/>
          <p:nvPr/>
        </p:nvSpPr>
        <p:spPr>
          <a:xfrm>
            <a:off x="1810035" y="1789315"/>
            <a:ext cx="1727" cy="15786"/>
          </a:xfrm>
          <a:custGeom>
            <a:avLst/>
            <a:gdLst/>
            <a:ahLst/>
            <a:cxnLst/>
            <a:rect l="l" t="t" r="r" b="b"/>
            <a:pathLst>
              <a:path w="1727" h="15786">
                <a:moveTo>
                  <a:pt x="1727" y="0"/>
                </a:moveTo>
                <a:lnTo>
                  <a:pt x="0" y="12103"/>
                </a:lnTo>
                <a:lnTo>
                  <a:pt x="571" y="15786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5" name="object 1725"/>
          <p:cNvSpPr/>
          <p:nvPr/>
        </p:nvSpPr>
        <p:spPr>
          <a:xfrm>
            <a:off x="1810033" y="1801411"/>
            <a:ext cx="571" cy="3682"/>
          </a:xfrm>
          <a:custGeom>
            <a:avLst/>
            <a:gdLst/>
            <a:ahLst/>
            <a:cxnLst/>
            <a:rect l="l" t="t" r="r" b="b"/>
            <a:pathLst>
              <a:path w="571" h="3682">
                <a:moveTo>
                  <a:pt x="0" y="0"/>
                </a:moveTo>
                <a:lnTo>
                  <a:pt x="571" y="3682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6" name="object 1726"/>
          <p:cNvSpPr/>
          <p:nvPr/>
        </p:nvSpPr>
        <p:spPr>
          <a:xfrm>
            <a:off x="1810147" y="1777569"/>
            <a:ext cx="5651" cy="23380"/>
          </a:xfrm>
          <a:custGeom>
            <a:avLst/>
            <a:gdLst/>
            <a:ahLst/>
            <a:cxnLst/>
            <a:rect l="l" t="t" r="r" b="b"/>
            <a:pathLst>
              <a:path w="5651" h="23380">
                <a:moveTo>
                  <a:pt x="0" y="23380"/>
                </a:moveTo>
                <a:lnTo>
                  <a:pt x="2082" y="8178"/>
                </a:lnTo>
                <a:lnTo>
                  <a:pt x="5651" y="0"/>
                </a:lnTo>
                <a:lnTo>
                  <a:pt x="2082" y="8178"/>
                </a:lnTo>
                <a:lnTo>
                  <a:pt x="1612" y="11747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7" name="object 1727"/>
          <p:cNvSpPr/>
          <p:nvPr/>
        </p:nvSpPr>
        <p:spPr>
          <a:xfrm>
            <a:off x="1812223" y="1769042"/>
            <a:ext cx="8064" cy="16700"/>
          </a:xfrm>
          <a:custGeom>
            <a:avLst/>
            <a:gdLst/>
            <a:ahLst/>
            <a:cxnLst/>
            <a:rect l="l" t="t" r="r" b="b"/>
            <a:pathLst>
              <a:path w="8064" h="16700">
                <a:moveTo>
                  <a:pt x="0" y="16700"/>
                </a:moveTo>
                <a:lnTo>
                  <a:pt x="6223" y="2184"/>
                </a:lnTo>
                <a:lnTo>
                  <a:pt x="8064" y="0"/>
                </a:lnTo>
                <a:lnTo>
                  <a:pt x="6223" y="2184"/>
                </a:lnTo>
                <a:lnTo>
                  <a:pt x="3568" y="8521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8" name="object 1728"/>
          <p:cNvSpPr/>
          <p:nvPr/>
        </p:nvSpPr>
        <p:spPr>
          <a:xfrm>
            <a:off x="1812109" y="1785743"/>
            <a:ext cx="114" cy="457"/>
          </a:xfrm>
          <a:custGeom>
            <a:avLst/>
            <a:gdLst/>
            <a:ahLst/>
            <a:cxnLst/>
            <a:rect l="l" t="t" r="r" b="b"/>
            <a:pathLst>
              <a:path w="114" h="457">
                <a:moveTo>
                  <a:pt x="114" y="0"/>
                </a:moveTo>
                <a:lnTo>
                  <a:pt x="0" y="457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9" name="object 1729"/>
          <p:cNvSpPr/>
          <p:nvPr/>
        </p:nvSpPr>
        <p:spPr>
          <a:xfrm>
            <a:off x="1819132" y="1759017"/>
            <a:ext cx="9334" cy="11518"/>
          </a:xfrm>
          <a:custGeom>
            <a:avLst/>
            <a:gdLst/>
            <a:ahLst/>
            <a:cxnLst/>
            <a:rect l="l" t="t" r="r" b="b"/>
            <a:pathLst>
              <a:path w="9334" h="11518">
                <a:moveTo>
                  <a:pt x="0" y="11518"/>
                </a:moveTo>
                <a:lnTo>
                  <a:pt x="9334" y="0"/>
                </a:lnTo>
                <a:lnTo>
                  <a:pt x="1155" y="1002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0" name="object 1730"/>
          <p:cNvSpPr/>
          <p:nvPr/>
        </p:nvSpPr>
        <p:spPr>
          <a:xfrm>
            <a:off x="1828925" y="1745192"/>
            <a:ext cx="27533" cy="14287"/>
          </a:xfrm>
          <a:custGeom>
            <a:avLst/>
            <a:gdLst/>
            <a:ahLst/>
            <a:cxnLst/>
            <a:rect l="l" t="t" r="r" b="b"/>
            <a:pathLst>
              <a:path w="27533" h="14287">
                <a:moveTo>
                  <a:pt x="27533" y="0"/>
                </a:moveTo>
                <a:lnTo>
                  <a:pt x="12788" y="5295"/>
                </a:lnTo>
                <a:lnTo>
                  <a:pt x="0" y="14287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1" name="object 1731"/>
          <p:cNvSpPr/>
          <p:nvPr/>
        </p:nvSpPr>
        <p:spPr>
          <a:xfrm>
            <a:off x="1822824" y="1757291"/>
            <a:ext cx="7937" cy="8636"/>
          </a:xfrm>
          <a:custGeom>
            <a:avLst/>
            <a:gdLst/>
            <a:ahLst/>
            <a:cxnLst/>
            <a:rect l="l" t="t" r="r" b="b"/>
            <a:pathLst>
              <a:path w="7937" h="8636">
                <a:moveTo>
                  <a:pt x="5638" y="1727"/>
                </a:moveTo>
                <a:lnTo>
                  <a:pt x="7937" y="0"/>
                </a:lnTo>
                <a:lnTo>
                  <a:pt x="5638" y="1727"/>
                </a:lnTo>
                <a:lnTo>
                  <a:pt x="0" y="8635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2" name="object 1732"/>
          <p:cNvSpPr/>
          <p:nvPr/>
        </p:nvSpPr>
        <p:spPr>
          <a:xfrm>
            <a:off x="1830773" y="1746576"/>
            <a:ext cx="19583" cy="10706"/>
          </a:xfrm>
          <a:custGeom>
            <a:avLst/>
            <a:gdLst/>
            <a:ahLst/>
            <a:cxnLst/>
            <a:rect l="l" t="t" r="r" b="b"/>
            <a:pathLst>
              <a:path w="19583" h="10706">
                <a:moveTo>
                  <a:pt x="10591" y="3225"/>
                </a:moveTo>
                <a:lnTo>
                  <a:pt x="0" y="10706"/>
                </a:lnTo>
                <a:lnTo>
                  <a:pt x="10591" y="3225"/>
                </a:lnTo>
                <a:lnTo>
                  <a:pt x="19583" y="0"/>
                </a:lnTo>
                <a:lnTo>
                  <a:pt x="10591" y="3225"/>
                </a:lnTo>
                <a:lnTo>
                  <a:pt x="4368" y="7607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3" name="object 1733"/>
          <p:cNvSpPr/>
          <p:nvPr/>
        </p:nvSpPr>
        <p:spPr>
          <a:xfrm>
            <a:off x="1831695" y="1795882"/>
            <a:ext cx="72910" cy="41935"/>
          </a:xfrm>
          <a:custGeom>
            <a:avLst/>
            <a:gdLst/>
            <a:ahLst/>
            <a:cxnLst/>
            <a:rect l="l" t="t" r="r" b="b"/>
            <a:pathLst>
              <a:path w="72910" h="41935">
                <a:moveTo>
                  <a:pt x="11861" y="32715"/>
                </a:moveTo>
                <a:lnTo>
                  <a:pt x="11633" y="32372"/>
                </a:lnTo>
                <a:lnTo>
                  <a:pt x="228" y="10363"/>
                </a:lnTo>
                <a:lnTo>
                  <a:pt x="0" y="9906"/>
                </a:lnTo>
                <a:lnTo>
                  <a:pt x="19011" y="0"/>
                </a:lnTo>
                <a:lnTo>
                  <a:pt x="21996" y="914"/>
                </a:lnTo>
                <a:lnTo>
                  <a:pt x="2870" y="10820"/>
                </a:lnTo>
                <a:lnTo>
                  <a:pt x="12788" y="29946"/>
                </a:lnTo>
                <a:lnTo>
                  <a:pt x="11861" y="32715"/>
                </a:lnTo>
                <a:lnTo>
                  <a:pt x="12090" y="32715"/>
                </a:lnTo>
                <a:lnTo>
                  <a:pt x="30987" y="22923"/>
                </a:lnTo>
                <a:lnTo>
                  <a:pt x="40779" y="41821"/>
                </a:lnTo>
                <a:lnTo>
                  <a:pt x="41351" y="41706"/>
                </a:lnTo>
                <a:lnTo>
                  <a:pt x="44462" y="40208"/>
                </a:lnTo>
                <a:lnTo>
                  <a:pt x="63245" y="30416"/>
                </a:lnTo>
                <a:lnTo>
                  <a:pt x="63703" y="30060"/>
                </a:lnTo>
                <a:lnTo>
                  <a:pt x="53911" y="11061"/>
                </a:lnTo>
                <a:lnTo>
                  <a:pt x="72796" y="1155"/>
                </a:lnTo>
                <a:lnTo>
                  <a:pt x="72682" y="571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4" name="object 1734"/>
          <p:cNvSpPr/>
          <p:nvPr/>
        </p:nvSpPr>
        <p:spPr>
          <a:xfrm>
            <a:off x="1840904" y="1764888"/>
            <a:ext cx="51841" cy="30988"/>
          </a:xfrm>
          <a:custGeom>
            <a:avLst/>
            <a:gdLst/>
            <a:ahLst/>
            <a:cxnLst/>
            <a:rect l="l" t="t" r="r" b="b"/>
            <a:pathLst>
              <a:path w="51841" h="30987">
                <a:moveTo>
                  <a:pt x="51841" y="9220"/>
                </a:moveTo>
                <a:lnTo>
                  <a:pt x="32715" y="19126"/>
                </a:lnTo>
                <a:lnTo>
                  <a:pt x="22936" y="126"/>
                </a:lnTo>
                <a:lnTo>
                  <a:pt x="22809" y="0"/>
                </a:lnTo>
                <a:lnTo>
                  <a:pt x="22351" y="228"/>
                </a:lnTo>
                <a:lnTo>
                  <a:pt x="457" y="11633"/>
                </a:lnTo>
                <a:lnTo>
                  <a:pt x="0" y="11874"/>
                </a:lnTo>
                <a:lnTo>
                  <a:pt x="0" y="12103"/>
                </a:lnTo>
                <a:lnTo>
                  <a:pt x="9791" y="30987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5" name="object 1735"/>
          <p:cNvSpPr/>
          <p:nvPr/>
        </p:nvSpPr>
        <p:spPr>
          <a:xfrm>
            <a:off x="1831690" y="1805790"/>
            <a:ext cx="2882" cy="927"/>
          </a:xfrm>
          <a:custGeom>
            <a:avLst/>
            <a:gdLst/>
            <a:ahLst/>
            <a:cxnLst/>
            <a:rect l="l" t="t" r="r" b="b"/>
            <a:pathLst>
              <a:path w="2882" h="927">
                <a:moveTo>
                  <a:pt x="0" y="0"/>
                </a:moveTo>
                <a:lnTo>
                  <a:pt x="2882" y="927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6" name="object 1736"/>
          <p:cNvSpPr/>
          <p:nvPr/>
        </p:nvSpPr>
        <p:spPr>
          <a:xfrm>
            <a:off x="1840910" y="1776763"/>
            <a:ext cx="11861" cy="18313"/>
          </a:xfrm>
          <a:custGeom>
            <a:avLst/>
            <a:gdLst/>
            <a:ahLst/>
            <a:cxnLst/>
            <a:rect l="l" t="t" r="r" b="b"/>
            <a:pathLst>
              <a:path w="11861" h="18313">
                <a:moveTo>
                  <a:pt x="11861" y="18313"/>
                </a:moveTo>
                <a:lnTo>
                  <a:pt x="2870" y="914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7" name="object 1737"/>
          <p:cNvSpPr/>
          <p:nvPr/>
        </p:nvSpPr>
        <p:spPr>
          <a:xfrm>
            <a:off x="1842405" y="1743816"/>
            <a:ext cx="23380" cy="5638"/>
          </a:xfrm>
          <a:custGeom>
            <a:avLst/>
            <a:gdLst/>
            <a:ahLst/>
            <a:cxnLst/>
            <a:rect l="l" t="t" r="r" b="b"/>
            <a:pathLst>
              <a:path w="23380" h="5638">
                <a:moveTo>
                  <a:pt x="0" y="5638"/>
                </a:moveTo>
                <a:lnTo>
                  <a:pt x="13944" y="685"/>
                </a:lnTo>
                <a:lnTo>
                  <a:pt x="23380" y="0"/>
                </a:lnTo>
                <a:lnTo>
                  <a:pt x="13944" y="685"/>
                </a:lnTo>
                <a:lnTo>
                  <a:pt x="7950" y="2755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8" name="object 1738"/>
          <p:cNvSpPr/>
          <p:nvPr/>
        </p:nvSpPr>
        <p:spPr>
          <a:xfrm>
            <a:off x="1844476" y="1820765"/>
            <a:ext cx="9677" cy="5067"/>
          </a:xfrm>
          <a:custGeom>
            <a:avLst/>
            <a:gdLst/>
            <a:ahLst/>
            <a:cxnLst/>
            <a:rect l="l" t="t" r="r" b="b"/>
            <a:pathLst>
              <a:path w="9677" h="5067">
                <a:moveTo>
                  <a:pt x="0" y="5067"/>
                </a:moveTo>
                <a:lnTo>
                  <a:pt x="9677" y="0"/>
                </a:lnTo>
                <a:lnTo>
                  <a:pt x="0" y="5067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9" name="object 1739"/>
          <p:cNvSpPr/>
          <p:nvPr/>
        </p:nvSpPr>
        <p:spPr>
          <a:xfrm>
            <a:off x="1847244" y="1815928"/>
            <a:ext cx="16357" cy="8407"/>
          </a:xfrm>
          <a:custGeom>
            <a:avLst/>
            <a:gdLst/>
            <a:ahLst/>
            <a:cxnLst/>
            <a:rect l="l" t="t" r="r" b="b"/>
            <a:pathLst>
              <a:path w="16357" h="8407">
                <a:moveTo>
                  <a:pt x="0" y="8407"/>
                </a:moveTo>
                <a:lnTo>
                  <a:pt x="16357" y="0"/>
                </a:lnTo>
                <a:lnTo>
                  <a:pt x="15430" y="2882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0" name="object 1740"/>
          <p:cNvSpPr/>
          <p:nvPr/>
        </p:nvSpPr>
        <p:spPr>
          <a:xfrm>
            <a:off x="1843787" y="1777676"/>
            <a:ext cx="9906" cy="19126"/>
          </a:xfrm>
          <a:custGeom>
            <a:avLst/>
            <a:gdLst/>
            <a:ahLst/>
            <a:cxnLst/>
            <a:rect l="l" t="t" r="r" b="b"/>
            <a:pathLst>
              <a:path w="9906" h="19126">
                <a:moveTo>
                  <a:pt x="9906" y="19126"/>
                </a:move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1" name="object 1741"/>
          <p:cNvSpPr/>
          <p:nvPr/>
        </p:nvSpPr>
        <p:spPr>
          <a:xfrm>
            <a:off x="1843787" y="1764891"/>
            <a:ext cx="19926" cy="12788"/>
          </a:xfrm>
          <a:custGeom>
            <a:avLst/>
            <a:gdLst/>
            <a:ahLst/>
            <a:cxnLst/>
            <a:rect l="l" t="t" r="r" b="b"/>
            <a:pathLst>
              <a:path w="19926" h="12788">
                <a:moveTo>
                  <a:pt x="0" y="12788"/>
                </a:moveTo>
                <a:lnTo>
                  <a:pt x="19011" y="2882"/>
                </a:lnTo>
                <a:lnTo>
                  <a:pt x="19926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2" name="object 1742"/>
          <p:cNvSpPr/>
          <p:nvPr/>
        </p:nvSpPr>
        <p:spPr>
          <a:xfrm>
            <a:off x="1850355" y="1745305"/>
            <a:ext cx="3797" cy="1270"/>
          </a:xfrm>
          <a:custGeom>
            <a:avLst/>
            <a:gdLst/>
            <a:ahLst/>
            <a:cxnLst/>
            <a:rect l="l" t="t" r="r" b="b"/>
            <a:pathLst>
              <a:path w="3797" h="1269">
                <a:moveTo>
                  <a:pt x="0" y="1270"/>
                </a:moveTo>
                <a:lnTo>
                  <a:pt x="3797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3" name="object 1743"/>
          <p:cNvSpPr/>
          <p:nvPr/>
        </p:nvSpPr>
        <p:spPr>
          <a:xfrm>
            <a:off x="1857609" y="1858319"/>
            <a:ext cx="19011" cy="1041"/>
          </a:xfrm>
          <a:custGeom>
            <a:avLst/>
            <a:gdLst/>
            <a:ahLst/>
            <a:cxnLst/>
            <a:rect l="l" t="t" r="r" b="b"/>
            <a:pathLst>
              <a:path w="19011" h="1041">
                <a:moveTo>
                  <a:pt x="0" y="0"/>
                </a:moveTo>
                <a:lnTo>
                  <a:pt x="14516" y="1041"/>
                </a:lnTo>
                <a:lnTo>
                  <a:pt x="19011" y="114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4" name="object 1744"/>
          <p:cNvSpPr/>
          <p:nvPr/>
        </p:nvSpPr>
        <p:spPr>
          <a:xfrm>
            <a:off x="1854154" y="1815926"/>
            <a:ext cx="9448" cy="4838"/>
          </a:xfrm>
          <a:custGeom>
            <a:avLst/>
            <a:gdLst/>
            <a:ahLst/>
            <a:cxnLst/>
            <a:rect l="l" t="t" r="r" b="b"/>
            <a:pathLst>
              <a:path w="9448" h="4838">
                <a:moveTo>
                  <a:pt x="9448" y="0"/>
                </a:moveTo>
                <a:lnTo>
                  <a:pt x="0" y="4838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5" name="object 1745"/>
          <p:cNvSpPr/>
          <p:nvPr/>
        </p:nvSpPr>
        <p:spPr>
          <a:xfrm>
            <a:off x="1863608" y="1815924"/>
            <a:ext cx="4368" cy="8407"/>
          </a:xfrm>
          <a:custGeom>
            <a:avLst/>
            <a:gdLst/>
            <a:ahLst/>
            <a:cxnLst/>
            <a:rect l="l" t="t" r="r" b="b"/>
            <a:pathLst>
              <a:path w="4368" h="8407">
                <a:moveTo>
                  <a:pt x="800" y="1498"/>
                </a:moveTo>
                <a:lnTo>
                  <a:pt x="4368" y="8407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6" name="object 1746"/>
          <p:cNvSpPr/>
          <p:nvPr/>
        </p:nvSpPr>
        <p:spPr>
          <a:xfrm>
            <a:off x="1864405" y="1817419"/>
            <a:ext cx="1384" cy="2768"/>
          </a:xfrm>
          <a:custGeom>
            <a:avLst/>
            <a:gdLst/>
            <a:ahLst/>
            <a:cxnLst/>
            <a:rect l="l" t="t" r="r" b="b"/>
            <a:pathLst>
              <a:path w="1384" h="2768">
                <a:moveTo>
                  <a:pt x="1384" y="2768"/>
                </a:move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7" name="object 1747"/>
          <p:cNvSpPr/>
          <p:nvPr/>
        </p:nvSpPr>
        <p:spPr>
          <a:xfrm>
            <a:off x="1862792" y="1767772"/>
            <a:ext cx="10833" cy="19126"/>
          </a:xfrm>
          <a:custGeom>
            <a:avLst/>
            <a:gdLst/>
            <a:ahLst/>
            <a:cxnLst/>
            <a:rect l="l" t="t" r="r" b="b"/>
            <a:pathLst>
              <a:path w="10833" h="19126">
                <a:moveTo>
                  <a:pt x="0" y="0"/>
                </a:moveTo>
                <a:lnTo>
                  <a:pt x="9906" y="19126"/>
                </a:lnTo>
                <a:lnTo>
                  <a:pt x="10833" y="16243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8" name="object 1748"/>
          <p:cNvSpPr/>
          <p:nvPr/>
        </p:nvSpPr>
        <p:spPr>
          <a:xfrm>
            <a:off x="1862792" y="1767772"/>
            <a:ext cx="4724" cy="8991"/>
          </a:xfrm>
          <a:custGeom>
            <a:avLst/>
            <a:gdLst/>
            <a:ahLst/>
            <a:cxnLst/>
            <a:rect l="l" t="t" r="r" b="b"/>
            <a:pathLst>
              <a:path w="4724" h="8991">
                <a:moveTo>
                  <a:pt x="0" y="0"/>
                </a:moveTo>
                <a:lnTo>
                  <a:pt x="4724" y="8991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9" name="object 1749"/>
          <p:cNvSpPr/>
          <p:nvPr/>
        </p:nvSpPr>
        <p:spPr>
          <a:xfrm>
            <a:off x="1887564" y="1746578"/>
            <a:ext cx="13246" cy="6908"/>
          </a:xfrm>
          <a:custGeom>
            <a:avLst/>
            <a:gdLst/>
            <a:ahLst/>
            <a:cxnLst/>
            <a:rect l="l" t="t" r="r" b="b"/>
            <a:pathLst>
              <a:path w="13246" h="6908">
                <a:moveTo>
                  <a:pt x="13246" y="6908"/>
                </a:moveTo>
                <a:lnTo>
                  <a:pt x="0" y="0"/>
                </a:lnTo>
                <a:lnTo>
                  <a:pt x="342" y="228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0" name="object 1750"/>
          <p:cNvSpPr/>
          <p:nvPr/>
        </p:nvSpPr>
        <p:spPr>
          <a:xfrm>
            <a:off x="1916823" y="1770767"/>
            <a:ext cx="7365" cy="17284"/>
          </a:xfrm>
          <a:custGeom>
            <a:avLst/>
            <a:gdLst/>
            <a:ahLst/>
            <a:cxnLst/>
            <a:rect l="l" t="t" r="r" b="b"/>
            <a:pathLst>
              <a:path w="7366" h="17284">
                <a:moveTo>
                  <a:pt x="0" y="0"/>
                </a:moveTo>
                <a:lnTo>
                  <a:pt x="4610" y="7378"/>
                </a:lnTo>
                <a:lnTo>
                  <a:pt x="7365" y="17284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1" name="object 1751"/>
          <p:cNvSpPr/>
          <p:nvPr/>
        </p:nvSpPr>
        <p:spPr>
          <a:xfrm>
            <a:off x="1867984" y="1824329"/>
            <a:ext cx="21196" cy="13487"/>
          </a:xfrm>
          <a:custGeom>
            <a:avLst/>
            <a:gdLst/>
            <a:ahLst/>
            <a:cxnLst/>
            <a:rect l="l" t="t" r="r" b="b"/>
            <a:pathLst>
              <a:path w="21196" h="13487">
                <a:moveTo>
                  <a:pt x="5524" y="10604"/>
                </a:moveTo>
                <a:lnTo>
                  <a:pt x="21196" y="2540"/>
                </a:lnTo>
                <a:lnTo>
                  <a:pt x="5524" y="10604"/>
                </a:lnTo>
                <a:lnTo>
                  <a:pt x="0" y="0"/>
                </a:lnTo>
                <a:lnTo>
                  <a:pt x="5524" y="10604"/>
                </a:lnTo>
                <a:lnTo>
                  <a:pt x="4597" y="13487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2" name="object 1752"/>
          <p:cNvSpPr/>
          <p:nvPr/>
        </p:nvSpPr>
        <p:spPr>
          <a:xfrm>
            <a:off x="1877541" y="1825024"/>
            <a:ext cx="17856" cy="7835"/>
          </a:xfrm>
          <a:custGeom>
            <a:avLst/>
            <a:gdLst/>
            <a:ahLst/>
            <a:cxnLst/>
            <a:rect l="l" t="t" r="r" b="b"/>
            <a:pathLst>
              <a:path w="17856" h="7835">
                <a:moveTo>
                  <a:pt x="0" y="7835"/>
                </a:moveTo>
                <a:lnTo>
                  <a:pt x="14973" y="0"/>
                </a:lnTo>
                <a:lnTo>
                  <a:pt x="17856" y="927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3" name="object 1753"/>
          <p:cNvSpPr/>
          <p:nvPr/>
        </p:nvSpPr>
        <p:spPr>
          <a:xfrm>
            <a:off x="1872703" y="1774107"/>
            <a:ext cx="20040" cy="12788"/>
          </a:xfrm>
          <a:custGeom>
            <a:avLst/>
            <a:gdLst/>
            <a:ahLst/>
            <a:cxnLst/>
            <a:rect l="l" t="t" r="r" b="b"/>
            <a:pathLst>
              <a:path w="20040" h="12788">
                <a:moveTo>
                  <a:pt x="0" y="12788"/>
                </a:moveTo>
                <a:lnTo>
                  <a:pt x="19126" y="2882"/>
                </a:lnTo>
                <a:lnTo>
                  <a:pt x="2004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4" name="object 1754"/>
          <p:cNvSpPr/>
          <p:nvPr/>
        </p:nvSpPr>
        <p:spPr>
          <a:xfrm>
            <a:off x="1869135" y="1743463"/>
            <a:ext cx="18427" cy="3111"/>
          </a:xfrm>
          <a:custGeom>
            <a:avLst/>
            <a:gdLst/>
            <a:ahLst/>
            <a:cxnLst/>
            <a:rect l="l" t="t" r="r" b="b"/>
            <a:pathLst>
              <a:path w="18427" h="3111">
                <a:moveTo>
                  <a:pt x="18427" y="3111"/>
                </a:moveTo>
                <a:lnTo>
                  <a:pt x="2997" y="0"/>
                </a:lnTo>
                <a:lnTo>
                  <a:pt x="0" y="114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5" name="object 1755"/>
          <p:cNvSpPr/>
          <p:nvPr/>
        </p:nvSpPr>
        <p:spPr>
          <a:xfrm>
            <a:off x="1877541" y="1744502"/>
            <a:ext cx="10020" cy="2070"/>
          </a:xfrm>
          <a:custGeom>
            <a:avLst/>
            <a:gdLst/>
            <a:ahLst/>
            <a:cxnLst/>
            <a:rect l="l" t="t" r="r" b="b"/>
            <a:pathLst>
              <a:path w="10020" h="2070">
                <a:moveTo>
                  <a:pt x="0" y="0"/>
                </a:moveTo>
                <a:lnTo>
                  <a:pt x="10020" y="207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6" name="object 1756"/>
          <p:cNvSpPr/>
          <p:nvPr/>
        </p:nvSpPr>
        <p:spPr>
          <a:xfrm>
            <a:off x="1865791" y="1743466"/>
            <a:ext cx="6337" cy="342"/>
          </a:xfrm>
          <a:custGeom>
            <a:avLst/>
            <a:gdLst/>
            <a:ahLst/>
            <a:cxnLst/>
            <a:rect l="l" t="t" r="r" b="b"/>
            <a:pathLst>
              <a:path w="6337" h="342">
                <a:moveTo>
                  <a:pt x="6337" y="0"/>
                </a:moveTo>
                <a:lnTo>
                  <a:pt x="0" y="342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7" name="object 1757"/>
          <p:cNvSpPr/>
          <p:nvPr/>
        </p:nvSpPr>
        <p:spPr>
          <a:xfrm>
            <a:off x="1887564" y="1848530"/>
            <a:ext cx="13931" cy="7137"/>
          </a:xfrm>
          <a:custGeom>
            <a:avLst/>
            <a:gdLst/>
            <a:ahLst/>
            <a:cxnLst/>
            <a:rect l="l" t="t" r="r" b="b"/>
            <a:pathLst>
              <a:path w="13931" h="7137">
                <a:moveTo>
                  <a:pt x="13246" y="228"/>
                </a:moveTo>
                <a:lnTo>
                  <a:pt x="13931" y="0"/>
                </a:lnTo>
                <a:lnTo>
                  <a:pt x="7023" y="3797"/>
                </a:lnTo>
                <a:lnTo>
                  <a:pt x="0" y="7137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8" name="object 1758"/>
          <p:cNvSpPr/>
          <p:nvPr/>
        </p:nvSpPr>
        <p:spPr>
          <a:xfrm>
            <a:off x="1882609" y="1806016"/>
            <a:ext cx="9906" cy="19011"/>
          </a:xfrm>
          <a:custGeom>
            <a:avLst/>
            <a:gdLst/>
            <a:ahLst/>
            <a:cxnLst/>
            <a:rect l="l" t="t" r="r" b="b"/>
            <a:pathLst>
              <a:path w="9906" h="19011">
                <a:moveTo>
                  <a:pt x="9906" y="19011"/>
                </a:moveTo>
                <a:lnTo>
                  <a:pt x="0" y="0"/>
                </a:lnTo>
                <a:lnTo>
                  <a:pt x="2997" y="927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9" name="object 1759"/>
          <p:cNvSpPr/>
          <p:nvPr/>
        </p:nvSpPr>
        <p:spPr>
          <a:xfrm>
            <a:off x="1884339" y="1809127"/>
            <a:ext cx="8178" cy="17741"/>
          </a:xfrm>
          <a:custGeom>
            <a:avLst/>
            <a:gdLst/>
            <a:ahLst/>
            <a:cxnLst/>
            <a:rect l="l" t="t" r="r" b="b"/>
            <a:pathLst>
              <a:path w="8178" h="17741">
                <a:moveTo>
                  <a:pt x="4838" y="17741"/>
                </a:moveTo>
                <a:lnTo>
                  <a:pt x="8178" y="15900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0" name="object 1760"/>
          <p:cNvSpPr/>
          <p:nvPr/>
        </p:nvSpPr>
        <p:spPr>
          <a:xfrm>
            <a:off x="1882609" y="1776987"/>
            <a:ext cx="19126" cy="29032"/>
          </a:xfrm>
          <a:custGeom>
            <a:avLst/>
            <a:gdLst/>
            <a:ahLst/>
            <a:cxnLst/>
            <a:rect l="l" t="t" r="r" b="b"/>
            <a:pathLst>
              <a:path w="19126" h="29032">
                <a:moveTo>
                  <a:pt x="0" y="29032"/>
                </a:moveTo>
                <a:lnTo>
                  <a:pt x="6565" y="25577"/>
                </a:lnTo>
                <a:lnTo>
                  <a:pt x="0" y="29032"/>
                </a:lnTo>
                <a:lnTo>
                  <a:pt x="19126" y="19126"/>
                </a:lnTo>
                <a:lnTo>
                  <a:pt x="922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1" name="object 1761"/>
          <p:cNvSpPr/>
          <p:nvPr/>
        </p:nvSpPr>
        <p:spPr>
          <a:xfrm>
            <a:off x="1889178" y="1818462"/>
            <a:ext cx="2997" cy="5867"/>
          </a:xfrm>
          <a:custGeom>
            <a:avLst/>
            <a:gdLst/>
            <a:ahLst/>
            <a:cxnLst/>
            <a:rect l="l" t="t" r="r" b="b"/>
            <a:pathLst>
              <a:path w="2997" h="5867">
                <a:moveTo>
                  <a:pt x="0" y="0"/>
                </a:moveTo>
                <a:lnTo>
                  <a:pt x="2997" y="5867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2" name="object 1762"/>
          <p:cNvSpPr/>
          <p:nvPr/>
        </p:nvSpPr>
        <p:spPr>
          <a:xfrm>
            <a:off x="1889183" y="1796111"/>
            <a:ext cx="12547" cy="6451"/>
          </a:xfrm>
          <a:custGeom>
            <a:avLst/>
            <a:gdLst/>
            <a:ahLst/>
            <a:cxnLst/>
            <a:rect l="l" t="t" r="r" b="b"/>
            <a:pathLst>
              <a:path w="12547" h="6451">
                <a:moveTo>
                  <a:pt x="12547" y="0"/>
                </a:moveTo>
                <a:lnTo>
                  <a:pt x="0" y="6451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3" name="object 1763"/>
          <p:cNvSpPr/>
          <p:nvPr/>
        </p:nvSpPr>
        <p:spPr>
          <a:xfrm>
            <a:off x="1891825" y="1776987"/>
            <a:ext cx="4953" cy="9563"/>
          </a:xfrm>
          <a:custGeom>
            <a:avLst/>
            <a:gdLst/>
            <a:ahLst/>
            <a:cxnLst/>
            <a:rect l="l" t="t" r="r" b="b"/>
            <a:pathLst>
              <a:path w="4952" h="9563">
                <a:moveTo>
                  <a:pt x="4952" y="9563"/>
                </a:move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4" name="object 1764"/>
          <p:cNvSpPr/>
          <p:nvPr/>
        </p:nvSpPr>
        <p:spPr>
          <a:xfrm>
            <a:off x="1889177" y="1747493"/>
            <a:ext cx="15201" cy="8991"/>
          </a:xfrm>
          <a:custGeom>
            <a:avLst/>
            <a:gdLst/>
            <a:ahLst/>
            <a:cxnLst/>
            <a:rect l="l" t="t" r="r" b="b"/>
            <a:pathLst>
              <a:path w="15201" h="8991">
                <a:moveTo>
                  <a:pt x="11633" y="5994"/>
                </a:moveTo>
                <a:lnTo>
                  <a:pt x="12433" y="6451"/>
                </a:lnTo>
                <a:lnTo>
                  <a:pt x="15201" y="8991"/>
                </a:lnTo>
                <a:lnTo>
                  <a:pt x="12433" y="6451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5" name="object 1765"/>
          <p:cNvSpPr/>
          <p:nvPr/>
        </p:nvSpPr>
        <p:spPr>
          <a:xfrm>
            <a:off x="1901731" y="1796111"/>
            <a:ext cx="2882" cy="812"/>
          </a:xfrm>
          <a:custGeom>
            <a:avLst/>
            <a:gdLst/>
            <a:ahLst/>
            <a:cxnLst/>
            <a:rect l="l" t="t" r="r" b="b"/>
            <a:pathLst>
              <a:path w="2882" h="812">
                <a:moveTo>
                  <a:pt x="0" y="0"/>
                </a:moveTo>
                <a:lnTo>
                  <a:pt x="2882" y="812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6" name="object 1766"/>
          <p:cNvSpPr/>
          <p:nvPr/>
        </p:nvSpPr>
        <p:spPr>
          <a:xfrm>
            <a:off x="1901968" y="1754184"/>
            <a:ext cx="10591" cy="9906"/>
          </a:xfrm>
          <a:custGeom>
            <a:avLst/>
            <a:gdLst/>
            <a:ahLst/>
            <a:cxnLst/>
            <a:rect l="l" t="t" r="r" b="b"/>
            <a:pathLst>
              <a:path w="10591" h="9906">
                <a:moveTo>
                  <a:pt x="2412" y="2298"/>
                </a:moveTo>
                <a:lnTo>
                  <a:pt x="10591" y="9906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7" name="object 1767"/>
          <p:cNvSpPr/>
          <p:nvPr/>
        </p:nvSpPr>
        <p:spPr>
          <a:xfrm>
            <a:off x="1904381" y="1756483"/>
            <a:ext cx="12446" cy="14287"/>
          </a:xfrm>
          <a:custGeom>
            <a:avLst/>
            <a:gdLst/>
            <a:ahLst/>
            <a:cxnLst/>
            <a:rect l="l" t="t" r="r" b="b"/>
            <a:pathLst>
              <a:path w="12445" h="14287">
                <a:moveTo>
                  <a:pt x="0" y="0"/>
                </a:moveTo>
                <a:lnTo>
                  <a:pt x="8750" y="8178"/>
                </a:lnTo>
                <a:lnTo>
                  <a:pt x="12446" y="14287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8" name="object 1768"/>
          <p:cNvSpPr/>
          <p:nvPr/>
        </p:nvSpPr>
        <p:spPr>
          <a:xfrm>
            <a:off x="1912672" y="1765128"/>
            <a:ext cx="12331" cy="28448"/>
          </a:xfrm>
          <a:custGeom>
            <a:avLst/>
            <a:gdLst/>
            <a:ahLst/>
            <a:cxnLst/>
            <a:rect l="l" t="t" r="r" b="b"/>
            <a:pathLst>
              <a:path w="12331" h="28448">
                <a:moveTo>
                  <a:pt x="12331" y="28448"/>
                </a:moveTo>
                <a:lnTo>
                  <a:pt x="8064" y="13360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9" name="object 1769"/>
          <p:cNvSpPr/>
          <p:nvPr/>
        </p:nvSpPr>
        <p:spPr>
          <a:xfrm>
            <a:off x="1913935" y="1765932"/>
            <a:ext cx="7150" cy="11633"/>
          </a:xfrm>
          <a:custGeom>
            <a:avLst/>
            <a:gdLst/>
            <a:ahLst/>
            <a:cxnLst/>
            <a:rect l="l" t="t" r="r" b="b"/>
            <a:pathLst>
              <a:path w="7150" h="11633">
                <a:moveTo>
                  <a:pt x="7150" y="11633"/>
                </a:moveTo>
                <a:lnTo>
                  <a:pt x="2882" y="4838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0" name="object 1770"/>
          <p:cNvSpPr/>
          <p:nvPr/>
        </p:nvSpPr>
        <p:spPr>
          <a:xfrm>
            <a:off x="1921431" y="1778140"/>
            <a:ext cx="4267" cy="15316"/>
          </a:xfrm>
          <a:custGeom>
            <a:avLst/>
            <a:gdLst/>
            <a:ahLst/>
            <a:cxnLst/>
            <a:rect l="l" t="t" r="r" b="b"/>
            <a:pathLst>
              <a:path w="4267" h="15316">
                <a:moveTo>
                  <a:pt x="0" y="0"/>
                </a:moveTo>
                <a:lnTo>
                  <a:pt x="4267" y="15316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1" name="object 1771"/>
          <p:cNvSpPr/>
          <p:nvPr/>
        </p:nvSpPr>
        <p:spPr>
          <a:xfrm>
            <a:off x="1912556" y="1764087"/>
            <a:ext cx="4267" cy="6680"/>
          </a:xfrm>
          <a:custGeom>
            <a:avLst/>
            <a:gdLst/>
            <a:ahLst/>
            <a:cxnLst/>
            <a:rect l="l" t="t" r="r" b="b"/>
            <a:pathLst>
              <a:path w="4267" h="6680">
                <a:moveTo>
                  <a:pt x="4267" y="6680"/>
                </a:moveTo>
                <a:lnTo>
                  <a:pt x="584" y="571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2" name="object 1772"/>
          <p:cNvSpPr/>
          <p:nvPr/>
        </p:nvSpPr>
        <p:spPr>
          <a:xfrm>
            <a:off x="1924537" y="1789309"/>
            <a:ext cx="1155" cy="4152"/>
          </a:xfrm>
          <a:custGeom>
            <a:avLst/>
            <a:gdLst/>
            <a:ahLst/>
            <a:cxnLst/>
            <a:rect l="l" t="t" r="r" b="b"/>
            <a:pathLst>
              <a:path w="1155" h="4152">
                <a:moveTo>
                  <a:pt x="1155" y="4152"/>
                </a:move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3" name="object 1773"/>
          <p:cNvSpPr/>
          <p:nvPr/>
        </p:nvSpPr>
        <p:spPr>
          <a:xfrm>
            <a:off x="2747990" y="2132261"/>
            <a:ext cx="115316" cy="115316"/>
          </a:xfrm>
          <a:custGeom>
            <a:avLst/>
            <a:gdLst/>
            <a:ahLst/>
            <a:cxnLst/>
            <a:rect l="l" t="t" r="r" b="b"/>
            <a:pathLst>
              <a:path w="115316" h="115316">
                <a:moveTo>
                  <a:pt x="115316" y="54609"/>
                </a:moveTo>
                <a:lnTo>
                  <a:pt x="114973" y="61290"/>
                </a:lnTo>
                <a:lnTo>
                  <a:pt x="114388" y="67970"/>
                </a:lnTo>
                <a:lnTo>
                  <a:pt x="114274" y="69126"/>
                </a:lnTo>
                <a:lnTo>
                  <a:pt x="113931" y="70281"/>
                </a:lnTo>
                <a:lnTo>
                  <a:pt x="111861" y="76606"/>
                </a:lnTo>
                <a:lnTo>
                  <a:pt x="109448" y="82829"/>
                </a:lnTo>
                <a:lnTo>
                  <a:pt x="108978" y="83985"/>
                </a:lnTo>
                <a:lnTo>
                  <a:pt x="108407" y="85026"/>
                </a:lnTo>
                <a:lnTo>
                  <a:pt x="104724" y="90550"/>
                </a:lnTo>
                <a:lnTo>
                  <a:pt x="100685" y="95846"/>
                </a:lnTo>
                <a:lnTo>
                  <a:pt x="99999" y="96773"/>
                </a:lnTo>
                <a:lnTo>
                  <a:pt x="99187" y="97701"/>
                </a:lnTo>
                <a:lnTo>
                  <a:pt x="94119" y="101955"/>
                </a:lnTo>
                <a:lnTo>
                  <a:pt x="88709" y="105994"/>
                </a:lnTo>
                <a:lnTo>
                  <a:pt x="87782" y="106679"/>
                </a:lnTo>
                <a:lnTo>
                  <a:pt x="87782" y="106908"/>
                </a:lnTo>
                <a:lnTo>
                  <a:pt x="86753" y="107365"/>
                </a:lnTo>
                <a:lnTo>
                  <a:pt x="80759" y="110134"/>
                </a:lnTo>
                <a:lnTo>
                  <a:pt x="74536" y="112560"/>
                </a:lnTo>
                <a:lnTo>
                  <a:pt x="73380" y="113017"/>
                </a:lnTo>
                <a:lnTo>
                  <a:pt x="72224" y="113360"/>
                </a:lnTo>
                <a:lnTo>
                  <a:pt x="65671" y="114401"/>
                </a:lnTo>
                <a:lnTo>
                  <a:pt x="59093" y="115087"/>
                </a:lnTo>
                <a:lnTo>
                  <a:pt x="57835" y="115201"/>
                </a:lnTo>
                <a:lnTo>
                  <a:pt x="56565" y="115201"/>
                </a:lnTo>
                <a:lnTo>
                  <a:pt x="50114" y="114401"/>
                </a:lnTo>
                <a:lnTo>
                  <a:pt x="43548" y="113245"/>
                </a:lnTo>
                <a:lnTo>
                  <a:pt x="42278" y="113131"/>
                </a:lnTo>
                <a:lnTo>
                  <a:pt x="41122" y="112788"/>
                </a:lnTo>
                <a:lnTo>
                  <a:pt x="35013" y="110248"/>
                </a:lnTo>
                <a:lnTo>
                  <a:pt x="29032" y="107365"/>
                </a:lnTo>
                <a:lnTo>
                  <a:pt x="27876" y="106908"/>
                </a:lnTo>
                <a:lnTo>
                  <a:pt x="26847" y="106222"/>
                </a:lnTo>
                <a:lnTo>
                  <a:pt x="21653" y="102184"/>
                </a:lnTo>
                <a:lnTo>
                  <a:pt x="16700" y="97815"/>
                </a:lnTo>
                <a:lnTo>
                  <a:pt x="15671" y="97002"/>
                </a:lnTo>
                <a:lnTo>
                  <a:pt x="14744" y="96088"/>
                </a:lnTo>
                <a:lnTo>
                  <a:pt x="10947" y="90779"/>
                </a:lnTo>
                <a:lnTo>
                  <a:pt x="7366" y="85255"/>
                </a:lnTo>
                <a:lnTo>
                  <a:pt x="6565" y="84213"/>
                </a:lnTo>
                <a:lnTo>
                  <a:pt x="5994" y="83057"/>
                </a:lnTo>
                <a:lnTo>
                  <a:pt x="3683" y="76961"/>
                </a:lnTo>
                <a:lnTo>
                  <a:pt x="1727" y="70738"/>
                </a:lnTo>
                <a:lnTo>
                  <a:pt x="1270" y="69468"/>
                </a:lnTo>
                <a:lnTo>
                  <a:pt x="1041" y="68084"/>
                </a:lnTo>
                <a:lnTo>
                  <a:pt x="342" y="61747"/>
                </a:lnTo>
                <a:lnTo>
                  <a:pt x="228" y="55181"/>
                </a:lnTo>
                <a:lnTo>
                  <a:pt x="114" y="53797"/>
                </a:lnTo>
                <a:lnTo>
                  <a:pt x="228" y="52425"/>
                </a:lnTo>
                <a:lnTo>
                  <a:pt x="1727" y="44818"/>
                </a:lnTo>
                <a:lnTo>
                  <a:pt x="1155" y="44119"/>
                </a:lnTo>
                <a:lnTo>
                  <a:pt x="3683" y="37096"/>
                </a:lnTo>
                <a:lnTo>
                  <a:pt x="6337" y="30073"/>
                </a:lnTo>
                <a:lnTo>
                  <a:pt x="6794" y="29375"/>
                </a:lnTo>
                <a:lnTo>
                  <a:pt x="11176" y="23279"/>
                </a:lnTo>
                <a:lnTo>
                  <a:pt x="15671" y="17284"/>
                </a:lnTo>
                <a:lnTo>
                  <a:pt x="22123" y="12103"/>
                </a:lnTo>
                <a:lnTo>
                  <a:pt x="28105" y="7378"/>
                </a:lnTo>
                <a:lnTo>
                  <a:pt x="28803" y="7150"/>
                </a:lnTo>
                <a:lnTo>
                  <a:pt x="35712" y="4152"/>
                </a:lnTo>
                <a:lnTo>
                  <a:pt x="41478" y="1612"/>
                </a:lnTo>
                <a:lnTo>
                  <a:pt x="42049" y="2311"/>
                </a:lnTo>
                <a:lnTo>
                  <a:pt x="48272" y="698"/>
                </a:lnTo>
                <a:lnTo>
                  <a:pt x="49657" y="355"/>
                </a:lnTo>
                <a:lnTo>
                  <a:pt x="50914" y="114"/>
                </a:lnTo>
                <a:lnTo>
                  <a:pt x="57492" y="0"/>
                </a:lnTo>
                <a:lnTo>
                  <a:pt x="64058" y="228"/>
                </a:lnTo>
                <a:lnTo>
                  <a:pt x="65316" y="228"/>
                </a:lnTo>
                <a:lnTo>
                  <a:pt x="65443" y="114"/>
                </a:lnTo>
                <a:lnTo>
                  <a:pt x="66586" y="469"/>
                </a:lnTo>
                <a:lnTo>
                  <a:pt x="73037" y="2082"/>
                </a:lnTo>
                <a:lnTo>
                  <a:pt x="79260" y="4152"/>
                </a:lnTo>
                <a:lnTo>
                  <a:pt x="80518" y="4495"/>
                </a:lnTo>
                <a:lnTo>
                  <a:pt x="81673" y="4965"/>
                </a:lnTo>
                <a:lnTo>
                  <a:pt x="87439" y="8293"/>
                </a:lnTo>
                <a:lnTo>
                  <a:pt x="87325" y="8420"/>
                </a:lnTo>
                <a:lnTo>
                  <a:pt x="92964" y="11874"/>
                </a:lnTo>
                <a:lnTo>
                  <a:pt x="94005" y="12560"/>
                </a:lnTo>
                <a:lnTo>
                  <a:pt x="94919" y="13373"/>
                </a:lnTo>
                <a:lnTo>
                  <a:pt x="99529" y="18084"/>
                </a:lnTo>
                <a:lnTo>
                  <a:pt x="103911" y="23152"/>
                </a:lnTo>
                <a:lnTo>
                  <a:pt x="104724" y="24079"/>
                </a:lnTo>
                <a:lnTo>
                  <a:pt x="104952" y="24079"/>
                </a:lnTo>
                <a:lnTo>
                  <a:pt x="105524" y="25120"/>
                </a:lnTo>
                <a:lnTo>
                  <a:pt x="108635" y="30873"/>
                </a:lnTo>
                <a:lnTo>
                  <a:pt x="111506" y="36982"/>
                </a:lnTo>
                <a:lnTo>
                  <a:pt x="112090" y="38023"/>
                </a:lnTo>
                <a:lnTo>
                  <a:pt x="112433" y="39179"/>
                </a:lnTo>
                <a:lnTo>
                  <a:pt x="112788" y="40093"/>
                </a:lnTo>
                <a:lnTo>
                  <a:pt x="112903" y="41135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4" name="object 1774"/>
          <p:cNvSpPr/>
          <p:nvPr/>
        </p:nvSpPr>
        <p:spPr>
          <a:xfrm>
            <a:off x="2747182" y="2132041"/>
            <a:ext cx="82715" cy="115887"/>
          </a:xfrm>
          <a:custGeom>
            <a:avLst/>
            <a:gdLst/>
            <a:ahLst/>
            <a:cxnLst/>
            <a:rect l="l" t="t" r="r" b="b"/>
            <a:pathLst>
              <a:path w="82715" h="115887">
                <a:moveTo>
                  <a:pt x="82715" y="109893"/>
                </a:moveTo>
                <a:lnTo>
                  <a:pt x="78562" y="112547"/>
                </a:lnTo>
                <a:lnTo>
                  <a:pt x="77876" y="112776"/>
                </a:lnTo>
                <a:lnTo>
                  <a:pt x="73152" y="113919"/>
                </a:lnTo>
                <a:lnTo>
                  <a:pt x="65671" y="115646"/>
                </a:lnTo>
                <a:lnTo>
                  <a:pt x="64973" y="115887"/>
                </a:lnTo>
                <a:lnTo>
                  <a:pt x="57365" y="115773"/>
                </a:lnTo>
                <a:lnTo>
                  <a:pt x="49885" y="115646"/>
                </a:lnTo>
                <a:lnTo>
                  <a:pt x="41821" y="113347"/>
                </a:lnTo>
                <a:lnTo>
                  <a:pt x="34556" y="111163"/>
                </a:lnTo>
                <a:lnTo>
                  <a:pt x="27419" y="106781"/>
                </a:lnTo>
                <a:lnTo>
                  <a:pt x="21082" y="102755"/>
                </a:lnTo>
                <a:lnTo>
                  <a:pt x="20396" y="102171"/>
                </a:lnTo>
                <a:lnTo>
                  <a:pt x="15328" y="96532"/>
                </a:lnTo>
                <a:lnTo>
                  <a:pt x="10261" y="90881"/>
                </a:lnTo>
                <a:lnTo>
                  <a:pt x="9791" y="90195"/>
                </a:lnTo>
                <a:lnTo>
                  <a:pt x="6451" y="83400"/>
                </a:lnTo>
                <a:lnTo>
                  <a:pt x="3111" y="76720"/>
                </a:lnTo>
                <a:lnTo>
                  <a:pt x="2768" y="75793"/>
                </a:lnTo>
                <a:lnTo>
                  <a:pt x="1384" y="68414"/>
                </a:lnTo>
                <a:lnTo>
                  <a:pt x="0" y="61048"/>
                </a:lnTo>
                <a:lnTo>
                  <a:pt x="0" y="60121"/>
                </a:lnTo>
                <a:lnTo>
                  <a:pt x="685" y="52641"/>
                </a:lnTo>
                <a:lnTo>
                  <a:pt x="1270" y="45148"/>
                </a:lnTo>
                <a:lnTo>
                  <a:pt x="1498" y="44234"/>
                </a:lnTo>
                <a:lnTo>
                  <a:pt x="4152" y="37198"/>
                </a:lnTo>
                <a:lnTo>
                  <a:pt x="6794" y="30175"/>
                </a:lnTo>
                <a:lnTo>
                  <a:pt x="7264" y="29362"/>
                </a:lnTo>
                <a:lnTo>
                  <a:pt x="11747" y="23266"/>
                </a:lnTo>
                <a:lnTo>
                  <a:pt x="16129" y="17157"/>
                </a:lnTo>
                <a:lnTo>
                  <a:pt x="16827" y="16586"/>
                </a:lnTo>
                <a:lnTo>
                  <a:pt x="22694" y="11976"/>
                </a:lnTo>
                <a:lnTo>
                  <a:pt x="28689" y="7251"/>
                </a:lnTo>
                <a:lnTo>
                  <a:pt x="29375" y="6908"/>
                </a:lnTo>
                <a:lnTo>
                  <a:pt x="36410" y="4025"/>
                </a:lnTo>
                <a:lnTo>
                  <a:pt x="43319" y="1143"/>
                </a:lnTo>
                <a:lnTo>
                  <a:pt x="44234" y="914"/>
                </a:lnTo>
                <a:lnTo>
                  <a:pt x="51727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5" name="object 1775"/>
          <p:cNvSpPr/>
          <p:nvPr/>
        </p:nvSpPr>
        <p:spPr>
          <a:xfrm>
            <a:off x="2811692" y="2132036"/>
            <a:ext cx="31572" cy="13360"/>
          </a:xfrm>
          <a:custGeom>
            <a:avLst/>
            <a:gdLst/>
            <a:ahLst/>
            <a:cxnLst/>
            <a:rect l="l" t="t" r="r" b="b"/>
            <a:pathLst>
              <a:path w="31572" h="13360">
                <a:moveTo>
                  <a:pt x="31572" y="13360"/>
                </a:moveTo>
                <a:lnTo>
                  <a:pt x="25692" y="8407"/>
                </a:lnTo>
                <a:lnTo>
                  <a:pt x="25006" y="7950"/>
                </a:lnTo>
                <a:lnTo>
                  <a:pt x="18211" y="4838"/>
                </a:lnTo>
                <a:lnTo>
                  <a:pt x="11302" y="1727"/>
                </a:lnTo>
                <a:lnTo>
                  <a:pt x="10604" y="2184"/>
                </a:lnTo>
                <a:lnTo>
                  <a:pt x="2997" y="342"/>
                </a:lnTo>
                <a:lnTo>
                  <a:pt x="1739" y="0"/>
                </a:lnTo>
                <a:lnTo>
                  <a:pt x="1269" y="0"/>
                </a:lnTo>
                <a:lnTo>
                  <a:pt x="0" y="228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6" name="object 1776"/>
          <p:cNvSpPr/>
          <p:nvPr/>
        </p:nvSpPr>
        <p:spPr>
          <a:xfrm>
            <a:off x="2856857" y="2163254"/>
            <a:ext cx="7137" cy="39395"/>
          </a:xfrm>
          <a:custGeom>
            <a:avLst/>
            <a:gdLst/>
            <a:ahLst/>
            <a:cxnLst/>
            <a:rect l="l" t="t" r="r" b="b"/>
            <a:pathLst>
              <a:path w="7137" h="39395">
                <a:moveTo>
                  <a:pt x="0" y="0"/>
                </a:moveTo>
                <a:lnTo>
                  <a:pt x="2184" y="3810"/>
                </a:lnTo>
                <a:lnTo>
                  <a:pt x="2298" y="4025"/>
                </a:lnTo>
                <a:lnTo>
                  <a:pt x="3911" y="8064"/>
                </a:lnTo>
                <a:lnTo>
                  <a:pt x="4610" y="9677"/>
                </a:lnTo>
                <a:lnTo>
                  <a:pt x="4267" y="9906"/>
                </a:lnTo>
                <a:lnTo>
                  <a:pt x="4610" y="11747"/>
                </a:lnTo>
                <a:lnTo>
                  <a:pt x="5753" y="17627"/>
                </a:lnTo>
                <a:lnTo>
                  <a:pt x="6680" y="17856"/>
                </a:lnTo>
                <a:lnTo>
                  <a:pt x="6908" y="23622"/>
                </a:lnTo>
                <a:lnTo>
                  <a:pt x="7137" y="31216"/>
                </a:lnTo>
                <a:lnTo>
                  <a:pt x="7023" y="31915"/>
                </a:lnTo>
                <a:lnTo>
                  <a:pt x="5524" y="39395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7" name="object 1777"/>
          <p:cNvSpPr/>
          <p:nvPr/>
        </p:nvSpPr>
        <p:spPr>
          <a:xfrm>
            <a:off x="2846716" y="2198274"/>
            <a:ext cx="16243" cy="32486"/>
          </a:xfrm>
          <a:custGeom>
            <a:avLst/>
            <a:gdLst/>
            <a:ahLst/>
            <a:cxnLst/>
            <a:rect l="l" t="t" r="r" b="b"/>
            <a:pathLst>
              <a:path w="16243" h="32486">
                <a:moveTo>
                  <a:pt x="16014" y="0"/>
                </a:moveTo>
                <a:lnTo>
                  <a:pt x="16243" y="1955"/>
                </a:lnTo>
                <a:lnTo>
                  <a:pt x="16128" y="2413"/>
                </a:lnTo>
                <a:lnTo>
                  <a:pt x="15671" y="4381"/>
                </a:lnTo>
                <a:lnTo>
                  <a:pt x="14058" y="9677"/>
                </a:lnTo>
                <a:lnTo>
                  <a:pt x="13588" y="9563"/>
                </a:lnTo>
                <a:lnTo>
                  <a:pt x="11633" y="14859"/>
                </a:lnTo>
                <a:lnTo>
                  <a:pt x="10833" y="17043"/>
                </a:lnTo>
                <a:lnTo>
                  <a:pt x="11175" y="17399"/>
                </a:lnTo>
                <a:lnTo>
                  <a:pt x="10020" y="19126"/>
                </a:lnTo>
                <a:lnTo>
                  <a:pt x="5880" y="25692"/>
                </a:lnTo>
                <a:lnTo>
                  <a:pt x="5422" y="25577"/>
                </a:lnTo>
                <a:lnTo>
                  <a:pt x="685" y="31915"/>
                </a:lnTo>
                <a:lnTo>
                  <a:pt x="457" y="32258"/>
                </a:lnTo>
                <a:lnTo>
                  <a:pt x="0" y="32486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8" name="object 1778"/>
          <p:cNvSpPr/>
          <p:nvPr/>
        </p:nvSpPr>
        <p:spPr>
          <a:xfrm>
            <a:off x="2862501" y="2181918"/>
            <a:ext cx="800" cy="4953"/>
          </a:xfrm>
          <a:custGeom>
            <a:avLst/>
            <a:gdLst/>
            <a:ahLst/>
            <a:cxnLst/>
            <a:rect l="l" t="t" r="r" b="b"/>
            <a:pathLst>
              <a:path w="800" h="4952">
                <a:moveTo>
                  <a:pt x="0" y="0"/>
                </a:moveTo>
                <a:lnTo>
                  <a:pt x="571" y="2654"/>
                </a:lnTo>
                <a:lnTo>
                  <a:pt x="800" y="4953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9" name="object 1779"/>
          <p:cNvSpPr/>
          <p:nvPr/>
        </p:nvSpPr>
        <p:spPr>
          <a:xfrm>
            <a:off x="2748575" y="2184678"/>
            <a:ext cx="5638" cy="30530"/>
          </a:xfrm>
          <a:custGeom>
            <a:avLst/>
            <a:gdLst/>
            <a:ahLst/>
            <a:cxnLst/>
            <a:rect l="l" t="t" r="r" b="b"/>
            <a:pathLst>
              <a:path w="5638" h="30530">
                <a:moveTo>
                  <a:pt x="5638" y="30530"/>
                </a:moveTo>
                <a:lnTo>
                  <a:pt x="685" y="15671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0" name="object 1780"/>
          <p:cNvSpPr/>
          <p:nvPr/>
        </p:nvSpPr>
        <p:spPr>
          <a:xfrm>
            <a:off x="2820337" y="2241941"/>
            <a:ext cx="9563" cy="4025"/>
          </a:xfrm>
          <a:custGeom>
            <a:avLst/>
            <a:gdLst/>
            <a:ahLst/>
            <a:cxnLst/>
            <a:rect l="l" t="t" r="r" b="b"/>
            <a:pathLst>
              <a:path w="9563" h="4025">
                <a:moveTo>
                  <a:pt x="0" y="4025"/>
                </a:moveTo>
                <a:lnTo>
                  <a:pt x="9563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1" name="object 1781"/>
          <p:cNvSpPr/>
          <p:nvPr/>
        </p:nvSpPr>
        <p:spPr>
          <a:xfrm>
            <a:off x="2793613" y="2132034"/>
            <a:ext cx="29718" cy="2882"/>
          </a:xfrm>
          <a:custGeom>
            <a:avLst/>
            <a:gdLst/>
            <a:ahLst/>
            <a:cxnLst/>
            <a:rect l="l" t="t" r="r" b="b"/>
            <a:pathLst>
              <a:path w="29718" h="2882">
                <a:moveTo>
                  <a:pt x="5295" y="0"/>
                </a:moveTo>
                <a:lnTo>
                  <a:pt x="0" y="1384"/>
                </a:lnTo>
                <a:lnTo>
                  <a:pt x="5295" y="0"/>
                </a:lnTo>
                <a:lnTo>
                  <a:pt x="21082" y="342"/>
                </a:lnTo>
                <a:lnTo>
                  <a:pt x="29718" y="2882"/>
                </a:lnTo>
                <a:lnTo>
                  <a:pt x="21082" y="342"/>
                </a:lnTo>
                <a:lnTo>
                  <a:pt x="6337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2" name="object 1782"/>
          <p:cNvSpPr/>
          <p:nvPr/>
        </p:nvSpPr>
        <p:spPr>
          <a:xfrm>
            <a:off x="2769535" y="2153577"/>
            <a:ext cx="72339" cy="72351"/>
          </a:xfrm>
          <a:custGeom>
            <a:avLst/>
            <a:gdLst/>
            <a:ahLst/>
            <a:cxnLst/>
            <a:rect l="l" t="t" r="r" b="b"/>
            <a:pathLst>
              <a:path w="72339" h="72351">
                <a:moveTo>
                  <a:pt x="42392" y="0"/>
                </a:moveTo>
                <a:lnTo>
                  <a:pt x="41935" y="0"/>
                </a:lnTo>
                <a:lnTo>
                  <a:pt x="17627" y="4610"/>
                </a:lnTo>
                <a:lnTo>
                  <a:pt x="17157" y="4724"/>
                </a:lnTo>
                <a:lnTo>
                  <a:pt x="17157" y="4953"/>
                </a:lnTo>
                <a:lnTo>
                  <a:pt x="21081" y="25806"/>
                </a:lnTo>
                <a:lnTo>
                  <a:pt x="114" y="29832"/>
                </a:lnTo>
                <a:lnTo>
                  <a:pt x="0" y="30416"/>
                </a:lnTo>
                <a:lnTo>
                  <a:pt x="584" y="33070"/>
                </a:lnTo>
                <a:lnTo>
                  <a:pt x="4610" y="54724"/>
                </a:lnTo>
                <a:lnTo>
                  <a:pt x="4724" y="55181"/>
                </a:lnTo>
                <a:lnTo>
                  <a:pt x="4952" y="55181"/>
                </a:lnTo>
                <a:lnTo>
                  <a:pt x="25920" y="51257"/>
                </a:lnTo>
                <a:lnTo>
                  <a:pt x="29832" y="72110"/>
                </a:lnTo>
                <a:lnTo>
                  <a:pt x="29832" y="72351"/>
                </a:lnTo>
                <a:lnTo>
                  <a:pt x="30416" y="72224"/>
                </a:lnTo>
                <a:lnTo>
                  <a:pt x="54724" y="67741"/>
                </a:lnTo>
                <a:lnTo>
                  <a:pt x="55181" y="67500"/>
                </a:lnTo>
                <a:lnTo>
                  <a:pt x="51269" y="46431"/>
                </a:lnTo>
                <a:lnTo>
                  <a:pt x="72224" y="42506"/>
                </a:lnTo>
                <a:lnTo>
                  <a:pt x="72224" y="41935"/>
                </a:lnTo>
                <a:lnTo>
                  <a:pt x="67741" y="17627"/>
                </a:lnTo>
                <a:lnTo>
                  <a:pt x="67627" y="17170"/>
                </a:lnTo>
                <a:lnTo>
                  <a:pt x="65900" y="19583"/>
                </a:lnTo>
                <a:lnTo>
                  <a:pt x="44691" y="23609"/>
                </a:lnTo>
                <a:lnTo>
                  <a:pt x="40779" y="2413"/>
                </a:lnTo>
                <a:lnTo>
                  <a:pt x="42392" y="0"/>
                </a:lnTo>
                <a:lnTo>
                  <a:pt x="46418" y="21082"/>
                </a:lnTo>
                <a:lnTo>
                  <a:pt x="67386" y="17170"/>
                </a:lnTo>
                <a:lnTo>
                  <a:pt x="67627" y="1717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3" name="object 1783"/>
          <p:cNvSpPr/>
          <p:nvPr/>
        </p:nvSpPr>
        <p:spPr>
          <a:xfrm>
            <a:off x="2771954" y="2185142"/>
            <a:ext cx="16357" cy="23609"/>
          </a:xfrm>
          <a:custGeom>
            <a:avLst/>
            <a:gdLst/>
            <a:ahLst/>
            <a:cxnLst/>
            <a:rect l="l" t="t" r="r" b="b"/>
            <a:pathLst>
              <a:path w="16357" h="23609">
                <a:moveTo>
                  <a:pt x="0" y="0"/>
                </a:moveTo>
                <a:lnTo>
                  <a:pt x="4025" y="21082"/>
                </a:lnTo>
                <a:lnTo>
                  <a:pt x="16357" y="18783"/>
                </a:lnTo>
                <a:lnTo>
                  <a:pt x="4025" y="21082"/>
                </a:lnTo>
                <a:lnTo>
                  <a:pt x="2298" y="23609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4" name="object 1784"/>
          <p:cNvSpPr/>
          <p:nvPr/>
        </p:nvSpPr>
        <p:spPr>
          <a:xfrm>
            <a:off x="2772303" y="2186640"/>
            <a:ext cx="3682" cy="19583"/>
          </a:xfrm>
          <a:custGeom>
            <a:avLst/>
            <a:gdLst/>
            <a:ahLst/>
            <a:cxnLst/>
            <a:rect l="l" t="t" r="r" b="b"/>
            <a:pathLst>
              <a:path w="3682" h="19583">
                <a:moveTo>
                  <a:pt x="3682" y="19583"/>
                </a:moveTo>
                <a:lnTo>
                  <a:pt x="0" y="0"/>
                </a:lnTo>
                <a:lnTo>
                  <a:pt x="2184" y="11633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5" name="object 1785"/>
          <p:cNvSpPr/>
          <p:nvPr/>
        </p:nvSpPr>
        <p:spPr>
          <a:xfrm>
            <a:off x="2776677" y="2202312"/>
            <a:ext cx="23266" cy="15316"/>
          </a:xfrm>
          <a:custGeom>
            <a:avLst/>
            <a:gdLst/>
            <a:ahLst/>
            <a:cxnLst/>
            <a:rect l="l" t="t" r="r" b="b"/>
            <a:pathLst>
              <a:path w="23266" h="15316">
                <a:moveTo>
                  <a:pt x="0" y="3797"/>
                </a:moveTo>
                <a:lnTo>
                  <a:pt x="20396" y="0"/>
                </a:lnTo>
                <a:lnTo>
                  <a:pt x="23266" y="15316"/>
                </a:lnTo>
                <a:lnTo>
                  <a:pt x="20396" y="0"/>
                </a:lnTo>
                <a:lnTo>
                  <a:pt x="11633" y="1612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6" name="object 1786"/>
          <p:cNvSpPr/>
          <p:nvPr/>
        </p:nvSpPr>
        <p:spPr>
          <a:xfrm>
            <a:off x="2769530" y="2183414"/>
            <a:ext cx="2768" cy="3225"/>
          </a:xfrm>
          <a:custGeom>
            <a:avLst/>
            <a:gdLst/>
            <a:ahLst/>
            <a:cxnLst/>
            <a:rect l="l" t="t" r="r" b="b"/>
            <a:pathLst>
              <a:path w="2768" h="3225">
                <a:moveTo>
                  <a:pt x="2768" y="3225"/>
                </a:moveTo>
                <a:lnTo>
                  <a:pt x="2425" y="1727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7" name="object 1787"/>
          <p:cNvSpPr/>
          <p:nvPr/>
        </p:nvSpPr>
        <p:spPr>
          <a:xfrm>
            <a:off x="2771954" y="2163248"/>
            <a:ext cx="21196" cy="21894"/>
          </a:xfrm>
          <a:custGeom>
            <a:avLst/>
            <a:gdLst/>
            <a:ahLst/>
            <a:cxnLst/>
            <a:rect l="l" t="t" r="r" b="b"/>
            <a:pathLst>
              <a:path w="21196" h="21894">
                <a:moveTo>
                  <a:pt x="0" y="21894"/>
                </a:moveTo>
                <a:lnTo>
                  <a:pt x="21196" y="17868"/>
                </a:lnTo>
                <a:lnTo>
                  <a:pt x="17856" y="0"/>
                </a:lnTo>
                <a:lnTo>
                  <a:pt x="21196" y="17868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8" name="object 1788"/>
          <p:cNvSpPr/>
          <p:nvPr/>
        </p:nvSpPr>
        <p:spPr>
          <a:xfrm>
            <a:off x="2769882" y="2143902"/>
            <a:ext cx="114" cy="114"/>
          </a:xfrm>
          <a:custGeom>
            <a:avLst/>
            <a:gdLst/>
            <a:ahLst/>
            <a:cxnLst/>
            <a:rect l="l" t="t" r="r" b="b"/>
            <a:pathLst>
              <a:path w="114" h="114">
                <a:moveTo>
                  <a:pt x="0" y="114"/>
                </a:moveTo>
                <a:lnTo>
                  <a:pt x="114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9" name="object 1789"/>
          <p:cNvSpPr/>
          <p:nvPr/>
        </p:nvSpPr>
        <p:spPr>
          <a:xfrm>
            <a:off x="2786698" y="2158301"/>
            <a:ext cx="3111" cy="4953"/>
          </a:xfrm>
          <a:custGeom>
            <a:avLst/>
            <a:gdLst/>
            <a:ahLst/>
            <a:cxnLst/>
            <a:rect l="l" t="t" r="r" b="b"/>
            <a:pathLst>
              <a:path w="3111" h="4952">
                <a:moveTo>
                  <a:pt x="3111" y="4952"/>
                </a:moveTo>
                <a:lnTo>
                  <a:pt x="2425" y="1727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0" name="object 1790"/>
          <p:cNvSpPr/>
          <p:nvPr/>
        </p:nvSpPr>
        <p:spPr>
          <a:xfrm>
            <a:off x="2783820" y="2132730"/>
            <a:ext cx="30759" cy="3911"/>
          </a:xfrm>
          <a:custGeom>
            <a:avLst/>
            <a:gdLst/>
            <a:ahLst/>
            <a:cxnLst/>
            <a:rect l="l" t="t" r="r" b="b"/>
            <a:pathLst>
              <a:path w="30759" h="3911">
                <a:moveTo>
                  <a:pt x="0" y="3911"/>
                </a:moveTo>
                <a:lnTo>
                  <a:pt x="15087" y="0"/>
                </a:lnTo>
                <a:lnTo>
                  <a:pt x="30759" y="342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1" name="object 1791"/>
          <p:cNvSpPr/>
          <p:nvPr/>
        </p:nvSpPr>
        <p:spPr>
          <a:xfrm>
            <a:off x="2783597" y="2134915"/>
            <a:ext cx="4025" cy="1155"/>
          </a:xfrm>
          <a:custGeom>
            <a:avLst/>
            <a:gdLst/>
            <a:ahLst/>
            <a:cxnLst/>
            <a:rect l="l" t="t" r="r" b="b"/>
            <a:pathLst>
              <a:path w="4025" h="1155">
                <a:moveTo>
                  <a:pt x="4025" y="0"/>
                </a:moveTo>
                <a:lnTo>
                  <a:pt x="0" y="1155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2" name="object 1792"/>
          <p:cNvSpPr/>
          <p:nvPr/>
        </p:nvSpPr>
        <p:spPr>
          <a:xfrm>
            <a:off x="2799370" y="2217630"/>
            <a:ext cx="22923" cy="8293"/>
          </a:xfrm>
          <a:custGeom>
            <a:avLst/>
            <a:gdLst/>
            <a:ahLst/>
            <a:cxnLst/>
            <a:rect l="l" t="t" r="r" b="b"/>
            <a:pathLst>
              <a:path w="22923" h="8293">
                <a:moveTo>
                  <a:pt x="0" y="8293"/>
                </a:moveTo>
                <a:lnTo>
                  <a:pt x="1727" y="5753"/>
                </a:lnTo>
                <a:lnTo>
                  <a:pt x="22923" y="1841"/>
                </a:lnTo>
                <a:lnTo>
                  <a:pt x="1727" y="5753"/>
                </a:lnTo>
                <a:lnTo>
                  <a:pt x="571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3" name="object 1793"/>
          <p:cNvSpPr/>
          <p:nvPr/>
        </p:nvSpPr>
        <p:spPr>
          <a:xfrm>
            <a:off x="2798565" y="2210026"/>
            <a:ext cx="2540" cy="13360"/>
          </a:xfrm>
          <a:custGeom>
            <a:avLst/>
            <a:gdLst/>
            <a:ahLst/>
            <a:cxnLst/>
            <a:rect l="l" t="t" r="r" b="b"/>
            <a:pathLst>
              <a:path w="2539" h="13360">
                <a:moveTo>
                  <a:pt x="0" y="0"/>
                </a:moveTo>
                <a:lnTo>
                  <a:pt x="2540" y="1336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4" name="object 1794"/>
          <p:cNvSpPr/>
          <p:nvPr/>
        </p:nvSpPr>
        <p:spPr>
          <a:xfrm>
            <a:off x="2795452" y="2202300"/>
            <a:ext cx="1612" cy="2540"/>
          </a:xfrm>
          <a:custGeom>
            <a:avLst/>
            <a:gdLst/>
            <a:ahLst/>
            <a:cxnLst/>
            <a:rect l="l" t="t" r="r" b="b"/>
            <a:pathLst>
              <a:path w="1612" h="2539">
                <a:moveTo>
                  <a:pt x="0" y="2540"/>
                </a:moveTo>
                <a:lnTo>
                  <a:pt x="1612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5" name="object 1795"/>
          <p:cNvSpPr/>
          <p:nvPr/>
        </p:nvSpPr>
        <p:spPr>
          <a:xfrm>
            <a:off x="2790615" y="2179380"/>
            <a:ext cx="2540" cy="1727"/>
          </a:xfrm>
          <a:custGeom>
            <a:avLst/>
            <a:gdLst/>
            <a:ahLst/>
            <a:cxnLst/>
            <a:rect l="l" t="t" r="r" b="b"/>
            <a:pathLst>
              <a:path w="2539" h="1727">
                <a:moveTo>
                  <a:pt x="0" y="0"/>
                </a:moveTo>
                <a:lnTo>
                  <a:pt x="2540" y="1727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6" name="object 1796"/>
          <p:cNvSpPr/>
          <p:nvPr/>
        </p:nvSpPr>
        <p:spPr>
          <a:xfrm>
            <a:off x="2789118" y="2155992"/>
            <a:ext cx="21196" cy="19011"/>
          </a:xfrm>
          <a:custGeom>
            <a:avLst/>
            <a:gdLst/>
            <a:ahLst/>
            <a:cxnLst/>
            <a:rect l="l" t="t" r="r" b="b"/>
            <a:pathLst>
              <a:path w="21196" h="19011">
                <a:moveTo>
                  <a:pt x="2882" y="19011"/>
                </a:moveTo>
                <a:lnTo>
                  <a:pt x="0" y="4038"/>
                </a:lnTo>
                <a:lnTo>
                  <a:pt x="21196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7" name="object 1797"/>
          <p:cNvSpPr/>
          <p:nvPr/>
        </p:nvSpPr>
        <p:spPr>
          <a:xfrm>
            <a:off x="2798909" y="2132034"/>
            <a:ext cx="10375" cy="228"/>
          </a:xfrm>
          <a:custGeom>
            <a:avLst/>
            <a:gdLst/>
            <a:ahLst/>
            <a:cxnLst/>
            <a:rect l="l" t="t" r="r" b="b"/>
            <a:pathLst>
              <a:path w="10375" h="228">
                <a:moveTo>
                  <a:pt x="0" y="0"/>
                </a:moveTo>
                <a:lnTo>
                  <a:pt x="10375" y="228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8" name="object 1798"/>
          <p:cNvSpPr/>
          <p:nvPr/>
        </p:nvSpPr>
        <p:spPr>
          <a:xfrm>
            <a:off x="2804674" y="2239286"/>
            <a:ext cx="29946" cy="7835"/>
          </a:xfrm>
          <a:custGeom>
            <a:avLst/>
            <a:gdLst/>
            <a:ahLst/>
            <a:cxnLst/>
            <a:rect l="l" t="t" r="r" b="b"/>
            <a:pathLst>
              <a:path w="29946" h="7835">
                <a:moveTo>
                  <a:pt x="29946" y="0"/>
                </a:moveTo>
                <a:lnTo>
                  <a:pt x="15430" y="5994"/>
                </a:lnTo>
                <a:lnTo>
                  <a:pt x="0" y="7835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9" name="object 1799"/>
          <p:cNvSpPr/>
          <p:nvPr/>
        </p:nvSpPr>
        <p:spPr>
          <a:xfrm>
            <a:off x="2811697" y="2219474"/>
            <a:ext cx="13017" cy="1955"/>
          </a:xfrm>
          <a:custGeom>
            <a:avLst/>
            <a:gdLst/>
            <a:ahLst/>
            <a:cxnLst/>
            <a:rect l="l" t="t" r="r" b="b"/>
            <a:pathLst>
              <a:path w="13017" h="1955">
                <a:moveTo>
                  <a:pt x="0" y="1955"/>
                </a:moveTo>
                <a:lnTo>
                  <a:pt x="10604" y="0"/>
                </a:lnTo>
                <a:lnTo>
                  <a:pt x="13017" y="1612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0" name="object 1800"/>
          <p:cNvSpPr/>
          <p:nvPr/>
        </p:nvSpPr>
        <p:spPr>
          <a:xfrm>
            <a:off x="2823334" y="2233411"/>
            <a:ext cx="19926" cy="11290"/>
          </a:xfrm>
          <a:custGeom>
            <a:avLst/>
            <a:gdLst/>
            <a:ahLst/>
            <a:cxnLst/>
            <a:rect l="l" t="t" r="r" b="b"/>
            <a:pathLst>
              <a:path w="19926" h="11290">
                <a:moveTo>
                  <a:pt x="0" y="11290"/>
                </a:moveTo>
                <a:lnTo>
                  <a:pt x="11633" y="6565"/>
                </a:lnTo>
                <a:lnTo>
                  <a:pt x="19926" y="0"/>
                </a:lnTo>
                <a:lnTo>
                  <a:pt x="11633" y="6565"/>
                </a:lnTo>
                <a:lnTo>
                  <a:pt x="6565" y="8521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1" name="object 1801"/>
          <p:cNvSpPr/>
          <p:nvPr/>
        </p:nvSpPr>
        <p:spPr>
          <a:xfrm>
            <a:off x="2818272" y="2198276"/>
            <a:ext cx="4025" cy="21196"/>
          </a:xfrm>
          <a:custGeom>
            <a:avLst/>
            <a:gdLst/>
            <a:ahLst/>
            <a:cxnLst/>
            <a:rect l="l" t="t" r="r" b="b"/>
            <a:pathLst>
              <a:path w="4025" h="21196">
                <a:moveTo>
                  <a:pt x="4025" y="21196"/>
                </a:moveTo>
                <a:lnTo>
                  <a:pt x="0" y="0"/>
                </a:lnTo>
                <a:lnTo>
                  <a:pt x="2527" y="1727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2" name="object 1802"/>
          <p:cNvSpPr/>
          <p:nvPr/>
        </p:nvSpPr>
        <p:spPr>
          <a:xfrm>
            <a:off x="2818265" y="2195163"/>
            <a:ext cx="16700" cy="3111"/>
          </a:xfrm>
          <a:custGeom>
            <a:avLst/>
            <a:gdLst/>
            <a:ahLst/>
            <a:cxnLst/>
            <a:rect l="l" t="t" r="r" b="b"/>
            <a:pathLst>
              <a:path w="16700" h="3111">
                <a:moveTo>
                  <a:pt x="0" y="3111"/>
                </a:moveTo>
                <a:lnTo>
                  <a:pt x="16700" y="0"/>
                </a:lnTo>
                <a:lnTo>
                  <a:pt x="0" y="3111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3" name="object 1803"/>
          <p:cNvSpPr/>
          <p:nvPr/>
        </p:nvSpPr>
        <p:spPr>
          <a:xfrm>
            <a:off x="2823334" y="2173160"/>
            <a:ext cx="16129" cy="24193"/>
          </a:xfrm>
          <a:custGeom>
            <a:avLst/>
            <a:gdLst/>
            <a:ahLst/>
            <a:cxnLst/>
            <a:rect l="l" t="t" r="r" b="b"/>
            <a:pathLst>
              <a:path w="16129" h="24193">
                <a:moveTo>
                  <a:pt x="0" y="24193"/>
                </a:moveTo>
                <a:lnTo>
                  <a:pt x="16129" y="21196"/>
                </a:lnTo>
                <a:lnTo>
                  <a:pt x="12103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4" name="object 1804"/>
          <p:cNvSpPr/>
          <p:nvPr/>
        </p:nvSpPr>
        <p:spPr>
          <a:xfrm>
            <a:off x="2814233" y="2174652"/>
            <a:ext cx="1727" cy="2540"/>
          </a:xfrm>
          <a:custGeom>
            <a:avLst/>
            <a:gdLst/>
            <a:ahLst/>
            <a:cxnLst/>
            <a:rect l="l" t="t" r="r" b="b"/>
            <a:pathLst>
              <a:path w="1727" h="2539">
                <a:moveTo>
                  <a:pt x="0" y="2540"/>
                </a:moveTo>
                <a:lnTo>
                  <a:pt x="1727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5" name="object 1805"/>
          <p:cNvSpPr/>
          <p:nvPr/>
        </p:nvSpPr>
        <p:spPr>
          <a:xfrm>
            <a:off x="2834970" y="2140214"/>
            <a:ext cx="9093" cy="6108"/>
          </a:xfrm>
          <a:custGeom>
            <a:avLst/>
            <a:gdLst/>
            <a:ahLst/>
            <a:cxnLst/>
            <a:rect l="l" t="t" r="r" b="b"/>
            <a:pathLst>
              <a:path w="9093" h="6108">
                <a:moveTo>
                  <a:pt x="0" y="0"/>
                </a:moveTo>
                <a:lnTo>
                  <a:pt x="8293" y="5181"/>
                </a:lnTo>
                <a:lnTo>
                  <a:pt x="9093" y="6108"/>
                </a:lnTo>
                <a:lnTo>
                  <a:pt x="8293" y="5181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6" name="object 1806"/>
          <p:cNvSpPr/>
          <p:nvPr/>
        </p:nvSpPr>
        <p:spPr>
          <a:xfrm>
            <a:off x="2834970" y="2230768"/>
            <a:ext cx="11747" cy="9093"/>
          </a:xfrm>
          <a:custGeom>
            <a:avLst/>
            <a:gdLst/>
            <a:ahLst/>
            <a:cxnLst/>
            <a:rect l="l" t="t" r="r" b="b"/>
            <a:pathLst>
              <a:path w="11747" h="9093">
                <a:moveTo>
                  <a:pt x="0" y="9093"/>
                </a:moveTo>
                <a:lnTo>
                  <a:pt x="11747" y="0"/>
                </a:lnTo>
                <a:lnTo>
                  <a:pt x="8293" y="2641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7" name="object 1807"/>
          <p:cNvSpPr/>
          <p:nvPr/>
        </p:nvSpPr>
        <p:spPr>
          <a:xfrm>
            <a:off x="2829902" y="2239976"/>
            <a:ext cx="5067" cy="1955"/>
          </a:xfrm>
          <a:custGeom>
            <a:avLst/>
            <a:gdLst/>
            <a:ahLst/>
            <a:cxnLst/>
            <a:rect l="l" t="t" r="r" b="b"/>
            <a:pathLst>
              <a:path w="5067" h="1955">
                <a:moveTo>
                  <a:pt x="5067" y="0"/>
                </a:moveTo>
                <a:lnTo>
                  <a:pt x="0" y="1955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8" name="object 1808"/>
          <p:cNvSpPr/>
          <p:nvPr/>
        </p:nvSpPr>
        <p:spPr>
          <a:xfrm>
            <a:off x="2823338" y="2134919"/>
            <a:ext cx="19926" cy="10477"/>
          </a:xfrm>
          <a:custGeom>
            <a:avLst/>
            <a:gdLst/>
            <a:ahLst/>
            <a:cxnLst/>
            <a:rect l="l" t="t" r="r" b="b"/>
            <a:pathLst>
              <a:path w="19926" h="10477">
                <a:moveTo>
                  <a:pt x="19926" y="10477"/>
                </a:moveTo>
                <a:lnTo>
                  <a:pt x="6565" y="1955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9" name="object 1809"/>
          <p:cNvSpPr/>
          <p:nvPr/>
        </p:nvSpPr>
        <p:spPr>
          <a:xfrm>
            <a:off x="2827826" y="2136297"/>
            <a:ext cx="2070" cy="571"/>
          </a:xfrm>
          <a:custGeom>
            <a:avLst/>
            <a:gdLst/>
            <a:ahLst/>
            <a:cxnLst/>
            <a:rect l="l" t="t" r="r" b="b"/>
            <a:pathLst>
              <a:path w="2070" h="571">
                <a:moveTo>
                  <a:pt x="0" y="0"/>
                </a:moveTo>
                <a:lnTo>
                  <a:pt x="2070" y="571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0" name="object 1810"/>
          <p:cNvSpPr/>
          <p:nvPr/>
        </p:nvSpPr>
        <p:spPr>
          <a:xfrm>
            <a:off x="2834967" y="2194356"/>
            <a:ext cx="4495" cy="812"/>
          </a:xfrm>
          <a:custGeom>
            <a:avLst/>
            <a:gdLst/>
            <a:ahLst/>
            <a:cxnLst/>
            <a:rect l="l" t="t" r="r" b="b"/>
            <a:pathLst>
              <a:path w="4495" h="812">
                <a:moveTo>
                  <a:pt x="4495" y="0"/>
                </a:moveTo>
                <a:lnTo>
                  <a:pt x="0" y="812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1" name="object 1811"/>
          <p:cNvSpPr/>
          <p:nvPr/>
        </p:nvSpPr>
        <p:spPr>
          <a:xfrm>
            <a:off x="2839467" y="2194358"/>
            <a:ext cx="2413" cy="1612"/>
          </a:xfrm>
          <a:custGeom>
            <a:avLst/>
            <a:gdLst/>
            <a:ahLst/>
            <a:cxnLst/>
            <a:rect l="l" t="t" r="r" b="b"/>
            <a:pathLst>
              <a:path w="2412" h="1612">
                <a:moveTo>
                  <a:pt x="2412" y="1612"/>
                </a:move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2" name="object 1812"/>
          <p:cNvSpPr/>
          <p:nvPr/>
        </p:nvSpPr>
        <p:spPr>
          <a:xfrm>
            <a:off x="2843264" y="2145397"/>
            <a:ext cx="15087" cy="20967"/>
          </a:xfrm>
          <a:custGeom>
            <a:avLst/>
            <a:gdLst/>
            <a:ahLst/>
            <a:cxnLst/>
            <a:rect l="l" t="t" r="r" b="b"/>
            <a:pathLst>
              <a:path w="15087" h="20967">
                <a:moveTo>
                  <a:pt x="0" y="0"/>
                </a:moveTo>
                <a:lnTo>
                  <a:pt x="10477" y="11747"/>
                </a:lnTo>
                <a:lnTo>
                  <a:pt x="15087" y="20967"/>
                </a:lnTo>
                <a:lnTo>
                  <a:pt x="13589" y="17856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3" name="object 1813"/>
          <p:cNvSpPr/>
          <p:nvPr/>
        </p:nvSpPr>
        <p:spPr>
          <a:xfrm>
            <a:off x="2862386" y="2198270"/>
            <a:ext cx="342" cy="4381"/>
          </a:xfrm>
          <a:custGeom>
            <a:avLst/>
            <a:gdLst/>
            <a:ahLst/>
            <a:cxnLst/>
            <a:rect l="l" t="t" r="r" b="b"/>
            <a:pathLst>
              <a:path w="342" h="4381">
                <a:moveTo>
                  <a:pt x="0" y="4381"/>
                </a:moveTo>
                <a:lnTo>
                  <a:pt x="342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4" name="object 1814"/>
          <p:cNvSpPr/>
          <p:nvPr/>
        </p:nvSpPr>
        <p:spPr>
          <a:xfrm>
            <a:off x="2846717" y="2221668"/>
            <a:ext cx="6908" cy="9093"/>
          </a:xfrm>
          <a:custGeom>
            <a:avLst/>
            <a:gdLst/>
            <a:ahLst/>
            <a:cxnLst/>
            <a:rect l="l" t="t" r="r" b="b"/>
            <a:pathLst>
              <a:path w="6908" h="9093">
                <a:moveTo>
                  <a:pt x="0" y="9093"/>
                </a:moveTo>
                <a:lnTo>
                  <a:pt x="685" y="8521"/>
                </a:lnTo>
                <a:lnTo>
                  <a:pt x="6908" y="0"/>
                </a:lnTo>
                <a:lnTo>
                  <a:pt x="685" y="8521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5" name="object 1815"/>
          <p:cNvSpPr/>
          <p:nvPr/>
        </p:nvSpPr>
        <p:spPr>
          <a:xfrm>
            <a:off x="2844071" y="2146320"/>
            <a:ext cx="11747" cy="14859"/>
          </a:xfrm>
          <a:custGeom>
            <a:avLst/>
            <a:gdLst/>
            <a:ahLst/>
            <a:cxnLst/>
            <a:rect l="l" t="t" r="r" b="b"/>
            <a:pathLst>
              <a:path w="11747" h="14858">
                <a:moveTo>
                  <a:pt x="0" y="0"/>
                </a:moveTo>
                <a:lnTo>
                  <a:pt x="9677" y="10833"/>
                </a:lnTo>
                <a:lnTo>
                  <a:pt x="11747" y="14859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6" name="object 1816"/>
          <p:cNvSpPr/>
          <p:nvPr/>
        </p:nvSpPr>
        <p:spPr>
          <a:xfrm>
            <a:off x="2856745" y="2210022"/>
            <a:ext cx="2755" cy="7378"/>
          </a:xfrm>
          <a:custGeom>
            <a:avLst/>
            <a:gdLst/>
            <a:ahLst/>
            <a:cxnLst/>
            <a:rect l="l" t="t" r="r" b="b"/>
            <a:pathLst>
              <a:path w="2755" h="7378">
                <a:moveTo>
                  <a:pt x="457" y="6223"/>
                </a:moveTo>
                <a:lnTo>
                  <a:pt x="0" y="7378"/>
                </a:lnTo>
                <a:lnTo>
                  <a:pt x="2755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7" name="object 1817"/>
          <p:cNvSpPr/>
          <p:nvPr/>
        </p:nvSpPr>
        <p:spPr>
          <a:xfrm>
            <a:off x="2853631" y="2217398"/>
            <a:ext cx="3111" cy="4267"/>
          </a:xfrm>
          <a:custGeom>
            <a:avLst/>
            <a:gdLst/>
            <a:ahLst/>
            <a:cxnLst/>
            <a:rect l="l" t="t" r="r" b="b"/>
            <a:pathLst>
              <a:path w="3111" h="4267">
                <a:moveTo>
                  <a:pt x="3111" y="0"/>
                </a:moveTo>
                <a:lnTo>
                  <a:pt x="0" y="4267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8" name="object 1818"/>
          <p:cNvSpPr/>
          <p:nvPr/>
        </p:nvSpPr>
        <p:spPr>
          <a:xfrm>
            <a:off x="2858354" y="2202646"/>
            <a:ext cx="4025" cy="10490"/>
          </a:xfrm>
          <a:custGeom>
            <a:avLst/>
            <a:gdLst/>
            <a:ahLst/>
            <a:cxnLst/>
            <a:rect l="l" t="t" r="r" b="b"/>
            <a:pathLst>
              <a:path w="4025" h="10490">
                <a:moveTo>
                  <a:pt x="0" y="10490"/>
                </a:moveTo>
                <a:lnTo>
                  <a:pt x="4025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9" name="object 1819"/>
          <p:cNvSpPr/>
          <p:nvPr/>
        </p:nvSpPr>
        <p:spPr>
          <a:xfrm>
            <a:off x="2858354" y="2166364"/>
            <a:ext cx="3111" cy="8636"/>
          </a:xfrm>
          <a:custGeom>
            <a:avLst/>
            <a:gdLst/>
            <a:ahLst/>
            <a:cxnLst/>
            <a:rect l="l" t="t" r="r" b="b"/>
            <a:pathLst>
              <a:path w="3111" h="8636">
                <a:moveTo>
                  <a:pt x="0" y="0"/>
                </a:moveTo>
                <a:lnTo>
                  <a:pt x="2425" y="4953"/>
                </a:lnTo>
                <a:lnTo>
                  <a:pt x="3111" y="8636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0" name="object 1820"/>
          <p:cNvSpPr/>
          <p:nvPr/>
        </p:nvSpPr>
        <p:spPr>
          <a:xfrm>
            <a:off x="2853745" y="2157145"/>
            <a:ext cx="3111" cy="6108"/>
          </a:xfrm>
          <a:custGeom>
            <a:avLst/>
            <a:gdLst/>
            <a:ahLst/>
            <a:cxnLst/>
            <a:rect l="l" t="t" r="r" b="b"/>
            <a:pathLst>
              <a:path w="3111" h="6108">
                <a:moveTo>
                  <a:pt x="3111" y="6108"/>
                </a:move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1" name="object 1821"/>
          <p:cNvSpPr/>
          <p:nvPr/>
        </p:nvSpPr>
        <p:spPr>
          <a:xfrm>
            <a:off x="2862731" y="2186870"/>
            <a:ext cx="1041" cy="11404"/>
          </a:xfrm>
          <a:custGeom>
            <a:avLst/>
            <a:gdLst/>
            <a:ahLst/>
            <a:cxnLst/>
            <a:rect l="l" t="t" r="r" b="b"/>
            <a:pathLst>
              <a:path w="1041" h="11404">
                <a:moveTo>
                  <a:pt x="0" y="11404"/>
                </a:moveTo>
                <a:lnTo>
                  <a:pt x="1041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2" name="object 1822"/>
          <p:cNvSpPr/>
          <p:nvPr/>
        </p:nvSpPr>
        <p:spPr>
          <a:xfrm>
            <a:off x="2862273" y="2179032"/>
            <a:ext cx="1498" cy="19011"/>
          </a:xfrm>
          <a:custGeom>
            <a:avLst/>
            <a:gdLst/>
            <a:ahLst/>
            <a:cxnLst/>
            <a:rect l="l" t="t" r="r" b="b"/>
            <a:pathLst>
              <a:path w="1498" h="19011">
                <a:moveTo>
                  <a:pt x="457" y="19011"/>
                </a:moveTo>
                <a:lnTo>
                  <a:pt x="1498" y="7835"/>
                </a:lnTo>
                <a:lnTo>
                  <a:pt x="0" y="0"/>
                </a:lnTo>
                <a:lnTo>
                  <a:pt x="1384" y="7607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3" name="object 1823"/>
          <p:cNvSpPr/>
          <p:nvPr/>
        </p:nvSpPr>
        <p:spPr>
          <a:xfrm>
            <a:off x="2860423" y="2171440"/>
            <a:ext cx="2882" cy="15430"/>
          </a:xfrm>
          <a:custGeom>
            <a:avLst/>
            <a:gdLst/>
            <a:ahLst/>
            <a:cxnLst/>
            <a:rect l="l" t="t" r="r" b="b"/>
            <a:pathLst>
              <a:path w="2882" h="15430">
                <a:moveTo>
                  <a:pt x="2882" y="15430"/>
                </a:moveTo>
                <a:lnTo>
                  <a:pt x="1612" y="7708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4" name="object 1824"/>
          <p:cNvSpPr/>
          <p:nvPr/>
        </p:nvSpPr>
        <p:spPr>
          <a:xfrm>
            <a:off x="2860772" y="2171315"/>
            <a:ext cx="1498" cy="7721"/>
          </a:xfrm>
          <a:custGeom>
            <a:avLst/>
            <a:gdLst/>
            <a:ahLst/>
            <a:cxnLst/>
            <a:rect l="l" t="t" r="r" b="b"/>
            <a:pathLst>
              <a:path w="1498" h="7721">
                <a:moveTo>
                  <a:pt x="1498" y="7721"/>
                </a:move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5" name="object 1825"/>
          <p:cNvSpPr/>
          <p:nvPr/>
        </p:nvSpPr>
        <p:spPr>
          <a:xfrm>
            <a:off x="1421467" y="2736721"/>
            <a:ext cx="27647" cy="51498"/>
          </a:xfrm>
          <a:custGeom>
            <a:avLst/>
            <a:gdLst/>
            <a:ahLst/>
            <a:cxnLst/>
            <a:rect l="l" t="t" r="r" b="b"/>
            <a:pathLst>
              <a:path w="27647" h="51498">
                <a:moveTo>
                  <a:pt x="571" y="0"/>
                </a:moveTo>
                <a:lnTo>
                  <a:pt x="0" y="6108"/>
                </a:lnTo>
                <a:lnTo>
                  <a:pt x="0" y="6908"/>
                </a:lnTo>
                <a:lnTo>
                  <a:pt x="1257" y="12903"/>
                </a:lnTo>
                <a:lnTo>
                  <a:pt x="2755" y="20383"/>
                </a:lnTo>
                <a:lnTo>
                  <a:pt x="2997" y="21082"/>
                </a:lnTo>
                <a:lnTo>
                  <a:pt x="6210" y="27990"/>
                </a:lnTo>
                <a:lnTo>
                  <a:pt x="8864" y="33515"/>
                </a:lnTo>
                <a:lnTo>
                  <a:pt x="9906" y="33286"/>
                </a:lnTo>
                <a:lnTo>
                  <a:pt x="13474" y="38595"/>
                </a:lnTo>
                <a:lnTo>
                  <a:pt x="14274" y="39865"/>
                </a:lnTo>
                <a:lnTo>
                  <a:pt x="14160" y="40208"/>
                </a:lnTo>
                <a:lnTo>
                  <a:pt x="15087" y="41008"/>
                </a:lnTo>
                <a:lnTo>
                  <a:pt x="20967" y="46304"/>
                </a:lnTo>
                <a:lnTo>
                  <a:pt x="21196" y="46189"/>
                </a:lnTo>
                <a:lnTo>
                  <a:pt x="27178" y="51257"/>
                </a:lnTo>
                <a:lnTo>
                  <a:pt x="27647" y="51498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6" name="object 1826"/>
          <p:cNvSpPr/>
          <p:nvPr/>
        </p:nvSpPr>
        <p:spPr>
          <a:xfrm>
            <a:off x="1422039" y="2704232"/>
            <a:ext cx="11290" cy="29032"/>
          </a:xfrm>
          <a:custGeom>
            <a:avLst/>
            <a:gdLst/>
            <a:ahLst/>
            <a:cxnLst/>
            <a:rect l="l" t="t" r="r" b="b"/>
            <a:pathLst>
              <a:path w="11290" h="29032">
                <a:moveTo>
                  <a:pt x="0" y="29032"/>
                </a:moveTo>
                <a:lnTo>
                  <a:pt x="685" y="21767"/>
                </a:lnTo>
                <a:lnTo>
                  <a:pt x="800" y="20967"/>
                </a:lnTo>
                <a:lnTo>
                  <a:pt x="3454" y="14173"/>
                </a:lnTo>
                <a:lnTo>
                  <a:pt x="6108" y="7137"/>
                </a:lnTo>
                <a:lnTo>
                  <a:pt x="7150" y="7264"/>
                </a:lnTo>
                <a:lnTo>
                  <a:pt x="10947" y="342"/>
                </a:lnTo>
                <a:lnTo>
                  <a:pt x="11061" y="114"/>
                </a:lnTo>
                <a:lnTo>
                  <a:pt x="1129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7" name="object 1827"/>
          <p:cNvSpPr/>
          <p:nvPr/>
        </p:nvSpPr>
        <p:spPr>
          <a:xfrm>
            <a:off x="1422154" y="2681429"/>
            <a:ext cx="115316" cy="115315"/>
          </a:xfrm>
          <a:custGeom>
            <a:avLst/>
            <a:gdLst/>
            <a:ahLst/>
            <a:cxnLst/>
            <a:rect l="l" t="t" r="r" b="b"/>
            <a:pathLst>
              <a:path w="115315" h="115315">
                <a:moveTo>
                  <a:pt x="115315" y="54597"/>
                </a:moveTo>
                <a:lnTo>
                  <a:pt x="114858" y="61277"/>
                </a:lnTo>
                <a:lnTo>
                  <a:pt x="114274" y="67957"/>
                </a:lnTo>
                <a:lnTo>
                  <a:pt x="114160" y="69113"/>
                </a:lnTo>
                <a:lnTo>
                  <a:pt x="113931" y="70269"/>
                </a:lnTo>
                <a:lnTo>
                  <a:pt x="111861" y="76606"/>
                </a:lnTo>
                <a:lnTo>
                  <a:pt x="109321" y="82943"/>
                </a:lnTo>
                <a:lnTo>
                  <a:pt x="108978" y="83972"/>
                </a:lnTo>
                <a:lnTo>
                  <a:pt x="108407" y="85013"/>
                </a:lnTo>
                <a:lnTo>
                  <a:pt x="104711" y="90538"/>
                </a:lnTo>
                <a:lnTo>
                  <a:pt x="100571" y="95834"/>
                </a:lnTo>
                <a:lnTo>
                  <a:pt x="99872" y="96875"/>
                </a:lnTo>
                <a:lnTo>
                  <a:pt x="99072" y="97688"/>
                </a:lnTo>
                <a:lnTo>
                  <a:pt x="94005" y="101942"/>
                </a:lnTo>
                <a:lnTo>
                  <a:pt x="88709" y="106095"/>
                </a:lnTo>
                <a:lnTo>
                  <a:pt x="87782" y="106781"/>
                </a:lnTo>
                <a:lnTo>
                  <a:pt x="86740" y="107365"/>
                </a:lnTo>
                <a:lnTo>
                  <a:pt x="80644" y="110121"/>
                </a:lnTo>
                <a:lnTo>
                  <a:pt x="74421" y="112547"/>
                </a:lnTo>
                <a:lnTo>
                  <a:pt x="73380" y="113004"/>
                </a:lnTo>
                <a:lnTo>
                  <a:pt x="73266" y="113233"/>
                </a:lnTo>
                <a:lnTo>
                  <a:pt x="72224" y="113347"/>
                </a:lnTo>
                <a:lnTo>
                  <a:pt x="65658" y="114388"/>
                </a:lnTo>
                <a:lnTo>
                  <a:pt x="58978" y="115087"/>
                </a:lnTo>
                <a:lnTo>
                  <a:pt x="57823" y="115201"/>
                </a:lnTo>
                <a:lnTo>
                  <a:pt x="56565" y="115201"/>
                </a:lnTo>
                <a:lnTo>
                  <a:pt x="49999" y="114503"/>
                </a:lnTo>
                <a:lnTo>
                  <a:pt x="49999" y="114274"/>
                </a:lnTo>
                <a:lnTo>
                  <a:pt x="43433" y="113347"/>
                </a:lnTo>
                <a:lnTo>
                  <a:pt x="42278" y="113118"/>
                </a:lnTo>
                <a:lnTo>
                  <a:pt x="41008" y="112775"/>
                </a:lnTo>
                <a:lnTo>
                  <a:pt x="34899" y="110350"/>
                </a:lnTo>
                <a:lnTo>
                  <a:pt x="35013" y="110121"/>
                </a:lnTo>
                <a:lnTo>
                  <a:pt x="29032" y="107480"/>
                </a:lnTo>
                <a:lnTo>
                  <a:pt x="27876" y="106895"/>
                </a:lnTo>
                <a:lnTo>
                  <a:pt x="27647" y="107010"/>
                </a:lnTo>
                <a:lnTo>
                  <a:pt x="26720" y="106210"/>
                </a:lnTo>
                <a:lnTo>
                  <a:pt x="21539" y="102298"/>
                </a:lnTo>
                <a:lnTo>
                  <a:pt x="21653" y="102069"/>
                </a:lnTo>
                <a:lnTo>
                  <a:pt x="16586" y="97916"/>
                </a:lnTo>
                <a:lnTo>
                  <a:pt x="15671" y="96989"/>
                </a:lnTo>
                <a:lnTo>
                  <a:pt x="15443" y="97104"/>
                </a:lnTo>
                <a:lnTo>
                  <a:pt x="14744" y="96075"/>
                </a:lnTo>
                <a:lnTo>
                  <a:pt x="10833" y="90893"/>
                </a:lnTo>
                <a:lnTo>
                  <a:pt x="10947" y="90766"/>
                </a:lnTo>
                <a:lnTo>
                  <a:pt x="7264" y="85356"/>
                </a:lnTo>
                <a:lnTo>
                  <a:pt x="6565" y="84200"/>
                </a:lnTo>
                <a:lnTo>
                  <a:pt x="6337" y="84200"/>
                </a:lnTo>
                <a:lnTo>
                  <a:pt x="5867" y="83057"/>
                </a:lnTo>
                <a:lnTo>
                  <a:pt x="3568" y="77063"/>
                </a:lnTo>
                <a:lnTo>
                  <a:pt x="1612" y="70726"/>
                </a:lnTo>
                <a:lnTo>
                  <a:pt x="1269" y="69456"/>
                </a:lnTo>
                <a:lnTo>
                  <a:pt x="1041" y="69456"/>
                </a:lnTo>
                <a:lnTo>
                  <a:pt x="927" y="68198"/>
                </a:lnTo>
                <a:lnTo>
                  <a:pt x="342" y="61747"/>
                </a:lnTo>
                <a:lnTo>
                  <a:pt x="114" y="55181"/>
                </a:lnTo>
                <a:lnTo>
                  <a:pt x="114" y="53797"/>
                </a:lnTo>
                <a:lnTo>
                  <a:pt x="0" y="53670"/>
                </a:lnTo>
                <a:lnTo>
                  <a:pt x="228" y="52527"/>
                </a:lnTo>
                <a:lnTo>
                  <a:pt x="1727" y="44805"/>
                </a:lnTo>
                <a:lnTo>
                  <a:pt x="1041" y="44234"/>
                </a:lnTo>
                <a:lnTo>
                  <a:pt x="3682" y="37198"/>
                </a:lnTo>
                <a:lnTo>
                  <a:pt x="6337" y="30175"/>
                </a:lnTo>
                <a:lnTo>
                  <a:pt x="6680" y="29375"/>
                </a:lnTo>
                <a:lnTo>
                  <a:pt x="11175" y="23380"/>
                </a:lnTo>
                <a:lnTo>
                  <a:pt x="15557" y="17271"/>
                </a:lnTo>
                <a:lnTo>
                  <a:pt x="16243" y="16700"/>
                </a:lnTo>
                <a:lnTo>
                  <a:pt x="22110" y="12090"/>
                </a:lnTo>
                <a:lnTo>
                  <a:pt x="27990" y="7480"/>
                </a:lnTo>
                <a:lnTo>
                  <a:pt x="28689" y="7137"/>
                </a:lnTo>
                <a:lnTo>
                  <a:pt x="35712" y="4140"/>
                </a:lnTo>
                <a:lnTo>
                  <a:pt x="41363" y="1714"/>
                </a:lnTo>
                <a:lnTo>
                  <a:pt x="41935" y="2412"/>
                </a:lnTo>
                <a:lnTo>
                  <a:pt x="48272" y="685"/>
                </a:lnTo>
                <a:lnTo>
                  <a:pt x="49529" y="342"/>
                </a:lnTo>
                <a:lnTo>
                  <a:pt x="50914" y="228"/>
                </a:lnTo>
                <a:lnTo>
                  <a:pt x="57365" y="0"/>
                </a:lnTo>
                <a:lnTo>
                  <a:pt x="63931" y="342"/>
                </a:lnTo>
                <a:lnTo>
                  <a:pt x="65316" y="342"/>
                </a:lnTo>
                <a:lnTo>
                  <a:pt x="66586" y="457"/>
                </a:lnTo>
                <a:lnTo>
                  <a:pt x="72923" y="2070"/>
                </a:lnTo>
                <a:lnTo>
                  <a:pt x="79260" y="4140"/>
                </a:lnTo>
                <a:lnTo>
                  <a:pt x="80416" y="4483"/>
                </a:lnTo>
                <a:lnTo>
                  <a:pt x="80644" y="4368"/>
                </a:lnTo>
                <a:lnTo>
                  <a:pt x="81673" y="5067"/>
                </a:lnTo>
                <a:lnTo>
                  <a:pt x="87325" y="8293"/>
                </a:lnTo>
                <a:lnTo>
                  <a:pt x="92849" y="11976"/>
                </a:lnTo>
                <a:lnTo>
                  <a:pt x="93891" y="12674"/>
                </a:lnTo>
                <a:lnTo>
                  <a:pt x="94119" y="12547"/>
                </a:lnTo>
                <a:lnTo>
                  <a:pt x="94919" y="13474"/>
                </a:lnTo>
                <a:lnTo>
                  <a:pt x="99529" y="18199"/>
                </a:lnTo>
                <a:lnTo>
                  <a:pt x="103911" y="23152"/>
                </a:lnTo>
                <a:lnTo>
                  <a:pt x="104711" y="24066"/>
                </a:lnTo>
                <a:lnTo>
                  <a:pt x="105409" y="25107"/>
                </a:lnTo>
                <a:lnTo>
                  <a:pt x="108635" y="30873"/>
                </a:lnTo>
                <a:lnTo>
                  <a:pt x="111404" y="36969"/>
                </a:lnTo>
                <a:lnTo>
                  <a:pt x="111975" y="38011"/>
                </a:lnTo>
                <a:lnTo>
                  <a:pt x="112433" y="39166"/>
                </a:lnTo>
                <a:lnTo>
                  <a:pt x="112661" y="40195"/>
                </a:lnTo>
                <a:lnTo>
                  <a:pt x="112775" y="41236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8" name="object 1828"/>
          <p:cNvSpPr/>
          <p:nvPr/>
        </p:nvSpPr>
        <p:spPr>
          <a:xfrm>
            <a:off x="1472958" y="2680394"/>
            <a:ext cx="65201" cy="85128"/>
          </a:xfrm>
          <a:custGeom>
            <a:avLst/>
            <a:gdLst/>
            <a:ahLst/>
            <a:cxnLst/>
            <a:rect l="l" t="t" r="r" b="b"/>
            <a:pathLst>
              <a:path w="65201" h="85128">
                <a:moveTo>
                  <a:pt x="0" y="800"/>
                </a:moveTo>
                <a:lnTo>
                  <a:pt x="7493" y="0"/>
                </a:lnTo>
                <a:lnTo>
                  <a:pt x="8407" y="0"/>
                </a:lnTo>
                <a:lnTo>
                  <a:pt x="15900" y="1142"/>
                </a:lnTo>
                <a:lnTo>
                  <a:pt x="23266" y="2298"/>
                </a:lnTo>
                <a:lnTo>
                  <a:pt x="24079" y="2527"/>
                </a:lnTo>
                <a:lnTo>
                  <a:pt x="30988" y="5753"/>
                </a:lnTo>
                <a:lnTo>
                  <a:pt x="37896" y="8864"/>
                </a:lnTo>
                <a:lnTo>
                  <a:pt x="38595" y="9321"/>
                </a:lnTo>
                <a:lnTo>
                  <a:pt x="44348" y="14160"/>
                </a:lnTo>
                <a:lnTo>
                  <a:pt x="50114" y="18999"/>
                </a:lnTo>
                <a:lnTo>
                  <a:pt x="50685" y="19684"/>
                </a:lnTo>
                <a:lnTo>
                  <a:pt x="54952" y="25920"/>
                </a:lnTo>
                <a:lnTo>
                  <a:pt x="59207" y="32130"/>
                </a:lnTo>
                <a:lnTo>
                  <a:pt x="59562" y="32943"/>
                </a:lnTo>
                <a:lnTo>
                  <a:pt x="61976" y="40081"/>
                </a:lnTo>
                <a:lnTo>
                  <a:pt x="64401" y="47231"/>
                </a:lnTo>
                <a:lnTo>
                  <a:pt x="64516" y="48145"/>
                </a:lnTo>
                <a:lnTo>
                  <a:pt x="64858" y="55625"/>
                </a:lnTo>
                <a:lnTo>
                  <a:pt x="65201" y="63233"/>
                </a:lnTo>
                <a:lnTo>
                  <a:pt x="65087" y="64046"/>
                </a:lnTo>
                <a:lnTo>
                  <a:pt x="63474" y="71412"/>
                </a:lnTo>
                <a:lnTo>
                  <a:pt x="61976" y="78219"/>
                </a:lnTo>
                <a:lnTo>
                  <a:pt x="61747" y="79019"/>
                </a:lnTo>
                <a:lnTo>
                  <a:pt x="58407" y="85128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9" name="object 1829"/>
          <p:cNvSpPr/>
          <p:nvPr/>
        </p:nvSpPr>
        <p:spPr>
          <a:xfrm>
            <a:off x="1509015" y="2765515"/>
            <a:ext cx="22352" cy="23622"/>
          </a:xfrm>
          <a:custGeom>
            <a:avLst/>
            <a:gdLst/>
            <a:ahLst/>
            <a:cxnLst/>
            <a:rect l="l" t="t" r="r" b="b"/>
            <a:pathLst>
              <a:path w="22352" h="23622">
                <a:moveTo>
                  <a:pt x="0" y="23622"/>
                </a:moveTo>
                <a:lnTo>
                  <a:pt x="6565" y="19824"/>
                </a:lnTo>
                <a:lnTo>
                  <a:pt x="7264" y="19240"/>
                </a:lnTo>
                <a:lnTo>
                  <a:pt x="12446" y="13830"/>
                </a:lnTo>
                <a:lnTo>
                  <a:pt x="17741" y="8420"/>
                </a:lnTo>
                <a:lnTo>
                  <a:pt x="17284" y="7607"/>
                </a:lnTo>
                <a:lnTo>
                  <a:pt x="21894" y="1155"/>
                </a:lnTo>
                <a:lnTo>
                  <a:pt x="22110" y="698"/>
                </a:lnTo>
                <a:lnTo>
                  <a:pt x="22237" y="469"/>
                </a:lnTo>
                <a:lnTo>
                  <a:pt x="22352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0" name="object 1830"/>
          <p:cNvSpPr/>
          <p:nvPr/>
        </p:nvSpPr>
        <p:spPr>
          <a:xfrm>
            <a:off x="1421925" y="2724275"/>
            <a:ext cx="2184" cy="15786"/>
          </a:xfrm>
          <a:custGeom>
            <a:avLst/>
            <a:gdLst/>
            <a:ahLst/>
            <a:cxnLst/>
            <a:rect l="l" t="t" r="r" b="b"/>
            <a:pathLst>
              <a:path w="2184" h="15786">
                <a:moveTo>
                  <a:pt x="114" y="12446"/>
                </a:moveTo>
                <a:lnTo>
                  <a:pt x="0" y="9563"/>
                </a:lnTo>
                <a:lnTo>
                  <a:pt x="2184" y="0"/>
                </a:lnTo>
                <a:lnTo>
                  <a:pt x="0" y="9563"/>
                </a:lnTo>
                <a:lnTo>
                  <a:pt x="342" y="15786"/>
                </a:lnTo>
                <a:lnTo>
                  <a:pt x="114" y="12446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1" name="object 1831"/>
          <p:cNvSpPr/>
          <p:nvPr/>
        </p:nvSpPr>
        <p:spPr>
          <a:xfrm>
            <a:off x="1445427" y="2785217"/>
            <a:ext cx="3682" cy="2997"/>
          </a:xfrm>
          <a:custGeom>
            <a:avLst/>
            <a:gdLst/>
            <a:ahLst/>
            <a:cxnLst/>
            <a:rect l="l" t="t" r="r" b="b"/>
            <a:pathLst>
              <a:path w="3683" h="2997">
                <a:moveTo>
                  <a:pt x="3683" y="2997"/>
                </a:moveTo>
                <a:lnTo>
                  <a:pt x="3225" y="2768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2" name="object 1832"/>
          <p:cNvSpPr/>
          <p:nvPr/>
        </p:nvSpPr>
        <p:spPr>
          <a:xfrm>
            <a:off x="1428606" y="2704232"/>
            <a:ext cx="4724" cy="8293"/>
          </a:xfrm>
          <a:custGeom>
            <a:avLst/>
            <a:gdLst/>
            <a:ahLst/>
            <a:cxnLst/>
            <a:rect l="l" t="t" r="r" b="b"/>
            <a:pathLst>
              <a:path w="4724" h="8293">
                <a:moveTo>
                  <a:pt x="4724" y="0"/>
                </a:moveTo>
                <a:lnTo>
                  <a:pt x="4381" y="342"/>
                </a:lnTo>
                <a:lnTo>
                  <a:pt x="0" y="8293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3" name="object 1833"/>
          <p:cNvSpPr/>
          <p:nvPr/>
        </p:nvSpPr>
        <p:spPr>
          <a:xfrm>
            <a:off x="1536665" y="2731074"/>
            <a:ext cx="800" cy="4953"/>
          </a:xfrm>
          <a:custGeom>
            <a:avLst/>
            <a:gdLst/>
            <a:ahLst/>
            <a:cxnLst/>
            <a:rect l="l" t="t" r="r" b="b"/>
            <a:pathLst>
              <a:path w="800" h="4952">
                <a:moveTo>
                  <a:pt x="0" y="0"/>
                </a:moveTo>
                <a:lnTo>
                  <a:pt x="457" y="2654"/>
                </a:lnTo>
                <a:lnTo>
                  <a:pt x="800" y="4953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4" name="object 1834"/>
          <p:cNvSpPr/>
          <p:nvPr/>
        </p:nvSpPr>
        <p:spPr>
          <a:xfrm>
            <a:off x="1425952" y="2759303"/>
            <a:ext cx="7835" cy="14274"/>
          </a:xfrm>
          <a:custGeom>
            <a:avLst/>
            <a:gdLst/>
            <a:ahLst/>
            <a:cxnLst/>
            <a:rect l="l" t="t" r="r" b="b"/>
            <a:pathLst>
              <a:path w="7835" h="14274">
                <a:moveTo>
                  <a:pt x="6108" y="11747"/>
                </a:moveTo>
                <a:lnTo>
                  <a:pt x="7835" y="14274"/>
                </a:lnTo>
                <a:lnTo>
                  <a:pt x="1727" y="5410"/>
                </a:lnTo>
                <a:lnTo>
                  <a:pt x="0" y="0"/>
                </a:lnTo>
                <a:lnTo>
                  <a:pt x="1727" y="541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5" name="object 1835"/>
          <p:cNvSpPr/>
          <p:nvPr/>
        </p:nvSpPr>
        <p:spPr>
          <a:xfrm>
            <a:off x="1422620" y="2733950"/>
            <a:ext cx="5753" cy="30416"/>
          </a:xfrm>
          <a:custGeom>
            <a:avLst/>
            <a:gdLst/>
            <a:ahLst/>
            <a:cxnLst/>
            <a:rect l="l" t="t" r="r" b="b"/>
            <a:pathLst>
              <a:path w="5753" h="30416">
                <a:moveTo>
                  <a:pt x="5753" y="30416"/>
                </a:moveTo>
                <a:lnTo>
                  <a:pt x="800" y="15557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6" name="object 1836"/>
          <p:cNvSpPr/>
          <p:nvPr/>
        </p:nvSpPr>
        <p:spPr>
          <a:xfrm>
            <a:off x="1422730" y="2749630"/>
            <a:ext cx="3225" cy="9664"/>
          </a:xfrm>
          <a:custGeom>
            <a:avLst/>
            <a:gdLst/>
            <a:ahLst/>
            <a:cxnLst/>
            <a:rect l="l" t="t" r="r" b="b"/>
            <a:pathLst>
              <a:path w="3225" h="9664">
                <a:moveTo>
                  <a:pt x="2997" y="9093"/>
                </a:moveTo>
                <a:lnTo>
                  <a:pt x="0" y="0"/>
                </a:lnTo>
                <a:lnTo>
                  <a:pt x="3225" y="9664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7" name="object 1837"/>
          <p:cNvSpPr/>
          <p:nvPr/>
        </p:nvSpPr>
        <p:spPr>
          <a:xfrm>
            <a:off x="1422273" y="2740060"/>
            <a:ext cx="457" cy="9563"/>
          </a:xfrm>
          <a:custGeom>
            <a:avLst/>
            <a:gdLst/>
            <a:ahLst/>
            <a:cxnLst/>
            <a:rect l="l" t="t" r="r" b="b"/>
            <a:pathLst>
              <a:path w="457" h="9563">
                <a:moveTo>
                  <a:pt x="457" y="9563"/>
                </a:move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8" name="object 1838"/>
          <p:cNvSpPr/>
          <p:nvPr/>
        </p:nvSpPr>
        <p:spPr>
          <a:xfrm>
            <a:off x="1422273" y="2740055"/>
            <a:ext cx="342" cy="7607"/>
          </a:xfrm>
          <a:custGeom>
            <a:avLst/>
            <a:gdLst/>
            <a:ahLst/>
            <a:cxnLst/>
            <a:rect l="l" t="t" r="r" b="b"/>
            <a:pathLst>
              <a:path w="342" h="7607">
                <a:moveTo>
                  <a:pt x="342" y="7607"/>
                </a:move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9" name="object 1839"/>
          <p:cNvSpPr/>
          <p:nvPr/>
        </p:nvSpPr>
        <p:spPr>
          <a:xfrm>
            <a:off x="1424111" y="2704581"/>
            <a:ext cx="8877" cy="19697"/>
          </a:xfrm>
          <a:custGeom>
            <a:avLst/>
            <a:gdLst/>
            <a:ahLst/>
            <a:cxnLst/>
            <a:rect l="l" t="t" r="r" b="b"/>
            <a:pathLst>
              <a:path w="8877" h="19697">
                <a:moveTo>
                  <a:pt x="0" y="19697"/>
                </a:moveTo>
                <a:lnTo>
                  <a:pt x="1384" y="13817"/>
                </a:lnTo>
                <a:lnTo>
                  <a:pt x="8877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0" name="object 1840"/>
          <p:cNvSpPr/>
          <p:nvPr/>
        </p:nvSpPr>
        <p:spPr>
          <a:xfrm>
            <a:off x="1424806" y="2718399"/>
            <a:ext cx="685" cy="2882"/>
          </a:xfrm>
          <a:custGeom>
            <a:avLst/>
            <a:gdLst/>
            <a:ahLst/>
            <a:cxnLst/>
            <a:rect l="l" t="t" r="r" b="b"/>
            <a:pathLst>
              <a:path w="685" h="2882">
                <a:moveTo>
                  <a:pt x="0" y="2882"/>
                </a:moveTo>
                <a:lnTo>
                  <a:pt x="685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1" name="object 1841"/>
          <p:cNvSpPr/>
          <p:nvPr/>
        </p:nvSpPr>
        <p:spPr>
          <a:xfrm>
            <a:off x="1432985" y="2693173"/>
            <a:ext cx="11061" cy="11404"/>
          </a:xfrm>
          <a:custGeom>
            <a:avLst/>
            <a:gdLst/>
            <a:ahLst/>
            <a:cxnLst/>
            <a:rect l="l" t="t" r="r" b="b"/>
            <a:pathLst>
              <a:path w="11061" h="11404">
                <a:moveTo>
                  <a:pt x="0" y="11404"/>
                </a:moveTo>
                <a:lnTo>
                  <a:pt x="11061" y="0"/>
                </a:lnTo>
                <a:lnTo>
                  <a:pt x="342" y="11061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2" name="object 1842"/>
          <p:cNvSpPr/>
          <p:nvPr/>
        </p:nvSpPr>
        <p:spPr>
          <a:xfrm>
            <a:off x="1434942" y="2775313"/>
            <a:ext cx="7493" cy="7365"/>
          </a:xfrm>
          <a:custGeom>
            <a:avLst/>
            <a:gdLst/>
            <a:ahLst/>
            <a:cxnLst/>
            <a:rect l="l" t="t" r="r" b="b"/>
            <a:pathLst>
              <a:path w="7493" h="7366">
                <a:moveTo>
                  <a:pt x="0" y="0"/>
                </a:moveTo>
                <a:lnTo>
                  <a:pt x="1612" y="2413"/>
                </a:lnTo>
                <a:lnTo>
                  <a:pt x="7493" y="7365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3" name="object 1843"/>
          <p:cNvSpPr/>
          <p:nvPr/>
        </p:nvSpPr>
        <p:spPr>
          <a:xfrm>
            <a:off x="1433784" y="2773577"/>
            <a:ext cx="2768" cy="4152"/>
          </a:xfrm>
          <a:custGeom>
            <a:avLst/>
            <a:gdLst/>
            <a:ahLst/>
            <a:cxnLst/>
            <a:rect l="l" t="t" r="r" b="b"/>
            <a:pathLst>
              <a:path w="2768" h="4152">
                <a:moveTo>
                  <a:pt x="2768" y="4152"/>
                </a:move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4" name="object 1844"/>
          <p:cNvSpPr/>
          <p:nvPr/>
        </p:nvSpPr>
        <p:spPr>
          <a:xfrm>
            <a:off x="1443696" y="2702739"/>
            <a:ext cx="72237" cy="72339"/>
          </a:xfrm>
          <a:custGeom>
            <a:avLst/>
            <a:gdLst/>
            <a:ahLst/>
            <a:cxnLst/>
            <a:rect l="l" t="t" r="r" b="b"/>
            <a:pathLst>
              <a:path w="72237" h="72339">
                <a:moveTo>
                  <a:pt x="1727" y="29489"/>
                </a:moveTo>
                <a:lnTo>
                  <a:pt x="114" y="29832"/>
                </a:lnTo>
                <a:lnTo>
                  <a:pt x="0" y="30416"/>
                </a:lnTo>
                <a:lnTo>
                  <a:pt x="4610" y="54711"/>
                </a:lnTo>
                <a:lnTo>
                  <a:pt x="4724" y="55181"/>
                </a:lnTo>
                <a:lnTo>
                  <a:pt x="25806" y="51257"/>
                </a:lnTo>
                <a:lnTo>
                  <a:pt x="29717" y="72224"/>
                </a:lnTo>
                <a:lnTo>
                  <a:pt x="30302" y="72339"/>
                </a:lnTo>
                <a:lnTo>
                  <a:pt x="36753" y="71069"/>
                </a:lnTo>
                <a:lnTo>
                  <a:pt x="54609" y="67741"/>
                </a:lnTo>
                <a:lnTo>
                  <a:pt x="55067" y="67614"/>
                </a:lnTo>
                <a:lnTo>
                  <a:pt x="55181" y="67386"/>
                </a:lnTo>
                <a:lnTo>
                  <a:pt x="51155" y="46532"/>
                </a:lnTo>
                <a:lnTo>
                  <a:pt x="72110" y="42506"/>
                </a:lnTo>
                <a:lnTo>
                  <a:pt x="72237" y="41935"/>
                </a:lnTo>
                <a:lnTo>
                  <a:pt x="67627" y="17627"/>
                </a:lnTo>
                <a:lnTo>
                  <a:pt x="67513" y="17157"/>
                </a:lnTo>
                <a:lnTo>
                  <a:pt x="46431" y="21082"/>
                </a:lnTo>
                <a:lnTo>
                  <a:pt x="42506" y="228"/>
                </a:lnTo>
                <a:lnTo>
                  <a:pt x="42392" y="0"/>
                </a:lnTo>
                <a:lnTo>
                  <a:pt x="41935" y="114"/>
                </a:lnTo>
                <a:lnTo>
                  <a:pt x="17627" y="4610"/>
                </a:lnTo>
                <a:lnTo>
                  <a:pt x="17170" y="4838"/>
                </a:lnTo>
                <a:lnTo>
                  <a:pt x="21081" y="25920"/>
                </a:lnTo>
                <a:lnTo>
                  <a:pt x="1727" y="29489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5" name="object 1845"/>
          <p:cNvSpPr/>
          <p:nvPr/>
        </p:nvSpPr>
        <p:spPr>
          <a:xfrm>
            <a:off x="1443695" y="2732683"/>
            <a:ext cx="6337" cy="25234"/>
          </a:xfrm>
          <a:custGeom>
            <a:avLst/>
            <a:gdLst/>
            <a:ahLst/>
            <a:cxnLst/>
            <a:rect l="l" t="t" r="r" b="b"/>
            <a:pathLst>
              <a:path w="6337" h="25234">
                <a:moveTo>
                  <a:pt x="4724" y="25234"/>
                </a:moveTo>
                <a:lnTo>
                  <a:pt x="6337" y="22809"/>
                </a:lnTo>
                <a:lnTo>
                  <a:pt x="2425" y="1612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6" name="object 1846"/>
          <p:cNvSpPr/>
          <p:nvPr/>
        </p:nvSpPr>
        <p:spPr>
          <a:xfrm>
            <a:off x="1436552" y="2685227"/>
            <a:ext cx="21082" cy="15659"/>
          </a:xfrm>
          <a:custGeom>
            <a:avLst/>
            <a:gdLst/>
            <a:ahLst/>
            <a:cxnLst/>
            <a:rect l="l" t="t" r="r" b="b"/>
            <a:pathLst>
              <a:path w="21081" h="15659">
                <a:moveTo>
                  <a:pt x="21081" y="0"/>
                </a:moveTo>
                <a:lnTo>
                  <a:pt x="7492" y="7950"/>
                </a:lnTo>
                <a:lnTo>
                  <a:pt x="8864" y="7137"/>
                </a:lnTo>
                <a:lnTo>
                  <a:pt x="7492" y="7950"/>
                </a:lnTo>
                <a:lnTo>
                  <a:pt x="0" y="15659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7" name="object 1847"/>
          <p:cNvSpPr/>
          <p:nvPr/>
        </p:nvSpPr>
        <p:spPr>
          <a:xfrm>
            <a:off x="1445423" y="2685572"/>
            <a:ext cx="11633" cy="6794"/>
          </a:xfrm>
          <a:custGeom>
            <a:avLst/>
            <a:gdLst/>
            <a:ahLst/>
            <a:cxnLst/>
            <a:rect l="l" t="t" r="r" b="b"/>
            <a:pathLst>
              <a:path w="11633" h="6794">
                <a:moveTo>
                  <a:pt x="0" y="6794"/>
                </a:moveTo>
                <a:lnTo>
                  <a:pt x="11633" y="0"/>
                </a:lnTo>
                <a:lnTo>
                  <a:pt x="5422" y="3568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8" name="object 1848"/>
          <p:cNvSpPr/>
          <p:nvPr/>
        </p:nvSpPr>
        <p:spPr>
          <a:xfrm>
            <a:off x="1448653" y="2787986"/>
            <a:ext cx="8407" cy="3797"/>
          </a:xfrm>
          <a:custGeom>
            <a:avLst/>
            <a:gdLst/>
            <a:ahLst/>
            <a:cxnLst/>
            <a:rect l="l" t="t" r="r" b="b"/>
            <a:pathLst>
              <a:path w="8407" h="3797">
                <a:moveTo>
                  <a:pt x="457" y="228"/>
                </a:moveTo>
                <a:lnTo>
                  <a:pt x="8407" y="3797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9" name="object 1849"/>
          <p:cNvSpPr/>
          <p:nvPr/>
        </p:nvSpPr>
        <p:spPr>
          <a:xfrm>
            <a:off x="1450035" y="2751471"/>
            <a:ext cx="48729" cy="21196"/>
          </a:xfrm>
          <a:custGeom>
            <a:avLst/>
            <a:gdLst/>
            <a:ahLst/>
            <a:cxnLst/>
            <a:rect l="l" t="t" r="r" b="b"/>
            <a:pathLst>
              <a:path w="48729" h="21196">
                <a:moveTo>
                  <a:pt x="0" y="4025"/>
                </a:moveTo>
                <a:lnTo>
                  <a:pt x="21196" y="0"/>
                </a:lnTo>
                <a:lnTo>
                  <a:pt x="25222" y="21196"/>
                </a:lnTo>
                <a:lnTo>
                  <a:pt x="46304" y="17157"/>
                </a:lnTo>
                <a:lnTo>
                  <a:pt x="48729" y="18884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0" name="object 1850"/>
          <p:cNvSpPr/>
          <p:nvPr/>
        </p:nvSpPr>
        <p:spPr>
          <a:xfrm>
            <a:off x="1446118" y="2728661"/>
            <a:ext cx="21082" cy="5638"/>
          </a:xfrm>
          <a:custGeom>
            <a:avLst/>
            <a:gdLst/>
            <a:ahLst/>
            <a:cxnLst/>
            <a:rect l="l" t="t" r="r" b="b"/>
            <a:pathLst>
              <a:path w="21081" h="5638">
                <a:moveTo>
                  <a:pt x="0" y="5638"/>
                </a:moveTo>
                <a:lnTo>
                  <a:pt x="21082" y="1727"/>
                </a:lnTo>
                <a:lnTo>
                  <a:pt x="18656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1" name="object 1851"/>
          <p:cNvSpPr/>
          <p:nvPr/>
        </p:nvSpPr>
        <p:spPr>
          <a:xfrm>
            <a:off x="1446118" y="2730388"/>
            <a:ext cx="21082" cy="3911"/>
          </a:xfrm>
          <a:custGeom>
            <a:avLst/>
            <a:gdLst/>
            <a:ahLst/>
            <a:cxnLst/>
            <a:rect l="l" t="t" r="r" b="b"/>
            <a:pathLst>
              <a:path w="21081" h="3911">
                <a:moveTo>
                  <a:pt x="0" y="3911"/>
                </a:moveTo>
                <a:lnTo>
                  <a:pt x="21082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2" name="object 1852"/>
          <p:cNvSpPr/>
          <p:nvPr/>
        </p:nvSpPr>
        <p:spPr>
          <a:xfrm>
            <a:off x="1457063" y="2791787"/>
            <a:ext cx="35128" cy="5181"/>
          </a:xfrm>
          <a:custGeom>
            <a:avLst/>
            <a:gdLst/>
            <a:ahLst/>
            <a:cxnLst/>
            <a:rect l="l" t="t" r="r" b="b"/>
            <a:pathLst>
              <a:path w="35128" h="5181">
                <a:moveTo>
                  <a:pt x="11747" y="3682"/>
                </a:moveTo>
                <a:lnTo>
                  <a:pt x="21653" y="5181"/>
                </a:lnTo>
                <a:lnTo>
                  <a:pt x="35128" y="3682"/>
                </a:lnTo>
                <a:lnTo>
                  <a:pt x="21653" y="5181"/>
                </a:lnTo>
                <a:lnTo>
                  <a:pt x="5994" y="2755"/>
                </a:lnTo>
                <a:lnTo>
                  <a:pt x="9664" y="3340"/>
                </a:lnTo>
                <a:lnTo>
                  <a:pt x="5994" y="2755"/>
                </a:lnTo>
                <a:lnTo>
                  <a:pt x="0" y="0"/>
                </a:lnTo>
                <a:lnTo>
                  <a:pt x="5994" y="2755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3" name="object 1853"/>
          <p:cNvSpPr/>
          <p:nvPr/>
        </p:nvSpPr>
        <p:spPr>
          <a:xfrm>
            <a:off x="1466735" y="2795125"/>
            <a:ext cx="11976" cy="1841"/>
          </a:xfrm>
          <a:custGeom>
            <a:avLst/>
            <a:gdLst/>
            <a:ahLst/>
            <a:cxnLst/>
            <a:rect l="l" t="t" r="r" b="b"/>
            <a:pathLst>
              <a:path w="11976" h="1841">
                <a:moveTo>
                  <a:pt x="0" y="0"/>
                </a:moveTo>
                <a:lnTo>
                  <a:pt x="11976" y="1841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4" name="object 1854"/>
          <p:cNvSpPr/>
          <p:nvPr/>
        </p:nvSpPr>
        <p:spPr>
          <a:xfrm>
            <a:off x="1457059" y="2707577"/>
            <a:ext cx="10134" cy="24650"/>
          </a:xfrm>
          <a:custGeom>
            <a:avLst/>
            <a:gdLst/>
            <a:ahLst/>
            <a:cxnLst/>
            <a:rect l="l" t="t" r="r" b="b"/>
            <a:pathLst>
              <a:path w="10134" h="24650">
                <a:moveTo>
                  <a:pt x="0" y="24650"/>
                </a:moveTo>
                <a:lnTo>
                  <a:pt x="10134" y="22809"/>
                </a:lnTo>
                <a:lnTo>
                  <a:pt x="6223" y="1612"/>
                </a:lnTo>
                <a:lnTo>
                  <a:pt x="381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5" name="object 1855"/>
          <p:cNvSpPr/>
          <p:nvPr/>
        </p:nvSpPr>
        <p:spPr>
          <a:xfrm>
            <a:off x="1463282" y="2705961"/>
            <a:ext cx="17170" cy="3225"/>
          </a:xfrm>
          <a:custGeom>
            <a:avLst/>
            <a:gdLst/>
            <a:ahLst/>
            <a:cxnLst/>
            <a:rect l="l" t="t" r="r" b="b"/>
            <a:pathLst>
              <a:path w="17170" h="3225">
                <a:moveTo>
                  <a:pt x="0" y="3225"/>
                </a:moveTo>
                <a:lnTo>
                  <a:pt x="17170" y="0"/>
                </a:lnTo>
                <a:lnTo>
                  <a:pt x="0" y="3225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6" name="object 1856"/>
          <p:cNvSpPr/>
          <p:nvPr/>
        </p:nvSpPr>
        <p:spPr>
          <a:xfrm>
            <a:off x="1457979" y="2681888"/>
            <a:ext cx="30759" cy="4025"/>
          </a:xfrm>
          <a:custGeom>
            <a:avLst/>
            <a:gdLst/>
            <a:ahLst/>
            <a:cxnLst/>
            <a:rect l="l" t="t" r="r" b="b"/>
            <a:pathLst>
              <a:path w="30759" h="4025">
                <a:moveTo>
                  <a:pt x="30759" y="342"/>
                </a:moveTo>
                <a:lnTo>
                  <a:pt x="15100" y="0"/>
                </a:lnTo>
                <a:lnTo>
                  <a:pt x="0" y="4025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7" name="object 1857"/>
          <p:cNvSpPr/>
          <p:nvPr/>
        </p:nvSpPr>
        <p:spPr>
          <a:xfrm>
            <a:off x="1461898" y="2681188"/>
            <a:ext cx="11061" cy="2882"/>
          </a:xfrm>
          <a:custGeom>
            <a:avLst/>
            <a:gdLst/>
            <a:ahLst/>
            <a:cxnLst/>
            <a:rect l="l" t="t" r="r" b="b"/>
            <a:pathLst>
              <a:path w="11061" h="2882">
                <a:moveTo>
                  <a:pt x="0" y="2882"/>
                </a:moveTo>
                <a:lnTo>
                  <a:pt x="11061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8" name="object 1858"/>
          <p:cNvSpPr/>
          <p:nvPr/>
        </p:nvSpPr>
        <p:spPr>
          <a:xfrm>
            <a:off x="1461902" y="2681189"/>
            <a:ext cx="11061" cy="2882"/>
          </a:xfrm>
          <a:custGeom>
            <a:avLst/>
            <a:gdLst/>
            <a:ahLst/>
            <a:cxnLst/>
            <a:rect l="l" t="t" r="r" b="b"/>
            <a:pathLst>
              <a:path w="11061" h="2882">
                <a:moveTo>
                  <a:pt x="6908" y="1155"/>
                </a:moveTo>
                <a:lnTo>
                  <a:pt x="11061" y="0"/>
                </a:lnTo>
                <a:lnTo>
                  <a:pt x="0" y="2882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9" name="object 1859"/>
          <p:cNvSpPr/>
          <p:nvPr/>
        </p:nvSpPr>
        <p:spPr>
          <a:xfrm>
            <a:off x="1457055" y="2683381"/>
            <a:ext cx="7493" cy="2184"/>
          </a:xfrm>
          <a:custGeom>
            <a:avLst/>
            <a:gdLst/>
            <a:ahLst/>
            <a:cxnLst/>
            <a:rect l="l" t="t" r="r" b="b"/>
            <a:pathLst>
              <a:path w="7493" h="2184">
                <a:moveTo>
                  <a:pt x="7493" y="0"/>
                </a:moveTo>
                <a:lnTo>
                  <a:pt x="584" y="1841"/>
                </a:lnTo>
                <a:lnTo>
                  <a:pt x="0" y="2184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0" name="object 1860"/>
          <p:cNvSpPr/>
          <p:nvPr/>
        </p:nvSpPr>
        <p:spPr>
          <a:xfrm>
            <a:off x="1478723" y="2788560"/>
            <a:ext cx="29946" cy="7721"/>
          </a:xfrm>
          <a:custGeom>
            <a:avLst/>
            <a:gdLst/>
            <a:ahLst/>
            <a:cxnLst/>
            <a:rect l="l" t="t" r="r" b="b"/>
            <a:pathLst>
              <a:path w="29946" h="7721">
                <a:moveTo>
                  <a:pt x="29946" y="0"/>
                </a:moveTo>
                <a:lnTo>
                  <a:pt x="15544" y="5867"/>
                </a:lnTo>
                <a:lnTo>
                  <a:pt x="0" y="7721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1" name="object 1861"/>
          <p:cNvSpPr/>
          <p:nvPr/>
        </p:nvSpPr>
        <p:spPr>
          <a:xfrm>
            <a:off x="1480447" y="2796156"/>
            <a:ext cx="5295" cy="698"/>
          </a:xfrm>
          <a:custGeom>
            <a:avLst/>
            <a:gdLst/>
            <a:ahLst/>
            <a:cxnLst/>
            <a:rect l="l" t="t" r="r" b="b"/>
            <a:pathLst>
              <a:path w="5295" h="698">
                <a:moveTo>
                  <a:pt x="0" y="698"/>
                </a:moveTo>
                <a:lnTo>
                  <a:pt x="5295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2" name="object 1862"/>
          <p:cNvSpPr/>
          <p:nvPr/>
        </p:nvSpPr>
        <p:spPr>
          <a:xfrm>
            <a:off x="1473534" y="2772662"/>
            <a:ext cx="1727" cy="2425"/>
          </a:xfrm>
          <a:custGeom>
            <a:avLst/>
            <a:gdLst/>
            <a:ahLst/>
            <a:cxnLst/>
            <a:rect l="l" t="t" r="r" b="b"/>
            <a:pathLst>
              <a:path w="1727" h="2425">
                <a:moveTo>
                  <a:pt x="1727" y="0"/>
                </a:moveTo>
                <a:lnTo>
                  <a:pt x="0" y="2425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3" name="object 1863"/>
          <p:cNvSpPr/>
          <p:nvPr/>
        </p:nvSpPr>
        <p:spPr>
          <a:xfrm>
            <a:off x="1469501" y="2751460"/>
            <a:ext cx="1727" cy="2540"/>
          </a:xfrm>
          <a:custGeom>
            <a:avLst/>
            <a:gdLst/>
            <a:ahLst/>
            <a:cxnLst/>
            <a:rect l="l" t="t" r="r" b="b"/>
            <a:pathLst>
              <a:path w="1727" h="2539">
                <a:moveTo>
                  <a:pt x="0" y="2540"/>
                </a:moveTo>
                <a:lnTo>
                  <a:pt x="1727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4" name="object 1864"/>
          <p:cNvSpPr/>
          <p:nvPr/>
        </p:nvSpPr>
        <p:spPr>
          <a:xfrm>
            <a:off x="1468813" y="2705276"/>
            <a:ext cx="30873" cy="21069"/>
          </a:xfrm>
          <a:custGeom>
            <a:avLst/>
            <a:gdLst/>
            <a:ahLst/>
            <a:cxnLst/>
            <a:rect l="l" t="t" r="r" b="b"/>
            <a:pathLst>
              <a:path w="30873" h="21069">
                <a:moveTo>
                  <a:pt x="21310" y="18542"/>
                </a:moveTo>
                <a:lnTo>
                  <a:pt x="19583" y="21069"/>
                </a:lnTo>
                <a:lnTo>
                  <a:pt x="30873" y="18999"/>
                </a:lnTo>
                <a:lnTo>
                  <a:pt x="19583" y="21069"/>
                </a:lnTo>
                <a:lnTo>
                  <a:pt x="15544" y="0"/>
                </a:lnTo>
                <a:lnTo>
                  <a:pt x="0" y="287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5" name="object 1865"/>
          <p:cNvSpPr/>
          <p:nvPr/>
        </p:nvSpPr>
        <p:spPr>
          <a:xfrm>
            <a:off x="1480447" y="2705273"/>
            <a:ext cx="7950" cy="21082"/>
          </a:xfrm>
          <a:custGeom>
            <a:avLst/>
            <a:gdLst/>
            <a:ahLst/>
            <a:cxnLst/>
            <a:rect l="l" t="t" r="r" b="b"/>
            <a:pathLst>
              <a:path w="7950" h="21081">
                <a:moveTo>
                  <a:pt x="0" y="685"/>
                </a:moveTo>
                <a:lnTo>
                  <a:pt x="3911" y="0"/>
                </a:lnTo>
                <a:lnTo>
                  <a:pt x="7950" y="21081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6" name="object 1866"/>
          <p:cNvSpPr/>
          <p:nvPr/>
        </p:nvSpPr>
        <p:spPr>
          <a:xfrm>
            <a:off x="1531363" y="2765404"/>
            <a:ext cx="0" cy="114"/>
          </a:xfrm>
          <a:custGeom>
            <a:avLst/>
            <a:gdLst/>
            <a:ahLst/>
            <a:cxnLst/>
            <a:rect l="l" t="t" r="r" b="b"/>
            <a:pathLst>
              <a:path h="114">
                <a:moveTo>
                  <a:pt x="0" y="114"/>
                </a:move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7" name="object 1867"/>
          <p:cNvSpPr/>
          <p:nvPr/>
        </p:nvSpPr>
        <p:spPr>
          <a:xfrm>
            <a:off x="1492195" y="2795127"/>
            <a:ext cx="2184" cy="342"/>
          </a:xfrm>
          <a:custGeom>
            <a:avLst/>
            <a:gdLst/>
            <a:ahLst/>
            <a:cxnLst/>
            <a:rect l="l" t="t" r="r" b="b"/>
            <a:pathLst>
              <a:path w="2184" h="342">
                <a:moveTo>
                  <a:pt x="0" y="342"/>
                </a:moveTo>
                <a:lnTo>
                  <a:pt x="2184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8" name="object 1868"/>
          <p:cNvSpPr/>
          <p:nvPr/>
        </p:nvSpPr>
        <p:spPr>
          <a:xfrm>
            <a:off x="1485746" y="2789138"/>
            <a:ext cx="23266" cy="7023"/>
          </a:xfrm>
          <a:custGeom>
            <a:avLst/>
            <a:gdLst/>
            <a:ahLst/>
            <a:cxnLst/>
            <a:rect l="l" t="t" r="r" b="b"/>
            <a:pathLst>
              <a:path w="23266" h="7023">
                <a:moveTo>
                  <a:pt x="0" y="7023"/>
                </a:moveTo>
                <a:lnTo>
                  <a:pt x="8636" y="5981"/>
                </a:lnTo>
                <a:lnTo>
                  <a:pt x="18084" y="2184"/>
                </a:lnTo>
                <a:lnTo>
                  <a:pt x="10718" y="5181"/>
                </a:lnTo>
                <a:lnTo>
                  <a:pt x="18084" y="2184"/>
                </a:lnTo>
                <a:lnTo>
                  <a:pt x="23266" y="0"/>
                </a:lnTo>
                <a:lnTo>
                  <a:pt x="18084" y="2184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9" name="object 1869"/>
          <p:cNvSpPr/>
          <p:nvPr/>
        </p:nvSpPr>
        <p:spPr>
          <a:xfrm>
            <a:off x="1484364" y="2702737"/>
            <a:ext cx="1727" cy="2527"/>
          </a:xfrm>
          <a:custGeom>
            <a:avLst/>
            <a:gdLst/>
            <a:ahLst/>
            <a:cxnLst/>
            <a:rect l="l" t="t" r="r" b="b"/>
            <a:pathLst>
              <a:path w="1727" h="2527">
                <a:moveTo>
                  <a:pt x="1727" y="0"/>
                </a:moveTo>
                <a:lnTo>
                  <a:pt x="0" y="2527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0" name="object 1870"/>
          <p:cNvSpPr/>
          <p:nvPr/>
        </p:nvSpPr>
        <p:spPr>
          <a:xfrm>
            <a:off x="1494616" y="2759295"/>
            <a:ext cx="1727" cy="9334"/>
          </a:xfrm>
          <a:custGeom>
            <a:avLst/>
            <a:gdLst/>
            <a:ahLst/>
            <a:cxnLst/>
            <a:rect l="l" t="t" r="r" b="b"/>
            <a:pathLst>
              <a:path w="1727" h="9334">
                <a:moveTo>
                  <a:pt x="1727" y="9334"/>
                </a:moveTo>
                <a:lnTo>
                  <a:pt x="0" y="0"/>
                </a:lnTo>
                <a:lnTo>
                  <a:pt x="1727" y="9334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1" name="object 1871"/>
          <p:cNvSpPr/>
          <p:nvPr/>
        </p:nvSpPr>
        <p:spPr>
          <a:xfrm>
            <a:off x="1492421" y="2719903"/>
            <a:ext cx="21082" cy="29375"/>
          </a:xfrm>
          <a:custGeom>
            <a:avLst/>
            <a:gdLst/>
            <a:ahLst/>
            <a:cxnLst/>
            <a:rect l="l" t="t" r="r" b="b"/>
            <a:pathLst>
              <a:path w="21081" h="29375">
                <a:moveTo>
                  <a:pt x="2425" y="29375"/>
                </a:moveTo>
                <a:lnTo>
                  <a:pt x="0" y="27647"/>
                </a:lnTo>
                <a:lnTo>
                  <a:pt x="21082" y="23609"/>
                </a:lnTo>
                <a:lnTo>
                  <a:pt x="17170" y="2527"/>
                </a:lnTo>
                <a:lnTo>
                  <a:pt x="18783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2" name="object 1872"/>
          <p:cNvSpPr/>
          <p:nvPr/>
        </p:nvSpPr>
        <p:spPr>
          <a:xfrm>
            <a:off x="1492425" y="2747547"/>
            <a:ext cx="2184" cy="11747"/>
          </a:xfrm>
          <a:custGeom>
            <a:avLst/>
            <a:gdLst/>
            <a:ahLst/>
            <a:cxnLst/>
            <a:rect l="l" t="t" r="r" b="b"/>
            <a:pathLst>
              <a:path w="2184" h="11747">
                <a:moveTo>
                  <a:pt x="0" y="0"/>
                </a:moveTo>
                <a:lnTo>
                  <a:pt x="2184" y="11747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3" name="object 1873"/>
          <p:cNvSpPr/>
          <p:nvPr/>
        </p:nvSpPr>
        <p:spPr>
          <a:xfrm>
            <a:off x="1499689" y="2722432"/>
            <a:ext cx="13817" cy="21082"/>
          </a:xfrm>
          <a:custGeom>
            <a:avLst/>
            <a:gdLst/>
            <a:ahLst/>
            <a:cxnLst/>
            <a:rect l="l" t="t" r="r" b="b"/>
            <a:pathLst>
              <a:path w="13817" h="21081">
                <a:moveTo>
                  <a:pt x="13817" y="21081"/>
                </a:moveTo>
                <a:lnTo>
                  <a:pt x="9905" y="0"/>
                </a:lnTo>
                <a:lnTo>
                  <a:pt x="0" y="1841"/>
                </a:lnTo>
                <a:lnTo>
                  <a:pt x="9905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4" name="object 1874"/>
          <p:cNvSpPr/>
          <p:nvPr/>
        </p:nvSpPr>
        <p:spPr>
          <a:xfrm>
            <a:off x="1504062" y="2789138"/>
            <a:ext cx="4953" cy="2070"/>
          </a:xfrm>
          <a:custGeom>
            <a:avLst/>
            <a:gdLst/>
            <a:ahLst/>
            <a:cxnLst/>
            <a:rect l="l" t="t" r="r" b="b"/>
            <a:pathLst>
              <a:path w="4953" h="2070">
                <a:moveTo>
                  <a:pt x="0" y="2070"/>
                </a:moveTo>
                <a:lnTo>
                  <a:pt x="4953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5" name="object 1875"/>
          <p:cNvSpPr/>
          <p:nvPr/>
        </p:nvSpPr>
        <p:spPr>
          <a:xfrm>
            <a:off x="1512119" y="2735911"/>
            <a:ext cx="3810" cy="9334"/>
          </a:xfrm>
          <a:custGeom>
            <a:avLst/>
            <a:gdLst/>
            <a:ahLst/>
            <a:cxnLst/>
            <a:rect l="l" t="t" r="r" b="b"/>
            <a:pathLst>
              <a:path w="3809" h="9334">
                <a:moveTo>
                  <a:pt x="3809" y="9334"/>
                </a:moveTo>
                <a:lnTo>
                  <a:pt x="1384" y="7607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6" name="object 1876"/>
          <p:cNvSpPr/>
          <p:nvPr/>
        </p:nvSpPr>
        <p:spPr>
          <a:xfrm>
            <a:off x="1534473" y="2720596"/>
            <a:ext cx="2882" cy="15430"/>
          </a:xfrm>
          <a:custGeom>
            <a:avLst/>
            <a:gdLst/>
            <a:ahLst/>
            <a:cxnLst/>
            <a:rect l="l" t="t" r="r" b="b"/>
            <a:pathLst>
              <a:path w="2882" h="15430">
                <a:moveTo>
                  <a:pt x="2882" y="15430"/>
                </a:moveTo>
                <a:lnTo>
                  <a:pt x="1727" y="7721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7" name="object 1877"/>
          <p:cNvSpPr/>
          <p:nvPr/>
        </p:nvSpPr>
        <p:spPr>
          <a:xfrm>
            <a:off x="1978110" y="1660752"/>
            <a:ext cx="68999" cy="186969"/>
          </a:xfrm>
          <a:custGeom>
            <a:avLst/>
            <a:gdLst/>
            <a:ahLst/>
            <a:cxnLst/>
            <a:rect l="l" t="t" r="r" b="b"/>
            <a:pathLst>
              <a:path w="68999" h="186969">
                <a:moveTo>
                  <a:pt x="0" y="186969"/>
                </a:moveTo>
                <a:lnTo>
                  <a:pt x="16129" y="143192"/>
                </a:lnTo>
                <a:lnTo>
                  <a:pt x="43091" y="70154"/>
                </a:lnTo>
                <a:lnTo>
                  <a:pt x="48669" y="54954"/>
                </a:lnTo>
                <a:lnTo>
                  <a:pt x="52779" y="43770"/>
                </a:lnTo>
                <a:lnTo>
                  <a:pt x="56181" y="34541"/>
                </a:lnTo>
                <a:lnTo>
                  <a:pt x="59636" y="25207"/>
                </a:lnTo>
                <a:lnTo>
                  <a:pt x="63906" y="13705"/>
                </a:lnTo>
                <a:lnTo>
                  <a:pt x="68999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8" name="object 1878"/>
          <p:cNvSpPr/>
          <p:nvPr/>
        </p:nvSpPr>
        <p:spPr>
          <a:xfrm>
            <a:off x="2006220" y="1885047"/>
            <a:ext cx="23037" cy="15430"/>
          </a:xfrm>
          <a:custGeom>
            <a:avLst/>
            <a:gdLst/>
            <a:ahLst/>
            <a:cxnLst/>
            <a:rect l="l" t="t" r="r" b="b"/>
            <a:pathLst>
              <a:path w="23037" h="15430">
                <a:moveTo>
                  <a:pt x="0" y="0"/>
                </a:moveTo>
                <a:lnTo>
                  <a:pt x="2997" y="3797"/>
                </a:lnTo>
                <a:lnTo>
                  <a:pt x="6337" y="7365"/>
                </a:lnTo>
                <a:lnTo>
                  <a:pt x="7251" y="8293"/>
                </a:lnTo>
                <a:lnTo>
                  <a:pt x="8407" y="9093"/>
                </a:lnTo>
                <a:lnTo>
                  <a:pt x="12331" y="11633"/>
                </a:lnTo>
                <a:lnTo>
                  <a:pt x="12331" y="12090"/>
                </a:lnTo>
                <a:lnTo>
                  <a:pt x="16471" y="13817"/>
                </a:lnTo>
                <a:lnTo>
                  <a:pt x="19354" y="15087"/>
                </a:lnTo>
                <a:lnTo>
                  <a:pt x="19926" y="15201"/>
                </a:lnTo>
                <a:lnTo>
                  <a:pt x="23037" y="1543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9" name="object 1879"/>
          <p:cNvSpPr/>
          <p:nvPr/>
        </p:nvSpPr>
        <p:spPr>
          <a:xfrm>
            <a:off x="2012557" y="1892419"/>
            <a:ext cx="16700" cy="8064"/>
          </a:xfrm>
          <a:custGeom>
            <a:avLst/>
            <a:gdLst/>
            <a:ahLst/>
            <a:cxnLst/>
            <a:rect l="l" t="t" r="r" b="b"/>
            <a:pathLst>
              <a:path w="16700" h="8064">
                <a:moveTo>
                  <a:pt x="16700" y="8064"/>
                </a:moveTo>
                <a:lnTo>
                  <a:pt x="14973" y="8064"/>
                </a:lnTo>
                <a:lnTo>
                  <a:pt x="13017" y="7607"/>
                </a:lnTo>
                <a:lnTo>
                  <a:pt x="11633" y="7251"/>
                </a:lnTo>
                <a:lnTo>
                  <a:pt x="11404" y="7251"/>
                </a:lnTo>
                <a:lnTo>
                  <a:pt x="10134" y="6451"/>
                </a:lnTo>
                <a:lnTo>
                  <a:pt x="4952" y="3454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0" name="object 1880"/>
          <p:cNvSpPr/>
          <p:nvPr/>
        </p:nvSpPr>
        <p:spPr>
          <a:xfrm>
            <a:off x="2047921" y="1707634"/>
            <a:ext cx="68999" cy="68897"/>
          </a:xfrm>
          <a:custGeom>
            <a:avLst/>
            <a:gdLst/>
            <a:ahLst/>
            <a:cxnLst/>
            <a:rect l="l" t="t" r="r" b="b"/>
            <a:pathLst>
              <a:path w="68999" h="68897">
                <a:moveTo>
                  <a:pt x="4724" y="51612"/>
                </a:moveTo>
                <a:lnTo>
                  <a:pt x="3683" y="49542"/>
                </a:lnTo>
                <a:lnTo>
                  <a:pt x="3454" y="49656"/>
                </a:lnTo>
                <a:lnTo>
                  <a:pt x="2641" y="47586"/>
                </a:lnTo>
                <a:lnTo>
                  <a:pt x="1612" y="44932"/>
                </a:lnTo>
                <a:lnTo>
                  <a:pt x="914" y="42163"/>
                </a:lnTo>
                <a:lnTo>
                  <a:pt x="342" y="39395"/>
                </a:lnTo>
                <a:lnTo>
                  <a:pt x="114" y="36525"/>
                </a:lnTo>
                <a:lnTo>
                  <a:pt x="0" y="33756"/>
                </a:lnTo>
                <a:lnTo>
                  <a:pt x="228" y="30873"/>
                </a:lnTo>
                <a:lnTo>
                  <a:pt x="571" y="28105"/>
                </a:lnTo>
                <a:lnTo>
                  <a:pt x="1384" y="25234"/>
                </a:lnTo>
                <a:lnTo>
                  <a:pt x="2070" y="22580"/>
                </a:lnTo>
                <a:lnTo>
                  <a:pt x="3340" y="19938"/>
                </a:lnTo>
                <a:lnTo>
                  <a:pt x="4495" y="17398"/>
                </a:lnTo>
                <a:lnTo>
                  <a:pt x="6108" y="14985"/>
                </a:lnTo>
                <a:lnTo>
                  <a:pt x="7366" y="13131"/>
                </a:lnTo>
                <a:lnTo>
                  <a:pt x="7493" y="13258"/>
                </a:lnTo>
                <a:lnTo>
                  <a:pt x="8991" y="11518"/>
                </a:lnTo>
                <a:lnTo>
                  <a:pt x="9334" y="11061"/>
                </a:lnTo>
                <a:lnTo>
                  <a:pt x="9677" y="10604"/>
                </a:lnTo>
                <a:lnTo>
                  <a:pt x="11747" y="8648"/>
                </a:lnTo>
                <a:lnTo>
                  <a:pt x="13944" y="6794"/>
                </a:lnTo>
                <a:lnTo>
                  <a:pt x="16243" y="5181"/>
                </a:lnTo>
                <a:lnTo>
                  <a:pt x="18783" y="3809"/>
                </a:lnTo>
                <a:lnTo>
                  <a:pt x="21310" y="2539"/>
                </a:lnTo>
                <a:lnTo>
                  <a:pt x="24079" y="1612"/>
                </a:lnTo>
                <a:lnTo>
                  <a:pt x="26720" y="812"/>
                </a:lnTo>
                <a:lnTo>
                  <a:pt x="29603" y="355"/>
                </a:lnTo>
                <a:lnTo>
                  <a:pt x="32372" y="0"/>
                </a:lnTo>
                <a:lnTo>
                  <a:pt x="35255" y="0"/>
                </a:lnTo>
                <a:lnTo>
                  <a:pt x="38125" y="114"/>
                </a:lnTo>
                <a:lnTo>
                  <a:pt x="40894" y="571"/>
                </a:lnTo>
                <a:lnTo>
                  <a:pt x="43662" y="1155"/>
                </a:lnTo>
                <a:lnTo>
                  <a:pt x="46431" y="2197"/>
                </a:lnTo>
                <a:lnTo>
                  <a:pt x="49072" y="3111"/>
                </a:lnTo>
                <a:lnTo>
                  <a:pt x="51612" y="4610"/>
                </a:lnTo>
                <a:lnTo>
                  <a:pt x="54025" y="5994"/>
                </a:lnTo>
                <a:lnTo>
                  <a:pt x="56222" y="7721"/>
                </a:lnTo>
                <a:lnTo>
                  <a:pt x="58293" y="9448"/>
                </a:lnTo>
                <a:lnTo>
                  <a:pt x="60134" y="11518"/>
                </a:lnTo>
                <a:lnTo>
                  <a:pt x="62090" y="13715"/>
                </a:lnTo>
                <a:lnTo>
                  <a:pt x="63703" y="16243"/>
                </a:lnTo>
                <a:lnTo>
                  <a:pt x="65201" y="18668"/>
                </a:lnTo>
                <a:lnTo>
                  <a:pt x="66357" y="21310"/>
                </a:lnTo>
                <a:lnTo>
                  <a:pt x="67386" y="23964"/>
                </a:lnTo>
                <a:lnTo>
                  <a:pt x="68084" y="26733"/>
                </a:lnTo>
                <a:lnTo>
                  <a:pt x="68656" y="29502"/>
                </a:lnTo>
                <a:lnTo>
                  <a:pt x="68884" y="32372"/>
                </a:lnTo>
                <a:lnTo>
                  <a:pt x="68999" y="35140"/>
                </a:lnTo>
                <a:lnTo>
                  <a:pt x="68770" y="38023"/>
                </a:lnTo>
                <a:lnTo>
                  <a:pt x="68427" y="40893"/>
                </a:lnTo>
                <a:lnTo>
                  <a:pt x="67741" y="43662"/>
                </a:lnTo>
                <a:lnTo>
                  <a:pt x="66929" y="46316"/>
                </a:lnTo>
                <a:lnTo>
                  <a:pt x="65659" y="48958"/>
                </a:lnTo>
                <a:lnTo>
                  <a:pt x="64516" y="51498"/>
                </a:lnTo>
                <a:lnTo>
                  <a:pt x="62890" y="53911"/>
                </a:lnTo>
                <a:lnTo>
                  <a:pt x="61290" y="56222"/>
                </a:lnTo>
                <a:lnTo>
                  <a:pt x="59334" y="58292"/>
                </a:lnTo>
                <a:lnTo>
                  <a:pt x="57365" y="60363"/>
                </a:lnTo>
                <a:lnTo>
                  <a:pt x="55067" y="62102"/>
                </a:lnTo>
                <a:lnTo>
                  <a:pt x="52755" y="63715"/>
                </a:lnTo>
                <a:lnTo>
                  <a:pt x="50228" y="65087"/>
                </a:lnTo>
                <a:lnTo>
                  <a:pt x="47688" y="66357"/>
                </a:lnTo>
                <a:lnTo>
                  <a:pt x="44932" y="67284"/>
                </a:lnTo>
                <a:lnTo>
                  <a:pt x="42278" y="68084"/>
                </a:lnTo>
                <a:lnTo>
                  <a:pt x="39395" y="68541"/>
                </a:lnTo>
                <a:lnTo>
                  <a:pt x="36639" y="68897"/>
                </a:lnTo>
                <a:lnTo>
                  <a:pt x="33756" y="68897"/>
                </a:lnTo>
                <a:lnTo>
                  <a:pt x="30988" y="68783"/>
                </a:lnTo>
                <a:lnTo>
                  <a:pt x="28105" y="68313"/>
                </a:lnTo>
                <a:lnTo>
                  <a:pt x="25336" y="67741"/>
                </a:lnTo>
                <a:lnTo>
                  <a:pt x="22580" y="66700"/>
                </a:lnTo>
                <a:lnTo>
                  <a:pt x="19926" y="65785"/>
                </a:lnTo>
                <a:lnTo>
                  <a:pt x="17399" y="64401"/>
                </a:lnTo>
                <a:lnTo>
                  <a:pt x="14973" y="63017"/>
                </a:lnTo>
                <a:lnTo>
                  <a:pt x="12788" y="61175"/>
                </a:lnTo>
                <a:lnTo>
                  <a:pt x="10591" y="59334"/>
                </a:lnTo>
                <a:lnTo>
                  <a:pt x="8636" y="57264"/>
                </a:lnTo>
                <a:lnTo>
                  <a:pt x="6794" y="55067"/>
                </a:lnTo>
                <a:lnTo>
                  <a:pt x="5295" y="52654"/>
                </a:lnTo>
                <a:lnTo>
                  <a:pt x="4953" y="52184"/>
                </a:lnTo>
                <a:lnTo>
                  <a:pt x="4724" y="51612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1" name="object 1881"/>
          <p:cNvSpPr/>
          <p:nvPr/>
        </p:nvSpPr>
        <p:spPr>
          <a:xfrm>
            <a:off x="2069233" y="1848062"/>
            <a:ext cx="4025" cy="25349"/>
          </a:xfrm>
          <a:custGeom>
            <a:avLst/>
            <a:gdLst/>
            <a:ahLst/>
            <a:cxnLst/>
            <a:rect l="l" t="t" r="r" b="b"/>
            <a:pathLst>
              <a:path w="4025" h="25349">
                <a:moveTo>
                  <a:pt x="3454" y="25349"/>
                </a:moveTo>
                <a:lnTo>
                  <a:pt x="3797" y="18668"/>
                </a:lnTo>
                <a:lnTo>
                  <a:pt x="4025" y="11988"/>
                </a:lnTo>
                <a:lnTo>
                  <a:pt x="4025" y="11645"/>
                </a:lnTo>
                <a:lnTo>
                  <a:pt x="3911" y="11404"/>
                </a:lnTo>
                <a:lnTo>
                  <a:pt x="1955" y="5651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2" name="object 1882"/>
          <p:cNvSpPr/>
          <p:nvPr/>
        </p:nvSpPr>
        <p:spPr>
          <a:xfrm>
            <a:off x="2113586" y="1929629"/>
            <a:ext cx="14287" cy="7493"/>
          </a:xfrm>
          <a:custGeom>
            <a:avLst/>
            <a:gdLst/>
            <a:ahLst/>
            <a:cxnLst/>
            <a:rect l="l" t="t" r="r" b="b"/>
            <a:pathLst>
              <a:path w="14287" h="7493">
                <a:moveTo>
                  <a:pt x="0" y="0"/>
                </a:moveTo>
                <a:lnTo>
                  <a:pt x="4953" y="3340"/>
                </a:lnTo>
                <a:lnTo>
                  <a:pt x="10020" y="6451"/>
                </a:lnTo>
                <a:lnTo>
                  <a:pt x="10477" y="6680"/>
                </a:lnTo>
                <a:lnTo>
                  <a:pt x="12331" y="7150"/>
                </a:lnTo>
                <a:lnTo>
                  <a:pt x="14287" y="7493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3" name="object 1883"/>
          <p:cNvSpPr/>
          <p:nvPr/>
        </p:nvSpPr>
        <p:spPr>
          <a:xfrm>
            <a:off x="2148841" y="1744850"/>
            <a:ext cx="69113" cy="68884"/>
          </a:xfrm>
          <a:custGeom>
            <a:avLst/>
            <a:gdLst/>
            <a:ahLst/>
            <a:cxnLst/>
            <a:rect l="l" t="t" r="r" b="b"/>
            <a:pathLst>
              <a:path w="69113" h="68884">
                <a:moveTo>
                  <a:pt x="8750" y="57251"/>
                </a:moveTo>
                <a:lnTo>
                  <a:pt x="6794" y="55067"/>
                </a:lnTo>
                <a:lnTo>
                  <a:pt x="5295" y="52641"/>
                </a:lnTo>
                <a:lnTo>
                  <a:pt x="3797" y="50228"/>
                </a:lnTo>
                <a:lnTo>
                  <a:pt x="2641" y="47574"/>
                </a:lnTo>
                <a:lnTo>
                  <a:pt x="1600" y="45034"/>
                </a:lnTo>
                <a:lnTo>
                  <a:pt x="914" y="42164"/>
                </a:lnTo>
                <a:lnTo>
                  <a:pt x="342" y="39395"/>
                </a:lnTo>
                <a:lnTo>
                  <a:pt x="114" y="36512"/>
                </a:lnTo>
                <a:lnTo>
                  <a:pt x="0" y="33743"/>
                </a:lnTo>
                <a:lnTo>
                  <a:pt x="342" y="30873"/>
                </a:lnTo>
                <a:lnTo>
                  <a:pt x="571" y="28105"/>
                </a:lnTo>
                <a:lnTo>
                  <a:pt x="1384" y="25222"/>
                </a:lnTo>
                <a:lnTo>
                  <a:pt x="2070" y="22580"/>
                </a:lnTo>
                <a:lnTo>
                  <a:pt x="2184" y="22453"/>
                </a:lnTo>
                <a:lnTo>
                  <a:pt x="3340" y="19926"/>
                </a:lnTo>
                <a:lnTo>
                  <a:pt x="4483" y="17386"/>
                </a:lnTo>
                <a:lnTo>
                  <a:pt x="6095" y="14973"/>
                </a:lnTo>
                <a:lnTo>
                  <a:pt x="7708" y="12674"/>
                </a:lnTo>
                <a:lnTo>
                  <a:pt x="7823" y="12547"/>
                </a:lnTo>
                <a:lnTo>
                  <a:pt x="9791" y="10591"/>
                </a:lnTo>
                <a:lnTo>
                  <a:pt x="11633" y="8521"/>
                </a:lnTo>
                <a:lnTo>
                  <a:pt x="14046" y="6794"/>
                </a:lnTo>
                <a:lnTo>
                  <a:pt x="16243" y="5181"/>
                </a:lnTo>
                <a:lnTo>
                  <a:pt x="18884" y="3797"/>
                </a:lnTo>
                <a:lnTo>
                  <a:pt x="21310" y="2540"/>
                </a:lnTo>
                <a:lnTo>
                  <a:pt x="24079" y="1612"/>
                </a:lnTo>
                <a:lnTo>
                  <a:pt x="26720" y="800"/>
                </a:lnTo>
                <a:lnTo>
                  <a:pt x="29603" y="342"/>
                </a:lnTo>
                <a:lnTo>
                  <a:pt x="32372" y="0"/>
                </a:lnTo>
                <a:lnTo>
                  <a:pt x="35356" y="0"/>
                </a:lnTo>
                <a:lnTo>
                  <a:pt x="38125" y="114"/>
                </a:lnTo>
                <a:lnTo>
                  <a:pt x="41008" y="685"/>
                </a:lnTo>
                <a:lnTo>
                  <a:pt x="43649" y="1143"/>
                </a:lnTo>
                <a:lnTo>
                  <a:pt x="46418" y="2184"/>
                </a:lnTo>
                <a:lnTo>
                  <a:pt x="49072" y="3111"/>
                </a:lnTo>
                <a:lnTo>
                  <a:pt x="51600" y="4597"/>
                </a:lnTo>
                <a:lnTo>
                  <a:pt x="54025" y="5994"/>
                </a:lnTo>
                <a:lnTo>
                  <a:pt x="56324" y="7835"/>
                </a:lnTo>
                <a:lnTo>
                  <a:pt x="58407" y="9563"/>
                </a:lnTo>
                <a:lnTo>
                  <a:pt x="60363" y="11747"/>
                </a:lnTo>
                <a:lnTo>
                  <a:pt x="62204" y="13817"/>
                </a:lnTo>
                <a:lnTo>
                  <a:pt x="63817" y="16243"/>
                </a:lnTo>
                <a:lnTo>
                  <a:pt x="65201" y="18656"/>
                </a:lnTo>
                <a:lnTo>
                  <a:pt x="66357" y="21310"/>
                </a:lnTo>
                <a:lnTo>
                  <a:pt x="67386" y="23964"/>
                </a:lnTo>
                <a:lnTo>
                  <a:pt x="68084" y="26720"/>
                </a:lnTo>
                <a:lnTo>
                  <a:pt x="68656" y="29489"/>
                </a:lnTo>
                <a:lnTo>
                  <a:pt x="68884" y="32372"/>
                </a:lnTo>
                <a:lnTo>
                  <a:pt x="69113" y="35140"/>
                </a:lnTo>
                <a:lnTo>
                  <a:pt x="68770" y="38125"/>
                </a:lnTo>
                <a:lnTo>
                  <a:pt x="68427" y="40894"/>
                </a:lnTo>
                <a:lnTo>
                  <a:pt x="67729" y="43662"/>
                </a:lnTo>
                <a:lnTo>
                  <a:pt x="66928" y="46304"/>
                </a:lnTo>
                <a:lnTo>
                  <a:pt x="65773" y="48958"/>
                </a:lnTo>
                <a:lnTo>
                  <a:pt x="64503" y="51498"/>
                </a:lnTo>
                <a:lnTo>
                  <a:pt x="62890" y="53911"/>
                </a:lnTo>
                <a:lnTo>
                  <a:pt x="61277" y="56210"/>
                </a:lnTo>
                <a:lnTo>
                  <a:pt x="59321" y="58293"/>
                </a:lnTo>
                <a:lnTo>
                  <a:pt x="57365" y="60363"/>
                </a:lnTo>
                <a:lnTo>
                  <a:pt x="55067" y="62090"/>
                </a:lnTo>
                <a:lnTo>
                  <a:pt x="52755" y="63817"/>
                </a:lnTo>
                <a:lnTo>
                  <a:pt x="50228" y="65087"/>
                </a:lnTo>
                <a:lnTo>
                  <a:pt x="47688" y="66344"/>
                </a:lnTo>
                <a:lnTo>
                  <a:pt x="44919" y="67271"/>
                </a:lnTo>
                <a:lnTo>
                  <a:pt x="42278" y="68084"/>
                </a:lnTo>
                <a:lnTo>
                  <a:pt x="39395" y="68541"/>
                </a:lnTo>
                <a:lnTo>
                  <a:pt x="36626" y="68884"/>
                </a:lnTo>
                <a:lnTo>
                  <a:pt x="33743" y="68884"/>
                </a:lnTo>
                <a:lnTo>
                  <a:pt x="30987" y="68770"/>
                </a:lnTo>
                <a:lnTo>
                  <a:pt x="28105" y="68313"/>
                </a:lnTo>
                <a:lnTo>
                  <a:pt x="25336" y="67741"/>
                </a:lnTo>
                <a:lnTo>
                  <a:pt x="22567" y="66814"/>
                </a:lnTo>
                <a:lnTo>
                  <a:pt x="21539" y="66471"/>
                </a:lnTo>
                <a:lnTo>
                  <a:pt x="21653" y="66243"/>
                </a:lnTo>
                <a:lnTo>
                  <a:pt x="20612" y="65773"/>
                </a:lnTo>
                <a:lnTo>
                  <a:pt x="18999" y="65087"/>
                </a:lnTo>
                <a:lnTo>
                  <a:pt x="17500" y="64389"/>
                </a:lnTo>
                <a:lnTo>
                  <a:pt x="15087" y="62903"/>
                </a:lnTo>
                <a:lnTo>
                  <a:pt x="12776" y="61175"/>
                </a:lnTo>
                <a:lnTo>
                  <a:pt x="10591" y="59436"/>
                </a:lnTo>
                <a:lnTo>
                  <a:pt x="8750" y="57251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4" name="object 1884"/>
          <p:cNvSpPr/>
          <p:nvPr/>
        </p:nvSpPr>
        <p:spPr>
          <a:xfrm>
            <a:off x="1948270" y="1660751"/>
            <a:ext cx="309778" cy="347675"/>
          </a:xfrm>
          <a:custGeom>
            <a:avLst/>
            <a:gdLst/>
            <a:ahLst/>
            <a:cxnLst/>
            <a:rect l="l" t="t" r="r" b="b"/>
            <a:pathLst>
              <a:path w="309778" h="347675">
                <a:moveTo>
                  <a:pt x="98844" y="0"/>
                </a:moveTo>
                <a:lnTo>
                  <a:pt x="93776" y="13716"/>
                </a:lnTo>
                <a:lnTo>
                  <a:pt x="309778" y="93319"/>
                </a:lnTo>
                <a:lnTo>
                  <a:pt x="216001" y="347675"/>
                </a:lnTo>
                <a:lnTo>
                  <a:pt x="0" y="268071"/>
                </a:lnTo>
                <a:lnTo>
                  <a:pt x="45961" y="143192"/>
                </a:lnTo>
                <a:lnTo>
                  <a:pt x="20053" y="213575"/>
                </a:lnTo>
                <a:lnTo>
                  <a:pt x="0" y="268071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5" name="object 1885"/>
          <p:cNvSpPr/>
          <p:nvPr/>
        </p:nvSpPr>
        <p:spPr>
          <a:xfrm>
            <a:off x="1952304" y="1874330"/>
            <a:ext cx="16014" cy="43548"/>
          </a:xfrm>
          <a:custGeom>
            <a:avLst/>
            <a:gdLst/>
            <a:ahLst/>
            <a:cxnLst/>
            <a:rect l="l" t="t" r="r" b="b"/>
            <a:pathLst>
              <a:path w="16014" h="43548">
                <a:moveTo>
                  <a:pt x="0" y="43548"/>
                </a:moveTo>
                <a:lnTo>
                  <a:pt x="16014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6" name="object 1886"/>
          <p:cNvSpPr/>
          <p:nvPr/>
        </p:nvSpPr>
        <p:spPr>
          <a:xfrm>
            <a:off x="2005759" y="1883779"/>
            <a:ext cx="457" cy="1270"/>
          </a:xfrm>
          <a:custGeom>
            <a:avLst/>
            <a:gdLst/>
            <a:ahLst/>
            <a:cxnLst/>
            <a:rect l="l" t="t" r="r" b="b"/>
            <a:pathLst>
              <a:path w="457" h="1269">
                <a:moveTo>
                  <a:pt x="0" y="0"/>
                </a:moveTo>
                <a:lnTo>
                  <a:pt x="457" y="127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7" name="object 1887"/>
          <p:cNvSpPr/>
          <p:nvPr/>
        </p:nvSpPr>
        <p:spPr>
          <a:xfrm>
            <a:off x="1972472" y="1861202"/>
            <a:ext cx="40081" cy="76492"/>
          </a:xfrm>
          <a:custGeom>
            <a:avLst/>
            <a:gdLst/>
            <a:ahLst/>
            <a:cxnLst/>
            <a:rect l="l" t="t" r="r" b="b"/>
            <a:pathLst>
              <a:path w="40081" h="76492">
                <a:moveTo>
                  <a:pt x="40081" y="31216"/>
                </a:moveTo>
                <a:lnTo>
                  <a:pt x="32473" y="21539"/>
                </a:lnTo>
                <a:lnTo>
                  <a:pt x="28333" y="9321"/>
                </a:lnTo>
                <a:lnTo>
                  <a:pt x="28219" y="0"/>
                </a:lnTo>
                <a:lnTo>
                  <a:pt x="0" y="76492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8" name="object 1888"/>
          <p:cNvSpPr/>
          <p:nvPr/>
        </p:nvSpPr>
        <p:spPr>
          <a:xfrm>
            <a:off x="1991012" y="1789319"/>
            <a:ext cx="8636" cy="23380"/>
          </a:xfrm>
          <a:custGeom>
            <a:avLst/>
            <a:gdLst/>
            <a:ahLst/>
            <a:cxnLst/>
            <a:rect l="l" t="t" r="r" b="b"/>
            <a:pathLst>
              <a:path w="8636" h="23380">
                <a:moveTo>
                  <a:pt x="0" y="23380"/>
                </a:moveTo>
                <a:lnTo>
                  <a:pt x="8636" y="0"/>
                </a:lnTo>
                <a:lnTo>
                  <a:pt x="3225" y="14630"/>
                </a:lnTo>
                <a:lnTo>
                  <a:pt x="8636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9" name="object 1889"/>
          <p:cNvSpPr/>
          <p:nvPr/>
        </p:nvSpPr>
        <p:spPr>
          <a:xfrm>
            <a:off x="2001267" y="1871912"/>
            <a:ext cx="3682" cy="10833"/>
          </a:xfrm>
          <a:custGeom>
            <a:avLst/>
            <a:gdLst/>
            <a:ahLst/>
            <a:cxnLst/>
            <a:rect l="l" t="t" r="r" b="b"/>
            <a:pathLst>
              <a:path w="3682" h="10833">
                <a:moveTo>
                  <a:pt x="0" y="0"/>
                </a:moveTo>
                <a:lnTo>
                  <a:pt x="114" y="1727"/>
                </a:lnTo>
                <a:lnTo>
                  <a:pt x="3682" y="10833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0" name="object 1890"/>
          <p:cNvSpPr/>
          <p:nvPr/>
        </p:nvSpPr>
        <p:spPr>
          <a:xfrm>
            <a:off x="1995388" y="1654303"/>
            <a:ext cx="68884" cy="146646"/>
          </a:xfrm>
          <a:custGeom>
            <a:avLst/>
            <a:gdLst/>
            <a:ahLst/>
            <a:cxnLst/>
            <a:rect l="l" t="t" r="r" b="b"/>
            <a:pathLst>
              <a:path w="68884" h="146646">
                <a:moveTo>
                  <a:pt x="0" y="146646"/>
                </a:moveTo>
                <a:lnTo>
                  <a:pt x="54025" y="0"/>
                </a:lnTo>
                <a:lnTo>
                  <a:pt x="68884" y="5410"/>
                </a:lnTo>
                <a:lnTo>
                  <a:pt x="54025" y="0"/>
                </a:lnTo>
                <a:lnTo>
                  <a:pt x="51727" y="6451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1" name="object 1891"/>
          <p:cNvSpPr/>
          <p:nvPr/>
        </p:nvSpPr>
        <p:spPr>
          <a:xfrm>
            <a:off x="1995384" y="1777568"/>
            <a:ext cx="8648" cy="23380"/>
          </a:xfrm>
          <a:custGeom>
            <a:avLst/>
            <a:gdLst/>
            <a:ahLst/>
            <a:cxnLst/>
            <a:rect l="l" t="t" r="r" b="b"/>
            <a:pathLst>
              <a:path w="8648" h="23380">
                <a:moveTo>
                  <a:pt x="4267" y="11747"/>
                </a:moveTo>
                <a:lnTo>
                  <a:pt x="8648" y="0"/>
                </a:lnTo>
                <a:lnTo>
                  <a:pt x="0" y="2338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2" name="object 1892"/>
          <p:cNvSpPr/>
          <p:nvPr/>
        </p:nvSpPr>
        <p:spPr>
          <a:xfrm>
            <a:off x="2004029" y="1708909"/>
            <a:ext cx="25234" cy="68656"/>
          </a:xfrm>
          <a:custGeom>
            <a:avLst/>
            <a:gdLst/>
            <a:ahLst/>
            <a:cxnLst/>
            <a:rect l="l" t="t" r="r" b="b"/>
            <a:pathLst>
              <a:path w="25234" h="68656">
                <a:moveTo>
                  <a:pt x="0" y="68656"/>
                </a:moveTo>
                <a:lnTo>
                  <a:pt x="25234" y="0"/>
                </a:lnTo>
                <a:lnTo>
                  <a:pt x="21539" y="10248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3" name="object 1893"/>
          <p:cNvSpPr/>
          <p:nvPr/>
        </p:nvSpPr>
        <p:spPr>
          <a:xfrm>
            <a:off x="2006789" y="1828714"/>
            <a:ext cx="32486" cy="16014"/>
          </a:xfrm>
          <a:custGeom>
            <a:avLst/>
            <a:gdLst/>
            <a:ahLst/>
            <a:cxnLst/>
            <a:rect l="l" t="t" r="r" b="b"/>
            <a:pathLst>
              <a:path w="32486" h="16014">
                <a:moveTo>
                  <a:pt x="8991" y="6794"/>
                </a:moveTo>
                <a:lnTo>
                  <a:pt x="8534" y="7023"/>
                </a:lnTo>
                <a:lnTo>
                  <a:pt x="0" y="16014"/>
                </a:lnTo>
                <a:lnTo>
                  <a:pt x="9334" y="6565"/>
                </a:lnTo>
                <a:lnTo>
                  <a:pt x="20853" y="1155"/>
                </a:lnTo>
                <a:lnTo>
                  <a:pt x="32029" y="0"/>
                </a:lnTo>
                <a:lnTo>
                  <a:pt x="32486" y="114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4" name="object 1894"/>
          <p:cNvSpPr/>
          <p:nvPr/>
        </p:nvSpPr>
        <p:spPr>
          <a:xfrm>
            <a:off x="2006795" y="1796454"/>
            <a:ext cx="185356" cy="110020"/>
          </a:xfrm>
          <a:custGeom>
            <a:avLst/>
            <a:gdLst/>
            <a:ahLst/>
            <a:cxnLst/>
            <a:rect l="l" t="t" r="r" b="b"/>
            <a:pathLst>
              <a:path w="185356" h="110020">
                <a:moveTo>
                  <a:pt x="0" y="48272"/>
                </a:moveTo>
                <a:lnTo>
                  <a:pt x="17741" y="0"/>
                </a:lnTo>
                <a:lnTo>
                  <a:pt x="174294" y="57721"/>
                </a:lnTo>
                <a:lnTo>
                  <a:pt x="185356" y="61747"/>
                </a:lnTo>
                <a:lnTo>
                  <a:pt x="167500" y="110020"/>
                </a:lnTo>
                <a:lnTo>
                  <a:pt x="185356" y="61747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5" name="object 1895"/>
          <p:cNvSpPr/>
          <p:nvPr/>
        </p:nvSpPr>
        <p:spPr>
          <a:xfrm>
            <a:off x="2022228" y="1861892"/>
            <a:ext cx="15900" cy="18199"/>
          </a:xfrm>
          <a:custGeom>
            <a:avLst/>
            <a:gdLst/>
            <a:ahLst/>
            <a:cxnLst/>
            <a:rect l="l" t="t" r="r" b="b"/>
            <a:pathLst>
              <a:path w="15900" h="18199">
                <a:moveTo>
                  <a:pt x="15900" y="18199"/>
                </a:moveTo>
                <a:lnTo>
                  <a:pt x="11988" y="17970"/>
                </a:lnTo>
                <a:lnTo>
                  <a:pt x="9563" y="17513"/>
                </a:lnTo>
                <a:lnTo>
                  <a:pt x="5308" y="15087"/>
                </a:lnTo>
                <a:lnTo>
                  <a:pt x="1955" y="11175"/>
                </a:lnTo>
                <a:lnTo>
                  <a:pt x="0" y="6337"/>
                </a:lnTo>
                <a:lnTo>
                  <a:pt x="0" y="4254"/>
                </a:lnTo>
                <a:lnTo>
                  <a:pt x="241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6" name="object 1896"/>
          <p:cNvSpPr/>
          <p:nvPr/>
        </p:nvSpPr>
        <p:spPr>
          <a:xfrm>
            <a:off x="2023732" y="1871798"/>
            <a:ext cx="2184" cy="3225"/>
          </a:xfrm>
          <a:custGeom>
            <a:avLst/>
            <a:gdLst/>
            <a:ahLst/>
            <a:cxnLst/>
            <a:rect l="l" t="t" r="r" b="b"/>
            <a:pathLst>
              <a:path w="2184" h="3225">
                <a:moveTo>
                  <a:pt x="2184" y="3225"/>
                </a:move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7" name="object 1897"/>
          <p:cNvSpPr/>
          <p:nvPr/>
        </p:nvSpPr>
        <p:spPr>
          <a:xfrm>
            <a:off x="2026492" y="1875830"/>
            <a:ext cx="3111" cy="2298"/>
          </a:xfrm>
          <a:custGeom>
            <a:avLst/>
            <a:gdLst/>
            <a:ahLst/>
            <a:cxnLst/>
            <a:rect l="l" t="t" r="r" b="b"/>
            <a:pathLst>
              <a:path w="3111" h="2298">
                <a:moveTo>
                  <a:pt x="0" y="0"/>
                </a:moveTo>
                <a:lnTo>
                  <a:pt x="3111" y="2298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8" name="object 1898"/>
          <p:cNvSpPr/>
          <p:nvPr/>
        </p:nvSpPr>
        <p:spPr>
          <a:xfrm>
            <a:off x="2022228" y="1867080"/>
            <a:ext cx="1041" cy="3797"/>
          </a:xfrm>
          <a:custGeom>
            <a:avLst/>
            <a:gdLst/>
            <a:ahLst/>
            <a:cxnLst/>
            <a:rect l="l" t="t" r="r" b="b"/>
            <a:pathLst>
              <a:path w="1041" h="3797">
                <a:moveTo>
                  <a:pt x="1041" y="3797"/>
                </a:move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9" name="object 1899"/>
          <p:cNvSpPr/>
          <p:nvPr/>
        </p:nvSpPr>
        <p:spPr>
          <a:xfrm>
            <a:off x="2022115" y="1853251"/>
            <a:ext cx="5765" cy="12903"/>
          </a:xfrm>
          <a:custGeom>
            <a:avLst/>
            <a:gdLst/>
            <a:ahLst/>
            <a:cxnLst/>
            <a:rect l="l" t="t" r="r" b="b"/>
            <a:pathLst>
              <a:path w="5765" h="12903">
                <a:moveTo>
                  <a:pt x="114" y="12903"/>
                </a:moveTo>
                <a:lnTo>
                  <a:pt x="0" y="9448"/>
                </a:lnTo>
                <a:lnTo>
                  <a:pt x="1955" y="4267"/>
                </a:lnTo>
                <a:lnTo>
                  <a:pt x="5765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0" name="object 1900"/>
          <p:cNvSpPr/>
          <p:nvPr/>
        </p:nvSpPr>
        <p:spPr>
          <a:xfrm>
            <a:off x="2022694" y="1857161"/>
            <a:ext cx="1727" cy="4152"/>
          </a:xfrm>
          <a:custGeom>
            <a:avLst/>
            <a:gdLst/>
            <a:ahLst/>
            <a:cxnLst/>
            <a:rect l="l" t="t" r="r" b="b"/>
            <a:pathLst>
              <a:path w="1727" h="4152">
                <a:moveTo>
                  <a:pt x="0" y="4152"/>
                </a:moveTo>
                <a:lnTo>
                  <a:pt x="1727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1" name="object 1901"/>
          <p:cNvSpPr/>
          <p:nvPr/>
        </p:nvSpPr>
        <p:spPr>
          <a:xfrm>
            <a:off x="2024766" y="1852554"/>
            <a:ext cx="4495" cy="4267"/>
          </a:xfrm>
          <a:custGeom>
            <a:avLst/>
            <a:gdLst/>
            <a:ahLst/>
            <a:cxnLst/>
            <a:rect l="l" t="t" r="r" b="b"/>
            <a:pathLst>
              <a:path w="4495" h="4267">
                <a:moveTo>
                  <a:pt x="0" y="4267"/>
                </a:moveTo>
                <a:lnTo>
                  <a:pt x="2997" y="812"/>
                </a:lnTo>
                <a:lnTo>
                  <a:pt x="4495" y="0"/>
                </a:lnTo>
                <a:lnTo>
                  <a:pt x="3340" y="584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2" name="object 1902"/>
          <p:cNvSpPr/>
          <p:nvPr/>
        </p:nvSpPr>
        <p:spPr>
          <a:xfrm>
            <a:off x="2029258" y="1850134"/>
            <a:ext cx="22580" cy="25349"/>
          </a:xfrm>
          <a:custGeom>
            <a:avLst/>
            <a:gdLst/>
            <a:ahLst/>
            <a:cxnLst/>
            <a:rect l="l" t="t" r="r" b="b"/>
            <a:pathLst>
              <a:path w="22580" h="25349">
                <a:moveTo>
                  <a:pt x="20967" y="22009"/>
                </a:moveTo>
                <a:lnTo>
                  <a:pt x="18427" y="25349"/>
                </a:lnTo>
                <a:lnTo>
                  <a:pt x="20739" y="22809"/>
                </a:lnTo>
                <a:lnTo>
                  <a:pt x="22580" y="17627"/>
                </a:lnTo>
                <a:lnTo>
                  <a:pt x="22580" y="12103"/>
                </a:lnTo>
                <a:lnTo>
                  <a:pt x="20624" y="7264"/>
                </a:lnTo>
                <a:lnTo>
                  <a:pt x="17284" y="3467"/>
                </a:lnTo>
                <a:lnTo>
                  <a:pt x="13017" y="927"/>
                </a:lnTo>
                <a:lnTo>
                  <a:pt x="8178" y="0"/>
                </a:lnTo>
                <a:lnTo>
                  <a:pt x="3111" y="812"/>
                </a:lnTo>
                <a:lnTo>
                  <a:pt x="0" y="2425"/>
                </a:lnTo>
                <a:lnTo>
                  <a:pt x="3111" y="812"/>
                </a:lnTo>
                <a:lnTo>
                  <a:pt x="2654" y="1041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3" name="object 1903"/>
          <p:cNvSpPr/>
          <p:nvPr/>
        </p:nvSpPr>
        <p:spPr>
          <a:xfrm>
            <a:off x="2017622" y="1830095"/>
            <a:ext cx="9448" cy="4495"/>
          </a:xfrm>
          <a:custGeom>
            <a:avLst/>
            <a:gdLst/>
            <a:ahLst/>
            <a:cxnLst/>
            <a:rect l="l" t="t" r="r" b="b"/>
            <a:pathLst>
              <a:path w="9448" h="4495">
                <a:moveTo>
                  <a:pt x="9448" y="0"/>
                </a:moveTo>
                <a:lnTo>
                  <a:pt x="8864" y="114"/>
                </a:lnTo>
                <a:lnTo>
                  <a:pt x="0" y="4495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4" name="object 1904"/>
          <p:cNvSpPr/>
          <p:nvPr/>
        </p:nvSpPr>
        <p:spPr>
          <a:xfrm>
            <a:off x="2029255" y="1888731"/>
            <a:ext cx="35026" cy="13017"/>
          </a:xfrm>
          <a:custGeom>
            <a:avLst/>
            <a:gdLst/>
            <a:ahLst/>
            <a:cxnLst/>
            <a:rect l="l" t="t" r="r" b="b"/>
            <a:pathLst>
              <a:path w="35026" h="13017">
                <a:moveTo>
                  <a:pt x="28689" y="6451"/>
                </a:moveTo>
                <a:lnTo>
                  <a:pt x="31457" y="4381"/>
                </a:lnTo>
                <a:lnTo>
                  <a:pt x="35026" y="0"/>
                </a:lnTo>
                <a:lnTo>
                  <a:pt x="28689" y="6451"/>
                </a:lnTo>
                <a:lnTo>
                  <a:pt x="17170" y="11874"/>
                </a:lnTo>
                <a:lnTo>
                  <a:pt x="4952" y="13017"/>
                </a:lnTo>
                <a:lnTo>
                  <a:pt x="0" y="11747"/>
                </a:lnTo>
                <a:lnTo>
                  <a:pt x="469" y="11874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5" name="object 1905"/>
          <p:cNvSpPr/>
          <p:nvPr/>
        </p:nvSpPr>
        <p:spPr>
          <a:xfrm>
            <a:off x="2034209" y="1900943"/>
            <a:ext cx="7835" cy="800"/>
          </a:xfrm>
          <a:custGeom>
            <a:avLst/>
            <a:gdLst/>
            <a:ahLst/>
            <a:cxnLst/>
            <a:rect l="l" t="t" r="r" b="b"/>
            <a:pathLst>
              <a:path w="7835" h="800">
                <a:moveTo>
                  <a:pt x="7835" y="0"/>
                </a:moveTo>
                <a:lnTo>
                  <a:pt x="3682" y="800"/>
                </a:lnTo>
                <a:lnTo>
                  <a:pt x="0" y="80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6" name="object 1906"/>
          <p:cNvSpPr/>
          <p:nvPr/>
        </p:nvSpPr>
        <p:spPr>
          <a:xfrm>
            <a:off x="2034211" y="1876174"/>
            <a:ext cx="12903" cy="4152"/>
          </a:xfrm>
          <a:custGeom>
            <a:avLst/>
            <a:gdLst/>
            <a:ahLst/>
            <a:cxnLst/>
            <a:rect l="l" t="t" r="r" b="b"/>
            <a:pathLst>
              <a:path w="12903" h="4152">
                <a:moveTo>
                  <a:pt x="12903" y="0"/>
                </a:moveTo>
                <a:lnTo>
                  <a:pt x="9563" y="2298"/>
                </a:lnTo>
                <a:lnTo>
                  <a:pt x="7492" y="3340"/>
                </a:lnTo>
                <a:lnTo>
                  <a:pt x="2425" y="4152"/>
                </a:lnTo>
                <a:lnTo>
                  <a:pt x="0" y="3682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7" name="object 1907"/>
          <p:cNvSpPr/>
          <p:nvPr/>
        </p:nvSpPr>
        <p:spPr>
          <a:xfrm>
            <a:off x="2039164" y="1878935"/>
            <a:ext cx="3682" cy="1041"/>
          </a:xfrm>
          <a:custGeom>
            <a:avLst/>
            <a:gdLst/>
            <a:ahLst/>
            <a:cxnLst/>
            <a:rect l="l" t="t" r="r" b="b"/>
            <a:pathLst>
              <a:path w="3682" h="1041">
                <a:moveTo>
                  <a:pt x="0" y="1041"/>
                </a:moveTo>
                <a:lnTo>
                  <a:pt x="3682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8" name="object 1908"/>
          <p:cNvSpPr/>
          <p:nvPr/>
        </p:nvSpPr>
        <p:spPr>
          <a:xfrm>
            <a:off x="2030754" y="1878710"/>
            <a:ext cx="2298" cy="927"/>
          </a:xfrm>
          <a:custGeom>
            <a:avLst/>
            <a:gdLst/>
            <a:ahLst/>
            <a:cxnLst/>
            <a:rect l="l" t="t" r="r" b="b"/>
            <a:pathLst>
              <a:path w="2298" h="927">
                <a:moveTo>
                  <a:pt x="0" y="0"/>
                </a:moveTo>
                <a:lnTo>
                  <a:pt x="2298" y="927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9" name="object 1909"/>
          <p:cNvSpPr/>
          <p:nvPr/>
        </p:nvSpPr>
        <p:spPr>
          <a:xfrm>
            <a:off x="2037438" y="1850139"/>
            <a:ext cx="4724" cy="927"/>
          </a:xfrm>
          <a:custGeom>
            <a:avLst/>
            <a:gdLst/>
            <a:ahLst/>
            <a:cxnLst/>
            <a:rect l="l" t="t" r="r" b="b"/>
            <a:pathLst>
              <a:path w="4724" h="927">
                <a:moveTo>
                  <a:pt x="0" y="0"/>
                </a:moveTo>
                <a:lnTo>
                  <a:pt x="4724" y="927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0" name="object 1910"/>
          <p:cNvSpPr/>
          <p:nvPr/>
        </p:nvSpPr>
        <p:spPr>
          <a:xfrm>
            <a:off x="2029258" y="1828709"/>
            <a:ext cx="22110" cy="2882"/>
          </a:xfrm>
          <a:custGeom>
            <a:avLst/>
            <a:gdLst/>
            <a:ahLst/>
            <a:cxnLst/>
            <a:rect l="l" t="t" r="r" b="b"/>
            <a:pathLst>
              <a:path w="22110" h="2882">
                <a:moveTo>
                  <a:pt x="0" y="1041"/>
                </a:moveTo>
                <a:lnTo>
                  <a:pt x="10490" y="0"/>
                </a:lnTo>
                <a:lnTo>
                  <a:pt x="21653" y="2654"/>
                </a:lnTo>
                <a:lnTo>
                  <a:pt x="22110" y="2882"/>
                </a:lnTo>
                <a:lnTo>
                  <a:pt x="11747" y="355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1" name="object 1911"/>
          <p:cNvSpPr/>
          <p:nvPr/>
        </p:nvSpPr>
        <p:spPr>
          <a:xfrm>
            <a:off x="2029258" y="1674464"/>
            <a:ext cx="12788" cy="34442"/>
          </a:xfrm>
          <a:custGeom>
            <a:avLst/>
            <a:gdLst/>
            <a:ahLst/>
            <a:cxnLst/>
            <a:rect l="l" t="t" r="r" b="b"/>
            <a:pathLst>
              <a:path w="12788" h="34442">
                <a:moveTo>
                  <a:pt x="0" y="34442"/>
                </a:moveTo>
                <a:lnTo>
                  <a:pt x="12788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2" name="object 1912"/>
          <p:cNvSpPr/>
          <p:nvPr/>
        </p:nvSpPr>
        <p:spPr>
          <a:xfrm>
            <a:off x="2046423" y="1897029"/>
            <a:ext cx="7721" cy="3568"/>
          </a:xfrm>
          <a:custGeom>
            <a:avLst/>
            <a:gdLst/>
            <a:ahLst/>
            <a:cxnLst/>
            <a:rect l="l" t="t" r="r" b="b"/>
            <a:pathLst>
              <a:path w="7721" h="3568">
                <a:moveTo>
                  <a:pt x="0" y="3568"/>
                </a:moveTo>
                <a:lnTo>
                  <a:pt x="3682" y="2412"/>
                </a:lnTo>
                <a:lnTo>
                  <a:pt x="7721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3" name="object 1913"/>
          <p:cNvSpPr/>
          <p:nvPr/>
        </p:nvSpPr>
        <p:spPr>
          <a:xfrm>
            <a:off x="2043776" y="1875481"/>
            <a:ext cx="3911" cy="2997"/>
          </a:xfrm>
          <a:custGeom>
            <a:avLst/>
            <a:gdLst/>
            <a:ahLst/>
            <a:cxnLst/>
            <a:rect l="l" t="t" r="r" b="b"/>
            <a:pathLst>
              <a:path w="3911" h="2997">
                <a:moveTo>
                  <a:pt x="0" y="2997"/>
                </a:moveTo>
                <a:lnTo>
                  <a:pt x="2527" y="1612"/>
                </a:lnTo>
                <a:lnTo>
                  <a:pt x="3911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4" name="object 1914"/>
          <p:cNvSpPr/>
          <p:nvPr/>
        </p:nvSpPr>
        <p:spPr>
          <a:xfrm>
            <a:off x="2049879" y="1857281"/>
            <a:ext cx="1727" cy="4610"/>
          </a:xfrm>
          <a:custGeom>
            <a:avLst/>
            <a:gdLst/>
            <a:ahLst/>
            <a:cxnLst/>
            <a:rect l="l" t="t" r="r" b="b"/>
            <a:pathLst>
              <a:path w="1727" h="4610">
                <a:moveTo>
                  <a:pt x="1727" y="4610"/>
                </a:moveTo>
                <a:lnTo>
                  <a:pt x="0" y="0"/>
                </a:lnTo>
                <a:lnTo>
                  <a:pt x="228" y="698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5" name="object 1915"/>
          <p:cNvSpPr/>
          <p:nvPr/>
        </p:nvSpPr>
        <p:spPr>
          <a:xfrm>
            <a:off x="2050685" y="1867195"/>
            <a:ext cx="1155" cy="3911"/>
          </a:xfrm>
          <a:custGeom>
            <a:avLst/>
            <a:gdLst/>
            <a:ahLst/>
            <a:cxnLst/>
            <a:rect l="l" t="t" r="r" b="b"/>
            <a:pathLst>
              <a:path w="1155" h="3911">
                <a:moveTo>
                  <a:pt x="0" y="3911"/>
                </a:moveTo>
                <a:lnTo>
                  <a:pt x="1155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6" name="object 1916"/>
          <p:cNvSpPr/>
          <p:nvPr/>
        </p:nvSpPr>
        <p:spPr>
          <a:xfrm>
            <a:off x="2051723" y="1862004"/>
            <a:ext cx="114" cy="4610"/>
          </a:xfrm>
          <a:custGeom>
            <a:avLst/>
            <a:gdLst/>
            <a:ahLst/>
            <a:cxnLst/>
            <a:rect l="l" t="t" r="r" b="b"/>
            <a:pathLst>
              <a:path w="114" h="4610">
                <a:moveTo>
                  <a:pt x="114" y="4610"/>
                </a:move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7" name="object 1917"/>
          <p:cNvSpPr/>
          <p:nvPr/>
        </p:nvSpPr>
        <p:spPr>
          <a:xfrm>
            <a:off x="2042271" y="1851183"/>
            <a:ext cx="4267" cy="2413"/>
          </a:xfrm>
          <a:custGeom>
            <a:avLst/>
            <a:gdLst/>
            <a:ahLst/>
            <a:cxnLst/>
            <a:rect l="l" t="t" r="r" b="b"/>
            <a:pathLst>
              <a:path w="4267" h="2412">
                <a:moveTo>
                  <a:pt x="4267" y="2413"/>
                </a:move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8" name="object 1918"/>
          <p:cNvSpPr/>
          <p:nvPr/>
        </p:nvSpPr>
        <p:spPr>
          <a:xfrm>
            <a:off x="2051376" y="1831594"/>
            <a:ext cx="10134" cy="6451"/>
          </a:xfrm>
          <a:custGeom>
            <a:avLst/>
            <a:gdLst/>
            <a:ahLst/>
            <a:cxnLst/>
            <a:rect l="l" t="t" r="r" b="b"/>
            <a:pathLst>
              <a:path w="10134" h="6451">
                <a:moveTo>
                  <a:pt x="0" y="0"/>
                </a:moveTo>
                <a:lnTo>
                  <a:pt x="10134" y="6451"/>
                </a:lnTo>
                <a:lnTo>
                  <a:pt x="8991" y="5753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9" name="object 1919"/>
          <p:cNvSpPr/>
          <p:nvPr/>
        </p:nvSpPr>
        <p:spPr>
          <a:xfrm>
            <a:off x="2046083" y="1705912"/>
            <a:ext cx="72910" cy="72694"/>
          </a:xfrm>
          <a:custGeom>
            <a:avLst/>
            <a:gdLst/>
            <a:ahLst/>
            <a:cxnLst/>
            <a:rect l="l" t="t" r="r" b="b"/>
            <a:pathLst>
              <a:path w="72910" h="72694">
                <a:moveTo>
                  <a:pt x="29946" y="71653"/>
                </a:moveTo>
                <a:lnTo>
                  <a:pt x="23723" y="70497"/>
                </a:lnTo>
                <a:lnTo>
                  <a:pt x="18199" y="67386"/>
                </a:lnTo>
                <a:lnTo>
                  <a:pt x="23723" y="70497"/>
                </a:lnTo>
                <a:lnTo>
                  <a:pt x="35471" y="72694"/>
                </a:lnTo>
                <a:lnTo>
                  <a:pt x="47459" y="71081"/>
                </a:lnTo>
                <a:lnTo>
                  <a:pt x="58166" y="65544"/>
                </a:lnTo>
                <a:lnTo>
                  <a:pt x="66459" y="56908"/>
                </a:lnTo>
                <a:lnTo>
                  <a:pt x="71653" y="45961"/>
                </a:lnTo>
                <a:lnTo>
                  <a:pt x="72910" y="33985"/>
                </a:lnTo>
                <a:lnTo>
                  <a:pt x="70154" y="22237"/>
                </a:lnTo>
                <a:lnTo>
                  <a:pt x="63817" y="11976"/>
                </a:lnTo>
                <a:lnTo>
                  <a:pt x="54483" y="4368"/>
                </a:lnTo>
                <a:lnTo>
                  <a:pt x="43192" y="228"/>
                </a:lnTo>
                <a:lnTo>
                  <a:pt x="31102" y="0"/>
                </a:lnTo>
                <a:lnTo>
                  <a:pt x="19697" y="3568"/>
                </a:lnTo>
                <a:lnTo>
                  <a:pt x="10020" y="10833"/>
                </a:lnTo>
                <a:lnTo>
                  <a:pt x="3225" y="20739"/>
                </a:lnTo>
                <a:lnTo>
                  <a:pt x="0" y="32372"/>
                </a:lnTo>
                <a:lnTo>
                  <a:pt x="685" y="44348"/>
                </a:lnTo>
                <a:lnTo>
                  <a:pt x="5295" y="55524"/>
                </a:lnTo>
                <a:lnTo>
                  <a:pt x="2298" y="48272"/>
                </a:lnTo>
                <a:lnTo>
                  <a:pt x="5295" y="55524"/>
                </a:lnTo>
                <a:lnTo>
                  <a:pt x="13246" y="64503"/>
                </a:lnTo>
                <a:lnTo>
                  <a:pt x="18199" y="67386"/>
                </a:lnTo>
                <a:lnTo>
                  <a:pt x="13246" y="64503"/>
                </a:lnTo>
                <a:lnTo>
                  <a:pt x="6565" y="56908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0" name="object 1920"/>
          <p:cNvSpPr/>
          <p:nvPr/>
        </p:nvSpPr>
        <p:spPr>
          <a:xfrm>
            <a:off x="2052646" y="1655452"/>
            <a:ext cx="105067" cy="38709"/>
          </a:xfrm>
          <a:custGeom>
            <a:avLst/>
            <a:gdLst/>
            <a:ahLst/>
            <a:cxnLst/>
            <a:rect l="l" t="t" r="r" b="b"/>
            <a:pathLst>
              <a:path w="105067" h="38709">
                <a:moveTo>
                  <a:pt x="0" y="0"/>
                </a:moveTo>
                <a:lnTo>
                  <a:pt x="105067" y="38709"/>
                </a:lnTo>
                <a:lnTo>
                  <a:pt x="93421" y="34442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1" name="object 1921"/>
          <p:cNvSpPr/>
          <p:nvPr/>
        </p:nvSpPr>
        <p:spPr>
          <a:xfrm>
            <a:off x="2064278" y="1873416"/>
            <a:ext cx="8407" cy="15316"/>
          </a:xfrm>
          <a:custGeom>
            <a:avLst/>
            <a:gdLst/>
            <a:ahLst/>
            <a:cxnLst/>
            <a:rect l="l" t="t" r="r" b="b"/>
            <a:pathLst>
              <a:path w="8407" h="15316">
                <a:moveTo>
                  <a:pt x="0" y="15316"/>
                </a:moveTo>
                <a:lnTo>
                  <a:pt x="2997" y="12319"/>
                </a:lnTo>
                <a:lnTo>
                  <a:pt x="8407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2" name="object 1922"/>
          <p:cNvSpPr/>
          <p:nvPr/>
        </p:nvSpPr>
        <p:spPr>
          <a:xfrm>
            <a:off x="2061516" y="1838045"/>
            <a:ext cx="11747" cy="21996"/>
          </a:xfrm>
          <a:custGeom>
            <a:avLst/>
            <a:gdLst/>
            <a:ahLst/>
            <a:cxnLst/>
            <a:rect l="l" t="t" r="r" b="b"/>
            <a:pathLst>
              <a:path w="11747" h="21996">
                <a:moveTo>
                  <a:pt x="0" y="0"/>
                </a:moveTo>
                <a:lnTo>
                  <a:pt x="7594" y="9677"/>
                </a:lnTo>
                <a:lnTo>
                  <a:pt x="11747" y="21996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3" name="object 1923"/>
          <p:cNvSpPr/>
          <p:nvPr/>
        </p:nvSpPr>
        <p:spPr>
          <a:xfrm>
            <a:off x="2055299" y="1731831"/>
            <a:ext cx="3682" cy="7366"/>
          </a:xfrm>
          <a:custGeom>
            <a:avLst/>
            <a:gdLst/>
            <a:ahLst/>
            <a:cxnLst/>
            <a:rect l="l" t="t" r="r" b="b"/>
            <a:pathLst>
              <a:path w="3682" h="7366">
                <a:moveTo>
                  <a:pt x="2184" y="6794"/>
                </a:moveTo>
                <a:lnTo>
                  <a:pt x="3682" y="7365"/>
                </a:lnTo>
                <a:lnTo>
                  <a:pt x="0" y="5994"/>
                </a:lnTo>
                <a:lnTo>
                  <a:pt x="2184" y="6794"/>
                </a:lnTo>
                <a:lnTo>
                  <a:pt x="0" y="5994"/>
                </a:lnTo>
                <a:lnTo>
                  <a:pt x="2184" y="0"/>
                </a:lnTo>
                <a:lnTo>
                  <a:pt x="1612" y="1841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4" name="object 1924"/>
          <p:cNvSpPr/>
          <p:nvPr/>
        </p:nvSpPr>
        <p:spPr>
          <a:xfrm>
            <a:off x="2055296" y="1737821"/>
            <a:ext cx="8978" cy="3340"/>
          </a:xfrm>
          <a:custGeom>
            <a:avLst/>
            <a:gdLst/>
            <a:ahLst/>
            <a:cxnLst/>
            <a:rect l="l" t="t" r="r" b="b"/>
            <a:pathLst>
              <a:path w="8978" h="3340">
                <a:moveTo>
                  <a:pt x="457" y="114"/>
                </a:moveTo>
                <a:lnTo>
                  <a:pt x="0" y="0"/>
                </a:lnTo>
                <a:lnTo>
                  <a:pt x="8978" y="3340"/>
                </a:lnTo>
                <a:lnTo>
                  <a:pt x="3683" y="1384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5" name="object 1925"/>
          <p:cNvSpPr/>
          <p:nvPr/>
        </p:nvSpPr>
        <p:spPr>
          <a:xfrm>
            <a:off x="2057483" y="1715014"/>
            <a:ext cx="52069" cy="41465"/>
          </a:xfrm>
          <a:custGeom>
            <a:avLst/>
            <a:gdLst/>
            <a:ahLst/>
            <a:cxnLst/>
            <a:rect l="l" t="t" r="r" b="b"/>
            <a:pathLst>
              <a:path w="52069" h="41465">
                <a:moveTo>
                  <a:pt x="0" y="16814"/>
                </a:moveTo>
                <a:lnTo>
                  <a:pt x="1612" y="12661"/>
                </a:lnTo>
                <a:lnTo>
                  <a:pt x="21767" y="20154"/>
                </a:lnTo>
                <a:lnTo>
                  <a:pt x="29260" y="0"/>
                </a:lnTo>
                <a:lnTo>
                  <a:pt x="39281" y="3682"/>
                </a:lnTo>
                <a:lnTo>
                  <a:pt x="31915" y="23837"/>
                </a:lnTo>
                <a:lnTo>
                  <a:pt x="52069" y="31330"/>
                </a:lnTo>
                <a:lnTo>
                  <a:pt x="48272" y="41465"/>
                </a:lnTo>
                <a:lnTo>
                  <a:pt x="42278" y="39166"/>
                </a:lnTo>
                <a:lnTo>
                  <a:pt x="48272" y="41465"/>
                </a:lnTo>
                <a:lnTo>
                  <a:pt x="44691" y="40081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6" name="object 1926"/>
          <p:cNvSpPr/>
          <p:nvPr/>
        </p:nvSpPr>
        <p:spPr>
          <a:xfrm>
            <a:off x="2067267" y="1876982"/>
            <a:ext cx="3810" cy="8750"/>
          </a:xfrm>
          <a:custGeom>
            <a:avLst/>
            <a:gdLst/>
            <a:ahLst/>
            <a:cxnLst/>
            <a:rect l="l" t="t" r="r" b="b"/>
            <a:pathLst>
              <a:path w="3810" h="8750">
                <a:moveTo>
                  <a:pt x="3810" y="0"/>
                </a:moveTo>
                <a:lnTo>
                  <a:pt x="1384" y="6565"/>
                </a:lnTo>
                <a:lnTo>
                  <a:pt x="0" y="875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7" name="object 1927"/>
          <p:cNvSpPr/>
          <p:nvPr/>
        </p:nvSpPr>
        <p:spPr>
          <a:xfrm>
            <a:off x="2072688" y="1863048"/>
            <a:ext cx="457" cy="10363"/>
          </a:xfrm>
          <a:custGeom>
            <a:avLst/>
            <a:gdLst/>
            <a:ahLst/>
            <a:cxnLst/>
            <a:rect l="l" t="t" r="r" b="b"/>
            <a:pathLst>
              <a:path w="457" h="10363">
                <a:moveTo>
                  <a:pt x="0" y="10363"/>
                </a:moveTo>
                <a:lnTo>
                  <a:pt x="342" y="8864"/>
                </a:lnTo>
                <a:lnTo>
                  <a:pt x="457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8" name="object 1928"/>
          <p:cNvSpPr/>
          <p:nvPr/>
        </p:nvSpPr>
        <p:spPr>
          <a:xfrm>
            <a:off x="2067045" y="1845071"/>
            <a:ext cx="2070" cy="2654"/>
          </a:xfrm>
          <a:custGeom>
            <a:avLst/>
            <a:gdLst/>
            <a:ahLst/>
            <a:cxnLst/>
            <a:rect l="l" t="t" r="r" b="b"/>
            <a:pathLst>
              <a:path w="2070" h="2654">
                <a:moveTo>
                  <a:pt x="0" y="0"/>
                </a:moveTo>
                <a:lnTo>
                  <a:pt x="2070" y="2654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9" name="object 1929"/>
          <p:cNvSpPr/>
          <p:nvPr/>
        </p:nvSpPr>
        <p:spPr>
          <a:xfrm>
            <a:off x="2069349" y="1765931"/>
            <a:ext cx="6680" cy="2413"/>
          </a:xfrm>
          <a:custGeom>
            <a:avLst/>
            <a:gdLst/>
            <a:ahLst/>
            <a:cxnLst/>
            <a:rect l="l" t="t" r="r" b="b"/>
            <a:pathLst>
              <a:path w="6680" h="2412">
                <a:moveTo>
                  <a:pt x="4724" y="1727"/>
                </a:moveTo>
                <a:lnTo>
                  <a:pt x="0" y="0"/>
                </a:lnTo>
                <a:lnTo>
                  <a:pt x="6680" y="2412"/>
                </a:lnTo>
                <a:lnTo>
                  <a:pt x="4724" y="1727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0" name="object 1930"/>
          <p:cNvSpPr/>
          <p:nvPr/>
        </p:nvSpPr>
        <p:spPr>
          <a:xfrm>
            <a:off x="2065553" y="1771567"/>
            <a:ext cx="10591" cy="3924"/>
          </a:xfrm>
          <a:custGeom>
            <a:avLst/>
            <a:gdLst/>
            <a:ahLst/>
            <a:cxnLst/>
            <a:rect l="l" t="t" r="r" b="b"/>
            <a:pathLst>
              <a:path w="10591" h="3924">
                <a:moveTo>
                  <a:pt x="10591" y="3924"/>
                </a:moveTo>
                <a:lnTo>
                  <a:pt x="4953" y="2768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1" name="object 1931"/>
          <p:cNvSpPr/>
          <p:nvPr/>
        </p:nvSpPr>
        <p:spPr>
          <a:xfrm>
            <a:off x="2064278" y="1741162"/>
            <a:ext cx="15087" cy="27990"/>
          </a:xfrm>
          <a:custGeom>
            <a:avLst/>
            <a:gdLst/>
            <a:ahLst/>
            <a:cxnLst/>
            <a:rect l="l" t="t" r="r" b="b"/>
            <a:pathLst>
              <a:path w="15087" h="27990">
                <a:moveTo>
                  <a:pt x="0" y="0"/>
                </a:moveTo>
                <a:lnTo>
                  <a:pt x="11290" y="4152"/>
                </a:lnTo>
                <a:lnTo>
                  <a:pt x="3810" y="24307"/>
                </a:lnTo>
                <a:lnTo>
                  <a:pt x="13944" y="27990"/>
                </a:lnTo>
                <a:lnTo>
                  <a:pt x="15087" y="24765"/>
                </a:lnTo>
                <a:lnTo>
                  <a:pt x="14401" y="26606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2" name="object 1932"/>
          <p:cNvSpPr/>
          <p:nvPr/>
        </p:nvSpPr>
        <p:spPr>
          <a:xfrm>
            <a:off x="2064283" y="1659713"/>
            <a:ext cx="93421" cy="34442"/>
          </a:xfrm>
          <a:custGeom>
            <a:avLst/>
            <a:gdLst/>
            <a:ahLst/>
            <a:cxnLst/>
            <a:rect l="l" t="t" r="r" b="b"/>
            <a:pathLst>
              <a:path w="93421" h="34442">
                <a:moveTo>
                  <a:pt x="83057" y="30645"/>
                </a:moveTo>
                <a:lnTo>
                  <a:pt x="93421" y="34442"/>
                </a:lnTo>
                <a:lnTo>
                  <a:pt x="0" y="0"/>
                </a:lnTo>
                <a:lnTo>
                  <a:pt x="2755" y="1041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3" name="object 1933"/>
          <p:cNvSpPr/>
          <p:nvPr/>
        </p:nvSpPr>
        <p:spPr>
          <a:xfrm>
            <a:off x="2079372" y="1754178"/>
            <a:ext cx="4381" cy="11747"/>
          </a:xfrm>
          <a:custGeom>
            <a:avLst/>
            <a:gdLst/>
            <a:ahLst/>
            <a:cxnLst/>
            <a:rect l="l" t="t" r="r" b="b"/>
            <a:pathLst>
              <a:path w="4381" h="11747">
                <a:moveTo>
                  <a:pt x="114" y="11404"/>
                </a:moveTo>
                <a:lnTo>
                  <a:pt x="4381" y="0"/>
                </a:lnTo>
                <a:lnTo>
                  <a:pt x="0" y="11747"/>
                </a:lnTo>
                <a:lnTo>
                  <a:pt x="114" y="11404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4" name="object 1934"/>
          <p:cNvSpPr/>
          <p:nvPr/>
        </p:nvSpPr>
        <p:spPr>
          <a:xfrm>
            <a:off x="2083749" y="1748998"/>
            <a:ext cx="16014" cy="5181"/>
          </a:xfrm>
          <a:custGeom>
            <a:avLst/>
            <a:gdLst/>
            <a:ahLst/>
            <a:cxnLst/>
            <a:rect l="l" t="t" r="r" b="b"/>
            <a:pathLst>
              <a:path w="16014" h="5181">
                <a:moveTo>
                  <a:pt x="0" y="5181"/>
                </a:moveTo>
                <a:lnTo>
                  <a:pt x="1841" y="0"/>
                </a:lnTo>
                <a:lnTo>
                  <a:pt x="16014" y="5181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5" name="object 1935"/>
          <p:cNvSpPr/>
          <p:nvPr/>
        </p:nvSpPr>
        <p:spPr>
          <a:xfrm>
            <a:off x="2093540" y="1771463"/>
            <a:ext cx="10718" cy="5524"/>
          </a:xfrm>
          <a:custGeom>
            <a:avLst/>
            <a:gdLst/>
            <a:ahLst/>
            <a:cxnLst/>
            <a:rect l="l" t="t" r="r" b="b"/>
            <a:pathLst>
              <a:path w="10718" h="5524">
                <a:moveTo>
                  <a:pt x="0" y="5524"/>
                </a:moveTo>
                <a:lnTo>
                  <a:pt x="10718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6" name="object 1936"/>
          <p:cNvSpPr/>
          <p:nvPr/>
        </p:nvSpPr>
        <p:spPr>
          <a:xfrm>
            <a:off x="2092274" y="1719160"/>
            <a:ext cx="4381" cy="11747"/>
          </a:xfrm>
          <a:custGeom>
            <a:avLst/>
            <a:gdLst/>
            <a:ahLst/>
            <a:cxnLst/>
            <a:rect l="l" t="t" r="r" b="b"/>
            <a:pathLst>
              <a:path w="4381" h="11747">
                <a:moveTo>
                  <a:pt x="0" y="11747"/>
                </a:moveTo>
                <a:lnTo>
                  <a:pt x="4381" y="0"/>
                </a:lnTo>
                <a:lnTo>
                  <a:pt x="3225" y="3225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7" name="object 1937"/>
          <p:cNvSpPr/>
          <p:nvPr/>
        </p:nvSpPr>
        <p:spPr>
          <a:xfrm>
            <a:off x="2090892" y="1716514"/>
            <a:ext cx="1727" cy="685"/>
          </a:xfrm>
          <a:custGeom>
            <a:avLst/>
            <a:gdLst/>
            <a:ahLst/>
            <a:cxnLst/>
            <a:rect l="l" t="t" r="r" b="b"/>
            <a:pathLst>
              <a:path w="1727" h="685">
                <a:moveTo>
                  <a:pt x="1727" y="685"/>
                </a:move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8" name="object 1938"/>
          <p:cNvSpPr/>
          <p:nvPr/>
        </p:nvSpPr>
        <p:spPr>
          <a:xfrm>
            <a:off x="2105178" y="1917873"/>
            <a:ext cx="3111" cy="5181"/>
          </a:xfrm>
          <a:custGeom>
            <a:avLst/>
            <a:gdLst/>
            <a:ahLst/>
            <a:cxnLst/>
            <a:rect l="l" t="t" r="r" b="b"/>
            <a:pathLst>
              <a:path w="3111" h="5181">
                <a:moveTo>
                  <a:pt x="342" y="1155"/>
                </a:moveTo>
                <a:lnTo>
                  <a:pt x="0" y="0"/>
                </a:lnTo>
                <a:lnTo>
                  <a:pt x="685" y="2082"/>
                </a:lnTo>
                <a:lnTo>
                  <a:pt x="3111" y="5181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9" name="object 1939"/>
          <p:cNvSpPr/>
          <p:nvPr/>
        </p:nvSpPr>
        <p:spPr>
          <a:xfrm>
            <a:off x="2105867" y="1919952"/>
            <a:ext cx="9093" cy="10604"/>
          </a:xfrm>
          <a:custGeom>
            <a:avLst/>
            <a:gdLst/>
            <a:ahLst/>
            <a:cxnLst/>
            <a:rect l="l" t="t" r="r" b="b"/>
            <a:pathLst>
              <a:path w="9093" h="10604">
                <a:moveTo>
                  <a:pt x="0" y="0"/>
                </a:moveTo>
                <a:lnTo>
                  <a:pt x="7607" y="9677"/>
                </a:lnTo>
                <a:lnTo>
                  <a:pt x="9093" y="10604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0" name="object 1940"/>
          <p:cNvSpPr/>
          <p:nvPr/>
        </p:nvSpPr>
        <p:spPr>
          <a:xfrm>
            <a:off x="2101714" y="1873641"/>
            <a:ext cx="14058" cy="44234"/>
          </a:xfrm>
          <a:custGeom>
            <a:avLst/>
            <a:gdLst/>
            <a:ahLst/>
            <a:cxnLst/>
            <a:rect l="l" t="t" r="r" b="b"/>
            <a:pathLst>
              <a:path w="14058" h="44234">
                <a:moveTo>
                  <a:pt x="14058" y="0"/>
                </a:moveTo>
                <a:lnTo>
                  <a:pt x="12560" y="927"/>
                </a:lnTo>
                <a:lnTo>
                  <a:pt x="5994" y="8293"/>
                </a:lnTo>
                <a:lnTo>
                  <a:pt x="584" y="20739"/>
                </a:lnTo>
                <a:lnTo>
                  <a:pt x="0" y="34099"/>
                </a:lnTo>
                <a:lnTo>
                  <a:pt x="3467" y="44234"/>
                </a:lnTo>
                <a:lnTo>
                  <a:pt x="114" y="34556"/>
                </a:lnTo>
                <a:lnTo>
                  <a:pt x="114" y="34328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1" name="object 1941"/>
          <p:cNvSpPr/>
          <p:nvPr/>
        </p:nvSpPr>
        <p:spPr>
          <a:xfrm>
            <a:off x="2101834" y="1895064"/>
            <a:ext cx="457" cy="11061"/>
          </a:xfrm>
          <a:custGeom>
            <a:avLst/>
            <a:gdLst/>
            <a:ahLst/>
            <a:cxnLst/>
            <a:rect l="l" t="t" r="r" b="b"/>
            <a:pathLst>
              <a:path w="457" h="11061">
                <a:moveTo>
                  <a:pt x="0" y="11061"/>
                </a:moveTo>
                <a:lnTo>
                  <a:pt x="114" y="698"/>
                </a:lnTo>
                <a:lnTo>
                  <a:pt x="457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2" name="object 1942"/>
          <p:cNvSpPr/>
          <p:nvPr/>
        </p:nvSpPr>
        <p:spPr>
          <a:xfrm>
            <a:off x="2102295" y="1883087"/>
            <a:ext cx="4838" cy="11290"/>
          </a:xfrm>
          <a:custGeom>
            <a:avLst/>
            <a:gdLst/>
            <a:ahLst/>
            <a:cxnLst/>
            <a:rect l="l" t="t" r="r" b="b"/>
            <a:pathLst>
              <a:path w="4838" h="11290">
                <a:moveTo>
                  <a:pt x="0" y="11290"/>
                </a:moveTo>
                <a:lnTo>
                  <a:pt x="4025" y="1041"/>
                </a:lnTo>
                <a:lnTo>
                  <a:pt x="4838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3" name="object 1943"/>
          <p:cNvSpPr/>
          <p:nvPr/>
        </p:nvSpPr>
        <p:spPr>
          <a:xfrm>
            <a:off x="2107708" y="1866035"/>
            <a:ext cx="66586" cy="40436"/>
          </a:xfrm>
          <a:custGeom>
            <a:avLst/>
            <a:gdLst/>
            <a:ahLst/>
            <a:cxnLst/>
            <a:rect l="l" t="t" r="r" b="b"/>
            <a:pathLst>
              <a:path w="66586" h="40436">
                <a:moveTo>
                  <a:pt x="0" y="15900"/>
                </a:moveTo>
                <a:lnTo>
                  <a:pt x="9334" y="6451"/>
                </a:lnTo>
                <a:lnTo>
                  <a:pt x="20853" y="1041"/>
                </a:lnTo>
                <a:lnTo>
                  <a:pt x="33070" y="0"/>
                </a:lnTo>
                <a:lnTo>
                  <a:pt x="44589" y="2768"/>
                </a:lnTo>
                <a:lnTo>
                  <a:pt x="54724" y="9220"/>
                </a:lnTo>
                <a:lnTo>
                  <a:pt x="62331" y="18897"/>
                </a:lnTo>
                <a:lnTo>
                  <a:pt x="66471" y="31216"/>
                </a:lnTo>
                <a:lnTo>
                  <a:pt x="66586" y="40436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4" name="object 1944"/>
          <p:cNvSpPr/>
          <p:nvPr/>
        </p:nvSpPr>
        <p:spPr>
          <a:xfrm>
            <a:off x="2105177" y="1756252"/>
            <a:ext cx="571" cy="228"/>
          </a:xfrm>
          <a:custGeom>
            <a:avLst/>
            <a:gdLst/>
            <a:ahLst/>
            <a:cxnLst/>
            <a:rect l="l" t="t" r="r" b="b"/>
            <a:pathLst>
              <a:path w="571" h="228">
                <a:moveTo>
                  <a:pt x="0" y="0"/>
                </a:moveTo>
                <a:lnTo>
                  <a:pt x="571" y="228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5" name="object 1945"/>
          <p:cNvSpPr/>
          <p:nvPr/>
        </p:nvSpPr>
        <p:spPr>
          <a:xfrm>
            <a:off x="2106670" y="1746345"/>
            <a:ext cx="2882" cy="7835"/>
          </a:xfrm>
          <a:custGeom>
            <a:avLst/>
            <a:gdLst/>
            <a:ahLst/>
            <a:cxnLst/>
            <a:rect l="l" t="t" r="r" b="b"/>
            <a:pathLst>
              <a:path w="2882" h="7835">
                <a:moveTo>
                  <a:pt x="2882" y="0"/>
                </a:moveTo>
                <a:lnTo>
                  <a:pt x="0" y="7835"/>
                </a:lnTo>
                <a:lnTo>
                  <a:pt x="1041" y="5067"/>
                </a:lnTo>
                <a:lnTo>
                  <a:pt x="698" y="5994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6" name="object 1946"/>
          <p:cNvSpPr/>
          <p:nvPr/>
        </p:nvSpPr>
        <p:spPr>
          <a:xfrm>
            <a:off x="2117043" y="1867880"/>
            <a:ext cx="9791" cy="4610"/>
          </a:xfrm>
          <a:custGeom>
            <a:avLst/>
            <a:gdLst/>
            <a:ahLst/>
            <a:cxnLst/>
            <a:rect l="l" t="t" r="r" b="b"/>
            <a:pathLst>
              <a:path w="9791" h="4610">
                <a:moveTo>
                  <a:pt x="0" y="4610"/>
                </a:moveTo>
                <a:lnTo>
                  <a:pt x="7835" y="457"/>
                </a:lnTo>
                <a:lnTo>
                  <a:pt x="9791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7" name="object 1947"/>
          <p:cNvSpPr/>
          <p:nvPr/>
        </p:nvSpPr>
        <p:spPr>
          <a:xfrm>
            <a:off x="2112547" y="1754183"/>
            <a:ext cx="4025" cy="8636"/>
          </a:xfrm>
          <a:custGeom>
            <a:avLst/>
            <a:gdLst/>
            <a:ahLst/>
            <a:cxnLst/>
            <a:rect l="l" t="t" r="r" b="b"/>
            <a:pathLst>
              <a:path w="4025" h="8636">
                <a:moveTo>
                  <a:pt x="0" y="8635"/>
                </a:moveTo>
                <a:lnTo>
                  <a:pt x="4025" y="0"/>
                </a:lnTo>
                <a:lnTo>
                  <a:pt x="0" y="8635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8" name="object 1948"/>
          <p:cNvSpPr/>
          <p:nvPr/>
        </p:nvSpPr>
        <p:spPr>
          <a:xfrm>
            <a:off x="2123607" y="1922947"/>
            <a:ext cx="44589" cy="76606"/>
          </a:xfrm>
          <a:custGeom>
            <a:avLst/>
            <a:gdLst/>
            <a:ahLst/>
            <a:cxnLst/>
            <a:rect l="l" t="t" r="r" b="b"/>
            <a:pathLst>
              <a:path w="44589" h="76606">
                <a:moveTo>
                  <a:pt x="0" y="13131"/>
                </a:moveTo>
                <a:lnTo>
                  <a:pt x="11633" y="16014"/>
                </a:lnTo>
                <a:lnTo>
                  <a:pt x="23736" y="14858"/>
                </a:lnTo>
                <a:lnTo>
                  <a:pt x="35255" y="9448"/>
                </a:lnTo>
                <a:lnTo>
                  <a:pt x="44589" y="0"/>
                </a:lnTo>
                <a:lnTo>
                  <a:pt x="16357" y="76606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9" name="object 1949"/>
          <p:cNvSpPr/>
          <p:nvPr/>
        </p:nvSpPr>
        <p:spPr>
          <a:xfrm>
            <a:off x="2122686" y="1935504"/>
            <a:ext cx="800" cy="571"/>
          </a:xfrm>
          <a:custGeom>
            <a:avLst/>
            <a:gdLst/>
            <a:ahLst/>
            <a:cxnLst/>
            <a:rect l="l" t="t" r="r" b="b"/>
            <a:pathLst>
              <a:path w="800" h="571">
                <a:moveTo>
                  <a:pt x="0" y="0"/>
                </a:moveTo>
                <a:lnTo>
                  <a:pt x="800" y="571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0" name="object 1950"/>
          <p:cNvSpPr/>
          <p:nvPr/>
        </p:nvSpPr>
        <p:spPr>
          <a:xfrm>
            <a:off x="2124643" y="1909008"/>
            <a:ext cx="14401" cy="8293"/>
          </a:xfrm>
          <a:custGeom>
            <a:avLst/>
            <a:gdLst/>
            <a:ahLst/>
            <a:cxnLst/>
            <a:rect l="l" t="t" r="r" b="b"/>
            <a:pathLst>
              <a:path w="14401" h="8293">
                <a:moveTo>
                  <a:pt x="14401" y="8293"/>
                </a:moveTo>
                <a:lnTo>
                  <a:pt x="10490" y="8064"/>
                </a:lnTo>
                <a:lnTo>
                  <a:pt x="8064" y="7607"/>
                </a:lnTo>
                <a:lnTo>
                  <a:pt x="3797" y="5181"/>
                </a:lnTo>
                <a:lnTo>
                  <a:pt x="2184" y="3225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1" name="object 1951"/>
          <p:cNvSpPr/>
          <p:nvPr/>
        </p:nvSpPr>
        <p:spPr>
          <a:xfrm>
            <a:off x="2131672" y="1915919"/>
            <a:ext cx="2298" cy="927"/>
          </a:xfrm>
          <a:custGeom>
            <a:avLst/>
            <a:gdLst/>
            <a:ahLst/>
            <a:cxnLst/>
            <a:rect l="l" t="t" r="r" b="b"/>
            <a:pathLst>
              <a:path w="2298" h="927">
                <a:moveTo>
                  <a:pt x="0" y="0"/>
                </a:moveTo>
                <a:lnTo>
                  <a:pt x="2298" y="927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2" name="object 1952"/>
          <p:cNvSpPr/>
          <p:nvPr/>
        </p:nvSpPr>
        <p:spPr>
          <a:xfrm>
            <a:off x="2123151" y="1904283"/>
            <a:ext cx="3682" cy="7950"/>
          </a:xfrm>
          <a:custGeom>
            <a:avLst/>
            <a:gdLst/>
            <a:ahLst/>
            <a:cxnLst/>
            <a:rect l="l" t="t" r="r" b="b"/>
            <a:pathLst>
              <a:path w="3682" h="7950">
                <a:moveTo>
                  <a:pt x="3682" y="7950"/>
                </a:moveTo>
                <a:lnTo>
                  <a:pt x="1955" y="6108"/>
                </a:lnTo>
                <a:lnTo>
                  <a:pt x="1142" y="3797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3" name="object 1953"/>
          <p:cNvSpPr/>
          <p:nvPr/>
        </p:nvSpPr>
        <p:spPr>
          <a:xfrm>
            <a:off x="2123142" y="1890458"/>
            <a:ext cx="5765" cy="17627"/>
          </a:xfrm>
          <a:custGeom>
            <a:avLst/>
            <a:gdLst/>
            <a:ahLst/>
            <a:cxnLst/>
            <a:rect l="l" t="t" r="r" b="b"/>
            <a:pathLst>
              <a:path w="5765" h="17627">
                <a:moveTo>
                  <a:pt x="1155" y="17627"/>
                </a:moveTo>
                <a:lnTo>
                  <a:pt x="0" y="14973"/>
                </a:lnTo>
                <a:lnTo>
                  <a:pt x="0" y="9448"/>
                </a:lnTo>
                <a:lnTo>
                  <a:pt x="1841" y="4267"/>
                </a:lnTo>
                <a:lnTo>
                  <a:pt x="5765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4" name="object 1954"/>
          <p:cNvSpPr/>
          <p:nvPr/>
        </p:nvSpPr>
        <p:spPr>
          <a:xfrm>
            <a:off x="2127524" y="1913046"/>
            <a:ext cx="3111" cy="2298"/>
          </a:xfrm>
          <a:custGeom>
            <a:avLst/>
            <a:gdLst/>
            <a:ahLst/>
            <a:cxnLst/>
            <a:rect l="l" t="t" r="r" b="b"/>
            <a:pathLst>
              <a:path w="3111" h="2298">
                <a:moveTo>
                  <a:pt x="3111" y="2298"/>
                </a:move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5" name="object 1955"/>
          <p:cNvSpPr/>
          <p:nvPr/>
        </p:nvSpPr>
        <p:spPr>
          <a:xfrm>
            <a:off x="2123147" y="1899095"/>
            <a:ext cx="228" cy="4267"/>
          </a:xfrm>
          <a:custGeom>
            <a:avLst/>
            <a:gdLst/>
            <a:ahLst/>
            <a:cxnLst/>
            <a:rect l="l" t="t" r="r" b="b"/>
            <a:pathLst>
              <a:path w="228" h="4267">
                <a:moveTo>
                  <a:pt x="0" y="4267"/>
                </a:moveTo>
                <a:lnTo>
                  <a:pt x="228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6" name="object 1956"/>
          <p:cNvSpPr/>
          <p:nvPr/>
        </p:nvSpPr>
        <p:spPr>
          <a:xfrm>
            <a:off x="2123607" y="1894372"/>
            <a:ext cx="1727" cy="4152"/>
          </a:xfrm>
          <a:custGeom>
            <a:avLst/>
            <a:gdLst/>
            <a:ahLst/>
            <a:cxnLst/>
            <a:rect l="l" t="t" r="r" b="b"/>
            <a:pathLst>
              <a:path w="1727" h="4152">
                <a:moveTo>
                  <a:pt x="0" y="4152"/>
                </a:moveTo>
                <a:lnTo>
                  <a:pt x="1727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7" name="object 1957"/>
          <p:cNvSpPr/>
          <p:nvPr/>
        </p:nvSpPr>
        <p:spPr>
          <a:xfrm>
            <a:off x="2125681" y="1887345"/>
            <a:ext cx="20396" cy="6692"/>
          </a:xfrm>
          <a:custGeom>
            <a:avLst/>
            <a:gdLst/>
            <a:ahLst/>
            <a:cxnLst/>
            <a:rect l="l" t="t" r="r" b="b"/>
            <a:pathLst>
              <a:path w="20396" h="6692">
                <a:moveTo>
                  <a:pt x="17627" y="1041"/>
                </a:moveTo>
                <a:lnTo>
                  <a:pt x="20396" y="2654"/>
                </a:lnTo>
                <a:lnTo>
                  <a:pt x="17513" y="927"/>
                </a:lnTo>
                <a:lnTo>
                  <a:pt x="12674" y="0"/>
                </a:lnTo>
                <a:lnTo>
                  <a:pt x="7607" y="812"/>
                </a:lnTo>
                <a:lnTo>
                  <a:pt x="2997" y="3225"/>
                </a:lnTo>
                <a:lnTo>
                  <a:pt x="0" y="6692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8" name="object 1958"/>
          <p:cNvSpPr/>
          <p:nvPr/>
        </p:nvSpPr>
        <p:spPr>
          <a:xfrm>
            <a:off x="2129012" y="1888158"/>
            <a:ext cx="4381" cy="2184"/>
          </a:xfrm>
          <a:custGeom>
            <a:avLst/>
            <a:gdLst/>
            <a:ahLst/>
            <a:cxnLst/>
            <a:rect l="l" t="t" r="r" b="b"/>
            <a:pathLst>
              <a:path w="4381" h="2184">
                <a:moveTo>
                  <a:pt x="3810" y="228"/>
                </a:moveTo>
                <a:lnTo>
                  <a:pt x="4381" y="0"/>
                </a:lnTo>
                <a:lnTo>
                  <a:pt x="0" y="2184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9" name="object 1959"/>
          <p:cNvSpPr/>
          <p:nvPr/>
        </p:nvSpPr>
        <p:spPr>
          <a:xfrm>
            <a:off x="2128560" y="1865919"/>
            <a:ext cx="10248" cy="1155"/>
          </a:xfrm>
          <a:custGeom>
            <a:avLst/>
            <a:gdLst/>
            <a:ahLst/>
            <a:cxnLst/>
            <a:rect l="l" t="t" r="r" b="b"/>
            <a:pathLst>
              <a:path w="10248" h="1155">
                <a:moveTo>
                  <a:pt x="0" y="1155"/>
                </a:moveTo>
                <a:lnTo>
                  <a:pt x="8521" y="0"/>
                </a:lnTo>
                <a:lnTo>
                  <a:pt x="10248" y="228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0" name="object 1960"/>
          <p:cNvSpPr/>
          <p:nvPr/>
        </p:nvSpPr>
        <p:spPr>
          <a:xfrm>
            <a:off x="2135238" y="1938383"/>
            <a:ext cx="5994" cy="571"/>
          </a:xfrm>
          <a:custGeom>
            <a:avLst/>
            <a:gdLst/>
            <a:ahLst/>
            <a:cxnLst/>
            <a:rect l="l" t="t" r="r" b="b"/>
            <a:pathLst>
              <a:path w="5994" h="571">
                <a:moveTo>
                  <a:pt x="5994" y="0"/>
                </a:moveTo>
                <a:lnTo>
                  <a:pt x="927" y="571"/>
                </a:lnTo>
                <a:lnTo>
                  <a:pt x="0" y="571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1" name="object 1961"/>
          <p:cNvSpPr/>
          <p:nvPr/>
        </p:nvSpPr>
        <p:spPr>
          <a:xfrm>
            <a:off x="2144687" y="1909353"/>
            <a:ext cx="6451" cy="6337"/>
          </a:xfrm>
          <a:custGeom>
            <a:avLst/>
            <a:gdLst/>
            <a:ahLst/>
            <a:cxnLst/>
            <a:rect l="l" t="t" r="r" b="b"/>
            <a:pathLst>
              <a:path w="6451" h="6337">
                <a:moveTo>
                  <a:pt x="6451" y="0"/>
                </a:moveTo>
                <a:lnTo>
                  <a:pt x="3924" y="3340"/>
                </a:lnTo>
                <a:lnTo>
                  <a:pt x="2540" y="4953"/>
                </a:lnTo>
                <a:lnTo>
                  <a:pt x="0" y="6337"/>
                </a:lnTo>
                <a:lnTo>
                  <a:pt x="3340" y="4025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2" name="object 1962"/>
          <p:cNvSpPr/>
          <p:nvPr/>
        </p:nvSpPr>
        <p:spPr>
          <a:xfrm>
            <a:off x="2135132" y="1916150"/>
            <a:ext cx="8636" cy="1384"/>
          </a:xfrm>
          <a:custGeom>
            <a:avLst/>
            <a:gdLst/>
            <a:ahLst/>
            <a:cxnLst/>
            <a:rect l="l" t="t" r="r" b="b"/>
            <a:pathLst>
              <a:path w="8636" h="1384">
                <a:moveTo>
                  <a:pt x="8636" y="0"/>
                </a:moveTo>
                <a:lnTo>
                  <a:pt x="4953" y="1041"/>
                </a:lnTo>
                <a:lnTo>
                  <a:pt x="2413" y="1384"/>
                </a:lnTo>
                <a:lnTo>
                  <a:pt x="0" y="927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3" name="object 1963"/>
          <p:cNvSpPr/>
          <p:nvPr/>
        </p:nvSpPr>
        <p:spPr>
          <a:xfrm>
            <a:off x="2140082" y="1915687"/>
            <a:ext cx="4610" cy="1498"/>
          </a:xfrm>
          <a:custGeom>
            <a:avLst/>
            <a:gdLst/>
            <a:ahLst/>
            <a:cxnLst/>
            <a:rect l="l" t="t" r="r" b="b"/>
            <a:pathLst>
              <a:path w="4610" h="1498">
                <a:moveTo>
                  <a:pt x="0" y="1498"/>
                </a:moveTo>
                <a:lnTo>
                  <a:pt x="2527" y="1155"/>
                </a:lnTo>
                <a:lnTo>
                  <a:pt x="461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4" name="object 1964"/>
          <p:cNvSpPr/>
          <p:nvPr/>
        </p:nvSpPr>
        <p:spPr>
          <a:xfrm>
            <a:off x="2138351" y="1887350"/>
            <a:ext cx="4724" cy="927"/>
          </a:xfrm>
          <a:custGeom>
            <a:avLst/>
            <a:gdLst/>
            <a:ahLst/>
            <a:cxnLst/>
            <a:rect l="l" t="t" r="r" b="b"/>
            <a:pathLst>
              <a:path w="4724" h="927">
                <a:moveTo>
                  <a:pt x="0" y="0"/>
                </a:moveTo>
                <a:lnTo>
                  <a:pt x="4724" y="927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5" name="object 1965"/>
          <p:cNvSpPr/>
          <p:nvPr/>
        </p:nvSpPr>
        <p:spPr>
          <a:xfrm>
            <a:off x="2140772" y="1866038"/>
            <a:ext cx="11518" cy="2768"/>
          </a:xfrm>
          <a:custGeom>
            <a:avLst/>
            <a:gdLst/>
            <a:ahLst/>
            <a:cxnLst/>
            <a:rect l="l" t="t" r="r" b="b"/>
            <a:pathLst>
              <a:path w="11518" h="2768">
                <a:moveTo>
                  <a:pt x="0" y="0"/>
                </a:moveTo>
                <a:lnTo>
                  <a:pt x="8636" y="1612"/>
                </a:lnTo>
                <a:lnTo>
                  <a:pt x="11518" y="2768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6" name="object 1966"/>
          <p:cNvSpPr/>
          <p:nvPr/>
        </p:nvSpPr>
        <p:spPr>
          <a:xfrm>
            <a:off x="2147342" y="1934466"/>
            <a:ext cx="7137" cy="3340"/>
          </a:xfrm>
          <a:custGeom>
            <a:avLst/>
            <a:gdLst/>
            <a:ahLst/>
            <a:cxnLst/>
            <a:rect l="l" t="t" r="r" b="b"/>
            <a:pathLst>
              <a:path w="7137" h="3340">
                <a:moveTo>
                  <a:pt x="7137" y="0"/>
                </a:moveTo>
                <a:lnTo>
                  <a:pt x="1143" y="2997"/>
                </a:lnTo>
                <a:lnTo>
                  <a:pt x="0" y="334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7" name="object 1967"/>
          <p:cNvSpPr/>
          <p:nvPr/>
        </p:nvSpPr>
        <p:spPr>
          <a:xfrm>
            <a:off x="2150794" y="1894495"/>
            <a:ext cx="2070" cy="14274"/>
          </a:xfrm>
          <a:custGeom>
            <a:avLst/>
            <a:gdLst/>
            <a:ahLst/>
            <a:cxnLst/>
            <a:rect l="l" t="t" r="r" b="b"/>
            <a:pathLst>
              <a:path w="2070" h="14274">
                <a:moveTo>
                  <a:pt x="228" y="571"/>
                </a:moveTo>
                <a:lnTo>
                  <a:pt x="0" y="0"/>
                </a:lnTo>
                <a:lnTo>
                  <a:pt x="1955" y="4952"/>
                </a:lnTo>
                <a:lnTo>
                  <a:pt x="2070" y="10477"/>
                </a:lnTo>
                <a:lnTo>
                  <a:pt x="584" y="14274"/>
                </a:lnTo>
                <a:lnTo>
                  <a:pt x="1955" y="1002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8" name="object 1968"/>
          <p:cNvSpPr/>
          <p:nvPr/>
        </p:nvSpPr>
        <p:spPr>
          <a:xfrm>
            <a:off x="2148606" y="1908782"/>
            <a:ext cx="2768" cy="3911"/>
          </a:xfrm>
          <a:custGeom>
            <a:avLst/>
            <a:gdLst/>
            <a:ahLst/>
            <a:cxnLst/>
            <a:rect l="l" t="t" r="r" b="b"/>
            <a:pathLst>
              <a:path w="2768" h="3911">
                <a:moveTo>
                  <a:pt x="0" y="3911"/>
                </a:moveTo>
                <a:lnTo>
                  <a:pt x="2298" y="1371"/>
                </a:lnTo>
                <a:lnTo>
                  <a:pt x="2768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9" name="object 1969"/>
          <p:cNvSpPr/>
          <p:nvPr/>
        </p:nvSpPr>
        <p:spPr>
          <a:xfrm>
            <a:off x="2146075" y="1890002"/>
            <a:ext cx="6451" cy="9093"/>
          </a:xfrm>
          <a:custGeom>
            <a:avLst/>
            <a:gdLst/>
            <a:ahLst/>
            <a:cxnLst/>
            <a:rect l="l" t="t" r="r" b="b"/>
            <a:pathLst>
              <a:path w="6451" h="9093">
                <a:moveTo>
                  <a:pt x="685" y="342"/>
                </a:moveTo>
                <a:lnTo>
                  <a:pt x="0" y="0"/>
                </a:lnTo>
                <a:lnTo>
                  <a:pt x="1384" y="800"/>
                </a:lnTo>
                <a:lnTo>
                  <a:pt x="4711" y="4610"/>
                </a:lnTo>
                <a:lnTo>
                  <a:pt x="6451" y="9093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0" name="object 1970"/>
          <p:cNvSpPr/>
          <p:nvPr/>
        </p:nvSpPr>
        <p:spPr>
          <a:xfrm>
            <a:off x="2152639" y="1899326"/>
            <a:ext cx="114" cy="4495"/>
          </a:xfrm>
          <a:custGeom>
            <a:avLst/>
            <a:gdLst/>
            <a:ahLst/>
            <a:cxnLst/>
            <a:rect l="l" t="t" r="r" b="b"/>
            <a:pathLst>
              <a:path w="114" h="4495">
                <a:moveTo>
                  <a:pt x="114" y="4495"/>
                </a:move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1" name="object 1971"/>
          <p:cNvSpPr/>
          <p:nvPr/>
        </p:nvSpPr>
        <p:spPr>
          <a:xfrm>
            <a:off x="2156556" y="1871451"/>
            <a:ext cx="5867" cy="3797"/>
          </a:xfrm>
          <a:custGeom>
            <a:avLst/>
            <a:gdLst/>
            <a:ahLst/>
            <a:cxnLst/>
            <a:rect l="l" t="t" r="r" b="b"/>
            <a:pathLst>
              <a:path w="5867" h="3797">
                <a:moveTo>
                  <a:pt x="0" y="0"/>
                </a:moveTo>
                <a:lnTo>
                  <a:pt x="3810" y="2070"/>
                </a:lnTo>
                <a:lnTo>
                  <a:pt x="5867" y="3797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2" name="object 1972"/>
          <p:cNvSpPr/>
          <p:nvPr/>
        </p:nvSpPr>
        <p:spPr>
          <a:xfrm>
            <a:off x="2154367" y="1794388"/>
            <a:ext cx="61747" cy="21539"/>
          </a:xfrm>
          <a:custGeom>
            <a:avLst/>
            <a:gdLst/>
            <a:ahLst/>
            <a:cxnLst/>
            <a:rect l="l" t="t" r="r" b="b"/>
            <a:pathLst>
              <a:path w="61747" h="21539">
                <a:moveTo>
                  <a:pt x="3340" y="10363"/>
                </a:moveTo>
                <a:lnTo>
                  <a:pt x="0" y="6553"/>
                </a:lnTo>
                <a:lnTo>
                  <a:pt x="5880" y="13246"/>
                </a:lnTo>
                <a:lnTo>
                  <a:pt x="16357" y="19240"/>
                </a:lnTo>
                <a:lnTo>
                  <a:pt x="28219" y="21539"/>
                </a:lnTo>
                <a:lnTo>
                  <a:pt x="40093" y="19812"/>
                </a:lnTo>
                <a:lnTo>
                  <a:pt x="50800" y="14274"/>
                </a:lnTo>
                <a:lnTo>
                  <a:pt x="59207" y="5638"/>
                </a:lnTo>
                <a:lnTo>
                  <a:pt x="61747" y="0"/>
                </a:lnTo>
                <a:lnTo>
                  <a:pt x="59207" y="5638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3" name="object 1973"/>
          <p:cNvSpPr/>
          <p:nvPr/>
        </p:nvSpPr>
        <p:spPr>
          <a:xfrm>
            <a:off x="2146999" y="1743127"/>
            <a:ext cx="72923" cy="57823"/>
          </a:xfrm>
          <a:custGeom>
            <a:avLst/>
            <a:gdLst/>
            <a:ahLst/>
            <a:cxnLst/>
            <a:rect l="l" t="t" r="r" b="b"/>
            <a:pathLst>
              <a:path w="72923" h="57823">
                <a:moveTo>
                  <a:pt x="7366" y="57823"/>
                </a:moveTo>
                <a:lnTo>
                  <a:pt x="5295" y="55524"/>
                </a:lnTo>
                <a:lnTo>
                  <a:pt x="685" y="44348"/>
                </a:lnTo>
                <a:lnTo>
                  <a:pt x="0" y="32372"/>
                </a:lnTo>
                <a:lnTo>
                  <a:pt x="3213" y="20726"/>
                </a:lnTo>
                <a:lnTo>
                  <a:pt x="10020" y="10820"/>
                </a:lnTo>
                <a:lnTo>
                  <a:pt x="19697" y="3682"/>
                </a:lnTo>
                <a:lnTo>
                  <a:pt x="31216" y="0"/>
                </a:lnTo>
                <a:lnTo>
                  <a:pt x="43192" y="228"/>
                </a:lnTo>
                <a:lnTo>
                  <a:pt x="54483" y="4368"/>
                </a:lnTo>
                <a:lnTo>
                  <a:pt x="63817" y="11976"/>
                </a:lnTo>
                <a:lnTo>
                  <a:pt x="70154" y="22224"/>
                </a:lnTo>
                <a:lnTo>
                  <a:pt x="72923" y="33972"/>
                </a:lnTo>
                <a:lnTo>
                  <a:pt x="71640" y="45961"/>
                </a:lnTo>
                <a:lnTo>
                  <a:pt x="69113" y="51257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4" name="object 1974"/>
          <p:cNvSpPr/>
          <p:nvPr/>
        </p:nvSpPr>
        <p:spPr>
          <a:xfrm>
            <a:off x="2156329" y="1752221"/>
            <a:ext cx="36398" cy="23380"/>
          </a:xfrm>
          <a:custGeom>
            <a:avLst/>
            <a:gdLst/>
            <a:ahLst/>
            <a:cxnLst/>
            <a:rect l="l" t="t" r="r" b="b"/>
            <a:pathLst>
              <a:path w="36398" h="23380">
                <a:moveTo>
                  <a:pt x="342" y="23037"/>
                </a:moveTo>
                <a:lnTo>
                  <a:pt x="1384" y="23380"/>
                </a:lnTo>
                <a:lnTo>
                  <a:pt x="0" y="22809"/>
                </a:lnTo>
                <a:lnTo>
                  <a:pt x="342" y="23037"/>
                </a:lnTo>
                <a:lnTo>
                  <a:pt x="0" y="22809"/>
                </a:lnTo>
                <a:lnTo>
                  <a:pt x="3682" y="12788"/>
                </a:lnTo>
                <a:lnTo>
                  <a:pt x="23837" y="20154"/>
                </a:lnTo>
                <a:lnTo>
                  <a:pt x="31330" y="0"/>
                </a:lnTo>
                <a:lnTo>
                  <a:pt x="36398" y="1841"/>
                </a:lnTo>
                <a:lnTo>
                  <a:pt x="35483" y="1498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5" name="object 1975"/>
          <p:cNvSpPr/>
          <p:nvPr/>
        </p:nvSpPr>
        <p:spPr>
          <a:xfrm>
            <a:off x="2157707" y="1775607"/>
            <a:ext cx="5524" cy="1955"/>
          </a:xfrm>
          <a:custGeom>
            <a:avLst/>
            <a:gdLst/>
            <a:ahLst/>
            <a:cxnLst/>
            <a:rect l="l" t="t" r="r" b="b"/>
            <a:pathLst>
              <a:path w="5524" h="1955">
                <a:moveTo>
                  <a:pt x="0" y="0"/>
                </a:moveTo>
                <a:lnTo>
                  <a:pt x="5524" y="1955"/>
                </a:lnTo>
                <a:lnTo>
                  <a:pt x="0" y="0"/>
                </a:lnTo>
                <a:lnTo>
                  <a:pt x="2184" y="80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6" name="object 1976"/>
          <p:cNvSpPr/>
          <p:nvPr/>
        </p:nvSpPr>
        <p:spPr>
          <a:xfrm>
            <a:off x="2157707" y="1694159"/>
            <a:ext cx="11747" cy="4381"/>
          </a:xfrm>
          <a:custGeom>
            <a:avLst/>
            <a:gdLst/>
            <a:ahLst/>
            <a:cxnLst/>
            <a:rect l="l" t="t" r="r" b="b"/>
            <a:pathLst>
              <a:path w="11747" h="4381">
                <a:moveTo>
                  <a:pt x="0" y="0"/>
                </a:moveTo>
                <a:lnTo>
                  <a:pt x="11747" y="4381"/>
                </a:lnTo>
                <a:lnTo>
                  <a:pt x="4381" y="1612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7" name="object 1977"/>
          <p:cNvSpPr/>
          <p:nvPr/>
        </p:nvSpPr>
        <p:spPr>
          <a:xfrm>
            <a:off x="2146073" y="1689892"/>
            <a:ext cx="23380" cy="8648"/>
          </a:xfrm>
          <a:custGeom>
            <a:avLst/>
            <a:gdLst/>
            <a:ahLst/>
            <a:cxnLst/>
            <a:rect l="l" t="t" r="r" b="b"/>
            <a:pathLst>
              <a:path w="23380" h="8648">
                <a:moveTo>
                  <a:pt x="11633" y="4267"/>
                </a:moveTo>
                <a:lnTo>
                  <a:pt x="0" y="0"/>
                </a:lnTo>
                <a:lnTo>
                  <a:pt x="23380" y="8648"/>
                </a:lnTo>
                <a:lnTo>
                  <a:pt x="11633" y="4267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8" name="object 1978"/>
          <p:cNvSpPr/>
          <p:nvPr/>
        </p:nvSpPr>
        <p:spPr>
          <a:xfrm>
            <a:off x="2158857" y="1922946"/>
            <a:ext cx="9334" cy="9448"/>
          </a:xfrm>
          <a:custGeom>
            <a:avLst/>
            <a:gdLst/>
            <a:ahLst/>
            <a:cxnLst/>
            <a:rect l="l" t="t" r="r" b="b"/>
            <a:pathLst>
              <a:path w="9334" h="9448">
                <a:moveTo>
                  <a:pt x="9334" y="0"/>
                </a:moveTo>
                <a:lnTo>
                  <a:pt x="685" y="8991"/>
                </a:lnTo>
                <a:lnTo>
                  <a:pt x="0" y="9448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9" name="object 1979"/>
          <p:cNvSpPr/>
          <p:nvPr/>
        </p:nvSpPr>
        <p:spPr>
          <a:xfrm>
            <a:off x="2165423" y="1879177"/>
            <a:ext cx="4610" cy="5753"/>
          </a:xfrm>
          <a:custGeom>
            <a:avLst/>
            <a:gdLst/>
            <a:ahLst/>
            <a:cxnLst/>
            <a:rect l="l" t="t" r="r" b="b"/>
            <a:pathLst>
              <a:path w="4610" h="5753">
                <a:moveTo>
                  <a:pt x="4610" y="5753"/>
                </a:moveTo>
                <a:lnTo>
                  <a:pt x="3340" y="3454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0" name="object 1980"/>
          <p:cNvSpPr/>
          <p:nvPr/>
        </p:nvSpPr>
        <p:spPr>
          <a:xfrm>
            <a:off x="2163235" y="1777565"/>
            <a:ext cx="17170" cy="28803"/>
          </a:xfrm>
          <a:custGeom>
            <a:avLst/>
            <a:gdLst/>
            <a:ahLst/>
            <a:cxnLst/>
            <a:rect l="l" t="t" r="r" b="b"/>
            <a:pathLst>
              <a:path w="17170" h="28803">
                <a:moveTo>
                  <a:pt x="0" y="0"/>
                </a:moveTo>
                <a:lnTo>
                  <a:pt x="13258" y="4953"/>
                </a:lnTo>
                <a:lnTo>
                  <a:pt x="5765" y="25107"/>
                </a:lnTo>
                <a:lnTo>
                  <a:pt x="15900" y="28803"/>
                </a:lnTo>
                <a:lnTo>
                  <a:pt x="17170" y="25234"/>
                </a:lnTo>
                <a:lnTo>
                  <a:pt x="15900" y="28803"/>
                </a:lnTo>
                <a:lnTo>
                  <a:pt x="6223" y="25234"/>
                </a:lnTo>
                <a:lnTo>
                  <a:pt x="15900" y="28803"/>
                </a:lnTo>
                <a:lnTo>
                  <a:pt x="16357" y="27419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1" name="object 1981"/>
          <p:cNvSpPr/>
          <p:nvPr/>
        </p:nvSpPr>
        <p:spPr>
          <a:xfrm>
            <a:off x="2160243" y="1807632"/>
            <a:ext cx="8750" cy="5067"/>
          </a:xfrm>
          <a:custGeom>
            <a:avLst/>
            <a:gdLst/>
            <a:ahLst/>
            <a:cxnLst/>
            <a:rect l="l" t="t" r="r" b="b"/>
            <a:pathLst>
              <a:path w="8750" h="5067">
                <a:moveTo>
                  <a:pt x="0" y="0"/>
                </a:moveTo>
                <a:lnTo>
                  <a:pt x="8750" y="5067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2" name="object 1982"/>
          <p:cNvSpPr/>
          <p:nvPr/>
        </p:nvSpPr>
        <p:spPr>
          <a:xfrm>
            <a:off x="2166573" y="1808788"/>
            <a:ext cx="10490" cy="3911"/>
          </a:xfrm>
          <a:custGeom>
            <a:avLst/>
            <a:gdLst/>
            <a:ahLst/>
            <a:cxnLst/>
            <a:rect l="l" t="t" r="r" b="b"/>
            <a:pathLst>
              <a:path w="10490" h="3911">
                <a:moveTo>
                  <a:pt x="10490" y="3911"/>
                </a:moveTo>
                <a:lnTo>
                  <a:pt x="4838" y="2870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3" name="object 1983"/>
          <p:cNvSpPr/>
          <p:nvPr/>
        </p:nvSpPr>
        <p:spPr>
          <a:xfrm>
            <a:off x="2157822" y="1769155"/>
            <a:ext cx="685" cy="1727"/>
          </a:xfrm>
          <a:custGeom>
            <a:avLst/>
            <a:gdLst/>
            <a:ahLst/>
            <a:cxnLst/>
            <a:rect l="l" t="t" r="r" b="b"/>
            <a:pathLst>
              <a:path w="685" h="1727">
                <a:moveTo>
                  <a:pt x="0" y="1727"/>
                </a:moveTo>
                <a:lnTo>
                  <a:pt x="685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4" name="object 1984"/>
          <p:cNvSpPr/>
          <p:nvPr/>
        </p:nvSpPr>
        <p:spPr>
          <a:xfrm>
            <a:off x="2169458" y="1698537"/>
            <a:ext cx="81673" cy="30060"/>
          </a:xfrm>
          <a:custGeom>
            <a:avLst/>
            <a:gdLst/>
            <a:ahLst/>
            <a:cxnLst/>
            <a:rect l="l" t="t" r="r" b="b"/>
            <a:pathLst>
              <a:path w="81673" h="30060">
                <a:moveTo>
                  <a:pt x="0" y="0"/>
                </a:moveTo>
                <a:lnTo>
                  <a:pt x="81673" y="30060"/>
                </a:lnTo>
                <a:lnTo>
                  <a:pt x="70040" y="25806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5" name="object 1985"/>
          <p:cNvSpPr/>
          <p:nvPr/>
        </p:nvSpPr>
        <p:spPr>
          <a:xfrm>
            <a:off x="2171527" y="1889192"/>
            <a:ext cx="2654" cy="8064"/>
          </a:xfrm>
          <a:custGeom>
            <a:avLst/>
            <a:gdLst/>
            <a:ahLst/>
            <a:cxnLst/>
            <a:rect l="l" t="t" r="r" b="b"/>
            <a:pathLst>
              <a:path w="2654" h="8064">
                <a:moveTo>
                  <a:pt x="2654" y="8064"/>
                </a:moveTo>
                <a:lnTo>
                  <a:pt x="2082" y="4838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6" name="object 1986"/>
          <p:cNvSpPr/>
          <p:nvPr/>
        </p:nvSpPr>
        <p:spPr>
          <a:xfrm>
            <a:off x="2179134" y="1801065"/>
            <a:ext cx="1955" cy="5295"/>
          </a:xfrm>
          <a:custGeom>
            <a:avLst/>
            <a:gdLst/>
            <a:ahLst/>
            <a:cxnLst/>
            <a:rect l="l" t="t" r="r" b="b"/>
            <a:pathLst>
              <a:path w="1955" h="5295">
                <a:moveTo>
                  <a:pt x="1269" y="1727"/>
                </a:moveTo>
                <a:lnTo>
                  <a:pt x="1955" y="0"/>
                </a:lnTo>
                <a:lnTo>
                  <a:pt x="0" y="5295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7" name="object 1987"/>
          <p:cNvSpPr/>
          <p:nvPr/>
        </p:nvSpPr>
        <p:spPr>
          <a:xfrm>
            <a:off x="2181094" y="1786205"/>
            <a:ext cx="23380" cy="14859"/>
          </a:xfrm>
          <a:custGeom>
            <a:avLst/>
            <a:gdLst/>
            <a:ahLst/>
            <a:cxnLst/>
            <a:rect l="l" t="t" r="r" b="b"/>
            <a:pathLst>
              <a:path w="23380" h="14858">
                <a:moveTo>
                  <a:pt x="0" y="14858"/>
                </a:moveTo>
                <a:lnTo>
                  <a:pt x="5410" y="0"/>
                </a:lnTo>
                <a:lnTo>
                  <a:pt x="23380" y="6565"/>
                </a:lnTo>
                <a:lnTo>
                  <a:pt x="13817" y="3111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8" name="object 1988"/>
          <p:cNvSpPr/>
          <p:nvPr/>
        </p:nvSpPr>
        <p:spPr>
          <a:xfrm>
            <a:off x="2169458" y="1698536"/>
            <a:ext cx="81673" cy="30073"/>
          </a:xfrm>
          <a:custGeom>
            <a:avLst/>
            <a:gdLst/>
            <a:ahLst/>
            <a:cxnLst/>
            <a:rect l="l" t="t" r="r" b="b"/>
            <a:pathLst>
              <a:path w="81673" h="30073">
                <a:moveTo>
                  <a:pt x="70040" y="25806"/>
                </a:moveTo>
                <a:lnTo>
                  <a:pt x="81673" y="30073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9" name="object 1989"/>
          <p:cNvSpPr/>
          <p:nvPr/>
        </p:nvSpPr>
        <p:spPr>
          <a:xfrm>
            <a:off x="2190314" y="1754064"/>
            <a:ext cx="20154" cy="39624"/>
          </a:xfrm>
          <a:custGeom>
            <a:avLst/>
            <a:gdLst/>
            <a:ahLst/>
            <a:cxnLst/>
            <a:rect l="l" t="t" r="r" b="b"/>
            <a:pathLst>
              <a:path w="20154" h="39624">
                <a:moveTo>
                  <a:pt x="2412" y="0"/>
                </a:moveTo>
                <a:lnTo>
                  <a:pt x="7365" y="1841"/>
                </a:lnTo>
                <a:lnTo>
                  <a:pt x="0" y="22110"/>
                </a:lnTo>
                <a:lnTo>
                  <a:pt x="20154" y="29489"/>
                </a:lnTo>
                <a:lnTo>
                  <a:pt x="16471" y="39624"/>
                </a:lnTo>
                <a:lnTo>
                  <a:pt x="14160" y="38709"/>
                </a:lnTo>
                <a:lnTo>
                  <a:pt x="16471" y="39624"/>
                </a:lnTo>
                <a:lnTo>
                  <a:pt x="20154" y="29489"/>
                </a:lnTo>
                <a:lnTo>
                  <a:pt x="18084" y="35255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0" name="object 1990"/>
          <p:cNvSpPr/>
          <p:nvPr/>
        </p:nvSpPr>
        <p:spPr>
          <a:xfrm>
            <a:off x="2193997" y="1755908"/>
            <a:ext cx="3682" cy="10020"/>
          </a:xfrm>
          <a:custGeom>
            <a:avLst/>
            <a:gdLst/>
            <a:ahLst/>
            <a:cxnLst/>
            <a:rect l="l" t="t" r="r" b="b"/>
            <a:pathLst>
              <a:path w="3682" h="10020">
                <a:moveTo>
                  <a:pt x="0" y="10020"/>
                </a:moveTo>
                <a:lnTo>
                  <a:pt x="3682" y="0"/>
                </a:lnTo>
                <a:lnTo>
                  <a:pt x="2882" y="2184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1" name="object 1991"/>
          <p:cNvSpPr/>
          <p:nvPr/>
        </p:nvSpPr>
        <p:spPr>
          <a:xfrm>
            <a:off x="2196414" y="1755908"/>
            <a:ext cx="1270" cy="3682"/>
          </a:xfrm>
          <a:custGeom>
            <a:avLst/>
            <a:gdLst/>
            <a:ahLst/>
            <a:cxnLst/>
            <a:rect l="l" t="t" r="r" b="b"/>
            <a:pathLst>
              <a:path w="1269" h="3682">
                <a:moveTo>
                  <a:pt x="1269" y="0"/>
                </a:moveTo>
                <a:lnTo>
                  <a:pt x="0" y="3682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2" name="object 1992"/>
          <p:cNvSpPr/>
          <p:nvPr/>
        </p:nvSpPr>
        <p:spPr>
          <a:xfrm>
            <a:off x="2206086" y="1793463"/>
            <a:ext cx="698" cy="228"/>
          </a:xfrm>
          <a:custGeom>
            <a:avLst/>
            <a:gdLst/>
            <a:ahLst/>
            <a:cxnLst/>
            <a:rect l="l" t="t" r="r" b="b"/>
            <a:pathLst>
              <a:path w="698" h="228">
                <a:moveTo>
                  <a:pt x="698" y="228"/>
                </a:move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3" name="object 1993"/>
          <p:cNvSpPr/>
          <p:nvPr/>
        </p:nvSpPr>
        <p:spPr>
          <a:xfrm>
            <a:off x="2208626" y="1783557"/>
            <a:ext cx="1841" cy="5067"/>
          </a:xfrm>
          <a:custGeom>
            <a:avLst/>
            <a:gdLst/>
            <a:ahLst/>
            <a:cxnLst/>
            <a:rect l="l" t="t" r="r" b="b"/>
            <a:pathLst>
              <a:path w="1841" h="5067">
                <a:moveTo>
                  <a:pt x="0" y="5067"/>
                </a:moveTo>
                <a:lnTo>
                  <a:pt x="1841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4" name="object 1994"/>
          <p:cNvSpPr/>
          <p:nvPr/>
        </p:nvSpPr>
        <p:spPr>
          <a:xfrm>
            <a:off x="2218644" y="1779753"/>
            <a:ext cx="927" cy="9334"/>
          </a:xfrm>
          <a:custGeom>
            <a:avLst/>
            <a:gdLst/>
            <a:ahLst/>
            <a:cxnLst/>
            <a:rect l="l" t="t" r="r" b="b"/>
            <a:pathLst>
              <a:path w="927" h="9334">
                <a:moveTo>
                  <a:pt x="927" y="0"/>
                </a:moveTo>
                <a:lnTo>
                  <a:pt x="0" y="9334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5" name="object 1995"/>
          <p:cNvSpPr/>
          <p:nvPr/>
        </p:nvSpPr>
        <p:spPr>
          <a:xfrm>
            <a:off x="2251135" y="1728604"/>
            <a:ext cx="14287" cy="25463"/>
          </a:xfrm>
          <a:custGeom>
            <a:avLst/>
            <a:gdLst/>
            <a:ahLst/>
            <a:cxnLst/>
            <a:rect l="l" t="t" r="r" b="b"/>
            <a:pathLst>
              <a:path w="14287" h="25463">
                <a:moveTo>
                  <a:pt x="0" y="0"/>
                </a:moveTo>
                <a:lnTo>
                  <a:pt x="11747" y="4381"/>
                </a:lnTo>
                <a:lnTo>
                  <a:pt x="0" y="0"/>
                </a:lnTo>
                <a:lnTo>
                  <a:pt x="14287" y="5295"/>
                </a:lnTo>
                <a:lnTo>
                  <a:pt x="6908" y="25463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6" name="object 1996"/>
          <p:cNvSpPr/>
          <p:nvPr/>
        </p:nvSpPr>
        <p:spPr>
          <a:xfrm>
            <a:off x="2262887" y="1732982"/>
            <a:ext cx="2527" cy="927"/>
          </a:xfrm>
          <a:custGeom>
            <a:avLst/>
            <a:gdLst/>
            <a:ahLst/>
            <a:cxnLst/>
            <a:rect l="l" t="t" r="r" b="b"/>
            <a:pathLst>
              <a:path w="2527" h="927">
                <a:moveTo>
                  <a:pt x="0" y="0"/>
                </a:moveTo>
                <a:lnTo>
                  <a:pt x="2527" y="927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7" name="object 1997"/>
          <p:cNvSpPr/>
          <p:nvPr/>
        </p:nvSpPr>
        <p:spPr>
          <a:xfrm>
            <a:off x="1128966" y="1450385"/>
            <a:ext cx="2027420" cy="2027895"/>
          </a:xfrm>
          <a:custGeom>
            <a:avLst/>
            <a:gdLst/>
            <a:ahLst/>
            <a:cxnLst/>
            <a:rect l="l" t="t" r="r" b="b"/>
            <a:pathLst>
              <a:path w="2027420" h="2027895">
                <a:moveTo>
                  <a:pt x="1155" y="1022527"/>
                </a:moveTo>
                <a:lnTo>
                  <a:pt x="812" y="1012163"/>
                </a:lnTo>
                <a:lnTo>
                  <a:pt x="0" y="1012036"/>
                </a:lnTo>
                <a:lnTo>
                  <a:pt x="469" y="1001902"/>
                </a:lnTo>
                <a:lnTo>
                  <a:pt x="1123" y="985183"/>
                </a:lnTo>
                <a:lnTo>
                  <a:pt x="1546" y="972109"/>
                </a:lnTo>
                <a:lnTo>
                  <a:pt x="1874" y="961389"/>
                </a:lnTo>
                <a:lnTo>
                  <a:pt x="2247" y="951735"/>
                </a:lnTo>
                <a:lnTo>
                  <a:pt x="2801" y="941854"/>
                </a:lnTo>
                <a:lnTo>
                  <a:pt x="3675" y="930457"/>
                </a:lnTo>
                <a:lnTo>
                  <a:pt x="5006" y="916255"/>
                </a:lnTo>
                <a:lnTo>
                  <a:pt x="6108" y="905598"/>
                </a:lnTo>
                <a:lnTo>
                  <a:pt x="7925" y="888994"/>
                </a:lnTo>
                <a:lnTo>
                  <a:pt x="9415" y="876010"/>
                </a:lnTo>
                <a:lnTo>
                  <a:pt x="10779" y="865365"/>
                </a:lnTo>
                <a:lnTo>
                  <a:pt x="12217" y="855777"/>
                </a:lnTo>
                <a:lnTo>
                  <a:pt x="13930" y="845965"/>
                </a:lnTo>
                <a:lnTo>
                  <a:pt x="16118" y="834647"/>
                </a:lnTo>
                <a:lnTo>
                  <a:pt x="18982" y="820541"/>
                </a:lnTo>
                <a:lnTo>
                  <a:pt x="21081" y="810335"/>
                </a:lnTo>
                <a:lnTo>
                  <a:pt x="24427" y="793966"/>
                </a:lnTo>
                <a:lnTo>
                  <a:pt x="27119" y="781174"/>
                </a:lnTo>
                <a:lnTo>
                  <a:pt x="29474" y="770701"/>
                </a:lnTo>
                <a:lnTo>
                  <a:pt x="31810" y="761289"/>
                </a:lnTo>
                <a:lnTo>
                  <a:pt x="34445" y="751683"/>
                </a:lnTo>
                <a:lnTo>
                  <a:pt x="37696" y="740625"/>
                </a:lnTo>
                <a:lnTo>
                  <a:pt x="41881" y="726857"/>
                </a:lnTo>
                <a:lnTo>
                  <a:pt x="44932" y="716901"/>
                </a:lnTo>
                <a:lnTo>
                  <a:pt x="49839" y="700942"/>
                </a:lnTo>
                <a:lnTo>
                  <a:pt x="53744" y="688472"/>
                </a:lnTo>
                <a:lnTo>
                  <a:pt x="57085" y="678272"/>
                </a:lnTo>
                <a:lnTo>
                  <a:pt x="60299" y="669122"/>
                </a:lnTo>
                <a:lnTo>
                  <a:pt x="63822" y="659803"/>
                </a:lnTo>
                <a:lnTo>
                  <a:pt x="68093" y="649096"/>
                </a:lnTo>
                <a:lnTo>
                  <a:pt x="73547" y="635781"/>
                </a:lnTo>
                <a:lnTo>
                  <a:pt x="77533" y="626121"/>
                </a:lnTo>
                <a:lnTo>
                  <a:pt x="83921" y="610714"/>
                </a:lnTo>
                <a:lnTo>
                  <a:pt x="88980" y="598673"/>
                </a:lnTo>
                <a:lnTo>
                  <a:pt x="93266" y="588830"/>
                </a:lnTo>
                <a:lnTo>
                  <a:pt x="97333" y="580017"/>
                </a:lnTo>
                <a:lnTo>
                  <a:pt x="101734" y="571067"/>
                </a:lnTo>
                <a:lnTo>
                  <a:pt x="107026" y="560813"/>
                </a:lnTo>
                <a:lnTo>
                  <a:pt x="113761" y="548087"/>
                </a:lnTo>
                <a:lnTo>
                  <a:pt x="118656" y="538911"/>
                </a:lnTo>
                <a:lnTo>
                  <a:pt x="126490" y="524153"/>
                </a:lnTo>
                <a:lnTo>
                  <a:pt x="132683" y="512634"/>
                </a:lnTo>
                <a:lnTo>
                  <a:pt x="137894" y="503240"/>
                </a:lnTo>
                <a:lnTo>
                  <a:pt x="142783" y="494859"/>
                </a:lnTo>
                <a:lnTo>
                  <a:pt x="148011" y="486377"/>
                </a:lnTo>
                <a:lnTo>
                  <a:pt x="154237" y="476681"/>
                </a:lnTo>
                <a:lnTo>
                  <a:pt x="162121" y="464658"/>
                </a:lnTo>
                <a:lnTo>
                  <a:pt x="167855" y="455967"/>
                </a:lnTo>
                <a:lnTo>
                  <a:pt x="177055" y="442009"/>
                </a:lnTo>
                <a:lnTo>
                  <a:pt x="190378" y="422278"/>
                </a:lnTo>
                <a:lnTo>
                  <a:pt x="202037" y="406458"/>
                </a:lnTo>
                <a:lnTo>
                  <a:pt x="218157" y="386150"/>
                </a:lnTo>
                <a:lnTo>
                  <a:pt x="235144" y="365083"/>
                </a:lnTo>
                <a:lnTo>
                  <a:pt x="250306" y="346693"/>
                </a:lnTo>
                <a:lnTo>
                  <a:pt x="263403" y="332054"/>
                </a:lnTo>
                <a:lnTo>
                  <a:pt x="281320" y="313422"/>
                </a:lnTo>
                <a:lnTo>
                  <a:pt x="300381" y="293956"/>
                </a:lnTo>
                <a:lnTo>
                  <a:pt x="317222" y="277153"/>
                </a:lnTo>
                <a:lnTo>
                  <a:pt x="331685" y="263829"/>
                </a:lnTo>
                <a:lnTo>
                  <a:pt x="351364" y="246932"/>
                </a:lnTo>
                <a:lnTo>
                  <a:pt x="372070" y="229428"/>
                </a:lnTo>
                <a:lnTo>
                  <a:pt x="390419" y="214269"/>
                </a:lnTo>
                <a:lnTo>
                  <a:pt x="406059" y="202372"/>
                </a:lnTo>
                <a:lnTo>
                  <a:pt x="427221" y="187418"/>
                </a:lnTo>
                <a:lnTo>
                  <a:pt x="449527" y="171951"/>
                </a:lnTo>
                <a:lnTo>
                  <a:pt x="469251" y="158627"/>
                </a:lnTo>
                <a:lnTo>
                  <a:pt x="485978" y="148281"/>
                </a:lnTo>
                <a:lnTo>
                  <a:pt x="508476" y="135430"/>
                </a:lnTo>
                <a:lnTo>
                  <a:pt x="532179" y="122158"/>
                </a:lnTo>
                <a:lnTo>
                  <a:pt x="553083" y="110766"/>
                </a:lnTo>
                <a:lnTo>
                  <a:pt x="570717" y="102047"/>
                </a:lnTo>
                <a:lnTo>
                  <a:pt x="594365" y="91382"/>
                </a:lnTo>
                <a:lnTo>
                  <a:pt x="603770" y="87222"/>
                </a:lnTo>
                <a:lnTo>
                  <a:pt x="619055" y="80451"/>
                </a:lnTo>
                <a:lnTo>
                  <a:pt x="631042" y="75217"/>
                </a:lnTo>
                <a:lnTo>
                  <a:pt x="640942" y="71050"/>
                </a:lnTo>
                <a:lnTo>
                  <a:pt x="649961" y="67485"/>
                </a:lnTo>
                <a:lnTo>
                  <a:pt x="659308" y="64053"/>
                </a:lnTo>
                <a:lnTo>
                  <a:pt x="670192" y="60286"/>
                </a:lnTo>
                <a:lnTo>
                  <a:pt x="683821" y="55718"/>
                </a:lnTo>
                <a:lnTo>
                  <a:pt x="693737" y="52424"/>
                </a:lnTo>
                <a:lnTo>
                  <a:pt x="709582" y="47146"/>
                </a:lnTo>
                <a:lnTo>
                  <a:pt x="722003" y="43083"/>
                </a:lnTo>
                <a:lnTo>
                  <a:pt x="732246" y="39882"/>
                </a:lnTo>
                <a:lnTo>
                  <a:pt x="741560" y="37191"/>
                </a:lnTo>
                <a:lnTo>
                  <a:pt x="751191" y="34655"/>
                </a:lnTo>
                <a:lnTo>
                  <a:pt x="762388" y="31922"/>
                </a:lnTo>
                <a:lnTo>
                  <a:pt x="776397" y="28638"/>
                </a:lnTo>
                <a:lnTo>
                  <a:pt x="786587" y="26275"/>
                </a:lnTo>
                <a:lnTo>
                  <a:pt x="802873" y="22558"/>
                </a:lnTo>
                <a:lnTo>
                  <a:pt x="815630" y="19714"/>
                </a:lnTo>
                <a:lnTo>
                  <a:pt x="826134" y="17513"/>
                </a:lnTo>
                <a:lnTo>
                  <a:pt x="835663" y="15728"/>
                </a:lnTo>
                <a:lnTo>
                  <a:pt x="845493" y="14131"/>
                </a:lnTo>
                <a:lnTo>
                  <a:pt x="856901" y="12493"/>
                </a:lnTo>
                <a:lnTo>
                  <a:pt x="871163" y="10586"/>
                </a:lnTo>
                <a:lnTo>
                  <a:pt x="881519" y="9232"/>
                </a:lnTo>
                <a:lnTo>
                  <a:pt x="898088" y="7039"/>
                </a:lnTo>
                <a:lnTo>
                  <a:pt x="911058" y="5395"/>
                </a:lnTo>
                <a:lnTo>
                  <a:pt x="921722" y="4190"/>
                </a:lnTo>
                <a:lnTo>
                  <a:pt x="931376" y="3313"/>
                </a:lnTo>
                <a:lnTo>
                  <a:pt x="941311" y="2653"/>
                </a:lnTo>
                <a:lnTo>
                  <a:pt x="952824" y="2100"/>
                </a:lnTo>
                <a:lnTo>
                  <a:pt x="967208" y="1543"/>
                </a:lnTo>
                <a:lnTo>
                  <a:pt x="977595" y="1167"/>
                </a:lnTo>
                <a:lnTo>
                  <a:pt x="994271" y="578"/>
                </a:lnTo>
                <a:lnTo>
                  <a:pt x="1007331" y="183"/>
                </a:lnTo>
                <a:lnTo>
                  <a:pt x="1018065" y="0"/>
                </a:lnTo>
                <a:lnTo>
                  <a:pt x="1027762" y="42"/>
                </a:lnTo>
                <a:lnTo>
                  <a:pt x="1037710" y="326"/>
                </a:lnTo>
                <a:lnTo>
                  <a:pt x="1049199" y="868"/>
                </a:lnTo>
                <a:lnTo>
                  <a:pt x="1063516" y="1683"/>
                </a:lnTo>
                <a:lnTo>
                  <a:pt x="1074013" y="2310"/>
                </a:lnTo>
                <a:lnTo>
                  <a:pt x="1090688" y="3322"/>
                </a:lnTo>
                <a:lnTo>
                  <a:pt x="1103731" y="4176"/>
                </a:lnTo>
                <a:lnTo>
                  <a:pt x="1114431" y="5015"/>
                </a:lnTo>
                <a:lnTo>
                  <a:pt x="1124076" y="5979"/>
                </a:lnTo>
                <a:lnTo>
                  <a:pt x="1133955" y="7211"/>
                </a:lnTo>
                <a:lnTo>
                  <a:pt x="1145354" y="8853"/>
                </a:lnTo>
                <a:lnTo>
                  <a:pt x="1159564" y="11046"/>
                </a:lnTo>
                <a:lnTo>
                  <a:pt x="1169974" y="12686"/>
                </a:lnTo>
                <a:lnTo>
                  <a:pt x="1186460" y="15263"/>
                </a:lnTo>
                <a:lnTo>
                  <a:pt x="1199350" y="17345"/>
                </a:lnTo>
                <a:lnTo>
                  <a:pt x="1209914" y="19194"/>
                </a:lnTo>
                <a:lnTo>
                  <a:pt x="1219424" y="21070"/>
                </a:lnTo>
                <a:lnTo>
                  <a:pt x="1229151" y="23234"/>
                </a:lnTo>
                <a:lnTo>
                  <a:pt x="1240365" y="25946"/>
                </a:lnTo>
                <a:lnTo>
                  <a:pt x="1254338" y="29467"/>
                </a:lnTo>
                <a:lnTo>
                  <a:pt x="1264437" y="32041"/>
                </a:lnTo>
                <a:lnTo>
                  <a:pt x="1280509" y="36237"/>
                </a:lnTo>
                <a:lnTo>
                  <a:pt x="1293021" y="39700"/>
                </a:lnTo>
                <a:lnTo>
                  <a:pt x="1303231" y="42740"/>
                </a:lnTo>
                <a:lnTo>
                  <a:pt x="1312396" y="45669"/>
                </a:lnTo>
                <a:lnTo>
                  <a:pt x="1321774" y="48800"/>
                </a:lnTo>
                <a:lnTo>
                  <a:pt x="1332620" y="52445"/>
                </a:lnTo>
                <a:lnTo>
                  <a:pt x="1346193" y="56915"/>
                </a:lnTo>
                <a:lnTo>
                  <a:pt x="1356601" y="60260"/>
                </a:lnTo>
                <a:lnTo>
                  <a:pt x="1362138" y="61987"/>
                </a:lnTo>
                <a:lnTo>
                  <a:pt x="1362011" y="62559"/>
                </a:lnTo>
                <a:lnTo>
                  <a:pt x="1367421" y="64756"/>
                </a:lnTo>
                <a:lnTo>
                  <a:pt x="1382481" y="70874"/>
                </a:lnTo>
                <a:lnTo>
                  <a:pt x="1394022" y="75368"/>
                </a:lnTo>
                <a:lnTo>
                  <a:pt x="1433788" y="91654"/>
                </a:lnTo>
                <a:lnTo>
                  <a:pt x="1472634" y="110041"/>
                </a:lnTo>
                <a:lnTo>
                  <a:pt x="1509584" y="129837"/>
                </a:lnTo>
                <a:lnTo>
                  <a:pt x="1545253" y="150918"/>
                </a:lnTo>
                <a:lnTo>
                  <a:pt x="1581959" y="174233"/>
                </a:lnTo>
                <a:lnTo>
                  <a:pt x="1624904" y="205343"/>
                </a:lnTo>
                <a:lnTo>
                  <a:pt x="1659242" y="232018"/>
                </a:lnTo>
                <a:lnTo>
                  <a:pt x="1699001" y="267062"/>
                </a:lnTo>
                <a:lnTo>
                  <a:pt x="1730600" y="296873"/>
                </a:lnTo>
                <a:lnTo>
                  <a:pt x="1766890" y="335629"/>
                </a:lnTo>
                <a:lnTo>
                  <a:pt x="1795521" y="368329"/>
                </a:lnTo>
                <a:lnTo>
                  <a:pt x="1827920" y="410265"/>
                </a:lnTo>
                <a:lnTo>
                  <a:pt x="1853338" y="445519"/>
                </a:lnTo>
                <a:lnTo>
                  <a:pt x="1881662" y="490415"/>
                </a:lnTo>
                <a:lnTo>
                  <a:pt x="1903616" y="527939"/>
                </a:lnTo>
                <a:lnTo>
                  <a:pt x="1927492" y="575287"/>
                </a:lnTo>
                <a:lnTo>
                  <a:pt x="1945734" y="614717"/>
                </a:lnTo>
                <a:lnTo>
                  <a:pt x="1964979" y="664069"/>
                </a:lnTo>
                <a:lnTo>
                  <a:pt x="1979438" y="705059"/>
                </a:lnTo>
                <a:lnTo>
                  <a:pt x="1993986" y="756108"/>
                </a:lnTo>
                <a:lnTo>
                  <a:pt x="2004414" y="798286"/>
                </a:lnTo>
                <a:lnTo>
                  <a:pt x="2014014" y="850469"/>
                </a:lnTo>
                <a:lnTo>
                  <a:pt x="2020471" y="893441"/>
                </a:lnTo>
                <a:lnTo>
                  <a:pt x="2025079" y="946291"/>
                </a:lnTo>
                <a:lnTo>
                  <a:pt x="2027404" y="989667"/>
                </a:lnTo>
                <a:lnTo>
                  <a:pt x="2027420" y="1001200"/>
                </a:lnTo>
                <a:lnTo>
                  <a:pt x="2027296" y="1015592"/>
                </a:lnTo>
                <a:lnTo>
                  <a:pt x="2026718" y="1055728"/>
                </a:lnTo>
                <a:lnTo>
                  <a:pt x="2024009" y="1097570"/>
                </a:lnTo>
                <a:lnTo>
                  <a:pt x="2019609" y="1138894"/>
                </a:lnTo>
                <a:lnTo>
                  <a:pt x="2013681" y="1181927"/>
                </a:lnTo>
                <a:lnTo>
                  <a:pt x="2003181" y="1233927"/>
                </a:lnTo>
                <a:lnTo>
                  <a:pt x="1993170" y="1276207"/>
                </a:lnTo>
                <a:lnTo>
                  <a:pt x="1977808" y="1326944"/>
                </a:lnTo>
                <a:lnTo>
                  <a:pt x="1963824" y="1368083"/>
                </a:lnTo>
                <a:lnTo>
                  <a:pt x="1943683" y="1417207"/>
                </a:lnTo>
                <a:lnTo>
                  <a:pt x="1925831" y="1456850"/>
                </a:lnTo>
                <a:lnTo>
                  <a:pt x="1908987" y="1488972"/>
                </a:lnTo>
                <a:lnTo>
                  <a:pt x="1901152" y="1503730"/>
                </a:lnTo>
                <a:lnTo>
                  <a:pt x="1894960" y="1515249"/>
                </a:lnTo>
                <a:lnTo>
                  <a:pt x="1889749" y="1524643"/>
                </a:lnTo>
                <a:lnTo>
                  <a:pt x="1884859" y="1533024"/>
                </a:lnTo>
                <a:lnTo>
                  <a:pt x="1879632" y="1541506"/>
                </a:lnTo>
                <a:lnTo>
                  <a:pt x="1873406" y="1551202"/>
                </a:lnTo>
                <a:lnTo>
                  <a:pt x="1865521" y="1563225"/>
                </a:lnTo>
                <a:lnTo>
                  <a:pt x="1859788" y="1571916"/>
                </a:lnTo>
                <a:lnTo>
                  <a:pt x="1850555" y="1585863"/>
                </a:lnTo>
                <a:lnTo>
                  <a:pt x="1843278" y="1596736"/>
                </a:lnTo>
                <a:lnTo>
                  <a:pt x="1837190" y="1605584"/>
                </a:lnTo>
                <a:lnTo>
                  <a:pt x="1831526" y="1613454"/>
                </a:lnTo>
                <a:lnTo>
                  <a:pt x="1825520" y="1621392"/>
                </a:lnTo>
                <a:lnTo>
                  <a:pt x="1818408" y="1630446"/>
                </a:lnTo>
                <a:lnTo>
                  <a:pt x="1809424" y="1641664"/>
                </a:lnTo>
                <a:lnTo>
                  <a:pt x="1802879" y="1649792"/>
                </a:lnTo>
                <a:lnTo>
                  <a:pt x="1792409" y="1662810"/>
                </a:lnTo>
                <a:lnTo>
                  <a:pt x="1784156" y="1672956"/>
                </a:lnTo>
                <a:lnTo>
                  <a:pt x="1770881" y="1688501"/>
                </a:lnTo>
                <a:lnTo>
                  <a:pt x="1756202" y="1704172"/>
                </a:lnTo>
                <a:lnTo>
                  <a:pt x="1746196" y="1714476"/>
                </a:lnTo>
                <a:lnTo>
                  <a:pt x="1727148" y="1733926"/>
                </a:lnTo>
                <a:lnTo>
                  <a:pt x="1717957" y="1743204"/>
                </a:lnTo>
                <a:lnTo>
                  <a:pt x="1703255" y="1757390"/>
                </a:lnTo>
                <a:lnTo>
                  <a:pt x="1687136" y="1771622"/>
                </a:lnTo>
                <a:lnTo>
                  <a:pt x="1676173" y="1780957"/>
                </a:lnTo>
                <a:lnTo>
                  <a:pt x="1655482" y="1798448"/>
                </a:lnTo>
                <a:lnTo>
                  <a:pt x="1645457" y="1806828"/>
                </a:lnTo>
                <a:lnTo>
                  <a:pt x="1629466" y="1819581"/>
                </a:lnTo>
                <a:lnTo>
                  <a:pt x="1612093" y="1832197"/>
                </a:lnTo>
                <a:lnTo>
                  <a:pt x="1600341" y="1840407"/>
                </a:lnTo>
                <a:lnTo>
                  <a:pt x="1577764" y="1856041"/>
                </a:lnTo>
                <a:lnTo>
                  <a:pt x="1567001" y="1863409"/>
                </a:lnTo>
                <a:lnTo>
                  <a:pt x="1549915" y="1874551"/>
                </a:lnTo>
                <a:lnTo>
                  <a:pt x="1531364" y="1885516"/>
                </a:lnTo>
                <a:lnTo>
                  <a:pt x="1518766" y="1892664"/>
                </a:lnTo>
                <a:lnTo>
                  <a:pt x="1495474" y="1905720"/>
                </a:lnTo>
                <a:lnTo>
                  <a:pt x="1484038" y="1912037"/>
                </a:lnTo>
                <a:lnTo>
                  <a:pt x="1465932" y="1921509"/>
                </a:lnTo>
                <a:lnTo>
                  <a:pt x="1446454" y="1930609"/>
                </a:lnTo>
                <a:lnTo>
                  <a:pt x="1433305" y="1936459"/>
                </a:lnTo>
                <a:lnTo>
                  <a:pt x="1423758" y="1940673"/>
                </a:lnTo>
                <a:lnTo>
                  <a:pt x="1408473" y="1947440"/>
                </a:lnTo>
                <a:lnTo>
                  <a:pt x="1396485" y="1952674"/>
                </a:lnTo>
                <a:lnTo>
                  <a:pt x="1386586" y="1956839"/>
                </a:lnTo>
                <a:lnTo>
                  <a:pt x="1377566" y="1960405"/>
                </a:lnTo>
                <a:lnTo>
                  <a:pt x="1368218" y="1963837"/>
                </a:lnTo>
                <a:lnTo>
                  <a:pt x="1357333" y="1967603"/>
                </a:lnTo>
                <a:lnTo>
                  <a:pt x="1343702" y="1972169"/>
                </a:lnTo>
                <a:lnTo>
                  <a:pt x="1333792" y="1975458"/>
                </a:lnTo>
                <a:lnTo>
                  <a:pt x="1317981" y="1980737"/>
                </a:lnTo>
                <a:lnTo>
                  <a:pt x="1305575" y="1984800"/>
                </a:lnTo>
                <a:lnTo>
                  <a:pt x="1295332" y="1988000"/>
                </a:lnTo>
                <a:lnTo>
                  <a:pt x="1286009" y="1990692"/>
                </a:lnTo>
                <a:lnTo>
                  <a:pt x="1276364" y="1993227"/>
                </a:lnTo>
                <a:lnTo>
                  <a:pt x="1265153" y="1995961"/>
                </a:lnTo>
                <a:lnTo>
                  <a:pt x="1251133" y="1999245"/>
                </a:lnTo>
                <a:lnTo>
                  <a:pt x="1240942" y="2001608"/>
                </a:lnTo>
                <a:lnTo>
                  <a:pt x="1224690" y="2005328"/>
                </a:lnTo>
                <a:lnTo>
                  <a:pt x="1211948" y="2008175"/>
                </a:lnTo>
                <a:lnTo>
                  <a:pt x="1201444" y="2010376"/>
                </a:lnTo>
                <a:lnTo>
                  <a:pt x="1191907" y="2012161"/>
                </a:lnTo>
                <a:lnTo>
                  <a:pt x="1182063" y="2013758"/>
                </a:lnTo>
                <a:lnTo>
                  <a:pt x="1170642" y="2015397"/>
                </a:lnTo>
                <a:lnTo>
                  <a:pt x="1156370" y="2017306"/>
                </a:lnTo>
                <a:lnTo>
                  <a:pt x="1146009" y="2018664"/>
                </a:lnTo>
                <a:lnTo>
                  <a:pt x="1129474" y="2020852"/>
                </a:lnTo>
                <a:lnTo>
                  <a:pt x="1116520" y="2022493"/>
                </a:lnTo>
                <a:lnTo>
                  <a:pt x="1105856" y="2023696"/>
                </a:lnTo>
                <a:lnTo>
                  <a:pt x="1096194" y="2024573"/>
                </a:lnTo>
                <a:lnTo>
                  <a:pt x="1086244" y="2025234"/>
                </a:lnTo>
                <a:lnTo>
                  <a:pt x="1074716" y="2025789"/>
                </a:lnTo>
                <a:lnTo>
                  <a:pt x="1060323" y="2026349"/>
                </a:lnTo>
                <a:lnTo>
                  <a:pt x="1049934" y="2026728"/>
                </a:lnTo>
                <a:lnTo>
                  <a:pt x="1033264" y="2027318"/>
                </a:lnTo>
                <a:lnTo>
                  <a:pt x="1020217" y="2027712"/>
                </a:lnTo>
                <a:lnTo>
                  <a:pt x="1009499" y="2027895"/>
                </a:lnTo>
                <a:lnTo>
                  <a:pt x="999817" y="2027852"/>
                </a:lnTo>
                <a:lnTo>
                  <a:pt x="989875" y="2027566"/>
                </a:lnTo>
                <a:lnTo>
                  <a:pt x="978380" y="2027021"/>
                </a:lnTo>
                <a:lnTo>
                  <a:pt x="964038" y="2026203"/>
                </a:lnTo>
                <a:lnTo>
                  <a:pt x="953516" y="2025573"/>
                </a:lnTo>
                <a:lnTo>
                  <a:pt x="936858" y="2024560"/>
                </a:lnTo>
                <a:lnTo>
                  <a:pt x="923821" y="2023705"/>
                </a:lnTo>
                <a:lnTo>
                  <a:pt x="913119" y="2022866"/>
                </a:lnTo>
                <a:lnTo>
                  <a:pt x="903464" y="2021900"/>
                </a:lnTo>
                <a:lnTo>
                  <a:pt x="893571" y="2020667"/>
                </a:lnTo>
                <a:lnTo>
                  <a:pt x="882152" y="2019022"/>
                </a:lnTo>
                <a:lnTo>
                  <a:pt x="867922" y="2016825"/>
                </a:lnTo>
                <a:lnTo>
                  <a:pt x="857669" y="2015209"/>
                </a:lnTo>
                <a:lnTo>
                  <a:pt x="841178" y="2012628"/>
                </a:lnTo>
                <a:lnTo>
                  <a:pt x="828278" y="2010543"/>
                </a:lnTo>
                <a:lnTo>
                  <a:pt x="817700" y="2008692"/>
                </a:lnTo>
                <a:lnTo>
                  <a:pt x="808179" y="2006816"/>
                </a:lnTo>
                <a:lnTo>
                  <a:pt x="798447" y="2004653"/>
                </a:lnTo>
                <a:lnTo>
                  <a:pt x="787238" y="2001944"/>
                </a:lnTo>
                <a:lnTo>
                  <a:pt x="773285" y="1998426"/>
                </a:lnTo>
                <a:lnTo>
                  <a:pt x="763206" y="1995855"/>
                </a:lnTo>
                <a:lnTo>
                  <a:pt x="747011" y="1991718"/>
                </a:lnTo>
                <a:lnTo>
                  <a:pt x="734356" y="1988419"/>
                </a:lnTo>
                <a:lnTo>
                  <a:pt x="724001" y="1985578"/>
                </a:lnTo>
                <a:lnTo>
                  <a:pt x="714708" y="1982814"/>
                </a:lnTo>
                <a:lnTo>
                  <a:pt x="705238" y="1979746"/>
                </a:lnTo>
                <a:lnTo>
                  <a:pt x="694352" y="1975993"/>
                </a:lnTo>
                <a:lnTo>
                  <a:pt x="680813" y="1971174"/>
                </a:lnTo>
                <a:lnTo>
                  <a:pt x="670928" y="1967622"/>
                </a:lnTo>
                <a:lnTo>
                  <a:pt x="655238" y="1961955"/>
                </a:lnTo>
                <a:lnTo>
                  <a:pt x="642973" y="1957456"/>
                </a:lnTo>
                <a:lnTo>
                  <a:pt x="632940" y="1953630"/>
                </a:lnTo>
                <a:lnTo>
                  <a:pt x="623947" y="1949979"/>
                </a:lnTo>
                <a:lnTo>
                  <a:pt x="614800" y="1946004"/>
                </a:lnTo>
                <a:lnTo>
                  <a:pt x="604307" y="1941209"/>
                </a:lnTo>
                <a:lnTo>
                  <a:pt x="591276" y="1935097"/>
                </a:lnTo>
                <a:lnTo>
                  <a:pt x="581875" y="1930653"/>
                </a:lnTo>
                <a:lnTo>
                  <a:pt x="566763" y="1923539"/>
                </a:lnTo>
                <a:lnTo>
                  <a:pt x="554962" y="1917907"/>
                </a:lnTo>
                <a:lnTo>
                  <a:pt x="545330" y="1913151"/>
                </a:lnTo>
                <a:lnTo>
                  <a:pt x="536723" y="1908669"/>
                </a:lnTo>
                <a:lnTo>
                  <a:pt x="527999" y="1903855"/>
                </a:lnTo>
                <a:lnTo>
                  <a:pt x="518015" y="1898105"/>
                </a:lnTo>
                <a:lnTo>
                  <a:pt x="505626" y="1890815"/>
                </a:lnTo>
                <a:lnTo>
                  <a:pt x="496633" y="1885492"/>
                </a:lnTo>
                <a:lnTo>
                  <a:pt x="482272" y="1876965"/>
                </a:lnTo>
                <a:lnTo>
                  <a:pt x="471075" y="1870225"/>
                </a:lnTo>
                <a:lnTo>
                  <a:pt x="461956" y="1864561"/>
                </a:lnTo>
                <a:lnTo>
                  <a:pt x="453831" y="1859262"/>
                </a:lnTo>
                <a:lnTo>
                  <a:pt x="445615" y="1853620"/>
                </a:lnTo>
                <a:lnTo>
                  <a:pt x="436222" y="1846922"/>
                </a:lnTo>
                <a:lnTo>
                  <a:pt x="424568" y="1838460"/>
                </a:lnTo>
                <a:lnTo>
                  <a:pt x="416229" y="1832380"/>
                </a:lnTo>
                <a:lnTo>
                  <a:pt x="402718" y="1822540"/>
                </a:lnTo>
                <a:lnTo>
                  <a:pt x="392188" y="1814779"/>
                </a:lnTo>
                <a:lnTo>
                  <a:pt x="383629" y="1808286"/>
                </a:lnTo>
                <a:lnTo>
                  <a:pt x="376030" y="1802252"/>
                </a:lnTo>
                <a:lnTo>
                  <a:pt x="368382" y="1795868"/>
                </a:lnTo>
                <a:lnTo>
                  <a:pt x="359675" y="1788325"/>
                </a:lnTo>
                <a:lnTo>
                  <a:pt x="348898" y="1778812"/>
                </a:lnTo>
                <a:lnTo>
                  <a:pt x="341109" y="1771903"/>
                </a:lnTo>
                <a:lnTo>
                  <a:pt x="328602" y="1760820"/>
                </a:lnTo>
                <a:lnTo>
                  <a:pt x="318861" y="1752094"/>
                </a:lnTo>
                <a:lnTo>
                  <a:pt x="310958" y="1744819"/>
                </a:lnTo>
                <a:lnTo>
                  <a:pt x="303967" y="1738093"/>
                </a:lnTo>
                <a:lnTo>
                  <a:pt x="296962" y="1731010"/>
                </a:lnTo>
                <a:lnTo>
                  <a:pt x="289017" y="1722666"/>
                </a:lnTo>
                <a:lnTo>
                  <a:pt x="279204" y="1712157"/>
                </a:lnTo>
                <a:lnTo>
                  <a:pt x="272110" y="1704517"/>
                </a:lnTo>
                <a:lnTo>
                  <a:pt x="260725" y="1692275"/>
                </a:lnTo>
                <a:lnTo>
                  <a:pt x="251861" y="1682651"/>
                </a:lnTo>
                <a:lnTo>
                  <a:pt x="244682" y="1674657"/>
                </a:lnTo>
                <a:lnTo>
                  <a:pt x="238354" y="1667301"/>
                </a:lnTo>
                <a:lnTo>
                  <a:pt x="232044" y="1659595"/>
                </a:lnTo>
                <a:lnTo>
                  <a:pt x="224917" y="1650549"/>
                </a:lnTo>
                <a:lnTo>
                  <a:pt x="216139" y="1639174"/>
                </a:lnTo>
                <a:lnTo>
                  <a:pt x="209791" y="1630895"/>
                </a:lnTo>
                <a:lnTo>
                  <a:pt x="199643" y="1617616"/>
                </a:lnTo>
                <a:lnTo>
                  <a:pt x="191747" y="1607189"/>
                </a:lnTo>
                <a:lnTo>
                  <a:pt x="185369" y="1598547"/>
                </a:lnTo>
                <a:lnTo>
                  <a:pt x="179774" y="1590623"/>
                </a:lnTo>
                <a:lnTo>
                  <a:pt x="174228" y="1582349"/>
                </a:lnTo>
                <a:lnTo>
                  <a:pt x="167998" y="1572660"/>
                </a:lnTo>
                <a:lnTo>
                  <a:pt x="160349" y="1560489"/>
                </a:lnTo>
                <a:lnTo>
                  <a:pt x="154825" y="1551634"/>
                </a:lnTo>
                <a:lnTo>
                  <a:pt x="145972" y="1537471"/>
                </a:lnTo>
                <a:lnTo>
                  <a:pt x="139097" y="1526348"/>
                </a:lnTo>
                <a:lnTo>
                  <a:pt x="133569" y="1517138"/>
                </a:lnTo>
                <a:lnTo>
                  <a:pt x="128754" y="1508713"/>
                </a:lnTo>
                <a:lnTo>
                  <a:pt x="124020" y="1499945"/>
                </a:lnTo>
                <a:lnTo>
                  <a:pt x="118732" y="1489705"/>
                </a:lnTo>
                <a:lnTo>
                  <a:pt x="112259" y="1476866"/>
                </a:lnTo>
                <a:lnTo>
                  <a:pt x="107594" y="1467547"/>
                </a:lnTo>
                <a:lnTo>
                  <a:pt x="100103" y="1452615"/>
                </a:lnTo>
                <a:lnTo>
                  <a:pt x="94305" y="1440898"/>
                </a:lnTo>
                <a:lnTo>
                  <a:pt x="89673" y="1431213"/>
                </a:lnTo>
                <a:lnTo>
                  <a:pt x="85683" y="1422374"/>
                </a:lnTo>
                <a:lnTo>
                  <a:pt x="81807" y="1413196"/>
                </a:lnTo>
                <a:lnTo>
                  <a:pt x="77519" y="1402493"/>
                </a:lnTo>
                <a:lnTo>
                  <a:pt x="72293" y="1389080"/>
                </a:lnTo>
                <a:lnTo>
                  <a:pt x="68554" y="1379409"/>
                </a:lnTo>
                <a:lnTo>
                  <a:pt x="62548" y="1363813"/>
                </a:lnTo>
                <a:lnTo>
                  <a:pt x="57908" y="1351584"/>
                </a:lnTo>
                <a:lnTo>
                  <a:pt x="54227" y="1341494"/>
                </a:lnTo>
                <a:lnTo>
                  <a:pt x="51099" y="1332313"/>
                </a:lnTo>
                <a:lnTo>
                  <a:pt x="48117" y="1322814"/>
                </a:lnTo>
                <a:lnTo>
                  <a:pt x="44874" y="1311765"/>
                </a:lnTo>
                <a:lnTo>
                  <a:pt x="40965" y="1297939"/>
                </a:lnTo>
                <a:lnTo>
                  <a:pt x="38138" y="1287830"/>
                </a:lnTo>
                <a:lnTo>
                  <a:pt x="33619" y="1271782"/>
                </a:lnTo>
                <a:lnTo>
                  <a:pt x="30150" y="1259194"/>
                </a:lnTo>
                <a:lnTo>
                  <a:pt x="27439" y="1248809"/>
                </a:lnTo>
                <a:lnTo>
                  <a:pt x="25195" y="1239368"/>
                </a:lnTo>
                <a:lnTo>
                  <a:pt x="23126" y="1229612"/>
                </a:lnTo>
                <a:lnTo>
                  <a:pt x="20939" y="1218284"/>
                </a:lnTo>
                <a:lnTo>
                  <a:pt x="18345" y="1204124"/>
                </a:lnTo>
                <a:lnTo>
                  <a:pt x="16484" y="1193824"/>
                </a:lnTo>
                <a:lnTo>
                  <a:pt x="13539" y="1177419"/>
                </a:lnTo>
                <a:lnTo>
                  <a:pt x="11324" y="1164560"/>
                </a:lnTo>
                <a:lnTo>
                  <a:pt x="9658" y="1153968"/>
                </a:lnTo>
                <a:lnTo>
                  <a:pt x="8358" y="1144363"/>
                </a:lnTo>
                <a:lnTo>
                  <a:pt x="7245" y="1134464"/>
                </a:lnTo>
                <a:lnTo>
                  <a:pt x="6136" y="1122992"/>
                </a:lnTo>
                <a:lnTo>
                  <a:pt x="4851" y="1108667"/>
                </a:lnTo>
                <a:lnTo>
                  <a:pt x="3924" y="1098219"/>
                </a:lnTo>
                <a:lnTo>
                  <a:pt x="2653" y="1082205"/>
                </a:lnTo>
                <a:lnTo>
                  <a:pt x="2027" y="1070317"/>
                </a:lnTo>
                <a:lnTo>
                  <a:pt x="1805" y="1060464"/>
                </a:lnTo>
                <a:lnTo>
                  <a:pt x="1745" y="1050554"/>
                </a:lnTo>
                <a:lnTo>
                  <a:pt x="1605" y="1038498"/>
                </a:lnTo>
                <a:lnTo>
                  <a:pt x="1155" y="1022527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8" name="object 1998"/>
          <p:cNvSpPr/>
          <p:nvPr/>
        </p:nvSpPr>
        <p:spPr>
          <a:xfrm>
            <a:off x="1190600" y="2564843"/>
            <a:ext cx="37096" cy="180517"/>
          </a:xfrm>
          <a:custGeom>
            <a:avLst/>
            <a:gdLst/>
            <a:ahLst/>
            <a:cxnLst/>
            <a:rect l="l" t="t" r="r" b="b"/>
            <a:pathLst>
              <a:path w="37096" h="180517">
                <a:moveTo>
                  <a:pt x="37096" y="180517"/>
                </a:moveTo>
                <a:lnTo>
                  <a:pt x="35483" y="175907"/>
                </a:lnTo>
                <a:lnTo>
                  <a:pt x="34328" y="171069"/>
                </a:lnTo>
                <a:lnTo>
                  <a:pt x="30141" y="155101"/>
                </a:lnTo>
                <a:lnTo>
                  <a:pt x="26796" y="142920"/>
                </a:lnTo>
                <a:lnTo>
                  <a:pt x="24006" y="132972"/>
                </a:lnTo>
                <a:lnTo>
                  <a:pt x="21483" y="123702"/>
                </a:lnTo>
                <a:lnTo>
                  <a:pt x="18939" y="113557"/>
                </a:lnTo>
                <a:lnTo>
                  <a:pt x="16088" y="100983"/>
                </a:lnTo>
                <a:lnTo>
                  <a:pt x="13017" y="86283"/>
                </a:lnTo>
                <a:lnTo>
                  <a:pt x="9798" y="70127"/>
                </a:lnTo>
                <a:lnTo>
                  <a:pt x="7420" y="57736"/>
                </a:lnTo>
                <a:lnTo>
                  <a:pt x="5645" y="47545"/>
                </a:lnTo>
                <a:lnTo>
                  <a:pt x="4230" y="37991"/>
                </a:lnTo>
                <a:lnTo>
                  <a:pt x="2935" y="27512"/>
                </a:lnTo>
                <a:lnTo>
                  <a:pt x="1519" y="14542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9" name="object 1999"/>
          <p:cNvSpPr/>
          <p:nvPr/>
        </p:nvSpPr>
        <p:spPr>
          <a:xfrm>
            <a:off x="1185282" y="2375561"/>
            <a:ext cx="5319" cy="189280"/>
          </a:xfrm>
          <a:custGeom>
            <a:avLst/>
            <a:gdLst/>
            <a:ahLst/>
            <a:cxnLst/>
            <a:rect l="l" t="t" r="r" b="b"/>
            <a:pathLst>
              <a:path w="5319" h="189280">
                <a:moveTo>
                  <a:pt x="5319" y="189280"/>
                </a:moveTo>
                <a:lnTo>
                  <a:pt x="4747" y="185940"/>
                </a:lnTo>
                <a:lnTo>
                  <a:pt x="4633" y="182600"/>
                </a:lnTo>
                <a:lnTo>
                  <a:pt x="3633" y="165921"/>
                </a:lnTo>
                <a:lnTo>
                  <a:pt x="2708" y="152973"/>
                </a:lnTo>
                <a:lnTo>
                  <a:pt x="1883" y="142377"/>
                </a:lnTo>
                <a:lnTo>
                  <a:pt x="1179" y="132754"/>
                </a:lnTo>
                <a:lnTo>
                  <a:pt x="622" y="122725"/>
                </a:lnTo>
                <a:lnTo>
                  <a:pt x="235" y="110910"/>
                </a:lnTo>
                <a:lnTo>
                  <a:pt x="41" y="95931"/>
                </a:lnTo>
                <a:lnTo>
                  <a:pt x="23" y="88709"/>
                </a:lnTo>
                <a:lnTo>
                  <a:pt x="0" y="72202"/>
                </a:lnTo>
                <a:lnTo>
                  <a:pt x="75" y="59510"/>
                </a:lnTo>
                <a:lnTo>
                  <a:pt x="320" y="49108"/>
                </a:lnTo>
                <a:lnTo>
                  <a:pt x="804" y="39471"/>
                </a:lnTo>
                <a:lnTo>
                  <a:pt x="1599" y="29073"/>
                </a:lnTo>
                <a:lnTo>
                  <a:pt x="2775" y="16389"/>
                </a:lnTo>
                <a:lnTo>
                  <a:pt x="4392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0" name="object 2000"/>
          <p:cNvSpPr/>
          <p:nvPr/>
        </p:nvSpPr>
        <p:spPr>
          <a:xfrm>
            <a:off x="1188869" y="1510184"/>
            <a:ext cx="1908133" cy="1908283"/>
          </a:xfrm>
          <a:custGeom>
            <a:avLst/>
            <a:gdLst/>
            <a:ahLst/>
            <a:cxnLst/>
            <a:rect l="l" t="t" r="r" b="b"/>
            <a:pathLst>
              <a:path w="1908133" h="1908283">
                <a:moveTo>
                  <a:pt x="11292" y="1099813"/>
                </a:moveTo>
                <a:lnTo>
                  <a:pt x="9223" y="1084662"/>
                </a:lnTo>
                <a:lnTo>
                  <a:pt x="7724" y="1074189"/>
                </a:lnTo>
                <a:lnTo>
                  <a:pt x="6398" y="1064322"/>
                </a:lnTo>
                <a:lnTo>
                  <a:pt x="4851" y="1050988"/>
                </a:lnTo>
                <a:lnTo>
                  <a:pt x="4269" y="1045559"/>
                </a:lnTo>
                <a:lnTo>
                  <a:pt x="3063" y="1031961"/>
                </a:lnTo>
                <a:lnTo>
                  <a:pt x="2532" y="1021895"/>
                </a:lnTo>
                <a:lnTo>
                  <a:pt x="1958" y="1011345"/>
                </a:lnTo>
                <a:lnTo>
                  <a:pt x="1052" y="997841"/>
                </a:lnTo>
                <a:lnTo>
                  <a:pt x="509" y="987533"/>
                </a:lnTo>
                <a:lnTo>
                  <a:pt x="231" y="979087"/>
                </a:lnTo>
                <a:lnTo>
                  <a:pt x="0" y="965368"/>
                </a:lnTo>
                <a:lnTo>
                  <a:pt x="114" y="955262"/>
                </a:lnTo>
                <a:lnTo>
                  <a:pt x="231" y="944873"/>
                </a:lnTo>
                <a:lnTo>
                  <a:pt x="289" y="931307"/>
                </a:lnTo>
                <a:lnTo>
                  <a:pt x="481" y="921015"/>
                </a:lnTo>
                <a:lnTo>
                  <a:pt x="815" y="912501"/>
                </a:lnTo>
                <a:lnTo>
                  <a:pt x="1554" y="898781"/>
                </a:lnTo>
                <a:lnTo>
                  <a:pt x="2347" y="888740"/>
                </a:lnTo>
                <a:lnTo>
                  <a:pt x="3228" y="878173"/>
                </a:lnTo>
                <a:lnTo>
                  <a:pt x="4243" y="864697"/>
                </a:lnTo>
                <a:lnTo>
                  <a:pt x="5132" y="854397"/>
                </a:lnTo>
                <a:lnTo>
                  <a:pt x="5996" y="846143"/>
                </a:lnTo>
                <a:lnTo>
                  <a:pt x="7698" y="832505"/>
                </a:lnTo>
                <a:lnTo>
                  <a:pt x="9232" y="822537"/>
                </a:lnTo>
                <a:lnTo>
                  <a:pt x="10835" y="812158"/>
                </a:lnTo>
                <a:lnTo>
                  <a:pt x="12773" y="798814"/>
                </a:lnTo>
                <a:lnTo>
                  <a:pt x="14379" y="788645"/>
                </a:lnTo>
                <a:lnTo>
                  <a:pt x="15902" y="780370"/>
                </a:lnTo>
                <a:lnTo>
                  <a:pt x="18531" y="766891"/>
                </a:lnTo>
                <a:lnTo>
                  <a:pt x="20744" y="757041"/>
                </a:lnTo>
                <a:lnTo>
                  <a:pt x="23040" y="746842"/>
                </a:lnTo>
                <a:lnTo>
                  <a:pt x="25881" y="733648"/>
                </a:lnTo>
                <a:lnTo>
                  <a:pt x="28193" y="723634"/>
                </a:lnTo>
                <a:lnTo>
                  <a:pt x="30304" y="715283"/>
                </a:lnTo>
                <a:lnTo>
                  <a:pt x="33886" y="702000"/>
                </a:lnTo>
                <a:lnTo>
                  <a:pt x="36743" y="692351"/>
                </a:lnTo>
                <a:lnTo>
                  <a:pt x="39867" y="681983"/>
                </a:lnTo>
                <a:lnTo>
                  <a:pt x="43604" y="669058"/>
                </a:lnTo>
                <a:lnTo>
                  <a:pt x="46627" y="659197"/>
                </a:lnTo>
                <a:lnTo>
                  <a:pt x="49189" y="651452"/>
                </a:lnTo>
                <a:lnTo>
                  <a:pt x="53683" y="638496"/>
                </a:lnTo>
                <a:lnTo>
                  <a:pt x="57169" y="629151"/>
                </a:lnTo>
                <a:lnTo>
                  <a:pt x="60949" y="619080"/>
                </a:lnTo>
                <a:lnTo>
                  <a:pt x="65626" y="606415"/>
                </a:lnTo>
                <a:lnTo>
                  <a:pt x="69316" y="596834"/>
                </a:lnTo>
                <a:lnTo>
                  <a:pt x="72468" y="589134"/>
                </a:lnTo>
                <a:lnTo>
                  <a:pt x="77862" y="576462"/>
                </a:lnTo>
                <a:lnTo>
                  <a:pt x="82013" y="567409"/>
                </a:lnTo>
                <a:lnTo>
                  <a:pt x="86629" y="557333"/>
                </a:lnTo>
                <a:lnTo>
                  <a:pt x="92151" y="545127"/>
                </a:lnTo>
                <a:lnTo>
                  <a:pt x="96452" y="535849"/>
                </a:lnTo>
                <a:lnTo>
                  <a:pt x="100116" y="528428"/>
                </a:lnTo>
                <a:lnTo>
                  <a:pt x="106348" y="516266"/>
                </a:lnTo>
                <a:lnTo>
                  <a:pt x="111147" y="507508"/>
                </a:lnTo>
                <a:lnTo>
                  <a:pt x="116474" y="497782"/>
                </a:lnTo>
                <a:lnTo>
                  <a:pt x="122818" y="485988"/>
                </a:lnTo>
                <a:lnTo>
                  <a:pt x="127794" y="476972"/>
                </a:lnTo>
                <a:lnTo>
                  <a:pt x="131904" y="469906"/>
                </a:lnTo>
                <a:lnTo>
                  <a:pt x="139002" y="458128"/>
                </a:lnTo>
                <a:lnTo>
                  <a:pt x="144358" y="449722"/>
                </a:lnTo>
                <a:lnTo>
                  <a:pt x="150345" y="440404"/>
                </a:lnTo>
                <a:lnTo>
                  <a:pt x="157483" y="429074"/>
                </a:lnTo>
                <a:lnTo>
                  <a:pt x="163091" y="420429"/>
                </a:lnTo>
                <a:lnTo>
                  <a:pt x="167617" y="413797"/>
                </a:lnTo>
                <a:lnTo>
                  <a:pt x="175552" y="402493"/>
                </a:lnTo>
                <a:lnTo>
                  <a:pt x="181472" y="394507"/>
                </a:lnTo>
                <a:lnTo>
                  <a:pt x="188356" y="385337"/>
                </a:lnTo>
                <a:lnTo>
                  <a:pt x="196229" y="374535"/>
                </a:lnTo>
                <a:lnTo>
                  <a:pt x="202448" y="366285"/>
                </a:lnTo>
                <a:lnTo>
                  <a:pt x="207253" y="360229"/>
                </a:lnTo>
                <a:lnTo>
                  <a:pt x="215985" y="349557"/>
                </a:lnTo>
                <a:lnTo>
                  <a:pt x="222457" y="341995"/>
                </a:lnTo>
                <a:lnTo>
                  <a:pt x="229948" y="333279"/>
                </a:lnTo>
                <a:lnTo>
                  <a:pt x="238581" y="323044"/>
                </a:lnTo>
                <a:lnTo>
                  <a:pt x="245458" y="315236"/>
                </a:lnTo>
                <a:lnTo>
                  <a:pt x="250560" y="309657"/>
                </a:lnTo>
                <a:lnTo>
                  <a:pt x="259939" y="299565"/>
                </a:lnTo>
                <a:lnTo>
                  <a:pt x="266854" y="292526"/>
                </a:lnTo>
                <a:lnTo>
                  <a:pt x="275211" y="284080"/>
                </a:lnTo>
                <a:lnTo>
                  <a:pt x="284488" y="274542"/>
                </a:lnTo>
                <a:lnTo>
                  <a:pt x="291914" y="267152"/>
                </a:lnTo>
                <a:lnTo>
                  <a:pt x="297220" y="262083"/>
                </a:lnTo>
                <a:lnTo>
                  <a:pt x="307303" y="252704"/>
                </a:lnTo>
                <a:lnTo>
                  <a:pt x="314724" y="246183"/>
                </a:lnTo>
                <a:lnTo>
                  <a:pt x="323712" y="238347"/>
                </a:lnTo>
                <a:lnTo>
                  <a:pt x="333606" y="229397"/>
                </a:lnTo>
                <a:lnTo>
                  <a:pt x="341527" y="222555"/>
                </a:lnTo>
                <a:lnTo>
                  <a:pt x="347106" y="217963"/>
                </a:lnTo>
                <a:lnTo>
                  <a:pt x="357824" y="209331"/>
                </a:lnTo>
                <a:lnTo>
                  <a:pt x="365650" y="203323"/>
                </a:lnTo>
                <a:lnTo>
                  <a:pt x="375325" y="195954"/>
                </a:lnTo>
                <a:lnTo>
                  <a:pt x="385770" y="187832"/>
                </a:lnTo>
                <a:lnTo>
                  <a:pt x="394062" y="181556"/>
                </a:lnTo>
                <a:lnTo>
                  <a:pt x="399861" y="177412"/>
                </a:lnTo>
                <a:lnTo>
                  <a:pt x="411240" y="169540"/>
                </a:lnTo>
                <a:lnTo>
                  <a:pt x="419476" y="164098"/>
                </a:lnTo>
                <a:lnTo>
                  <a:pt x="429821" y="157245"/>
                </a:lnTo>
                <a:lnTo>
                  <a:pt x="440817" y="149916"/>
                </a:lnTo>
                <a:lnTo>
                  <a:pt x="449561" y="144250"/>
                </a:lnTo>
                <a:lnTo>
                  <a:pt x="455386" y="140658"/>
                </a:lnTo>
                <a:lnTo>
                  <a:pt x="467290" y="133539"/>
                </a:lnTo>
                <a:lnTo>
                  <a:pt x="475863" y="128678"/>
                </a:lnTo>
                <a:lnTo>
                  <a:pt x="486958" y="122459"/>
                </a:lnTo>
                <a:lnTo>
                  <a:pt x="498454" y="115933"/>
                </a:lnTo>
                <a:lnTo>
                  <a:pt x="507791" y="110833"/>
                </a:lnTo>
                <a:lnTo>
                  <a:pt x="513336" y="107943"/>
                </a:lnTo>
                <a:lnTo>
                  <a:pt x="525736" y="101644"/>
                </a:lnTo>
                <a:lnTo>
                  <a:pt x="534644" y="97369"/>
                </a:lnTo>
                <a:lnTo>
                  <a:pt x="546280" y="91814"/>
                </a:lnTo>
                <a:lnTo>
                  <a:pt x="558235" y="86059"/>
                </a:lnTo>
                <a:lnTo>
                  <a:pt x="568077" y="81585"/>
                </a:lnTo>
                <a:lnTo>
                  <a:pt x="573470" y="79254"/>
                </a:lnTo>
                <a:lnTo>
                  <a:pt x="586311" y="73774"/>
                </a:lnTo>
                <a:lnTo>
                  <a:pt x="595481" y="70144"/>
                </a:lnTo>
                <a:lnTo>
                  <a:pt x="607684" y="65436"/>
                </a:lnTo>
                <a:lnTo>
                  <a:pt x="619995" y="60472"/>
                </a:lnTo>
                <a:lnTo>
                  <a:pt x="630165" y="56680"/>
                </a:lnTo>
                <a:lnTo>
                  <a:pt x="635446" y="54832"/>
                </a:lnTo>
                <a:lnTo>
                  <a:pt x="648635" y="50304"/>
                </a:lnTo>
                <a:lnTo>
                  <a:pt x="658046" y="47322"/>
                </a:lnTo>
                <a:lnTo>
                  <a:pt x="670587" y="43427"/>
                </a:lnTo>
                <a:lnTo>
                  <a:pt x="683133" y="39324"/>
                </a:lnTo>
                <a:lnTo>
                  <a:pt x="693432" y="36239"/>
                </a:lnTo>
                <a:lnTo>
                  <a:pt x="698921" y="34791"/>
                </a:lnTo>
                <a:lnTo>
                  <a:pt x="714264" y="30780"/>
                </a:lnTo>
                <a:lnTo>
                  <a:pt x="725298" y="27946"/>
                </a:lnTo>
                <a:lnTo>
                  <a:pt x="734703" y="25655"/>
                </a:lnTo>
                <a:lnTo>
                  <a:pt x="745159" y="23274"/>
                </a:lnTo>
                <a:lnTo>
                  <a:pt x="759349" y="20169"/>
                </a:lnTo>
                <a:lnTo>
                  <a:pt x="763666" y="19234"/>
                </a:lnTo>
                <a:lnTo>
                  <a:pt x="777357" y="16423"/>
                </a:lnTo>
                <a:lnTo>
                  <a:pt x="787084" y="14841"/>
                </a:lnTo>
                <a:lnTo>
                  <a:pt x="800762" y="12668"/>
                </a:lnTo>
                <a:lnTo>
                  <a:pt x="813731" y="10477"/>
                </a:lnTo>
                <a:lnTo>
                  <a:pt x="824697" y="8787"/>
                </a:lnTo>
                <a:lnTo>
                  <a:pt x="829325" y="8172"/>
                </a:lnTo>
                <a:lnTo>
                  <a:pt x="843288" y="6541"/>
                </a:lnTo>
                <a:lnTo>
                  <a:pt x="853104" y="5574"/>
                </a:lnTo>
                <a:lnTo>
                  <a:pt x="867006" y="4260"/>
                </a:lnTo>
                <a:lnTo>
                  <a:pt x="880029" y="2955"/>
                </a:lnTo>
                <a:lnTo>
                  <a:pt x="891160" y="2108"/>
                </a:lnTo>
                <a:lnTo>
                  <a:pt x="895682" y="1847"/>
                </a:lnTo>
                <a:lnTo>
                  <a:pt x="909720" y="1102"/>
                </a:lnTo>
                <a:lnTo>
                  <a:pt x="919609" y="819"/>
                </a:lnTo>
                <a:lnTo>
                  <a:pt x="933706" y="463"/>
                </a:lnTo>
                <a:lnTo>
                  <a:pt x="946810" y="23"/>
                </a:lnTo>
                <a:lnTo>
                  <a:pt x="958020" y="0"/>
                </a:lnTo>
                <a:lnTo>
                  <a:pt x="962154" y="120"/>
                </a:lnTo>
                <a:lnTo>
                  <a:pt x="978023" y="490"/>
                </a:lnTo>
                <a:lnTo>
                  <a:pt x="989417" y="784"/>
                </a:lnTo>
                <a:lnTo>
                  <a:pt x="999084" y="1150"/>
                </a:lnTo>
                <a:lnTo>
                  <a:pt x="1009770" y="1736"/>
                </a:lnTo>
                <a:lnTo>
                  <a:pt x="1024224" y="2690"/>
                </a:lnTo>
                <a:lnTo>
                  <a:pt x="1028740" y="3003"/>
                </a:lnTo>
                <a:lnTo>
                  <a:pt x="1042801" y="4098"/>
                </a:lnTo>
                <a:lnTo>
                  <a:pt x="1052615" y="5239"/>
                </a:lnTo>
                <a:lnTo>
                  <a:pt x="1066300" y="6911"/>
                </a:lnTo>
                <a:lnTo>
                  <a:pt x="1067335" y="7029"/>
                </a:lnTo>
                <a:lnTo>
                  <a:pt x="1080257" y="8396"/>
                </a:lnTo>
                <a:lnTo>
                  <a:pt x="1091538" y="9929"/>
                </a:lnTo>
                <a:lnTo>
                  <a:pt x="1094869" y="10483"/>
                </a:lnTo>
                <a:lnTo>
                  <a:pt x="1110501" y="13066"/>
                </a:lnTo>
                <a:lnTo>
                  <a:pt x="1121753" y="14897"/>
                </a:lnTo>
                <a:lnTo>
                  <a:pt x="1131279" y="16545"/>
                </a:lnTo>
                <a:lnTo>
                  <a:pt x="1141729" y="18578"/>
                </a:lnTo>
                <a:lnTo>
                  <a:pt x="1155755" y="21563"/>
                </a:lnTo>
                <a:lnTo>
                  <a:pt x="1160414" y="22587"/>
                </a:lnTo>
                <a:lnTo>
                  <a:pt x="1175851" y="26088"/>
                </a:lnTo>
                <a:lnTo>
                  <a:pt x="1186924" y="28735"/>
                </a:lnTo>
                <a:lnTo>
                  <a:pt x="1196297" y="31178"/>
                </a:lnTo>
                <a:lnTo>
                  <a:pt x="1206636" y="34068"/>
                </a:lnTo>
                <a:lnTo>
                  <a:pt x="1220605" y="38056"/>
                </a:lnTo>
                <a:lnTo>
                  <a:pt x="1224930" y="39287"/>
                </a:lnTo>
                <a:lnTo>
                  <a:pt x="1238484" y="43295"/>
                </a:lnTo>
                <a:lnTo>
                  <a:pt x="1247791" y="46466"/>
                </a:lnTo>
                <a:lnTo>
                  <a:pt x="1260332" y="50810"/>
                </a:lnTo>
                <a:lnTo>
                  <a:pt x="1262369" y="51492"/>
                </a:lnTo>
                <a:lnTo>
                  <a:pt x="1274604" y="55477"/>
                </a:lnTo>
                <a:lnTo>
                  <a:pt x="1285397" y="59332"/>
                </a:lnTo>
                <a:lnTo>
                  <a:pt x="1288049" y="60369"/>
                </a:lnTo>
                <a:lnTo>
                  <a:pt x="1302795" y="66131"/>
                </a:lnTo>
                <a:lnTo>
                  <a:pt x="1313400" y="70258"/>
                </a:lnTo>
                <a:lnTo>
                  <a:pt x="1322342" y="73848"/>
                </a:lnTo>
                <a:lnTo>
                  <a:pt x="1332100" y="78001"/>
                </a:lnTo>
                <a:lnTo>
                  <a:pt x="1345152" y="83815"/>
                </a:lnTo>
                <a:lnTo>
                  <a:pt x="1349580" y="85820"/>
                </a:lnTo>
                <a:lnTo>
                  <a:pt x="1363953" y="92464"/>
                </a:lnTo>
                <a:lnTo>
                  <a:pt x="1374231" y="97373"/>
                </a:lnTo>
                <a:lnTo>
                  <a:pt x="1382888" y="101723"/>
                </a:lnTo>
                <a:lnTo>
                  <a:pt x="1392399" y="106690"/>
                </a:lnTo>
                <a:lnTo>
                  <a:pt x="1405241" y="113451"/>
                </a:lnTo>
                <a:lnTo>
                  <a:pt x="1409245" y="115551"/>
                </a:lnTo>
                <a:lnTo>
                  <a:pt x="1421648" y="122382"/>
                </a:lnTo>
                <a:lnTo>
                  <a:pt x="1430061" y="127396"/>
                </a:lnTo>
                <a:lnTo>
                  <a:pt x="1441021" y="133994"/>
                </a:lnTo>
                <a:lnTo>
                  <a:pt x="1443928" y="135705"/>
                </a:lnTo>
                <a:lnTo>
                  <a:pt x="1455005" y="142088"/>
                </a:lnTo>
                <a:lnTo>
                  <a:pt x="1465044" y="148366"/>
                </a:lnTo>
                <a:lnTo>
                  <a:pt x="1466623" y="149409"/>
                </a:lnTo>
                <a:lnTo>
                  <a:pt x="1479787" y="158090"/>
                </a:lnTo>
                <a:lnTo>
                  <a:pt x="1489272" y="164325"/>
                </a:lnTo>
                <a:lnTo>
                  <a:pt x="1497267" y="169700"/>
                </a:lnTo>
                <a:lnTo>
                  <a:pt x="1505964" y="175804"/>
                </a:lnTo>
                <a:lnTo>
                  <a:pt x="1517554" y="184224"/>
                </a:lnTo>
                <a:lnTo>
                  <a:pt x="1521449" y="187090"/>
                </a:lnTo>
                <a:lnTo>
                  <a:pt x="1534140" y="196551"/>
                </a:lnTo>
                <a:lnTo>
                  <a:pt x="1543178" y="203460"/>
                </a:lnTo>
                <a:lnTo>
                  <a:pt x="1550725" y="209480"/>
                </a:lnTo>
                <a:lnTo>
                  <a:pt x="1558944" y="216276"/>
                </a:lnTo>
                <a:lnTo>
                  <a:pt x="1569996" y="225511"/>
                </a:lnTo>
                <a:lnTo>
                  <a:pt x="1573646" y="228555"/>
                </a:lnTo>
                <a:lnTo>
                  <a:pt x="1584377" y="237772"/>
                </a:lnTo>
                <a:lnTo>
                  <a:pt x="1591560" y="244413"/>
                </a:lnTo>
                <a:lnTo>
                  <a:pt x="1600634" y="252935"/>
                </a:lnTo>
                <a:lnTo>
                  <a:pt x="1603936" y="255974"/>
                </a:lnTo>
                <a:lnTo>
                  <a:pt x="1613307" y="264389"/>
                </a:lnTo>
                <a:lnTo>
                  <a:pt x="1621912" y="272682"/>
                </a:lnTo>
                <a:lnTo>
                  <a:pt x="1622821" y="273602"/>
                </a:lnTo>
                <a:lnTo>
                  <a:pt x="1633900" y="284834"/>
                </a:lnTo>
                <a:lnTo>
                  <a:pt x="1641873" y="292892"/>
                </a:lnTo>
                <a:lnTo>
                  <a:pt x="1648553" y="299791"/>
                </a:lnTo>
                <a:lnTo>
                  <a:pt x="1655752" y="307545"/>
                </a:lnTo>
                <a:lnTo>
                  <a:pt x="1665283" y="318169"/>
                </a:lnTo>
                <a:lnTo>
                  <a:pt x="1668566" y="321875"/>
                </a:lnTo>
                <a:lnTo>
                  <a:pt x="1679053" y="333759"/>
                </a:lnTo>
                <a:lnTo>
                  <a:pt x="1686516" y="342364"/>
                </a:lnTo>
                <a:lnTo>
                  <a:pt x="1692704" y="349811"/>
                </a:lnTo>
                <a:lnTo>
                  <a:pt x="1699365" y="358223"/>
                </a:lnTo>
                <a:lnTo>
                  <a:pt x="1708250" y="369724"/>
                </a:lnTo>
                <a:lnTo>
                  <a:pt x="1710959" y="373246"/>
                </a:lnTo>
                <a:lnTo>
                  <a:pt x="1720527" y="385837"/>
                </a:lnTo>
                <a:lnTo>
                  <a:pt x="1727308" y="394974"/>
                </a:lnTo>
                <a:lnTo>
                  <a:pt x="1732915" y="402855"/>
                </a:lnTo>
                <a:lnTo>
                  <a:pt x="1738957" y="411676"/>
                </a:lnTo>
                <a:lnTo>
                  <a:pt x="1747048" y="423633"/>
                </a:lnTo>
                <a:lnTo>
                  <a:pt x="1749668" y="427501"/>
                </a:lnTo>
                <a:lnTo>
                  <a:pt x="1757492" y="439367"/>
                </a:lnTo>
                <a:lnTo>
                  <a:pt x="1762577" y="447717"/>
                </a:lnTo>
                <a:lnTo>
                  <a:pt x="1768814" y="458277"/>
                </a:lnTo>
                <a:lnTo>
                  <a:pt x="1771436" y="462642"/>
                </a:lnTo>
                <a:lnTo>
                  <a:pt x="1778116" y="473360"/>
                </a:lnTo>
                <a:lnTo>
                  <a:pt x="1778459" y="473246"/>
                </a:lnTo>
                <a:lnTo>
                  <a:pt x="1784454" y="484181"/>
                </a:lnTo>
                <a:lnTo>
                  <a:pt x="1792009" y="498087"/>
                </a:lnTo>
                <a:lnTo>
                  <a:pt x="1797479" y="508077"/>
                </a:lnTo>
                <a:lnTo>
                  <a:pt x="1802043" y="516598"/>
                </a:lnTo>
                <a:lnTo>
                  <a:pt x="1806881" y="526096"/>
                </a:lnTo>
                <a:lnTo>
                  <a:pt x="1813173" y="539021"/>
                </a:lnTo>
                <a:lnTo>
                  <a:pt x="1815213" y="543287"/>
                </a:lnTo>
                <a:lnTo>
                  <a:pt x="1822017" y="557629"/>
                </a:lnTo>
                <a:lnTo>
                  <a:pt x="1826819" y="567972"/>
                </a:lnTo>
                <a:lnTo>
                  <a:pt x="1830705" y="576841"/>
                </a:lnTo>
                <a:lnTo>
                  <a:pt x="1834759" y="586759"/>
                </a:lnTo>
                <a:lnTo>
                  <a:pt x="1840066" y="600252"/>
                </a:lnTo>
                <a:lnTo>
                  <a:pt x="1841705" y="604450"/>
                </a:lnTo>
                <a:lnTo>
                  <a:pt x="1847484" y="619175"/>
                </a:lnTo>
                <a:lnTo>
                  <a:pt x="1851507" y="629809"/>
                </a:lnTo>
                <a:lnTo>
                  <a:pt x="1854722" y="638916"/>
                </a:lnTo>
                <a:lnTo>
                  <a:pt x="1858075" y="649062"/>
                </a:lnTo>
                <a:lnTo>
                  <a:pt x="1862512" y="662811"/>
                </a:lnTo>
                <a:lnTo>
                  <a:pt x="1863943" y="667239"/>
                </a:lnTo>
                <a:lnTo>
                  <a:pt x="1868258" y="680872"/>
                </a:lnTo>
                <a:lnTo>
                  <a:pt x="1870856" y="690358"/>
                </a:lnTo>
                <a:lnTo>
                  <a:pt x="1873941" y="702059"/>
                </a:lnTo>
                <a:lnTo>
                  <a:pt x="1875462" y="707561"/>
                </a:lnTo>
                <a:lnTo>
                  <a:pt x="1878802" y="719423"/>
                </a:lnTo>
                <a:lnTo>
                  <a:pt x="1879145" y="719423"/>
                </a:lnTo>
                <a:lnTo>
                  <a:pt x="1881799" y="731399"/>
                </a:lnTo>
                <a:lnTo>
                  <a:pt x="1885258" y="746902"/>
                </a:lnTo>
                <a:lnTo>
                  <a:pt x="1887774" y="758026"/>
                </a:lnTo>
                <a:lnTo>
                  <a:pt x="1889814" y="767490"/>
                </a:lnTo>
                <a:lnTo>
                  <a:pt x="1891843" y="778014"/>
                </a:lnTo>
                <a:lnTo>
                  <a:pt x="1894329" y="792319"/>
                </a:lnTo>
                <a:lnTo>
                  <a:pt x="1895045" y="796613"/>
                </a:lnTo>
                <a:lnTo>
                  <a:pt x="1897632" y="812255"/>
                </a:lnTo>
                <a:lnTo>
                  <a:pt x="1899346" y="823522"/>
                </a:lnTo>
                <a:lnTo>
                  <a:pt x="1900591" y="833116"/>
                </a:lnTo>
                <a:lnTo>
                  <a:pt x="1901772" y="843734"/>
                </a:lnTo>
                <a:lnTo>
                  <a:pt x="1903295" y="858076"/>
                </a:lnTo>
                <a:lnTo>
                  <a:pt x="1903795" y="862730"/>
                </a:lnTo>
                <a:lnTo>
                  <a:pt x="1905126" y="877020"/>
                </a:lnTo>
                <a:lnTo>
                  <a:pt x="1905677" y="886909"/>
                </a:lnTo>
                <a:lnTo>
                  <a:pt x="1906249" y="899168"/>
                </a:lnTo>
                <a:lnTo>
                  <a:pt x="1906564" y="904665"/>
                </a:lnTo>
                <a:lnTo>
                  <a:pt x="1907377" y="916882"/>
                </a:lnTo>
                <a:lnTo>
                  <a:pt x="1907720" y="916882"/>
                </a:lnTo>
                <a:lnTo>
                  <a:pt x="1907834" y="929201"/>
                </a:lnTo>
                <a:lnTo>
                  <a:pt x="1907986" y="945086"/>
                </a:lnTo>
                <a:lnTo>
                  <a:pt x="1908118" y="956488"/>
                </a:lnTo>
                <a:lnTo>
                  <a:pt x="1908133" y="966162"/>
                </a:lnTo>
                <a:lnTo>
                  <a:pt x="1907936" y="976860"/>
                </a:lnTo>
                <a:lnTo>
                  <a:pt x="1907432" y="991335"/>
                </a:lnTo>
                <a:lnTo>
                  <a:pt x="1906526" y="1011635"/>
                </a:lnTo>
                <a:lnTo>
                  <a:pt x="1905910" y="1023025"/>
                </a:lnTo>
                <a:lnTo>
                  <a:pt x="1905187" y="1032692"/>
                </a:lnTo>
                <a:lnTo>
                  <a:pt x="1904141" y="1043373"/>
                </a:lnTo>
                <a:lnTo>
                  <a:pt x="1902555" y="1057803"/>
                </a:lnTo>
                <a:lnTo>
                  <a:pt x="1900212" y="1077912"/>
                </a:lnTo>
                <a:lnTo>
                  <a:pt x="1898740" y="1089221"/>
                </a:lnTo>
                <a:lnTo>
                  <a:pt x="1897283" y="1098795"/>
                </a:lnTo>
                <a:lnTo>
                  <a:pt x="1895472" y="1109358"/>
                </a:lnTo>
                <a:lnTo>
                  <a:pt x="1892939" y="1123634"/>
                </a:lnTo>
                <a:lnTo>
                  <a:pt x="1892162" y="1128033"/>
                </a:lnTo>
                <a:lnTo>
                  <a:pt x="1889532" y="1142202"/>
                </a:lnTo>
                <a:lnTo>
                  <a:pt x="1887354" y="1151884"/>
                </a:lnTo>
                <a:lnTo>
                  <a:pt x="1884506" y="1163864"/>
                </a:lnTo>
                <a:lnTo>
                  <a:pt x="1883298" y="1169168"/>
                </a:lnTo>
                <a:lnTo>
                  <a:pt x="1880643" y="1181144"/>
                </a:lnTo>
                <a:lnTo>
                  <a:pt x="1880986" y="1181258"/>
                </a:lnTo>
                <a:lnTo>
                  <a:pt x="1877760" y="1193133"/>
                </a:lnTo>
                <a:lnTo>
                  <a:pt x="1873538" y="1208374"/>
                </a:lnTo>
                <a:lnTo>
                  <a:pt x="1870535" y="1219343"/>
                </a:lnTo>
                <a:lnTo>
                  <a:pt x="1867906" y="1228619"/>
                </a:lnTo>
                <a:lnTo>
                  <a:pt x="1864804" y="1238779"/>
                </a:lnTo>
                <a:lnTo>
                  <a:pt x="1860385" y="1252403"/>
                </a:lnTo>
                <a:lnTo>
                  <a:pt x="1853798" y="1271949"/>
                </a:lnTo>
                <a:lnTo>
                  <a:pt x="1850049" y="1282711"/>
                </a:lnTo>
                <a:lnTo>
                  <a:pt x="1846671" y="1291799"/>
                </a:lnTo>
                <a:lnTo>
                  <a:pt x="1842710" y="1301773"/>
                </a:lnTo>
                <a:lnTo>
                  <a:pt x="1837208" y="1315194"/>
                </a:lnTo>
                <a:lnTo>
                  <a:pt x="1829388" y="1333992"/>
                </a:lnTo>
                <a:lnTo>
                  <a:pt x="1824863" y="1344435"/>
                </a:lnTo>
                <a:lnTo>
                  <a:pt x="1820815" y="1353233"/>
                </a:lnTo>
                <a:lnTo>
                  <a:pt x="1816150" y="1362908"/>
                </a:lnTo>
                <a:lnTo>
                  <a:pt x="1809775" y="1375980"/>
                </a:lnTo>
                <a:lnTo>
                  <a:pt x="1807834" y="1379975"/>
                </a:lnTo>
                <a:lnTo>
                  <a:pt x="1801473" y="1392771"/>
                </a:lnTo>
                <a:lnTo>
                  <a:pt x="1796755" y="1401388"/>
                </a:lnTo>
                <a:lnTo>
                  <a:pt x="1790761" y="1412042"/>
                </a:lnTo>
                <a:lnTo>
                  <a:pt x="1788251" y="1416615"/>
                </a:lnTo>
                <a:lnTo>
                  <a:pt x="1782369" y="1427731"/>
                </a:lnTo>
                <a:lnTo>
                  <a:pt x="1776046" y="1438510"/>
                </a:lnTo>
                <a:lnTo>
                  <a:pt x="1767824" y="1451990"/>
                </a:lnTo>
                <a:lnTo>
                  <a:pt x="1761936" y="1461698"/>
                </a:lnTo>
                <a:lnTo>
                  <a:pt x="1756866" y="1469868"/>
                </a:lnTo>
                <a:lnTo>
                  <a:pt x="1751099" y="1478738"/>
                </a:lnTo>
                <a:lnTo>
                  <a:pt x="1743119" y="1490544"/>
                </a:lnTo>
                <a:lnTo>
                  <a:pt x="1740334" y="1494605"/>
                </a:lnTo>
                <a:lnTo>
                  <a:pt x="1731304" y="1507626"/>
                </a:lnTo>
                <a:lnTo>
                  <a:pt x="1724706" y="1516899"/>
                </a:lnTo>
                <a:lnTo>
                  <a:pt x="1718949" y="1524646"/>
                </a:lnTo>
                <a:lnTo>
                  <a:pt x="1712442" y="1533088"/>
                </a:lnTo>
                <a:lnTo>
                  <a:pt x="1703595" y="1544446"/>
                </a:lnTo>
                <a:lnTo>
                  <a:pt x="1700697" y="1548174"/>
                </a:lnTo>
                <a:lnTo>
                  <a:pt x="1691841" y="1559256"/>
                </a:lnTo>
                <a:lnTo>
                  <a:pt x="1685496" y="1566616"/>
                </a:lnTo>
                <a:lnTo>
                  <a:pt x="1677450" y="1575738"/>
                </a:lnTo>
                <a:lnTo>
                  <a:pt x="1674091" y="1579619"/>
                </a:lnTo>
                <a:lnTo>
                  <a:pt x="1666045" y="1589303"/>
                </a:lnTo>
                <a:lnTo>
                  <a:pt x="1657771" y="1598458"/>
                </a:lnTo>
                <a:lnTo>
                  <a:pt x="1657390" y="1598860"/>
                </a:lnTo>
                <a:lnTo>
                  <a:pt x="1646521" y="1610334"/>
                </a:lnTo>
                <a:lnTo>
                  <a:pt x="1638717" y="1618598"/>
                </a:lnTo>
                <a:lnTo>
                  <a:pt x="1632044" y="1625516"/>
                </a:lnTo>
                <a:lnTo>
                  <a:pt x="1624568" y="1632954"/>
                </a:lnTo>
                <a:lnTo>
                  <a:pt x="1614356" y="1642775"/>
                </a:lnTo>
                <a:lnTo>
                  <a:pt x="1610502" y="1646434"/>
                </a:lnTo>
                <a:lnTo>
                  <a:pt x="1599018" y="1657303"/>
                </a:lnTo>
                <a:lnTo>
                  <a:pt x="1590670" y="1665008"/>
                </a:lnTo>
                <a:lnTo>
                  <a:pt x="1583428" y="1671404"/>
                </a:lnTo>
                <a:lnTo>
                  <a:pt x="1575258" y="1678344"/>
                </a:lnTo>
                <a:lnTo>
                  <a:pt x="1564129" y="1687681"/>
                </a:lnTo>
                <a:lnTo>
                  <a:pt x="1560845" y="1690439"/>
                </a:lnTo>
                <a:lnTo>
                  <a:pt x="1549930" y="1699418"/>
                </a:lnTo>
                <a:lnTo>
                  <a:pt x="1542168" y="1705328"/>
                </a:lnTo>
                <a:lnTo>
                  <a:pt x="1532142" y="1712809"/>
                </a:lnTo>
                <a:lnTo>
                  <a:pt x="1528828" y="1715331"/>
                </a:lnTo>
                <a:lnTo>
                  <a:pt x="1518833" y="1723142"/>
                </a:lnTo>
                <a:lnTo>
                  <a:pt x="1509202" y="1730155"/>
                </a:lnTo>
                <a:lnTo>
                  <a:pt x="1507975" y="1731003"/>
                </a:lnTo>
                <a:lnTo>
                  <a:pt x="1494974" y="1739958"/>
                </a:lnTo>
                <a:lnTo>
                  <a:pt x="1485639" y="1746420"/>
                </a:lnTo>
                <a:lnTo>
                  <a:pt x="1477669" y="1751820"/>
                </a:lnTo>
                <a:lnTo>
                  <a:pt x="1468764" y="1757595"/>
                </a:lnTo>
                <a:lnTo>
                  <a:pt x="1456623" y="1765176"/>
                </a:lnTo>
                <a:lnTo>
                  <a:pt x="1452450" y="1767744"/>
                </a:lnTo>
                <a:lnTo>
                  <a:pt x="1438933" y="1775925"/>
                </a:lnTo>
                <a:lnTo>
                  <a:pt x="1429140" y="1781694"/>
                </a:lnTo>
                <a:lnTo>
                  <a:pt x="1420727" y="1786431"/>
                </a:lnTo>
                <a:lnTo>
                  <a:pt x="1411350" y="1791516"/>
                </a:lnTo>
                <a:lnTo>
                  <a:pt x="1398665" y="1798329"/>
                </a:lnTo>
                <a:lnTo>
                  <a:pt x="1394500" y="1800574"/>
                </a:lnTo>
                <a:lnTo>
                  <a:pt x="1381926" y="1807029"/>
                </a:lnTo>
                <a:lnTo>
                  <a:pt x="1373091" y="1811174"/>
                </a:lnTo>
                <a:lnTo>
                  <a:pt x="1361511" y="1816561"/>
                </a:lnTo>
                <a:lnTo>
                  <a:pt x="1358559" y="1817973"/>
                </a:lnTo>
                <a:lnTo>
                  <a:pt x="1346988" y="1823586"/>
                </a:lnTo>
                <a:lnTo>
                  <a:pt x="1336221" y="1828375"/>
                </a:lnTo>
                <a:lnTo>
                  <a:pt x="1319697" y="1835258"/>
                </a:lnTo>
                <a:lnTo>
                  <a:pt x="1309160" y="1839616"/>
                </a:lnTo>
                <a:lnTo>
                  <a:pt x="1300178" y="1843207"/>
                </a:lnTo>
                <a:lnTo>
                  <a:pt x="1290173" y="1847021"/>
                </a:lnTo>
                <a:lnTo>
                  <a:pt x="1276569" y="1852042"/>
                </a:lnTo>
                <a:lnTo>
                  <a:pt x="1272390" y="1853571"/>
                </a:lnTo>
                <a:lnTo>
                  <a:pt x="1259083" y="1858281"/>
                </a:lnTo>
                <a:lnTo>
                  <a:pt x="1249739" y="1861181"/>
                </a:lnTo>
                <a:lnTo>
                  <a:pt x="1237143" y="1864979"/>
                </a:lnTo>
                <a:lnTo>
                  <a:pt x="1234950" y="1865661"/>
                </a:lnTo>
                <a:lnTo>
                  <a:pt x="1222699" y="1869665"/>
                </a:lnTo>
                <a:lnTo>
                  <a:pt x="1211636" y="1872890"/>
                </a:lnTo>
                <a:lnTo>
                  <a:pt x="1193539" y="1877574"/>
                </a:lnTo>
                <a:lnTo>
                  <a:pt x="1182483" y="1880399"/>
                </a:lnTo>
                <a:lnTo>
                  <a:pt x="1173075" y="1882701"/>
                </a:lnTo>
                <a:lnTo>
                  <a:pt x="1162643" y="1885097"/>
                </a:lnTo>
                <a:lnTo>
                  <a:pt x="1148514" y="1888202"/>
                </a:lnTo>
                <a:lnTo>
                  <a:pt x="1144056" y="1889169"/>
                </a:lnTo>
                <a:lnTo>
                  <a:pt x="1130254" y="1891927"/>
                </a:lnTo>
                <a:lnTo>
                  <a:pt x="1120538" y="1893500"/>
                </a:lnTo>
                <a:lnTo>
                  <a:pt x="1107159" y="1895622"/>
                </a:lnTo>
                <a:lnTo>
                  <a:pt x="1105804" y="1895849"/>
                </a:lnTo>
                <a:lnTo>
                  <a:pt x="1092968" y="1898047"/>
                </a:lnTo>
                <a:lnTo>
                  <a:pt x="1081583" y="1899697"/>
                </a:lnTo>
                <a:lnTo>
                  <a:pt x="1078397" y="1900104"/>
                </a:lnTo>
                <a:lnTo>
                  <a:pt x="1064371" y="1901803"/>
                </a:lnTo>
                <a:lnTo>
                  <a:pt x="1054569" y="1902789"/>
                </a:lnTo>
                <a:lnTo>
                  <a:pt x="1040810" y="1904068"/>
                </a:lnTo>
                <a:lnTo>
                  <a:pt x="1040030" y="1904142"/>
                </a:lnTo>
                <a:lnTo>
                  <a:pt x="1027060" y="1905418"/>
                </a:lnTo>
                <a:lnTo>
                  <a:pt x="1015667" y="1906260"/>
                </a:lnTo>
                <a:lnTo>
                  <a:pt x="1012154" y="1906441"/>
                </a:lnTo>
                <a:lnTo>
                  <a:pt x="998071" y="1907183"/>
                </a:lnTo>
                <a:lnTo>
                  <a:pt x="988214" y="1907465"/>
                </a:lnTo>
                <a:lnTo>
                  <a:pt x="974268" y="1907811"/>
                </a:lnTo>
                <a:lnTo>
                  <a:pt x="973787" y="1907825"/>
                </a:lnTo>
                <a:lnTo>
                  <a:pt x="960757" y="1908268"/>
                </a:lnTo>
                <a:lnTo>
                  <a:pt x="949424" y="1908283"/>
                </a:lnTo>
                <a:lnTo>
                  <a:pt x="945568" y="1908168"/>
                </a:lnTo>
                <a:lnTo>
                  <a:pt x="929690" y="1907788"/>
                </a:lnTo>
                <a:lnTo>
                  <a:pt x="918292" y="1907473"/>
                </a:lnTo>
                <a:lnTo>
                  <a:pt x="908624" y="1907090"/>
                </a:lnTo>
                <a:lnTo>
                  <a:pt x="897936" y="1906504"/>
                </a:lnTo>
                <a:lnTo>
                  <a:pt x="883482" y="1905582"/>
                </a:lnTo>
                <a:lnTo>
                  <a:pt x="878982" y="1905285"/>
                </a:lnTo>
                <a:lnTo>
                  <a:pt x="865016" y="1904162"/>
                </a:lnTo>
                <a:lnTo>
                  <a:pt x="855190" y="1902980"/>
                </a:lnTo>
                <a:lnTo>
                  <a:pt x="841301" y="1901259"/>
                </a:lnTo>
                <a:lnTo>
                  <a:pt x="828334" y="1899880"/>
                </a:lnTo>
                <a:lnTo>
                  <a:pt x="817277" y="1898472"/>
                </a:lnTo>
                <a:lnTo>
                  <a:pt x="812853" y="1897805"/>
                </a:lnTo>
                <a:lnTo>
                  <a:pt x="799007" y="1895540"/>
                </a:lnTo>
                <a:lnTo>
                  <a:pt x="789276" y="1893708"/>
                </a:lnTo>
                <a:lnTo>
                  <a:pt x="775756" y="1891125"/>
                </a:lnTo>
                <a:lnTo>
                  <a:pt x="762844" y="1888906"/>
                </a:lnTo>
                <a:lnTo>
                  <a:pt x="752037" y="1886688"/>
                </a:lnTo>
                <a:lnTo>
                  <a:pt x="747422" y="1885600"/>
                </a:lnTo>
                <a:lnTo>
                  <a:pt x="731995" y="1881924"/>
                </a:lnTo>
                <a:lnTo>
                  <a:pt x="720927" y="1879245"/>
                </a:lnTo>
                <a:lnTo>
                  <a:pt x="711562" y="1876859"/>
                </a:lnTo>
                <a:lnTo>
                  <a:pt x="701240" y="1874057"/>
                </a:lnTo>
                <a:lnTo>
                  <a:pt x="687303" y="1870133"/>
                </a:lnTo>
                <a:lnTo>
                  <a:pt x="682919" y="1868887"/>
                </a:lnTo>
                <a:lnTo>
                  <a:pt x="669585" y="1864967"/>
                </a:lnTo>
                <a:lnTo>
                  <a:pt x="660250" y="1861799"/>
                </a:lnTo>
                <a:lnTo>
                  <a:pt x="647664" y="1857483"/>
                </a:lnTo>
                <a:lnTo>
                  <a:pt x="635197" y="1853325"/>
                </a:lnTo>
                <a:lnTo>
                  <a:pt x="624976" y="1849734"/>
                </a:lnTo>
                <a:lnTo>
                  <a:pt x="619787" y="1847805"/>
                </a:lnTo>
                <a:lnTo>
                  <a:pt x="606742" y="1842731"/>
                </a:lnTo>
                <a:lnTo>
                  <a:pt x="597557" y="1838947"/>
                </a:lnTo>
                <a:lnTo>
                  <a:pt x="585688" y="1833988"/>
                </a:lnTo>
                <a:lnTo>
                  <a:pt x="573433" y="1828949"/>
                </a:lnTo>
                <a:lnTo>
                  <a:pt x="563594" y="1824744"/>
                </a:lnTo>
                <a:lnTo>
                  <a:pt x="558269" y="1822354"/>
                </a:lnTo>
                <a:lnTo>
                  <a:pt x="545644" y="1816417"/>
                </a:lnTo>
                <a:lnTo>
                  <a:pt x="536833" y="1812026"/>
                </a:lnTo>
                <a:lnTo>
                  <a:pt x="525312" y="1806213"/>
                </a:lnTo>
                <a:lnTo>
                  <a:pt x="513484" y="1800396"/>
                </a:lnTo>
                <a:lnTo>
                  <a:pt x="503969" y="1795526"/>
                </a:lnTo>
                <a:lnTo>
                  <a:pt x="498591" y="1792624"/>
                </a:lnTo>
                <a:lnTo>
                  <a:pt x="486463" y="1785811"/>
                </a:lnTo>
                <a:lnTo>
                  <a:pt x="477873" y="1780755"/>
                </a:lnTo>
                <a:lnTo>
                  <a:pt x="467248" y="1774425"/>
                </a:lnTo>
                <a:lnTo>
                  <a:pt x="455847" y="1767754"/>
                </a:lnTo>
                <a:lnTo>
                  <a:pt x="446793" y="1762287"/>
                </a:lnTo>
                <a:lnTo>
                  <a:pt x="441213" y="1758753"/>
                </a:lnTo>
                <a:lnTo>
                  <a:pt x="429657" y="1751198"/>
                </a:lnTo>
                <a:lnTo>
                  <a:pt x="421511" y="1745544"/>
                </a:lnTo>
                <a:lnTo>
                  <a:pt x="411380" y="1738484"/>
                </a:lnTo>
                <a:lnTo>
                  <a:pt x="400378" y="1731065"/>
                </a:lnTo>
                <a:lnTo>
                  <a:pt x="391680" y="1724959"/>
                </a:lnTo>
                <a:lnTo>
                  <a:pt x="386387" y="1721085"/>
                </a:lnTo>
                <a:lnTo>
                  <a:pt x="375352" y="1712675"/>
                </a:lnTo>
                <a:lnTo>
                  <a:pt x="367605" y="1706504"/>
                </a:lnTo>
                <a:lnTo>
                  <a:pt x="358040" y="1698847"/>
                </a:lnTo>
                <a:lnTo>
                  <a:pt x="347609" y="1690630"/>
                </a:lnTo>
                <a:lnTo>
                  <a:pt x="339476" y="1684017"/>
                </a:lnTo>
                <a:lnTo>
                  <a:pt x="334317" y="1679619"/>
                </a:lnTo>
                <a:lnTo>
                  <a:pt x="323905" y="1670512"/>
                </a:lnTo>
                <a:lnTo>
                  <a:pt x="316573" y="1663813"/>
                </a:lnTo>
                <a:lnTo>
                  <a:pt x="307812" y="1655768"/>
                </a:lnTo>
                <a:lnTo>
                  <a:pt x="297978" y="1646798"/>
                </a:lnTo>
                <a:lnTo>
                  <a:pt x="290306" y="1639551"/>
                </a:lnTo>
                <a:lnTo>
                  <a:pt x="285473" y="1634801"/>
                </a:lnTo>
                <a:lnTo>
                  <a:pt x="275709" y="1625050"/>
                </a:lnTo>
                <a:lnTo>
                  <a:pt x="268932" y="1617888"/>
                </a:lnTo>
                <a:lnTo>
                  <a:pt x="260581" y="1608994"/>
                </a:lnTo>
                <a:lnTo>
                  <a:pt x="251336" y="1599410"/>
                </a:lnTo>
                <a:lnTo>
                  <a:pt x="244211" y="1591731"/>
                </a:lnTo>
                <a:lnTo>
                  <a:pt x="239384" y="1586299"/>
                </a:lnTo>
                <a:lnTo>
                  <a:pt x="230404" y="1575899"/>
                </a:lnTo>
                <a:lnTo>
                  <a:pt x="224113" y="1568254"/>
                </a:lnTo>
                <a:lnTo>
                  <a:pt x="216689" y="1559236"/>
                </a:lnTo>
                <a:lnTo>
                  <a:pt x="208211" y="1549008"/>
                </a:lnTo>
                <a:lnTo>
                  <a:pt x="201713" y="1541000"/>
                </a:lnTo>
                <a:lnTo>
                  <a:pt x="196992" y="1534915"/>
                </a:lnTo>
                <a:lnTo>
                  <a:pt x="188787" y="1523930"/>
                </a:lnTo>
                <a:lnTo>
                  <a:pt x="183037" y="1515836"/>
                </a:lnTo>
                <a:lnTo>
                  <a:pt x="176380" y="1506467"/>
                </a:lnTo>
                <a:lnTo>
                  <a:pt x="168585" y="1495610"/>
                </a:lnTo>
                <a:lnTo>
                  <a:pt x="162663" y="1487081"/>
                </a:lnTo>
                <a:lnTo>
                  <a:pt x="158409" y="1480674"/>
                </a:lnTo>
                <a:lnTo>
                  <a:pt x="150958" y="1469167"/>
                </a:lnTo>
                <a:lnTo>
                  <a:pt x="145761" y="1460692"/>
                </a:lnTo>
                <a:lnTo>
                  <a:pt x="139969" y="1451171"/>
                </a:lnTo>
                <a:lnTo>
                  <a:pt x="132897" y="1439746"/>
                </a:lnTo>
                <a:lnTo>
                  <a:pt x="127592" y="1430905"/>
                </a:lnTo>
                <a:lnTo>
                  <a:pt x="123611" y="1423866"/>
                </a:lnTo>
                <a:lnTo>
                  <a:pt x="116949" y="1411917"/>
                </a:lnTo>
                <a:lnTo>
                  <a:pt x="112399" y="1403097"/>
                </a:lnTo>
                <a:lnTo>
                  <a:pt x="107253" y="1393107"/>
                </a:lnTo>
                <a:lnTo>
                  <a:pt x="100978" y="1381258"/>
                </a:lnTo>
                <a:lnTo>
                  <a:pt x="96299" y="1372059"/>
                </a:lnTo>
                <a:lnTo>
                  <a:pt x="92852" y="1364888"/>
                </a:lnTo>
                <a:lnTo>
                  <a:pt x="87030" y="1352433"/>
                </a:lnTo>
                <a:lnTo>
                  <a:pt x="83074" y="1343275"/>
                </a:lnTo>
                <a:lnTo>
                  <a:pt x="78805" y="1333214"/>
                </a:lnTo>
                <a:lnTo>
                  <a:pt x="73316" y="1320857"/>
                </a:lnTo>
                <a:lnTo>
                  <a:pt x="69251" y="1311299"/>
                </a:lnTo>
                <a:lnTo>
                  <a:pt x="66245" y="1303839"/>
                </a:lnTo>
                <a:lnTo>
                  <a:pt x="61363" y="1291018"/>
                </a:lnTo>
                <a:lnTo>
                  <a:pt x="58061" y="1281606"/>
                </a:lnTo>
                <a:lnTo>
                  <a:pt x="54383" y="1271238"/>
                </a:lnTo>
                <a:lnTo>
                  <a:pt x="49872" y="1258580"/>
                </a:lnTo>
                <a:lnTo>
                  <a:pt x="46532" y="1248873"/>
                </a:lnTo>
                <a:lnTo>
                  <a:pt x="44007" y="1241050"/>
                </a:lnTo>
                <a:lnTo>
                  <a:pt x="40070" y="1227907"/>
                </a:lnTo>
                <a:lnTo>
                  <a:pt x="37410" y="1218245"/>
                </a:lnTo>
                <a:lnTo>
                  <a:pt x="34571" y="1207865"/>
                </a:lnTo>
                <a:lnTo>
                  <a:pt x="30898" y="1194871"/>
                </a:lnTo>
                <a:lnTo>
                  <a:pt x="28210" y="1184850"/>
                </a:lnTo>
                <a:lnTo>
                  <a:pt x="26278" y="1176877"/>
                </a:lnTo>
                <a:lnTo>
                  <a:pt x="23193" y="1163525"/>
                </a:lnTo>
                <a:lnTo>
                  <a:pt x="21223" y="1153698"/>
                </a:lnTo>
                <a:lnTo>
                  <a:pt x="19128" y="1143247"/>
                </a:lnTo>
                <a:lnTo>
                  <a:pt x="16414" y="1130013"/>
                </a:lnTo>
                <a:lnTo>
                  <a:pt x="14482" y="1119860"/>
                </a:lnTo>
                <a:lnTo>
                  <a:pt x="13019" y="1111561"/>
                </a:lnTo>
                <a:lnTo>
                  <a:pt x="11991" y="1105693"/>
                </a:lnTo>
                <a:lnTo>
                  <a:pt x="11292" y="1099813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1" name="object 2001"/>
          <p:cNvSpPr/>
          <p:nvPr/>
        </p:nvSpPr>
        <p:spPr>
          <a:xfrm>
            <a:off x="1226661" y="2742253"/>
            <a:ext cx="172110" cy="324281"/>
          </a:xfrm>
          <a:custGeom>
            <a:avLst/>
            <a:gdLst/>
            <a:ahLst/>
            <a:cxnLst/>
            <a:rect l="l" t="t" r="r" b="b"/>
            <a:pathLst>
              <a:path w="172110" h="324281">
                <a:moveTo>
                  <a:pt x="172110" y="324281"/>
                </a:moveTo>
                <a:lnTo>
                  <a:pt x="161630" y="311554"/>
                </a:lnTo>
                <a:lnTo>
                  <a:pt x="153659" y="301735"/>
                </a:lnTo>
                <a:lnTo>
                  <a:pt x="147266" y="293564"/>
                </a:lnTo>
                <a:lnTo>
                  <a:pt x="141518" y="285784"/>
                </a:lnTo>
                <a:lnTo>
                  <a:pt x="135485" y="277135"/>
                </a:lnTo>
                <a:lnTo>
                  <a:pt x="128235" y="266358"/>
                </a:lnTo>
                <a:lnTo>
                  <a:pt x="120040" y="254012"/>
                </a:lnTo>
                <a:lnTo>
                  <a:pt x="110807" y="240170"/>
                </a:lnTo>
                <a:lnTo>
                  <a:pt x="103669" y="229354"/>
                </a:lnTo>
                <a:lnTo>
                  <a:pt x="97928" y="220395"/>
                </a:lnTo>
                <a:lnTo>
                  <a:pt x="92889" y="212126"/>
                </a:lnTo>
                <a:lnTo>
                  <a:pt x="87856" y="203378"/>
                </a:lnTo>
                <a:lnTo>
                  <a:pt x="82132" y="192984"/>
                </a:lnTo>
                <a:lnTo>
                  <a:pt x="75020" y="179775"/>
                </a:lnTo>
                <a:lnTo>
                  <a:pt x="63825" y="158795"/>
                </a:lnTo>
                <a:lnTo>
                  <a:pt x="57789" y="147327"/>
                </a:lnTo>
                <a:lnTo>
                  <a:pt x="52966" y="137847"/>
                </a:lnTo>
                <a:lnTo>
                  <a:pt x="48777" y="129124"/>
                </a:lnTo>
                <a:lnTo>
                  <a:pt x="44643" y="119926"/>
                </a:lnTo>
                <a:lnTo>
                  <a:pt x="39985" y="109025"/>
                </a:lnTo>
                <a:lnTo>
                  <a:pt x="34223" y="95187"/>
                </a:lnTo>
                <a:lnTo>
                  <a:pt x="25130" y="73095"/>
                </a:lnTo>
                <a:lnTo>
                  <a:pt x="20282" y="61095"/>
                </a:lnTo>
                <a:lnTo>
                  <a:pt x="16442" y="51184"/>
                </a:lnTo>
                <a:lnTo>
                  <a:pt x="13155" y="42078"/>
                </a:lnTo>
                <a:lnTo>
                  <a:pt x="9964" y="32496"/>
                </a:lnTo>
                <a:lnTo>
                  <a:pt x="6411" y="21153"/>
                </a:lnTo>
                <a:lnTo>
                  <a:pt x="2040" y="6766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2" name="object 2002"/>
          <p:cNvSpPr/>
          <p:nvPr/>
        </p:nvSpPr>
        <p:spPr>
          <a:xfrm>
            <a:off x="1228267" y="1549617"/>
            <a:ext cx="1829510" cy="1829653"/>
          </a:xfrm>
          <a:custGeom>
            <a:avLst/>
            <a:gdLst/>
            <a:ahLst/>
            <a:cxnLst/>
            <a:rect l="l" t="t" r="r" b="b"/>
            <a:pathLst>
              <a:path w="1829510" h="1829653">
                <a:moveTo>
                  <a:pt x="5189" y="1011423"/>
                </a:moveTo>
                <a:lnTo>
                  <a:pt x="3435" y="994936"/>
                </a:lnTo>
                <a:lnTo>
                  <a:pt x="2162" y="982173"/>
                </a:lnTo>
                <a:lnTo>
                  <a:pt x="1288" y="971690"/>
                </a:lnTo>
                <a:lnTo>
                  <a:pt x="731" y="962044"/>
                </a:lnTo>
                <a:lnTo>
                  <a:pt x="408" y="951790"/>
                </a:lnTo>
                <a:lnTo>
                  <a:pt x="238" y="939485"/>
                </a:lnTo>
                <a:lnTo>
                  <a:pt x="138" y="923686"/>
                </a:lnTo>
                <a:lnTo>
                  <a:pt x="122" y="920414"/>
                </a:lnTo>
                <a:lnTo>
                  <a:pt x="9" y="903860"/>
                </a:lnTo>
                <a:lnTo>
                  <a:pt x="0" y="891047"/>
                </a:lnTo>
                <a:lnTo>
                  <a:pt x="156" y="880536"/>
                </a:lnTo>
                <a:lnTo>
                  <a:pt x="543" y="870885"/>
                </a:lnTo>
                <a:lnTo>
                  <a:pt x="1223" y="860652"/>
                </a:lnTo>
                <a:lnTo>
                  <a:pt x="2259" y="848397"/>
                </a:lnTo>
                <a:lnTo>
                  <a:pt x="3715" y="832678"/>
                </a:lnTo>
                <a:lnTo>
                  <a:pt x="5604" y="812807"/>
                </a:lnTo>
                <a:lnTo>
                  <a:pt x="6888" y="800058"/>
                </a:lnTo>
                <a:lnTo>
                  <a:pt x="8099" y="789616"/>
                </a:lnTo>
                <a:lnTo>
                  <a:pt x="9446" y="780049"/>
                </a:lnTo>
                <a:lnTo>
                  <a:pt x="11141" y="769926"/>
                </a:lnTo>
                <a:lnTo>
                  <a:pt x="13395" y="757816"/>
                </a:lnTo>
                <a:lnTo>
                  <a:pt x="16421" y="742288"/>
                </a:lnTo>
                <a:lnTo>
                  <a:pt x="17051" y="739084"/>
                </a:lnTo>
                <a:lnTo>
                  <a:pt x="20233" y="722823"/>
                </a:lnTo>
                <a:lnTo>
                  <a:pt x="22780" y="710265"/>
                </a:lnTo>
                <a:lnTo>
                  <a:pt x="25039" y="700003"/>
                </a:lnTo>
                <a:lnTo>
                  <a:pt x="27355" y="690631"/>
                </a:lnTo>
                <a:lnTo>
                  <a:pt x="30074" y="680740"/>
                </a:lnTo>
                <a:lnTo>
                  <a:pt x="33542" y="668924"/>
                </a:lnTo>
                <a:lnTo>
                  <a:pt x="38105" y="653775"/>
                </a:lnTo>
                <a:lnTo>
                  <a:pt x="39060" y="650616"/>
                </a:lnTo>
                <a:lnTo>
                  <a:pt x="43840" y="634760"/>
                </a:lnTo>
                <a:lnTo>
                  <a:pt x="47613" y="622513"/>
                </a:lnTo>
                <a:lnTo>
                  <a:pt x="50866" y="612511"/>
                </a:lnTo>
                <a:lnTo>
                  <a:pt x="54082" y="603395"/>
                </a:lnTo>
                <a:lnTo>
                  <a:pt x="57749" y="593802"/>
                </a:lnTo>
                <a:lnTo>
                  <a:pt x="62350" y="582371"/>
                </a:lnTo>
                <a:lnTo>
                  <a:pt x="68370" y="567742"/>
                </a:lnTo>
                <a:lnTo>
                  <a:pt x="75969" y="549490"/>
                </a:lnTo>
                <a:lnTo>
                  <a:pt x="80980" y="537678"/>
                </a:lnTo>
                <a:lnTo>
                  <a:pt x="85240" y="528048"/>
                </a:lnTo>
                <a:lnTo>
                  <a:pt x="89366" y="519299"/>
                </a:lnTo>
                <a:lnTo>
                  <a:pt x="93974" y="510128"/>
                </a:lnTo>
                <a:lnTo>
                  <a:pt x="99681" y="499232"/>
                </a:lnTo>
                <a:lnTo>
                  <a:pt x="107103" y="485309"/>
                </a:lnTo>
                <a:lnTo>
                  <a:pt x="116490" y="467818"/>
                </a:lnTo>
                <a:lnTo>
                  <a:pt x="122631" y="456551"/>
                </a:lnTo>
                <a:lnTo>
                  <a:pt x="127813" y="447394"/>
                </a:lnTo>
                <a:lnTo>
                  <a:pt x="132781" y="439108"/>
                </a:lnTo>
                <a:lnTo>
                  <a:pt x="138283" y="430458"/>
                </a:lnTo>
                <a:lnTo>
                  <a:pt x="145063" y="420206"/>
                </a:lnTo>
                <a:lnTo>
                  <a:pt x="153868" y="407116"/>
                </a:lnTo>
                <a:lnTo>
                  <a:pt x="155760" y="404312"/>
                </a:lnTo>
                <a:lnTo>
                  <a:pt x="165002" y="390579"/>
                </a:lnTo>
                <a:lnTo>
                  <a:pt x="172224" y="379995"/>
                </a:lnTo>
                <a:lnTo>
                  <a:pt x="178289" y="371404"/>
                </a:lnTo>
                <a:lnTo>
                  <a:pt x="184061" y="363649"/>
                </a:lnTo>
                <a:lnTo>
                  <a:pt x="190401" y="355574"/>
                </a:lnTo>
                <a:lnTo>
                  <a:pt x="198174" y="346023"/>
                </a:lnTo>
                <a:lnTo>
                  <a:pt x="208242" y="333840"/>
                </a:lnTo>
                <a:lnTo>
                  <a:pt x="220957" y="318550"/>
                </a:lnTo>
                <a:lnTo>
                  <a:pt x="229215" y="308741"/>
                </a:lnTo>
                <a:lnTo>
                  <a:pt x="236109" y="300795"/>
                </a:lnTo>
                <a:lnTo>
                  <a:pt x="242618" y="293647"/>
                </a:lnTo>
                <a:lnTo>
                  <a:pt x="249720" y="286234"/>
                </a:lnTo>
                <a:lnTo>
                  <a:pt x="258394" y="277490"/>
                </a:lnTo>
                <a:lnTo>
                  <a:pt x="269617" y="266352"/>
                </a:lnTo>
                <a:lnTo>
                  <a:pt x="283687" y="252464"/>
                </a:lnTo>
                <a:lnTo>
                  <a:pt x="292885" y="243513"/>
                </a:lnTo>
                <a:lnTo>
                  <a:pt x="300543" y="236296"/>
                </a:lnTo>
                <a:lnTo>
                  <a:pt x="307735" y="229845"/>
                </a:lnTo>
                <a:lnTo>
                  <a:pt x="315533" y="223193"/>
                </a:lnTo>
                <a:lnTo>
                  <a:pt x="325012" y="215371"/>
                </a:lnTo>
                <a:lnTo>
                  <a:pt x="337243" y="205412"/>
                </a:lnTo>
                <a:lnTo>
                  <a:pt x="352760" y="192893"/>
                </a:lnTo>
                <a:lnTo>
                  <a:pt x="362802" y="184914"/>
                </a:lnTo>
                <a:lnTo>
                  <a:pt x="371140" y="178504"/>
                </a:lnTo>
                <a:lnTo>
                  <a:pt x="378945" y="172812"/>
                </a:lnTo>
                <a:lnTo>
                  <a:pt x="387386" y="166983"/>
                </a:lnTo>
                <a:lnTo>
                  <a:pt x="397633" y="160164"/>
                </a:lnTo>
                <a:lnTo>
                  <a:pt x="410854" y="151503"/>
                </a:lnTo>
                <a:lnTo>
                  <a:pt x="413570" y="149728"/>
                </a:lnTo>
                <a:lnTo>
                  <a:pt x="427433" y="140643"/>
                </a:lnTo>
                <a:lnTo>
                  <a:pt x="438204" y="133678"/>
                </a:lnTo>
                <a:lnTo>
                  <a:pt x="447127" y="128104"/>
                </a:lnTo>
                <a:lnTo>
                  <a:pt x="455447" y="123191"/>
                </a:lnTo>
                <a:lnTo>
                  <a:pt x="464409" y="118208"/>
                </a:lnTo>
                <a:lnTo>
                  <a:pt x="475258" y="112425"/>
                </a:lnTo>
                <a:lnTo>
                  <a:pt x="489238" y="105113"/>
                </a:lnTo>
                <a:lnTo>
                  <a:pt x="506981" y="95912"/>
                </a:lnTo>
                <a:lnTo>
                  <a:pt x="518402" y="90078"/>
                </a:lnTo>
                <a:lnTo>
                  <a:pt x="527839" y="85437"/>
                </a:lnTo>
                <a:lnTo>
                  <a:pt x="536612" y="81389"/>
                </a:lnTo>
                <a:lnTo>
                  <a:pt x="546038" y="77335"/>
                </a:lnTo>
                <a:lnTo>
                  <a:pt x="557436" y="72674"/>
                </a:lnTo>
                <a:lnTo>
                  <a:pt x="572124" y="66807"/>
                </a:lnTo>
                <a:lnTo>
                  <a:pt x="575089" y="65628"/>
                </a:lnTo>
                <a:lnTo>
                  <a:pt x="590470" y="59492"/>
                </a:lnTo>
                <a:lnTo>
                  <a:pt x="612261" y="51132"/>
                </a:lnTo>
                <a:lnTo>
                  <a:pt x="642970" y="41355"/>
                </a:lnTo>
                <a:lnTo>
                  <a:pt x="677313" y="31442"/>
                </a:lnTo>
                <a:lnTo>
                  <a:pt x="699818" y="25297"/>
                </a:lnTo>
                <a:lnTo>
                  <a:pt x="731334" y="18629"/>
                </a:lnTo>
                <a:lnTo>
                  <a:pt x="766380" y="12198"/>
                </a:lnTo>
                <a:lnTo>
                  <a:pt x="789406" y="8339"/>
                </a:lnTo>
                <a:lnTo>
                  <a:pt x="821429" y="4881"/>
                </a:lnTo>
                <a:lnTo>
                  <a:pt x="857015" y="1978"/>
                </a:lnTo>
                <a:lnTo>
                  <a:pt x="880268" y="412"/>
                </a:lnTo>
                <a:lnTo>
                  <a:pt x="900149" y="0"/>
                </a:lnTo>
                <a:lnTo>
                  <a:pt x="912442" y="109"/>
                </a:lnTo>
                <a:lnTo>
                  <a:pt x="948204" y="741"/>
                </a:lnTo>
                <a:lnTo>
                  <a:pt x="971533" y="1510"/>
                </a:lnTo>
                <a:lnTo>
                  <a:pt x="1003632" y="4440"/>
                </a:lnTo>
                <a:lnTo>
                  <a:pt x="1039000" y="8643"/>
                </a:lnTo>
                <a:lnTo>
                  <a:pt x="1062136" y="11751"/>
                </a:lnTo>
                <a:lnTo>
                  <a:pt x="1093746" y="17863"/>
                </a:lnTo>
                <a:lnTo>
                  <a:pt x="1128563" y="25560"/>
                </a:lnTo>
                <a:lnTo>
                  <a:pt x="1151295" y="30906"/>
                </a:lnTo>
                <a:lnTo>
                  <a:pt x="1182177" y="40105"/>
                </a:lnTo>
                <a:lnTo>
                  <a:pt x="1216018" y="51239"/>
                </a:lnTo>
                <a:lnTo>
                  <a:pt x="1238082" y="58845"/>
                </a:lnTo>
                <a:lnTo>
                  <a:pt x="1267853" y="71097"/>
                </a:lnTo>
                <a:lnTo>
                  <a:pt x="1285413" y="78874"/>
                </a:lnTo>
                <a:lnTo>
                  <a:pt x="1300553" y="85596"/>
                </a:lnTo>
                <a:lnTo>
                  <a:pt x="1321760" y="95352"/>
                </a:lnTo>
                <a:lnTo>
                  <a:pt x="1339465" y="104526"/>
                </a:lnTo>
                <a:lnTo>
                  <a:pt x="1363982" y="118313"/>
                </a:lnTo>
                <a:lnTo>
                  <a:pt x="1381136" y="128105"/>
                </a:lnTo>
                <a:lnTo>
                  <a:pt x="1401255" y="139948"/>
                </a:lnTo>
                <a:lnTo>
                  <a:pt x="1417928" y="150831"/>
                </a:lnTo>
                <a:lnTo>
                  <a:pt x="1440882" y="166971"/>
                </a:lnTo>
                <a:lnTo>
                  <a:pt x="1457191" y="178560"/>
                </a:lnTo>
                <a:lnTo>
                  <a:pt x="1476024" y="192325"/>
                </a:lnTo>
                <a:lnTo>
                  <a:pt x="1491552" y="204830"/>
                </a:lnTo>
                <a:lnTo>
                  <a:pt x="1512870" y="223235"/>
                </a:lnTo>
                <a:lnTo>
                  <a:pt x="1527738" y="236221"/>
                </a:lnTo>
                <a:lnTo>
                  <a:pt x="1545131" y="251827"/>
                </a:lnTo>
                <a:lnTo>
                  <a:pt x="1559318" y="265789"/>
                </a:lnTo>
                <a:lnTo>
                  <a:pt x="1578639" y="286133"/>
                </a:lnTo>
                <a:lnTo>
                  <a:pt x="1592264" y="300641"/>
                </a:lnTo>
                <a:lnTo>
                  <a:pt x="1608012" y="317874"/>
                </a:lnTo>
                <a:lnTo>
                  <a:pt x="1620733" y="333170"/>
                </a:lnTo>
                <a:lnTo>
                  <a:pt x="1637954" y="355352"/>
                </a:lnTo>
                <a:lnTo>
                  <a:pt x="1650058" y="371167"/>
                </a:lnTo>
                <a:lnTo>
                  <a:pt x="1663979" y="389889"/>
                </a:lnTo>
                <a:lnTo>
                  <a:pt x="1675126" y="406398"/>
                </a:lnTo>
                <a:lnTo>
                  <a:pt x="1690093" y="430200"/>
                </a:lnTo>
                <a:lnTo>
                  <a:pt x="1700550" y="447094"/>
                </a:lnTo>
                <a:lnTo>
                  <a:pt x="1712556" y="467123"/>
                </a:lnTo>
                <a:lnTo>
                  <a:pt x="1721984" y="484688"/>
                </a:lnTo>
                <a:lnTo>
                  <a:pt x="1734407" y="509885"/>
                </a:lnTo>
                <a:lnTo>
                  <a:pt x="1735843" y="512833"/>
                </a:lnTo>
                <a:lnTo>
                  <a:pt x="1743127" y="527719"/>
                </a:lnTo>
                <a:lnTo>
                  <a:pt x="1748696" y="539266"/>
                </a:lnTo>
                <a:lnTo>
                  <a:pt x="1753117" y="548805"/>
                </a:lnTo>
                <a:lnTo>
                  <a:pt x="1756956" y="557669"/>
                </a:lnTo>
                <a:lnTo>
                  <a:pt x="1760781" y="567190"/>
                </a:lnTo>
                <a:lnTo>
                  <a:pt x="1765159" y="578698"/>
                </a:lnTo>
                <a:lnTo>
                  <a:pt x="1770655" y="593527"/>
                </a:lnTo>
                <a:lnTo>
                  <a:pt x="1771784" y="596590"/>
                </a:lnTo>
                <a:lnTo>
                  <a:pt x="1777534" y="612144"/>
                </a:lnTo>
                <a:lnTo>
                  <a:pt x="1785356" y="634149"/>
                </a:lnTo>
                <a:lnTo>
                  <a:pt x="1794375" y="665007"/>
                </a:lnTo>
                <a:lnTo>
                  <a:pt x="1803484" y="699800"/>
                </a:lnTo>
                <a:lnTo>
                  <a:pt x="1809044" y="722430"/>
                </a:lnTo>
                <a:lnTo>
                  <a:pt x="1814909" y="754186"/>
                </a:lnTo>
                <a:lnTo>
                  <a:pt x="1820421" y="789215"/>
                </a:lnTo>
                <a:lnTo>
                  <a:pt x="1823731" y="812315"/>
                </a:lnTo>
                <a:lnTo>
                  <a:pt x="1826447" y="844445"/>
                </a:lnTo>
                <a:lnTo>
                  <a:pt x="1828447" y="879929"/>
                </a:lnTo>
                <a:lnTo>
                  <a:pt x="1829423" y="903243"/>
                </a:lnTo>
                <a:lnTo>
                  <a:pt x="1829510" y="912895"/>
                </a:lnTo>
                <a:lnTo>
                  <a:pt x="1829340" y="923127"/>
                </a:lnTo>
                <a:lnTo>
                  <a:pt x="1828274" y="951085"/>
                </a:lnTo>
                <a:lnTo>
                  <a:pt x="1826681" y="983934"/>
                </a:lnTo>
                <a:lnTo>
                  <a:pt x="1823918" y="1014237"/>
                </a:lnTo>
                <a:lnTo>
                  <a:pt x="1820059" y="1042119"/>
                </a:lnTo>
                <a:lnTo>
                  <a:pt x="1815227" y="1074492"/>
                </a:lnTo>
                <a:lnTo>
                  <a:pt x="1809445" y="1104380"/>
                </a:lnTo>
                <a:lnTo>
                  <a:pt x="1802839" y="1131705"/>
                </a:lnTo>
                <a:lnTo>
                  <a:pt x="1794873" y="1163327"/>
                </a:lnTo>
                <a:lnTo>
                  <a:pt x="1786131" y="1192488"/>
                </a:lnTo>
                <a:lnTo>
                  <a:pt x="1776828" y="1218953"/>
                </a:lnTo>
                <a:lnTo>
                  <a:pt x="1765735" y="1249768"/>
                </a:lnTo>
                <a:lnTo>
                  <a:pt x="1754157" y="1277923"/>
                </a:lnTo>
                <a:lnTo>
                  <a:pt x="1742202" y="1303377"/>
                </a:lnTo>
                <a:lnTo>
                  <a:pt x="1740796" y="1306329"/>
                </a:lnTo>
                <a:lnTo>
                  <a:pt x="1733699" y="1321300"/>
                </a:lnTo>
                <a:lnTo>
                  <a:pt x="1728133" y="1332854"/>
                </a:lnTo>
                <a:lnTo>
                  <a:pt x="1723417" y="1342263"/>
                </a:lnTo>
                <a:lnTo>
                  <a:pt x="1718867" y="1350796"/>
                </a:lnTo>
                <a:lnTo>
                  <a:pt x="1713800" y="1359726"/>
                </a:lnTo>
                <a:lnTo>
                  <a:pt x="1707534" y="1370321"/>
                </a:lnTo>
                <a:lnTo>
                  <a:pt x="1699384" y="1383853"/>
                </a:lnTo>
                <a:lnTo>
                  <a:pt x="1697705" y="1386631"/>
                </a:lnTo>
                <a:lnTo>
                  <a:pt x="1689144" y="1400823"/>
                </a:lnTo>
                <a:lnTo>
                  <a:pt x="1682455" y="1411764"/>
                </a:lnTo>
                <a:lnTo>
                  <a:pt x="1676830" y="1420650"/>
                </a:lnTo>
                <a:lnTo>
                  <a:pt x="1671460" y="1428681"/>
                </a:lnTo>
                <a:lnTo>
                  <a:pt x="1665539" y="1437055"/>
                </a:lnTo>
                <a:lnTo>
                  <a:pt x="1658257" y="1446968"/>
                </a:lnTo>
                <a:lnTo>
                  <a:pt x="1648808" y="1459619"/>
                </a:lnTo>
                <a:lnTo>
                  <a:pt x="1646791" y="1462311"/>
                </a:lnTo>
                <a:lnTo>
                  <a:pt x="1636863" y="1475591"/>
                </a:lnTo>
                <a:lnTo>
                  <a:pt x="1629119" y="1485808"/>
                </a:lnTo>
                <a:lnTo>
                  <a:pt x="1622635" y="1494083"/>
                </a:lnTo>
                <a:lnTo>
                  <a:pt x="1616490" y="1501534"/>
                </a:lnTo>
                <a:lnTo>
                  <a:pt x="1609762" y="1509281"/>
                </a:lnTo>
                <a:lnTo>
                  <a:pt x="1601527" y="1518443"/>
                </a:lnTo>
                <a:lnTo>
                  <a:pt x="1590865" y="1530138"/>
                </a:lnTo>
                <a:lnTo>
                  <a:pt x="1577504" y="1544690"/>
                </a:lnTo>
                <a:lnTo>
                  <a:pt x="1568767" y="1554082"/>
                </a:lnTo>
                <a:lnTo>
                  <a:pt x="1561485" y="1561672"/>
                </a:lnTo>
                <a:lnTo>
                  <a:pt x="1554629" y="1568475"/>
                </a:lnTo>
                <a:lnTo>
                  <a:pt x="1547168" y="1575509"/>
                </a:lnTo>
                <a:lnTo>
                  <a:pt x="1538071" y="1583792"/>
                </a:lnTo>
                <a:lnTo>
                  <a:pt x="1526309" y="1594341"/>
                </a:lnTo>
                <a:lnTo>
                  <a:pt x="1511470" y="1607556"/>
                </a:lnTo>
                <a:lnTo>
                  <a:pt x="1501835" y="1616035"/>
                </a:lnTo>
                <a:lnTo>
                  <a:pt x="1493832" y="1622867"/>
                </a:lnTo>
                <a:lnTo>
                  <a:pt x="1486334" y="1628957"/>
                </a:lnTo>
                <a:lnTo>
                  <a:pt x="1478213" y="1635211"/>
                </a:lnTo>
                <a:lnTo>
                  <a:pt x="1468339" y="1642535"/>
                </a:lnTo>
                <a:lnTo>
                  <a:pt x="1455585" y="1651835"/>
                </a:lnTo>
                <a:lnTo>
                  <a:pt x="1452913" y="1653776"/>
                </a:lnTo>
                <a:lnTo>
                  <a:pt x="1439502" y="1663542"/>
                </a:lnTo>
                <a:lnTo>
                  <a:pt x="1429081" y="1671030"/>
                </a:lnTo>
                <a:lnTo>
                  <a:pt x="1420440" y="1677035"/>
                </a:lnTo>
                <a:lnTo>
                  <a:pt x="1412372" y="1682350"/>
                </a:lnTo>
                <a:lnTo>
                  <a:pt x="1403669" y="1687768"/>
                </a:lnTo>
                <a:lnTo>
                  <a:pt x="1393122" y="1694083"/>
                </a:lnTo>
                <a:lnTo>
                  <a:pt x="1379523" y="1702089"/>
                </a:lnTo>
                <a:lnTo>
                  <a:pt x="1362347" y="1712148"/>
                </a:lnTo>
                <a:lnTo>
                  <a:pt x="1351235" y="1718547"/>
                </a:lnTo>
                <a:lnTo>
                  <a:pt x="1342033" y="1723646"/>
                </a:lnTo>
                <a:lnTo>
                  <a:pt x="1333463" y="1728116"/>
                </a:lnTo>
                <a:lnTo>
                  <a:pt x="1324245" y="1732626"/>
                </a:lnTo>
                <a:lnTo>
                  <a:pt x="1313101" y="1737850"/>
                </a:lnTo>
                <a:lnTo>
                  <a:pt x="1298752" y="1744458"/>
                </a:lnTo>
                <a:lnTo>
                  <a:pt x="1280723" y="1752726"/>
                </a:lnTo>
                <a:lnTo>
                  <a:pt x="1269037" y="1758000"/>
                </a:lnTo>
                <a:lnTo>
                  <a:pt x="1259379" y="1762180"/>
                </a:lnTo>
                <a:lnTo>
                  <a:pt x="1250409" y="1765799"/>
                </a:lnTo>
                <a:lnTo>
                  <a:pt x="1240791" y="1769389"/>
                </a:lnTo>
                <a:lnTo>
                  <a:pt x="1229186" y="1773481"/>
                </a:lnTo>
                <a:lnTo>
                  <a:pt x="1214254" y="1778608"/>
                </a:lnTo>
                <a:lnTo>
                  <a:pt x="1211105" y="1779684"/>
                </a:lnTo>
                <a:lnTo>
                  <a:pt x="1195419" y="1785068"/>
                </a:lnTo>
                <a:lnTo>
                  <a:pt x="1173250" y="1792335"/>
                </a:lnTo>
                <a:lnTo>
                  <a:pt x="1154060" y="1797627"/>
                </a:lnTo>
                <a:lnTo>
                  <a:pt x="1126697" y="1804180"/>
                </a:lnTo>
                <a:lnTo>
                  <a:pt x="1107415" y="1808698"/>
                </a:lnTo>
                <a:lnTo>
                  <a:pt x="1084616" y="1813723"/>
                </a:lnTo>
                <a:lnTo>
                  <a:pt x="1064988" y="1817109"/>
                </a:lnTo>
                <a:lnTo>
                  <a:pt x="1037181" y="1820942"/>
                </a:lnTo>
                <a:lnTo>
                  <a:pt x="1017363" y="1823527"/>
                </a:lnTo>
                <a:lnTo>
                  <a:pt x="994193" y="1826223"/>
                </a:lnTo>
                <a:lnTo>
                  <a:pt x="974338" y="1827615"/>
                </a:lnTo>
                <a:lnTo>
                  <a:pt x="946207" y="1828664"/>
                </a:lnTo>
                <a:lnTo>
                  <a:pt x="926460" y="1829262"/>
                </a:lnTo>
                <a:lnTo>
                  <a:pt x="903133" y="1829653"/>
                </a:lnTo>
                <a:lnTo>
                  <a:pt x="893493" y="1829495"/>
                </a:lnTo>
                <a:lnTo>
                  <a:pt x="871041" y="1828334"/>
                </a:lnTo>
                <a:lnTo>
                  <a:pt x="855342" y="1827274"/>
                </a:lnTo>
                <a:lnTo>
                  <a:pt x="835259" y="1825879"/>
                </a:lnTo>
                <a:lnTo>
                  <a:pt x="811997" y="1823940"/>
                </a:lnTo>
                <a:lnTo>
                  <a:pt x="792239" y="1821349"/>
                </a:lnTo>
                <a:lnTo>
                  <a:pt x="764489" y="1816743"/>
                </a:lnTo>
                <a:lnTo>
                  <a:pt x="761360" y="1816209"/>
                </a:lnTo>
                <a:lnTo>
                  <a:pt x="745016" y="1813447"/>
                </a:lnTo>
                <a:lnTo>
                  <a:pt x="732389" y="1811224"/>
                </a:lnTo>
                <a:lnTo>
                  <a:pt x="712619" y="1807163"/>
                </a:lnTo>
                <a:lnTo>
                  <a:pt x="690715" y="1801559"/>
                </a:lnTo>
                <a:lnTo>
                  <a:pt x="675421" y="1797408"/>
                </a:lnTo>
                <a:lnTo>
                  <a:pt x="656571" y="1792199"/>
                </a:lnTo>
                <a:lnTo>
                  <a:pt x="644218" y="1788697"/>
                </a:lnTo>
                <a:lnTo>
                  <a:pt x="624936" y="1782673"/>
                </a:lnTo>
                <a:lnTo>
                  <a:pt x="603797" y="1774976"/>
                </a:lnTo>
                <a:lnTo>
                  <a:pt x="589123" y="1769381"/>
                </a:lnTo>
                <a:lnTo>
                  <a:pt x="570214" y="1762061"/>
                </a:lnTo>
                <a:lnTo>
                  <a:pt x="558282" y="1757351"/>
                </a:lnTo>
                <a:lnTo>
                  <a:pt x="539727" y="1749447"/>
                </a:lnTo>
                <a:lnTo>
                  <a:pt x="519416" y="1739635"/>
                </a:lnTo>
                <a:lnTo>
                  <a:pt x="505290" y="1732540"/>
                </a:lnTo>
                <a:lnTo>
                  <a:pt x="487614" y="1723609"/>
                </a:lnTo>
                <a:lnTo>
                  <a:pt x="476215" y="1717755"/>
                </a:lnTo>
                <a:lnTo>
                  <a:pt x="458536" y="1708041"/>
                </a:lnTo>
                <a:lnTo>
                  <a:pt x="439313" y="1696224"/>
                </a:lnTo>
                <a:lnTo>
                  <a:pt x="425985" y="1687740"/>
                </a:lnTo>
                <a:lnTo>
                  <a:pt x="423133" y="1685920"/>
                </a:lnTo>
                <a:lnTo>
                  <a:pt x="409149" y="1677013"/>
                </a:lnTo>
                <a:lnTo>
                  <a:pt x="398382" y="1670059"/>
                </a:lnTo>
                <a:lnTo>
                  <a:pt x="389650" y="1664217"/>
                </a:lnTo>
                <a:lnTo>
                  <a:pt x="381768" y="1658647"/>
                </a:lnTo>
                <a:lnTo>
                  <a:pt x="373552" y="1652508"/>
                </a:lnTo>
                <a:lnTo>
                  <a:pt x="363820" y="1644961"/>
                </a:lnTo>
                <a:lnTo>
                  <a:pt x="351386" y="1635164"/>
                </a:lnTo>
                <a:lnTo>
                  <a:pt x="348838" y="1633151"/>
                </a:lnTo>
                <a:lnTo>
                  <a:pt x="335824" y="1622903"/>
                </a:lnTo>
                <a:lnTo>
                  <a:pt x="325797" y="1614909"/>
                </a:lnTo>
                <a:lnTo>
                  <a:pt x="317672" y="1608221"/>
                </a:lnTo>
                <a:lnTo>
                  <a:pt x="310363" y="1601893"/>
                </a:lnTo>
                <a:lnTo>
                  <a:pt x="302784" y="1594975"/>
                </a:lnTo>
                <a:lnTo>
                  <a:pt x="293850" y="1586520"/>
                </a:lnTo>
                <a:lnTo>
                  <a:pt x="282475" y="1575580"/>
                </a:lnTo>
                <a:lnTo>
                  <a:pt x="280055" y="1573245"/>
                </a:lnTo>
                <a:lnTo>
                  <a:pt x="268121" y="1561752"/>
                </a:lnTo>
                <a:lnTo>
                  <a:pt x="251543" y="1545330"/>
                </a:lnTo>
                <a:lnTo>
                  <a:pt x="238064" y="1530640"/>
                </a:lnTo>
                <a:lnTo>
                  <a:pt x="219738" y="1509256"/>
                </a:lnTo>
                <a:lnTo>
                  <a:pt x="207001" y="1494246"/>
                </a:lnTo>
                <a:lnTo>
                  <a:pt x="192114" y="1476226"/>
                </a:lnTo>
                <a:lnTo>
                  <a:pt x="180156" y="1460295"/>
                </a:lnTo>
                <a:lnTo>
                  <a:pt x="164110" y="1437297"/>
                </a:lnTo>
                <a:lnTo>
                  <a:pt x="152786" y="1420890"/>
                </a:lnTo>
                <a:lnTo>
                  <a:pt x="139775" y="1401488"/>
                </a:lnTo>
                <a:lnTo>
                  <a:pt x="129474" y="1384451"/>
                </a:lnTo>
                <a:lnTo>
                  <a:pt x="115792" y="1359955"/>
                </a:lnTo>
                <a:lnTo>
                  <a:pt x="106172" y="1342515"/>
                </a:lnTo>
                <a:lnTo>
                  <a:pt x="95167" y="1321952"/>
                </a:lnTo>
                <a:lnTo>
                  <a:pt x="86592" y="1303972"/>
                </a:lnTo>
                <a:lnTo>
                  <a:pt x="75386" y="1278177"/>
                </a:lnTo>
                <a:lnTo>
                  <a:pt x="67550" y="1259875"/>
                </a:lnTo>
                <a:lnTo>
                  <a:pt x="58652" y="1238317"/>
                </a:lnTo>
                <a:lnTo>
                  <a:pt x="51925" y="1219571"/>
                </a:lnTo>
                <a:lnTo>
                  <a:pt x="43338" y="1192737"/>
                </a:lnTo>
                <a:lnTo>
                  <a:pt x="37440" y="1173949"/>
                </a:lnTo>
                <a:lnTo>
                  <a:pt x="30735" y="1151588"/>
                </a:lnTo>
                <a:lnTo>
                  <a:pt x="25903" y="1132258"/>
                </a:lnTo>
                <a:lnTo>
                  <a:pt x="20046" y="1104791"/>
                </a:lnTo>
                <a:lnTo>
                  <a:pt x="19362" y="1101504"/>
                </a:lnTo>
                <a:lnTo>
                  <a:pt x="15967" y="1085277"/>
                </a:lnTo>
                <a:lnTo>
                  <a:pt x="13428" y="1072706"/>
                </a:lnTo>
                <a:lnTo>
                  <a:pt x="11517" y="1062362"/>
                </a:lnTo>
                <a:lnTo>
                  <a:pt x="10002" y="1052819"/>
                </a:lnTo>
                <a:lnTo>
                  <a:pt x="8655" y="1042651"/>
                </a:lnTo>
                <a:lnTo>
                  <a:pt x="7246" y="1030432"/>
                </a:lnTo>
                <a:lnTo>
                  <a:pt x="5545" y="1014733"/>
                </a:lnTo>
                <a:lnTo>
                  <a:pt x="5189" y="1011423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3" name="object 2003"/>
          <p:cNvSpPr/>
          <p:nvPr/>
        </p:nvSpPr>
        <p:spPr>
          <a:xfrm>
            <a:off x="1255439" y="1576824"/>
            <a:ext cx="1775021" cy="1775142"/>
          </a:xfrm>
          <a:custGeom>
            <a:avLst/>
            <a:gdLst/>
            <a:ahLst/>
            <a:cxnLst/>
            <a:rect l="l" t="t" r="r" b="b"/>
            <a:pathLst>
              <a:path w="1775021" h="1775142">
                <a:moveTo>
                  <a:pt x="2901" y="957950"/>
                </a:moveTo>
                <a:lnTo>
                  <a:pt x="1813" y="944226"/>
                </a:lnTo>
                <a:lnTo>
                  <a:pt x="1097" y="934166"/>
                </a:lnTo>
                <a:lnTo>
                  <a:pt x="602" y="923508"/>
                </a:lnTo>
                <a:lnTo>
                  <a:pt x="160" y="910309"/>
                </a:lnTo>
                <a:lnTo>
                  <a:pt x="158" y="899410"/>
                </a:lnTo>
                <a:lnTo>
                  <a:pt x="132" y="893891"/>
                </a:lnTo>
                <a:lnTo>
                  <a:pt x="0" y="880103"/>
                </a:lnTo>
                <a:lnTo>
                  <a:pt x="14" y="870048"/>
                </a:lnTo>
                <a:lnTo>
                  <a:pt x="247" y="859462"/>
                </a:lnTo>
                <a:lnTo>
                  <a:pt x="802" y="846271"/>
                </a:lnTo>
                <a:lnTo>
                  <a:pt x="1585" y="835383"/>
                </a:lnTo>
                <a:lnTo>
                  <a:pt x="1974" y="829959"/>
                </a:lnTo>
                <a:lnTo>
                  <a:pt x="2853" y="816263"/>
                </a:lnTo>
                <a:lnTo>
                  <a:pt x="3604" y="806225"/>
                </a:lnTo>
                <a:lnTo>
                  <a:pt x="4628" y="795517"/>
                </a:lnTo>
                <a:lnTo>
                  <a:pt x="6106" y="782423"/>
                </a:lnTo>
                <a:lnTo>
                  <a:pt x="7660" y="771593"/>
                </a:lnTo>
                <a:lnTo>
                  <a:pt x="8426" y="766256"/>
                </a:lnTo>
                <a:lnTo>
                  <a:pt x="10311" y="752676"/>
                </a:lnTo>
                <a:lnTo>
                  <a:pt x="11794" y="742737"/>
                </a:lnTo>
                <a:lnTo>
                  <a:pt x="13620" y="732042"/>
                </a:lnTo>
                <a:lnTo>
                  <a:pt x="16034" y="719091"/>
                </a:lnTo>
                <a:lnTo>
                  <a:pt x="18389" y="708350"/>
                </a:lnTo>
                <a:lnTo>
                  <a:pt x="19487" y="703353"/>
                </a:lnTo>
                <a:lnTo>
                  <a:pt x="22284" y="689864"/>
                </a:lnTo>
                <a:lnTo>
                  <a:pt x="24456" y="680118"/>
                </a:lnTo>
                <a:lnTo>
                  <a:pt x="27095" y="669482"/>
                </a:lnTo>
                <a:lnTo>
                  <a:pt x="30413" y="656667"/>
                </a:lnTo>
                <a:lnTo>
                  <a:pt x="33480" y="646223"/>
                </a:lnTo>
                <a:lnTo>
                  <a:pt x="35045" y="640920"/>
                </a:lnTo>
                <a:lnTo>
                  <a:pt x="38857" y="627693"/>
                </a:lnTo>
                <a:lnTo>
                  <a:pt x="41750" y="618106"/>
                </a:lnTo>
                <a:lnTo>
                  <a:pt x="45065" y="607976"/>
                </a:lnTo>
                <a:lnTo>
                  <a:pt x="49313" y="595452"/>
                </a:lnTo>
                <a:lnTo>
                  <a:pt x="53140" y="585250"/>
                </a:lnTo>
                <a:lnTo>
                  <a:pt x="55085" y="580087"/>
                </a:lnTo>
                <a:lnTo>
                  <a:pt x="59812" y="567225"/>
                </a:lnTo>
                <a:lnTo>
                  <a:pt x="63381" y="557867"/>
                </a:lnTo>
                <a:lnTo>
                  <a:pt x="67417" y="547956"/>
                </a:lnTo>
                <a:lnTo>
                  <a:pt x="72567" y="535776"/>
                </a:lnTo>
                <a:lnTo>
                  <a:pt x="77123" y="525903"/>
                </a:lnTo>
                <a:lnTo>
                  <a:pt x="79507" y="520765"/>
                </a:lnTo>
                <a:lnTo>
                  <a:pt x="85151" y="508253"/>
                </a:lnTo>
                <a:lnTo>
                  <a:pt x="89355" y="499186"/>
                </a:lnTo>
                <a:lnTo>
                  <a:pt x="94024" y="489663"/>
                </a:lnTo>
                <a:lnTo>
                  <a:pt x="100055" y="477919"/>
                </a:lnTo>
                <a:lnTo>
                  <a:pt x="105237" y="468550"/>
                </a:lnTo>
                <a:lnTo>
                  <a:pt x="108082" y="463399"/>
                </a:lnTo>
                <a:lnTo>
                  <a:pt x="114601" y="451319"/>
                </a:lnTo>
                <a:lnTo>
                  <a:pt x="119483" y="442553"/>
                </a:lnTo>
                <a:lnTo>
                  <a:pt x="124783" y="433440"/>
                </a:lnTo>
                <a:lnTo>
                  <a:pt x="131699" y="422149"/>
                </a:lnTo>
                <a:lnTo>
                  <a:pt x="137512" y="413189"/>
                </a:lnTo>
                <a:lnTo>
                  <a:pt x="140798" y="408104"/>
                </a:lnTo>
                <a:lnTo>
                  <a:pt x="148159" y="396553"/>
                </a:lnTo>
                <a:lnTo>
                  <a:pt x="153673" y="388157"/>
                </a:lnTo>
                <a:lnTo>
                  <a:pt x="159568" y="379529"/>
                </a:lnTo>
                <a:lnTo>
                  <a:pt x="167244" y="368763"/>
                </a:lnTo>
                <a:lnTo>
                  <a:pt x="173669" y="360267"/>
                </a:lnTo>
                <a:lnTo>
                  <a:pt x="177424" y="355335"/>
                </a:lnTo>
                <a:lnTo>
                  <a:pt x="185598" y="344429"/>
                </a:lnTo>
                <a:lnTo>
                  <a:pt x="191670" y="336502"/>
                </a:lnTo>
                <a:lnTo>
                  <a:pt x="198164" y="328386"/>
                </a:lnTo>
                <a:lnTo>
                  <a:pt x="206529" y="318236"/>
                </a:lnTo>
                <a:lnTo>
                  <a:pt x="213485" y="310328"/>
                </a:lnTo>
                <a:lnTo>
                  <a:pt x="217747" y="305449"/>
                </a:lnTo>
                <a:lnTo>
                  <a:pt x="226650" y="295100"/>
                </a:lnTo>
                <a:lnTo>
                  <a:pt x="233329" y="287549"/>
                </a:lnTo>
                <a:lnTo>
                  <a:pt x="240213" y="280113"/>
                </a:lnTo>
                <a:lnTo>
                  <a:pt x="249382" y="270575"/>
                </a:lnTo>
                <a:lnTo>
                  <a:pt x="256957" y="263079"/>
                </a:lnTo>
                <a:lnTo>
                  <a:pt x="261410" y="258688"/>
                </a:lnTo>
                <a:lnTo>
                  <a:pt x="271043" y="249042"/>
                </a:lnTo>
                <a:lnTo>
                  <a:pt x="278144" y="242051"/>
                </a:lnTo>
                <a:lnTo>
                  <a:pt x="285717" y="234952"/>
                </a:lnTo>
                <a:lnTo>
                  <a:pt x="295584" y="226081"/>
                </a:lnTo>
                <a:lnTo>
                  <a:pt x="303689" y="219215"/>
                </a:lnTo>
                <a:lnTo>
                  <a:pt x="308641" y="215025"/>
                </a:lnTo>
                <a:lnTo>
                  <a:pt x="318948" y="206053"/>
                </a:lnTo>
                <a:lnTo>
                  <a:pt x="326636" y="199554"/>
                </a:lnTo>
                <a:lnTo>
                  <a:pt x="334447" y="193258"/>
                </a:lnTo>
                <a:lnTo>
                  <a:pt x="344885" y="185119"/>
                </a:lnTo>
                <a:lnTo>
                  <a:pt x="353322" y="178908"/>
                </a:lnTo>
                <a:lnTo>
                  <a:pt x="358984" y="174703"/>
                </a:lnTo>
                <a:lnTo>
                  <a:pt x="369870" y="166575"/>
                </a:lnTo>
                <a:lnTo>
                  <a:pt x="378070" y="160650"/>
                </a:lnTo>
                <a:lnTo>
                  <a:pt x="385946" y="155234"/>
                </a:lnTo>
                <a:lnTo>
                  <a:pt x="396947" y="147822"/>
                </a:lnTo>
                <a:lnTo>
                  <a:pt x="405807" y="142250"/>
                </a:lnTo>
                <a:lnTo>
                  <a:pt x="411866" y="138419"/>
                </a:lnTo>
                <a:lnTo>
                  <a:pt x="423316" y="131120"/>
                </a:lnTo>
                <a:lnTo>
                  <a:pt x="431902" y="125773"/>
                </a:lnTo>
                <a:lnTo>
                  <a:pt x="440086" y="120906"/>
                </a:lnTo>
                <a:lnTo>
                  <a:pt x="451645" y="114283"/>
                </a:lnTo>
                <a:lnTo>
                  <a:pt x="460872" y="109379"/>
                </a:lnTo>
                <a:lnTo>
                  <a:pt x="467162" y="106047"/>
                </a:lnTo>
                <a:lnTo>
                  <a:pt x="479092" y="99595"/>
                </a:lnTo>
                <a:lnTo>
                  <a:pt x="488036" y="94874"/>
                </a:lnTo>
                <a:lnTo>
                  <a:pt x="496537" y="90604"/>
                </a:lnTo>
                <a:lnTo>
                  <a:pt x="508609" y="84863"/>
                </a:lnTo>
                <a:lnTo>
                  <a:pt x="518166" y="80599"/>
                </a:lnTo>
                <a:lnTo>
                  <a:pt x="524985" y="77586"/>
                </a:lnTo>
                <a:lnTo>
                  <a:pt x="537298" y="72032"/>
                </a:lnTo>
                <a:lnTo>
                  <a:pt x="546600" y="67956"/>
                </a:lnTo>
                <a:lnTo>
                  <a:pt x="555046" y="64454"/>
                </a:lnTo>
                <a:lnTo>
                  <a:pt x="567519" y="59602"/>
                </a:lnTo>
                <a:lnTo>
                  <a:pt x="577282" y="56099"/>
                </a:lnTo>
                <a:lnTo>
                  <a:pt x="584777" y="53393"/>
                </a:lnTo>
                <a:lnTo>
                  <a:pt x="597501" y="48728"/>
                </a:lnTo>
                <a:lnTo>
                  <a:pt x="607248" y="45322"/>
                </a:lnTo>
                <a:lnTo>
                  <a:pt x="615295" y="42686"/>
                </a:lnTo>
                <a:lnTo>
                  <a:pt x="628092" y="38711"/>
                </a:lnTo>
                <a:lnTo>
                  <a:pt x="638055" y="35894"/>
                </a:lnTo>
                <a:lnTo>
                  <a:pt x="645826" y="33695"/>
                </a:lnTo>
                <a:lnTo>
                  <a:pt x="658848" y="29992"/>
                </a:lnTo>
                <a:lnTo>
                  <a:pt x="668821" y="27317"/>
                </a:lnTo>
                <a:lnTo>
                  <a:pt x="677055" y="25287"/>
                </a:lnTo>
                <a:lnTo>
                  <a:pt x="690105" y="22204"/>
                </a:lnTo>
                <a:lnTo>
                  <a:pt x="700252" y="20121"/>
                </a:lnTo>
                <a:lnTo>
                  <a:pt x="708272" y="18493"/>
                </a:lnTo>
                <a:lnTo>
                  <a:pt x="721475" y="15693"/>
                </a:lnTo>
                <a:lnTo>
                  <a:pt x="731651" y="13671"/>
                </a:lnTo>
                <a:lnTo>
                  <a:pt x="739717" y="12270"/>
                </a:lnTo>
                <a:lnTo>
                  <a:pt x="753044" y="10175"/>
                </a:lnTo>
                <a:lnTo>
                  <a:pt x="763266" y="8854"/>
                </a:lnTo>
                <a:lnTo>
                  <a:pt x="771746" y="7774"/>
                </a:lnTo>
                <a:lnTo>
                  <a:pt x="785112" y="5976"/>
                </a:lnTo>
                <a:lnTo>
                  <a:pt x="795446" y="4752"/>
                </a:lnTo>
                <a:lnTo>
                  <a:pt x="803306" y="3977"/>
                </a:lnTo>
                <a:lnTo>
                  <a:pt x="816782" y="2781"/>
                </a:lnTo>
                <a:lnTo>
                  <a:pt x="827046" y="2186"/>
                </a:lnTo>
                <a:lnTo>
                  <a:pt x="835564" y="1678"/>
                </a:lnTo>
                <a:lnTo>
                  <a:pt x="849049" y="848"/>
                </a:lnTo>
                <a:lnTo>
                  <a:pt x="859442" y="377"/>
                </a:lnTo>
                <a:lnTo>
                  <a:pt x="867250" y="180"/>
                </a:lnTo>
                <a:lnTo>
                  <a:pt x="880819" y="0"/>
                </a:lnTo>
                <a:lnTo>
                  <a:pt x="891086" y="144"/>
                </a:lnTo>
                <a:lnTo>
                  <a:pt x="900080" y="294"/>
                </a:lnTo>
                <a:lnTo>
                  <a:pt x="913484" y="438"/>
                </a:lnTo>
                <a:lnTo>
                  <a:pt x="923965" y="679"/>
                </a:lnTo>
                <a:lnTo>
                  <a:pt x="931411" y="980"/>
                </a:lnTo>
                <a:lnTo>
                  <a:pt x="944950" y="1847"/>
                </a:lnTo>
                <a:lnTo>
                  <a:pt x="955177" y="2728"/>
                </a:lnTo>
                <a:lnTo>
                  <a:pt x="964253" y="3520"/>
                </a:lnTo>
                <a:lnTo>
                  <a:pt x="977597" y="4614"/>
                </a:lnTo>
                <a:lnTo>
                  <a:pt x="988025" y="5632"/>
                </a:lnTo>
                <a:lnTo>
                  <a:pt x="995241" y="6517"/>
                </a:lnTo>
                <a:lnTo>
                  <a:pt x="1008723" y="8318"/>
                </a:lnTo>
                <a:lnTo>
                  <a:pt x="1018793" y="9932"/>
                </a:lnTo>
                <a:lnTo>
                  <a:pt x="1028185" y="11470"/>
                </a:lnTo>
                <a:lnTo>
                  <a:pt x="1041397" y="13511"/>
                </a:lnTo>
                <a:lnTo>
                  <a:pt x="1051817" y="15278"/>
                </a:lnTo>
                <a:lnTo>
                  <a:pt x="1058474" y="16537"/>
                </a:lnTo>
                <a:lnTo>
                  <a:pt x="1071822" y="19341"/>
                </a:lnTo>
                <a:lnTo>
                  <a:pt x="1081710" y="21636"/>
                </a:lnTo>
                <a:lnTo>
                  <a:pt x="1091431" y="23903"/>
                </a:lnTo>
                <a:lnTo>
                  <a:pt x="1104349" y="26878"/>
                </a:lnTo>
                <a:lnTo>
                  <a:pt x="1114677" y="29466"/>
                </a:lnTo>
                <a:lnTo>
                  <a:pt x="1120920" y="31168"/>
                </a:lnTo>
                <a:lnTo>
                  <a:pt x="1134062" y="34909"/>
                </a:lnTo>
                <a:lnTo>
                  <a:pt x="1143745" y="37934"/>
                </a:lnTo>
                <a:lnTo>
                  <a:pt x="1153292" y="40959"/>
                </a:lnTo>
                <a:lnTo>
                  <a:pt x="1166018" y="44845"/>
                </a:lnTo>
                <a:lnTo>
                  <a:pt x="1176108" y="48177"/>
                </a:lnTo>
                <a:lnTo>
                  <a:pt x="1182083" y="50294"/>
                </a:lnTo>
                <a:lnTo>
                  <a:pt x="1194933" y="54938"/>
                </a:lnTo>
                <a:lnTo>
                  <a:pt x="1204240" y="58626"/>
                </a:lnTo>
                <a:lnTo>
                  <a:pt x="1213998" y="62498"/>
                </a:lnTo>
                <a:lnTo>
                  <a:pt x="1226322" y="67226"/>
                </a:lnTo>
                <a:lnTo>
                  <a:pt x="1236230" y="71276"/>
                </a:lnTo>
                <a:lnTo>
                  <a:pt x="1241761" y="73674"/>
                </a:lnTo>
                <a:lnTo>
                  <a:pt x="1254261" y="79287"/>
                </a:lnTo>
                <a:lnTo>
                  <a:pt x="1263364" y="83643"/>
                </a:lnTo>
                <a:lnTo>
                  <a:pt x="1272977" y="88305"/>
                </a:lnTo>
                <a:lnTo>
                  <a:pt x="1284861" y="93972"/>
                </a:lnTo>
                <a:lnTo>
                  <a:pt x="1294475" y="98766"/>
                </a:lnTo>
                <a:lnTo>
                  <a:pt x="1299584" y="101437"/>
                </a:lnTo>
                <a:lnTo>
                  <a:pt x="1311692" y="107954"/>
                </a:lnTo>
                <a:lnTo>
                  <a:pt x="1320462" y="112925"/>
                </a:lnTo>
                <a:lnTo>
                  <a:pt x="1329772" y="118251"/>
                </a:lnTo>
                <a:lnTo>
                  <a:pt x="1341204" y="124756"/>
                </a:lnTo>
                <a:lnTo>
                  <a:pt x="1350462" y="130249"/>
                </a:lnTo>
                <a:lnTo>
                  <a:pt x="1355235" y="133225"/>
                </a:lnTo>
                <a:lnTo>
                  <a:pt x="1366830" y="140598"/>
                </a:lnTo>
                <a:lnTo>
                  <a:pt x="1375110" y="146156"/>
                </a:lnTo>
                <a:lnTo>
                  <a:pt x="1384267" y="152351"/>
                </a:lnTo>
                <a:lnTo>
                  <a:pt x="1395183" y="159603"/>
                </a:lnTo>
                <a:lnTo>
                  <a:pt x="1404040" y="165747"/>
                </a:lnTo>
                <a:lnTo>
                  <a:pt x="1408461" y="168950"/>
                </a:lnTo>
                <a:lnTo>
                  <a:pt x="1419452" y="177054"/>
                </a:lnTo>
                <a:lnTo>
                  <a:pt x="1427242" y="183133"/>
                </a:lnTo>
                <a:lnTo>
                  <a:pt x="1436337" y="190260"/>
                </a:lnTo>
                <a:lnTo>
                  <a:pt x="1446636" y="198292"/>
                </a:lnTo>
                <a:lnTo>
                  <a:pt x="1455093" y="205134"/>
                </a:lnTo>
                <a:lnTo>
                  <a:pt x="1458918" y="208345"/>
                </a:lnTo>
                <a:lnTo>
                  <a:pt x="1469321" y="217307"/>
                </a:lnTo>
                <a:lnTo>
                  <a:pt x="1476631" y="223944"/>
                </a:lnTo>
                <a:lnTo>
                  <a:pt x="1485296" y="231840"/>
                </a:lnTo>
                <a:lnTo>
                  <a:pt x="1494992" y="240538"/>
                </a:lnTo>
                <a:lnTo>
                  <a:pt x="1502926" y="248028"/>
                </a:lnTo>
                <a:lnTo>
                  <a:pt x="1506378" y="251424"/>
                </a:lnTo>
                <a:lnTo>
                  <a:pt x="1516191" y="261110"/>
                </a:lnTo>
                <a:lnTo>
                  <a:pt x="1523020" y="268209"/>
                </a:lnTo>
                <a:lnTo>
                  <a:pt x="1531257" y="276887"/>
                </a:lnTo>
                <a:lnTo>
                  <a:pt x="1540266" y="286242"/>
                </a:lnTo>
                <a:lnTo>
                  <a:pt x="1547806" y="294443"/>
                </a:lnTo>
                <a:lnTo>
                  <a:pt x="1550726" y="297741"/>
                </a:lnTo>
                <a:lnTo>
                  <a:pt x="1559788" y="308162"/>
                </a:lnTo>
                <a:lnTo>
                  <a:pt x="1566092" y="315729"/>
                </a:lnTo>
                <a:lnTo>
                  <a:pt x="1573891" y="325147"/>
                </a:lnTo>
                <a:lnTo>
                  <a:pt x="1582208" y="335204"/>
                </a:lnTo>
                <a:lnTo>
                  <a:pt x="1589116" y="343993"/>
                </a:lnTo>
                <a:lnTo>
                  <a:pt x="1591506" y="347156"/>
                </a:lnTo>
                <a:lnTo>
                  <a:pt x="1599850" y="358211"/>
                </a:lnTo>
                <a:lnTo>
                  <a:pt x="1605580" y="366233"/>
                </a:lnTo>
                <a:lnTo>
                  <a:pt x="1612588" y="376188"/>
                </a:lnTo>
                <a:lnTo>
                  <a:pt x="1620239" y="386729"/>
                </a:lnTo>
                <a:lnTo>
                  <a:pt x="1626524" y="395922"/>
                </a:lnTo>
                <a:lnTo>
                  <a:pt x="1628831" y="399455"/>
                </a:lnTo>
                <a:lnTo>
                  <a:pt x="1636290" y="411079"/>
                </a:lnTo>
                <a:lnTo>
                  <a:pt x="1641424" y="419540"/>
                </a:lnTo>
                <a:lnTo>
                  <a:pt x="1647729" y="429986"/>
                </a:lnTo>
                <a:lnTo>
                  <a:pt x="1654496" y="441051"/>
                </a:lnTo>
                <a:lnTo>
                  <a:pt x="1660172" y="450774"/>
                </a:lnTo>
                <a:lnTo>
                  <a:pt x="1662016" y="454065"/>
                </a:lnTo>
                <a:lnTo>
                  <a:pt x="1668653" y="466291"/>
                </a:lnTo>
                <a:lnTo>
                  <a:pt x="1673216" y="475112"/>
                </a:lnTo>
                <a:lnTo>
                  <a:pt x="1678945" y="486323"/>
                </a:lnTo>
                <a:lnTo>
                  <a:pt x="1684922" y="497875"/>
                </a:lnTo>
                <a:lnTo>
                  <a:pt x="1689916" y="508248"/>
                </a:lnTo>
                <a:lnTo>
                  <a:pt x="1691277" y="511202"/>
                </a:lnTo>
                <a:lnTo>
                  <a:pt x="1697029" y="523833"/>
                </a:lnTo>
                <a:lnTo>
                  <a:pt x="1700965" y="532935"/>
                </a:lnTo>
                <a:lnTo>
                  <a:pt x="1705908" y="544603"/>
                </a:lnTo>
                <a:lnTo>
                  <a:pt x="1710987" y="556537"/>
                </a:lnTo>
                <a:lnTo>
                  <a:pt x="1715292" y="567287"/>
                </a:lnTo>
                <a:lnTo>
                  <a:pt x="1716385" y="570181"/>
                </a:lnTo>
                <a:lnTo>
                  <a:pt x="1721215" y="583222"/>
                </a:lnTo>
                <a:lnTo>
                  <a:pt x="1724426" y="592573"/>
                </a:lnTo>
                <a:lnTo>
                  <a:pt x="1728488" y="604636"/>
                </a:lnTo>
                <a:lnTo>
                  <a:pt x="1732756" y="616896"/>
                </a:lnTo>
                <a:lnTo>
                  <a:pt x="1736273" y="627949"/>
                </a:lnTo>
                <a:lnTo>
                  <a:pt x="1737124" y="630785"/>
                </a:lnTo>
                <a:lnTo>
                  <a:pt x="1740974" y="644168"/>
                </a:lnTo>
                <a:lnTo>
                  <a:pt x="1743514" y="653702"/>
                </a:lnTo>
                <a:lnTo>
                  <a:pt x="1746802" y="666269"/>
                </a:lnTo>
                <a:lnTo>
                  <a:pt x="1750121" y="678739"/>
                </a:lnTo>
                <a:lnTo>
                  <a:pt x="1752804" y="690164"/>
                </a:lnTo>
                <a:lnTo>
                  <a:pt x="1753367" y="692761"/>
                </a:lnTo>
                <a:lnTo>
                  <a:pt x="1756257" y="706415"/>
                </a:lnTo>
                <a:lnTo>
                  <a:pt x="1758117" y="716117"/>
                </a:lnTo>
                <a:lnTo>
                  <a:pt x="1760505" y="728817"/>
                </a:lnTo>
                <a:lnTo>
                  <a:pt x="1762951" y="741563"/>
                </a:lnTo>
                <a:lnTo>
                  <a:pt x="1764832" y="753063"/>
                </a:lnTo>
                <a:lnTo>
                  <a:pt x="1765229" y="755779"/>
                </a:lnTo>
                <a:lnTo>
                  <a:pt x="1767151" y="769609"/>
                </a:lnTo>
                <a:lnTo>
                  <a:pt x="1768264" y="779438"/>
                </a:lnTo>
                <a:lnTo>
                  <a:pt x="1769611" y="792291"/>
                </a:lnTo>
                <a:lnTo>
                  <a:pt x="1771170" y="805170"/>
                </a:lnTo>
                <a:lnTo>
                  <a:pt x="1772182" y="816797"/>
                </a:lnTo>
                <a:lnTo>
                  <a:pt x="1772367" y="819482"/>
                </a:lnTo>
                <a:lnTo>
                  <a:pt x="1773327" y="833428"/>
                </a:lnTo>
                <a:lnTo>
                  <a:pt x="1773764" y="843317"/>
                </a:lnTo>
                <a:lnTo>
                  <a:pt x="1774221" y="856452"/>
                </a:lnTo>
                <a:lnTo>
                  <a:pt x="1774810" y="869358"/>
                </a:lnTo>
                <a:lnTo>
                  <a:pt x="1775018" y="881158"/>
                </a:lnTo>
                <a:lnTo>
                  <a:pt x="1775021" y="883528"/>
                </a:lnTo>
                <a:lnTo>
                  <a:pt x="1774935" y="897516"/>
                </a:lnTo>
                <a:lnTo>
                  <a:pt x="1774658" y="907426"/>
                </a:lnTo>
                <a:lnTo>
                  <a:pt x="1774221" y="920396"/>
                </a:lnTo>
                <a:lnTo>
                  <a:pt x="1773837" y="933300"/>
                </a:lnTo>
                <a:lnTo>
                  <a:pt x="1773237" y="945013"/>
                </a:lnTo>
                <a:lnTo>
                  <a:pt x="1773065" y="947574"/>
                </a:lnTo>
                <a:lnTo>
                  <a:pt x="1771930" y="961475"/>
                </a:lnTo>
                <a:lnTo>
                  <a:pt x="1770911" y="971340"/>
                </a:lnTo>
                <a:lnTo>
                  <a:pt x="1769496" y="984328"/>
                </a:lnTo>
                <a:lnTo>
                  <a:pt x="1768226" y="997184"/>
                </a:lnTo>
                <a:lnTo>
                  <a:pt x="1766745" y="1008807"/>
                </a:lnTo>
                <a:lnTo>
                  <a:pt x="1766385" y="1011290"/>
                </a:lnTo>
                <a:lnTo>
                  <a:pt x="1764215" y="1025114"/>
                </a:lnTo>
                <a:lnTo>
                  <a:pt x="1762499" y="1034876"/>
                </a:lnTo>
                <a:lnTo>
                  <a:pt x="1760162" y="1047917"/>
                </a:lnTo>
                <a:lnTo>
                  <a:pt x="1758002" y="1060594"/>
                </a:lnTo>
                <a:lnTo>
                  <a:pt x="1755615" y="1072128"/>
                </a:lnTo>
                <a:lnTo>
                  <a:pt x="1755095" y="1074422"/>
                </a:lnTo>
                <a:lnTo>
                  <a:pt x="1752034" y="1088063"/>
                </a:lnTo>
                <a:lnTo>
                  <a:pt x="1749643" y="1097697"/>
                </a:lnTo>
                <a:lnTo>
                  <a:pt x="1746446" y="1110248"/>
                </a:lnTo>
                <a:lnTo>
                  <a:pt x="1743250" y="1122731"/>
                </a:lnTo>
                <a:lnTo>
                  <a:pt x="1740165" y="1133963"/>
                </a:lnTo>
                <a:lnTo>
                  <a:pt x="1735351" y="1149830"/>
                </a:lnTo>
                <a:lnTo>
                  <a:pt x="1732265" y="1159157"/>
                </a:lnTo>
                <a:lnTo>
                  <a:pt x="1728018" y="1171755"/>
                </a:lnTo>
                <a:lnTo>
                  <a:pt x="1724029" y="1183913"/>
                </a:lnTo>
                <a:lnTo>
                  <a:pt x="1720110" y="1194907"/>
                </a:lnTo>
                <a:lnTo>
                  <a:pt x="1719154" y="1197447"/>
                </a:lnTo>
                <a:lnTo>
                  <a:pt x="1714146" y="1210449"/>
                </a:lnTo>
                <a:lnTo>
                  <a:pt x="1710372" y="1219648"/>
                </a:lnTo>
                <a:lnTo>
                  <a:pt x="1705450" y="1231432"/>
                </a:lnTo>
                <a:lnTo>
                  <a:pt x="1700529" y="1243357"/>
                </a:lnTo>
                <a:lnTo>
                  <a:pt x="1695915" y="1253854"/>
                </a:lnTo>
                <a:lnTo>
                  <a:pt x="1694617" y="1256667"/>
                </a:lnTo>
                <a:lnTo>
                  <a:pt x="1688676" y="1269218"/>
                </a:lnTo>
                <a:lnTo>
                  <a:pt x="1684282" y="1278043"/>
                </a:lnTo>
                <a:lnTo>
                  <a:pt x="1678488" y="1289611"/>
                </a:lnTo>
                <a:lnTo>
                  <a:pt x="1672730" y="1301159"/>
                </a:lnTo>
                <a:lnTo>
                  <a:pt x="1667302" y="1311406"/>
                </a:lnTo>
                <a:lnTo>
                  <a:pt x="1665928" y="1313918"/>
                </a:lnTo>
                <a:lnTo>
                  <a:pt x="1659050" y="1326085"/>
                </a:lnTo>
                <a:lnTo>
                  <a:pt x="1654024" y="1334566"/>
                </a:lnTo>
                <a:lnTo>
                  <a:pt x="1647386" y="1345706"/>
                </a:lnTo>
                <a:lnTo>
                  <a:pt x="1640828" y="1356787"/>
                </a:lnTo>
                <a:lnTo>
                  <a:pt x="1634731" y="1366492"/>
                </a:lnTo>
                <a:lnTo>
                  <a:pt x="1633098" y="1368986"/>
                </a:lnTo>
                <a:lnTo>
                  <a:pt x="1625456" y="1380538"/>
                </a:lnTo>
                <a:lnTo>
                  <a:pt x="1619808" y="1388646"/>
                </a:lnTo>
                <a:lnTo>
                  <a:pt x="1612474" y="1399046"/>
                </a:lnTo>
                <a:lnTo>
                  <a:pt x="1605137" y="1409692"/>
                </a:lnTo>
                <a:lnTo>
                  <a:pt x="1598376" y="1418973"/>
                </a:lnTo>
                <a:lnTo>
                  <a:pt x="1596459" y="1421513"/>
                </a:lnTo>
                <a:lnTo>
                  <a:pt x="1587963" y="1432516"/>
                </a:lnTo>
                <a:lnTo>
                  <a:pt x="1581743" y="1440196"/>
                </a:lnTo>
                <a:lnTo>
                  <a:pt x="1573650" y="1450088"/>
                </a:lnTo>
                <a:lnTo>
                  <a:pt x="1565561" y="1460144"/>
                </a:lnTo>
                <a:lnTo>
                  <a:pt x="1558122" y="1468889"/>
                </a:lnTo>
                <a:lnTo>
                  <a:pt x="1556022" y="1471284"/>
                </a:lnTo>
                <a:lnTo>
                  <a:pt x="1546831" y="1481630"/>
                </a:lnTo>
                <a:lnTo>
                  <a:pt x="1540124" y="1488807"/>
                </a:lnTo>
                <a:lnTo>
                  <a:pt x="1531371" y="1498119"/>
                </a:lnTo>
                <a:lnTo>
                  <a:pt x="1522555" y="1507506"/>
                </a:lnTo>
                <a:lnTo>
                  <a:pt x="1514676" y="1515553"/>
                </a:lnTo>
                <a:lnTo>
                  <a:pt x="1512131" y="1518045"/>
                </a:lnTo>
                <a:lnTo>
                  <a:pt x="1502155" y="1527719"/>
                </a:lnTo>
                <a:lnTo>
                  <a:pt x="1494887" y="1534454"/>
                </a:lnTo>
                <a:lnTo>
                  <a:pt x="1485753" y="1542823"/>
                </a:lnTo>
                <a:lnTo>
                  <a:pt x="1476253" y="1551651"/>
                </a:lnTo>
                <a:lnTo>
                  <a:pt x="1467764" y="1559142"/>
                </a:lnTo>
                <a:lnTo>
                  <a:pt x="1465014" y="1561479"/>
                </a:lnTo>
                <a:lnTo>
                  <a:pt x="1454441" y="1570332"/>
                </a:lnTo>
                <a:lnTo>
                  <a:pt x="1446748" y="1576481"/>
                </a:lnTo>
                <a:lnTo>
                  <a:pt x="1437036" y="1584174"/>
                </a:lnTo>
                <a:lnTo>
                  <a:pt x="1426922" y="1592318"/>
                </a:lnTo>
                <a:lnTo>
                  <a:pt x="1417965" y="1599117"/>
                </a:lnTo>
                <a:lnTo>
                  <a:pt x="1414900" y="1601345"/>
                </a:lnTo>
                <a:lnTo>
                  <a:pt x="1403703" y="1609474"/>
                </a:lnTo>
                <a:lnTo>
                  <a:pt x="1395523" y="1615129"/>
                </a:lnTo>
                <a:lnTo>
                  <a:pt x="1385525" y="1621957"/>
                </a:lnTo>
                <a:lnTo>
                  <a:pt x="1374852" y="1629324"/>
                </a:lnTo>
                <a:lnTo>
                  <a:pt x="1365482" y="1635461"/>
                </a:lnTo>
                <a:lnTo>
                  <a:pt x="1362030" y="1637629"/>
                </a:lnTo>
                <a:lnTo>
                  <a:pt x="1350283" y="1644848"/>
                </a:lnTo>
                <a:lnTo>
                  <a:pt x="1341709" y="1649817"/>
                </a:lnTo>
                <a:lnTo>
                  <a:pt x="1331270" y="1655828"/>
                </a:lnTo>
                <a:lnTo>
                  <a:pt x="1320104" y="1662433"/>
                </a:lnTo>
                <a:lnTo>
                  <a:pt x="1310373" y="1667880"/>
                </a:lnTo>
                <a:lnTo>
                  <a:pt x="1306620" y="1669887"/>
                </a:lnTo>
                <a:lnTo>
                  <a:pt x="1294398" y="1676242"/>
                </a:lnTo>
                <a:lnTo>
                  <a:pt x="1285498" y="1680607"/>
                </a:lnTo>
                <a:lnTo>
                  <a:pt x="1274831" y="1685787"/>
                </a:lnTo>
                <a:lnTo>
                  <a:pt x="1263178" y="1691614"/>
                </a:lnTo>
                <a:lnTo>
                  <a:pt x="1253148" y="1696323"/>
                </a:lnTo>
                <a:lnTo>
                  <a:pt x="1249139" y="1698106"/>
                </a:lnTo>
                <a:lnTo>
                  <a:pt x="1236435" y="1703584"/>
                </a:lnTo>
                <a:lnTo>
                  <a:pt x="1227227" y="1707287"/>
                </a:lnTo>
                <a:lnTo>
                  <a:pt x="1216424" y="1711581"/>
                </a:lnTo>
                <a:lnTo>
                  <a:pt x="1204319" y="1716549"/>
                </a:lnTo>
                <a:lnTo>
                  <a:pt x="1194066" y="1720487"/>
                </a:lnTo>
                <a:lnTo>
                  <a:pt x="1189691" y="1722071"/>
                </a:lnTo>
                <a:lnTo>
                  <a:pt x="1176709" y="1726599"/>
                </a:lnTo>
                <a:lnTo>
                  <a:pt x="1167221" y="1729667"/>
                </a:lnTo>
                <a:lnTo>
                  <a:pt x="1156404" y="1733133"/>
                </a:lnTo>
                <a:lnTo>
                  <a:pt x="1143883" y="1737244"/>
                </a:lnTo>
                <a:lnTo>
                  <a:pt x="1133312" y="1740446"/>
                </a:lnTo>
                <a:lnTo>
                  <a:pt x="1128642" y="1741769"/>
                </a:lnTo>
                <a:lnTo>
                  <a:pt x="1115335" y="1745313"/>
                </a:lnTo>
                <a:lnTo>
                  <a:pt x="1105624" y="1747673"/>
                </a:lnTo>
                <a:lnTo>
                  <a:pt x="1094771" y="1750290"/>
                </a:lnTo>
                <a:lnTo>
                  <a:pt x="1081956" y="1753463"/>
                </a:lnTo>
                <a:lnTo>
                  <a:pt x="1071199" y="1755878"/>
                </a:lnTo>
                <a:lnTo>
                  <a:pt x="1066424" y="1756856"/>
                </a:lnTo>
                <a:lnTo>
                  <a:pt x="1052895" y="1759500"/>
                </a:lnTo>
                <a:lnTo>
                  <a:pt x="1043019" y="1761173"/>
                </a:lnTo>
                <a:lnTo>
                  <a:pt x="1032211" y="1762965"/>
                </a:lnTo>
                <a:lnTo>
                  <a:pt x="1019181" y="1765196"/>
                </a:lnTo>
                <a:lnTo>
                  <a:pt x="1008362" y="1766865"/>
                </a:lnTo>
                <a:lnTo>
                  <a:pt x="1003191" y="1767575"/>
                </a:lnTo>
                <a:lnTo>
                  <a:pt x="989565" y="1769231"/>
                </a:lnTo>
                <a:lnTo>
                  <a:pt x="979541" y="1770198"/>
                </a:lnTo>
                <a:lnTo>
                  <a:pt x="969320" y="1771144"/>
                </a:lnTo>
                <a:lnTo>
                  <a:pt x="956090" y="1772410"/>
                </a:lnTo>
                <a:lnTo>
                  <a:pt x="945353" y="1773220"/>
                </a:lnTo>
                <a:lnTo>
                  <a:pt x="939361" y="1773557"/>
                </a:lnTo>
                <a:lnTo>
                  <a:pt x="925664" y="1774257"/>
                </a:lnTo>
                <a:lnTo>
                  <a:pt x="915586" y="1774487"/>
                </a:lnTo>
                <a:lnTo>
                  <a:pt x="905261" y="1774725"/>
                </a:lnTo>
                <a:lnTo>
                  <a:pt x="892010" y="1775073"/>
                </a:lnTo>
                <a:lnTo>
                  <a:pt x="881214" y="1775142"/>
                </a:lnTo>
                <a:lnTo>
                  <a:pt x="875315" y="1775068"/>
                </a:lnTo>
                <a:lnTo>
                  <a:pt x="861679" y="1774689"/>
                </a:lnTo>
                <a:lnTo>
                  <a:pt x="851551" y="1774186"/>
                </a:lnTo>
                <a:lnTo>
                  <a:pt x="841558" y="1773684"/>
                </a:lnTo>
                <a:lnTo>
                  <a:pt x="828298" y="1773061"/>
                </a:lnTo>
                <a:lnTo>
                  <a:pt x="817625" y="1772393"/>
                </a:lnTo>
                <a:lnTo>
                  <a:pt x="811256" y="1771842"/>
                </a:lnTo>
                <a:lnTo>
                  <a:pt x="797700" y="1770514"/>
                </a:lnTo>
                <a:lnTo>
                  <a:pt x="787587" y="1769296"/>
                </a:lnTo>
                <a:lnTo>
                  <a:pt x="778084" y="1768147"/>
                </a:lnTo>
                <a:lnTo>
                  <a:pt x="764855" y="1766505"/>
                </a:lnTo>
                <a:lnTo>
                  <a:pt x="754360" y="1765058"/>
                </a:lnTo>
                <a:lnTo>
                  <a:pt x="747667" y="1764006"/>
                </a:lnTo>
                <a:lnTo>
                  <a:pt x="734269" y="1761726"/>
                </a:lnTo>
                <a:lnTo>
                  <a:pt x="724255" y="1759757"/>
                </a:lnTo>
                <a:lnTo>
                  <a:pt x="714952" y="1757898"/>
                </a:lnTo>
                <a:lnTo>
                  <a:pt x="701872" y="1755445"/>
                </a:lnTo>
                <a:lnTo>
                  <a:pt x="691541" y="1753267"/>
                </a:lnTo>
                <a:lnTo>
                  <a:pt x="684764" y="1751675"/>
                </a:lnTo>
                <a:lnTo>
                  <a:pt x="671648" y="1748440"/>
                </a:lnTo>
                <a:lnTo>
                  <a:pt x="661879" y="1745743"/>
                </a:lnTo>
                <a:lnTo>
                  <a:pt x="652976" y="1743267"/>
                </a:lnTo>
                <a:lnTo>
                  <a:pt x="640041" y="1739854"/>
                </a:lnTo>
                <a:lnTo>
                  <a:pt x="630005" y="1736970"/>
                </a:lnTo>
                <a:lnTo>
                  <a:pt x="622915" y="1734746"/>
                </a:lnTo>
                <a:lnTo>
                  <a:pt x="610028" y="1730618"/>
                </a:lnTo>
                <a:lnTo>
                  <a:pt x="600336" y="1727180"/>
                </a:lnTo>
                <a:lnTo>
                  <a:pt x="591927" y="1724141"/>
                </a:lnTo>
                <a:lnTo>
                  <a:pt x="579284" y="1719762"/>
                </a:lnTo>
                <a:lnTo>
                  <a:pt x="569483" y="1716217"/>
                </a:lnTo>
                <a:lnTo>
                  <a:pt x="562539" y="1713549"/>
                </a:lnTo>
                <a:lnTo>
                  <a:pt x="549995" y="1708449"/>
                </a:lnTo>
                <a:lnTo>
                  <a:pt x="540560" y="1704302"/>
                </a:lnTo>
                <a:lnTo>
                  <a:pt x="532593" y="1700760"/>
                </a:lnTo>
                <a:lnTo>
                  <a:pt x="520265" y="1695520"/>
                </a:lnTo>
                <a:lnTo>
                  <a:pt x="510835" y="1691255"/>
                </a:lnTo>
                <a:lnTo>
                  <a:pt x="503789" y="1687857"/>
                </a:lnTo>
                <a:lnTo>
                  <a:pt x="491650" y="1681959"/>
                </a:lnTo>
                <a:lnTo>
                  <a:pt x="482471" y="1677172"/>
                </a:lnTo>
                <a:lnTo>
                  <a:pt x="474985" y="1673227"/>
                </a:lnTo>
                <a:lnTo>
                  <a:pt x="463091" y="1667004"/>
                </a:lnTo>
                <a:lnTo>
                  <a:pt x="453979" y="1662066"/>
                </a:lnTo>
                <a:lnTo>
                  <a:pt x="446995" y="1658139"/>
                </a:lnTo>
                <a:lnTo>
                  <a:pt x="435370" y="1651335"/>
                </a:lnTo>
                <a:lnTo>
                  <a:pt x="426527" y="1645870"/>
                </a:lnTo>
                <a:lnTo>
                  <a:pt x="419575" y="1641553"/>
                </a:lnTo>
                <a:lnTo>
                  <a:pt x="408153" y="1634449"/>
                </a:lnTo>
                <a:lnTo>
                  <a:pt x="399513" y="1628951"/>
                </a:lnTo>
                <a:lnTo>
                  <a:pt x="392626" y="1624383"/>
                </a:lnTo>
                <a:lnTo>
                  <a:pt x="381589" y="1616794"/>
                </a:lnTo>
                <a:lnTo>
                  <a:pt x="373222" y="1610751"/>
                </a:lnTo>
                <a:lnTo>
                  <a:pt x="366705" y="1606069"/>
                </a:lnTo>
                <a:lnTo>
                  <a:pt x="355760" y="1598130"/>
                </a:lnTo>
                <a:lnTo>
                  <a:pt x="347553" y="1592014"/>
                </a:lnTo>
                <a:lnTo>
                  <a:pt x="340670" y="1586714"/>
                </a:lnTo>
                <a:lnTo>
                  <a:pt x="330254" y="1578385"/>
                </a:lnTo>
                <a:lnTo>
                  <a:pt x="322311" y="1571682"/>
                </a:lnTo>
                <a:lnTo>
                  <a:pt x="316362" y="1566661"/>
                </a:lnTo>
                <a:lnTo>
                  <a:pt x="306045" y="1558039"/>
                </a:lnTo>
                <a:lnTo>
                  <a:pt x="298351" y="1551429"/>
                </a:lnTo>
                <a:lnTo>
                  <a:pt x="291699" y="1545465"/>
                </a:lnTo>
                <a:lnTo>
                  <a:pt x="281915" y="1536431"/>
                </a:lnTo>
                <a:lnTo>
                  <a:pt x="274449" y="1529151"/>
                </a:lnTo>
                <a:lnTo>
                  <a:pt x="269131" y="1523926"/>
                </a:lnTo>
                <a:lnTo>
                  <a:pt x="259403" y="1514553"/>
                </a:lnTo>
                <a:lnTo>
                  <a:pt x="252160" y="1507390"/>
                </a:lnTo>
                <a:lnTo>
                  <a:pt x="245738" y="1500773"/>
                </a:lnTo>
                <a:lnTo>
                  <a:pt x="236656" y="1491057"/>
                </a:lnTo>
                <a:lnTo>
                  <a:pt x="229660" y="1483206"/>
                </a:lnTo>
                <a:lnTo>
                  <a:pt x="225011" y="1477964"/>
                </a:lnTo>
                <a:lnTo>
                  <a:pt x="215936" y="1467820"/>
                </a:lnTo>
                <a:lnTo>
                  <a:pt x="209302" y="1460174"/>
                </a:lnTo>
                <a:lnTo>
                  <a:pt x="203231" y="1452844"/>
                </a:lnTo>
                <a:lnTo>
                  <a:pt x="194810" y="1442531"/>
                </a:lnTo>
                <a:lnTo>
                  <a:pt x="188398" y="1434122"/>
                </a:lnTo>
                <a:lnTo>
                  <a:pt x="184346" y="1428777"/>
                </a:lnTo>
                <a:lnTo>
                  <a:pt x="175971" y="1418029"/>
                </a:lnTo>
                <a:lnTo>
                  <a:pt x="169888" y="1409978"/>
                </a:lnTo>
                <a:lnTo>
                  <a:pt x="164178" y="1402044"/>
                </a:lnTo>
                <a:lnTo>
                  <a:pt x="156609" y="1391191"/>
                </a:lnTo>
                <a:lnTo>
                  <a:pt x="150854" y="1382399"/>
                </a:lnTo>
                <a:lnTo>
                  <a:pt x="147122" y="1376694"/>
                </a:lnTo>
                <a:lnTo>
                  <a:pt x="139612" y="1365335"/>
                </a:lnTo>
                <a:lnTo>
                  <a:pt x="134136" y="1356876"/>
                </a:lnTo>
                <a:lnTo>
                  <a:pt x="128936" y="1348475"/>
                </a:lnTo>
                <a:lnTo>
                  <a:pt x="122155" y="1337115"/>
                </a:lnTo>
                <a:lnTo>
                  <a:pt x="117028" y="1327915"/>
                </a:lnTo>
                <a:lnTo>
                  <a:pt x="113721" y="1321983"/>
                </a:lnTo>
                <a:lnTo>
                  <a:pt x="107052" y="1310145"/>
                </a:lnTo>
                <a:lnTo>
                  <a:pt x="102236" y="1301295"/>
                </a:lnTo>
                <a:lnTo>
                  <a:pt x="97707" y="1292481"/>
                </a:lnTo>
                <a:lnTo>
                  <a:pt x="91726" y="1280682"/>
                </a:lnTo>
                <a:lnTo>
                  <a:pt x="87194" y="1270985"/>
                </a:lnTo>
                <a:lnTo>
                  <a:pt x="84575" y="1265303"/>
                </a:lnTo>
                <a:lnTo>
                  <a:pt x="78668" y="1252897"/>
                </a:lnTo>
                <a:lnTo>
                  <a:pt x="74459" y="1243677"/>
                </a:lnTo>
                <a:lnTo>
                  <a:pt x="70529" y="1234543"/>
                </a:lnTo>
                <a:lnTo>
                  <a:pt x="65415" y="1222369"/>
                </a:lnTo>
                <a:lnTo>
                  <a:pt x="61676" y="1212392"/>
                </a:lnTo>
                <a:lnTo>
                  <a:pt x="59467" y="1206438"/>
                </a:lnTo>
                <a:lnTo>
                  <a:pt x="54494" y="1193684"/>
                </a:lnTo>
                <a:lnTo>
                  <a:pt x="50943" y="1184195"/>
                </a:lnTo>
                <a:lnTo>
                  <a:pt x="47592" y="1174637"/>
                </a:lnTo>
                <a:lnTo>
                  <a:pt x="43461" y="1162112"/>
                </a:lnTo>
                <a:lnTo>
                  <a:pt x="40383" y="1151842"/>
                </a:lnTo>
                <a:lnTo>
                  <a:pt x="38613" y="1145961"/>
                </a:lnTo>
                <a:lnTo>
                  <a:pt x="34576" y="1132851"/>
                </a:lnTo>
                <a:lnTo>
                  <a:pt x="31717" y="1123143"/>
                </a:lnTo>
                <a:lnTo>
                  <a:pt x="29050" y="1113360"/>
                </a:lnTo>
                <a:lnTo>
                  <a:pt x="25819" y="1100541"/>
                </a:lnTo>
                <a:lnTo>
                  <a:pt x="23508" y="1090018"/>
                </a:lnTo>
                <a:lnTo>
                  <a:pt x="22256" y="1084328"/>
                </a:lnTo>
                <a:lnTo>
                  <a:pt x="19173" y="1070936"/>
                </a:lnTo>
                <a:lnTo>
                  <a:pt x="17025" y="1061080"/>
                </a:lnTo>
                <a:lnTo>
                  <a:pt x="15004" y="1050800"/>
                </a:lnTo>
                <a:lnTo>
                  <a:pt x="12679" y="1037767"/>
                </a:lnTo>
                <a:lnTo>
                  <a:pt x="11103" y="1027078"/>
                </a:lnTo>
                <a:lnTo>
                  <a:pt x="10267" y="1021425"/>
                </a:lnTo>
                <a:lnTo>
                  <a:pt x="8201" y="1007861"/>
                </a:lnTo>
                <a:lnTo>
                  <a:pt x="6800" y="997872"/>
                </a:lnTo>
                <a:lnTo>
                  <a:pt x="5555" y="987439"/>
                </a:lnTo>
                <a:lnTo>
                  <a:pt x="4150" y="974292"/>
                </a:lnTo>
                <a:lnTo>
                  <a:pt x="3323" y="963471"/>
                </a:lnTo>
                <a:lnTo>
                  <a:pt x="2901" y="95795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4" name="object 2004"/>
          <p:cNvSpPr/>
          <p:nvPr/>
        </p:nvSpPr>
        <p:spPr>
          <a:xfrm>
            <a:off x="1293588" y="1929973"/>
            <a:ext cx="54838" cy="93078"/>
          </a:xfrm>
          <a:custGeom>
            <a:avLst/>
            <a:gdLst/>
            <a:ahLst/>
            <a:cxnLst/>
            <a:rect l="l" t="t" r="r" b="b"/>
            <a:pathLst>
              <a:path w="54838" h="93078">
                <a:moveTo>
                  <a:pt x="54838" y="0"/>
                </a:moveTo>
                <a:lnTo>
                  <a:pt x="51155" y="5537"/>
                </a:lnTo>
                <a:lnTo>
                  <a:pt x="47815" y="11290"/>
                </a:lnTo>
                <a:lnTo>
                  <a:pt x="39314" y="25303"/>
                </a:lnTo>
                <a:lnTo>
                  <a:pt x="32861" y="35880"/>
                </a:lnTo>
                <a:lnTo>
                  <a:pt x="27587" y="44518"/>
                </a:lnTo>
                <a:lnTo>
                  <a:pt x="22624" y="52713"/>
                </a:lnTo>
                <a:lnTo>
                  <a:pt x="17102" y="61964"/>
                </a:lnTo>
                <a:lnTo>
                  <a:pt x="10152" y="73765"/>
                </a:lnTo>
                <a:lnTo>
                  <a:pt x="4724" y="83058"/>
                </a:lnTo>
                <a:lnTo>
                  <a:pt x="1955" y="87782"/>
                </a:lnTo>
                <a:lnTo>
                  <a:pt x="0" y="93078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5" name="object 2005"/>
          <p:cNvSpPr/>
          <p:nvPr/>
        </p:nvSpPr>
        <p:spPr>
          <a:xfrm>
            <a:off x="1341857" y="1796802"/>
            <a:ext cx="115201" cy="143649"/>
          </a:xfrm>
          <a:custGeom>
            <a:avLst/>
            <a:gdLst/>
            <a:ahLst/>
            <a:cxnLst/>
            <a:rect l="l" t="t" r="r" b="b"/>
            <a:pathLst>
              <a:path w="115201" h="143649">
                <a:moveTo>
                  <a:pt x="115201" y="0"/>
                </a:moveTo>
                <a:lnTo>
                  <a:pt x="103659" y="11529"/>
                </a:lnTo>
                <a:lnTo>
                  <a:pt x="95034" y="20295"/>
                </a:lnTo>
                <a:lnTo>
                  <a:pt x="88095" y="27648"/>
                </a:lnTo>
                <a:lnTo>
                  <a:pt x="81616" y="34941"/>
                </a:lnTo>
                <a:lnTo>
                  <a:pt x="74367" y="43524"/>
                </a:lnTo>
                <a:lnTo>
                  <a:pt x="65120" y="54748"/>
                </a:lnTo>
                <a:lnTo>
                  <a:pt x="60705" y="60134"/>
                </a:lnTo>
                <a:lnTo>
                  <a:pt x="50482" y="72840"/>
                </a:lnTo>
                <a:lnTo>
                  <a:pt x="42738" y="82785"/>
                </a:lnTo>
                <a:lnTo>
                  <a:pt x="36561" y="91063"/>
                </a:lnTo>
                <a:lnTo>
                  <a:pt x="31041" y="98771"/>
                </a:lnTo>
                <a:lnTo>
                  <a:pt x="25265" y="107003"/>
                </a:lnTo>
                <a:lnTo>
                  <a:pt x="18323" y="116855"/>
                </a:lnTo>
                <a:lnTo>
                  <a:pt x="9302" y="129422"/>
                </a:lnTo>
                <a:lnTo>
                  <a:pt x="6908" y="132715"/>
                </a:lnTo>
                <a:lnTo>
                  <a:pt x="3111" y="137896"/>
                </a:lnTo>
                <a:lnTo>
                  <a:pt x="0" y="143649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6" name="object 2006"/>
          <p:cNvSpPr/>
          <p:nvPr/>
        </p:nvSpPr>
        <p:spPr>
          <a:xfrm>
            <a:off x="1398770" y="3066530"/>
            <a:ext cx="140081" cy="140550"/>
          </a:xfrm>
          <a:custGeom>
            <a:avLst/>
            <a:gdLst/>
            <a:ahLst/>
            <a:cxnLst/>
            <a:rect l="l" t="t" r="r" b="b"/>
            <a:pathLst>
              <a:path w="140081" h="140550">
                <a:moveTo>
                  <a:pt x="140081" y="140550"/>
                </a:moveTo>
                <a:lnTo>
                  <a:pt x="138239" y="139395"/>
                </a:lnTo>
                <a:lnTo>
                  <a:pt x="136626" y="137896"/>
                </a:lnTo>
                <a:lnTo>
                  <a:pt x="124293" y="126987"/>
                </a:lnTo>
                <a:lnTo>
                  <a:pt x="114583" y="118586"/>
                </a:lnTo>
                <a:lnTo>
                  <a:pt x="106585" y="111757"/>
                </a:lnTo>
                <a:lnTo>
                  <a:pt x="99389" y="105561"/>
                </a:lnTo>
                <a:lnTo>
                  <a:pt x="92084" y="99061"/>
                </a:lnTo>
                <a:lnTo>
                  <a:pt x="83759" y="91320"/>
                </a:lnTo>
                <a:lnTo>
                  <a:pt x="73504" y="81400"/>
                </a:lnTo>
                <a:lnTo>
                  <a:pt x="66929" y="74891"/>
                </a:lnTo>
                <a:lnTo>
                  <a:pt x="55449" y="63226"/>
                </a:lnTo>
                <a:lnTo>
                  <a:pt x="46643" y="53978"/>
                </a:lnTo>
                <a:lnTo>
                  <a:pt x="39574" y="46237"/>
                </a:lnTo>
                <a:lnTo>
                  <a:pt x="33306" y="39090"/>
                </a:lnTo>
                <a:lnTo>
                  <a:pt x="26901" y="31625"/>
                </a:lnTo>
                <a:lnTo>
                  <a:pt x="19423" y="22929"/>
                </a:lnTo>
                <a:lnTo>
                  <a:pt x="9936" y="12091"/>
                </a:lnTo>
                <a:lnTo>
                  <a:pt x="3797" y="5194"/>
                </a:lnTo>
                <a:lnTo>
                  <a:pt x="1727" y="2882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7" name="object 2007"/>
          <p:cNvSpPr/>
          <p:nvPr/>
        </p:nvSpPr>
        <p:spPr>
          <a:xfrm>
            <a:off x="1457059" y="1618583"/>
            <a:ext cx="237426" cy="178219"/>
          </a:xfrm>
          <a:custGeom>
            <a:avLst/>
            <a:gdLst/>
            <a:ahLst/>
            <a:cxnLst/>
            <a:rect l="l" t="t" r="r" b="b"/>
            <a:pathLst>
              <a:path w="237426" h="178219">
                <a:moveTo>
                  <a:pt x="0" y="178219"/>
                </a:moveTo>
                <a:lnTo>
                  <a:pt x="3810" y="173151"/>
                </a:lnTo>
                <a:lnTo>
                  <a:pt x="4025" y="173037"/>
                </a:lnTo>
                <a:lnTo>
                  <a:pt x="8636" y="168656"/>
                </a:lnTo>
                <a:lnTo>
                  <a:pt x="20701" y="157375"/>
                </a:lnTo>
                <a:lnTo>
                  <a:pt x="30022" y="148506"/>
                </a:lnTo>
                <a:lnTo>
                  <a:pt x="37627" y="141218"/>
                </a:lnTo>
                <a:lnTo>
                  <a:pt x="44546" y="134677"/>
                </a:lnTo>
                <a:lnTo>
                  <a:pt x="51807" y="128050"/>
                </a:lnTo>
                <a:lnTo>
                  <a:pt x="60438" y="120506"/>
                </a:lnTo>
                <a:lnTo>
                  <a:pt x="71470" y="111212"/>
                </a:lnTo>
                <a:lnTo>
                  <a:pt x="78219" y="105638"/>
                </a:lnTo>
                <a:lnTo>
                  <a:pt x="91106" y="95071"/>
                </a:lnTo>
                <a:lnTo>
                  <a:pt x="101191" y="86906"/>
                </a:lnTo>
                <a:lnTo>
                  <a:pt x="109564" y="80331"/>
                </a:lnTo>
                <a:lnTo>
                  <a:pt x="117315" y="74534"/>
                </a:lnTo>
                <a:lnTo>
                  <a:pt x="125536" y="68704"/>
                </a:lnTo>
                <a:lnTo>
                  <a:pt x="135317" y="62028"/>
                </a:lnTo>
                <a:lnTo>
                  <a:pt x="147748" y="53696"/>
                </a:lnTo>
                <a:lnTo>
                  <a:pt x="153797" y="49657"/>
                </a:lnTo>
                <a:lnTo>
                  <a:pt x="167400" y="40675"/>
                </a:lnTo>
                <a:lnTo>
                  <a:pt x="178116" y="33873"/>
                </a:lnTo>
                <a:lnTo>
                  <a:pt x="187034" y="28488"/>
                </a:lnTo>
                <a:lnTo>
                  <a:pt x="195246" y="23759"/>
                </a:lnTo>
                <a:lnTo>
                  <a:pt x="203843" y="18927"/>
                </a:lnTo>
                <a:lnTo>
                  <a:pt x="213917" y="13230"/>
                </a:lnTo>
                <a:lnTo>
                  <a:pt x="226557" y="5907"/>
                </a:lnTo>
                <a:lnTo>
                  <a:pt x="233629" y="1727"/>
                </a:lnTo>
                <a:lnTo>
                  <a:pt x="235356" y="698"/>
                </a:lnTo>
                <a:lnTo>
                  <a:pt x="237426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8" name="object 2008"/>
          <p:cNvSpPr/>
          <p:nvPr/>
        </p:nvSpPr>
        <p:spPr>
          <a:xfrm>
            <a:off x="1538850" y="3207078"/>
            <a:ext cx="157137" cy="103797"/>
          </a:xfrm>
          <a:custGeom>
            <a:avLst/>
            <a:gdLst/>
            <a:ahLst/>
            <a:cxnLst/>
            <a:rect l="l" t="t" r="r" b="b"/>
            <a:pathLst>
              <a:path w="157137" h="103797">
                <a:moveTo>
                  <a:pt x="157137" y="103797"/>
                </a:moveTo>
                <a:lnTo>
                  <a:pt x="154838" y="102997"/>
                </a:lnTo>
                <a:lnTo>
                  <a:pt x="154711" y="102997"/>
                </a:lnTo>
                <a:lnTo>
                  <a:pt x="152527" y="101612"/>
                </a:lnTo>
                <a:lnTo>
                  <a:pt x="138320" y="93314"/>
                </a:lnTo>
                <a:lnTo>
                  <a:pt x="127170" y="86963"/>
                </a:lnTo>
                <a:lnTo>
                  <a:pt x="117998" y="81813"/>
                </a:lnTo>
                <a:lnTo>
                  <a:pt x="109724" y="77118"/>
                </a:lnTo>
                <a:lnTo>
                  <a:pt x="101269" y="72133"/>
                </a:lnTo>
                <a:lnTo>
                  <a:pt x="91554" y="66112"/>
                </a:lnTo>
                <a:lnTo>
                  <a:pt x="79500" y="58309"/>
                </a:lnTo>
                <a:lnTo>
                  <a:pt x="72009" y="53340"/>
                </a:lnTo>
                <a:lnTo>
                  <a:pt x="58236" y="44169"/>
                </a:lnTo>
                <a:lnTo>
                  <a:pt x="47665" y="37026"/>
                </a:lnTo>
                <a:lnTo>
                  <a:pt x="39093" y="31024"/>
                </a:lnTo>
                <a:lnTo>
                  <a:pt x="31322" y="25274"/>
                </a:lnTo>
                <a:lnTo>
                  <a:pt x="23151" y="18890"/>
                </a:lnTo>
                <a:lnTo>
                  <a:pt x="13381" y="10984"/>
                </a:lnTo>
                <a:lnTo>
                  <a:pt x="812" y="668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9" name="object 2009"/>
          <p:cNvSpPr/>
          <p:nvPr/>
        </p:nvSpPr>
        <p:spPr>
          <a:xfrm>
            <a:off x="1784115" y="1523894"/>
            <a:ext cx="180746" cy="53225"/>
          </a:xfrm>
          <a:custGeom>
            <a:avLst/>
            <a:gdLst/>
            <a:ahLst/>
            <a:cxnLst/>
            <a:rect l="l" t="t" r="r" b="b"/>
            <a:pathLst>
              <a:path w="180746" h="53225">
                <a:moveTo>
                  <a:pt x="180746" y="0"/>
                </a:moveTo>
                <a:lnTo>
                  <a:pt x="176364" y="571"/>
                </a:lnTo>
                <a:lnTo>
                  <a:pt x="171869" y="1498"/>
                </a:lnTo>
                <a:lnTo>
                  <a:pt x="167614" y="2298"/>
                </a:lnTo>
                <a:lnTo>
                  <a:pt x="163461" y="3454"/>
                </a:lnTo>
                <a:lnTo>
                  <a:pt x="147583" y="7314"/>
                </a:lnTo>
                <a:lnTo>
                  <a:pt x="135438" y="10081"/>
                </a:lnTo>
                <a:lnTo>
                  <a:pt x="125490" y="12266"/>
                </a:lnTo>
                <a:lnTo>
                  <a:pt x="116206" y="14376"/>
                </a:lnTo>
                <a:lnTo>
                  <a:pt x="106049" y="16921"/>
                </a:lnTo>
                <a:lnTo>
                  <a:pt x="93486" y="20408"/>
                </a:lnTo>
                <a:lnTo>
                  <a:pt x="80759" y="24193"/>
                </a:lnTo>
                <a:lnTo>
                  <a:pt x="65029" y="29004"/>
                </a:lnTo>
                <a:lnTo>
                  <a:pt x="53038" y="32763"/>
                </a:lnTo>
                <a:lnTo>
                  <a:pt x="43257" y="36021"/>
                </a:lnTo>
                <a:lnTo>
                  <a:pt x="34154" y="39328"/>
                </a:lnTo>
                <a:lnTo>
                  <a:pt x="24200" y="43235"/>
                </a:lnTo>
                <a:lnTo>
                  <a:pt x="11864" y="48292"/>
                </a:lnTo>
                <a:lnTo>
                  <a:pt x="0" y="53225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0" name="object 2010"/>
          <p:cNvSpPr/>
          <p:nvPr/>
        </p:nvSpPr>
        <p:spPr>
          <a:xfrm>
            <a:off x="2042275" y="1506817"/>
            <a:ext cx="185585" cy="5325"/>
          </a:xfrm>
          <a:custGeom>
            <a:avLst/>
            <a:gdLst/>
            <a:ahLst/>
            <a:cxnLst/>
            <a:rect l="l" t="t" r="r" b="b"/>
            <a:pathLst>
              <a:path w="185585" h="5325">
                <a:moveTo>
                  <a:pt x="0" y="5325"/>
                </a:moveTo>
                <a:lnTo>
                  <a:pt x="3225" y="4868"/>
                </a:lnTo>
                <a:lnTo>
                  <a:pt x="6680" y="4639"/>
                </a:lnTo>
                <a:lnTo>
                  <a:pt x="23376" y="3679"/>
                </a:lnTo>
                <a:lnTo>
                  <a:pt x="36332" y="2780"/>
                </a:lnTo>
                <a:lnTo>
                  <a:pt x="46931" y="1969"/>
                </a:lnTo>
                <a:lnTo>
                  <a:pt x="56554" y="1268"/>
                </a:lnTo>
                <a:lnTo>
                  <a:pt x="66585" y="701"/>
                </a:lnTo>
                <a:lnTo>
                  <a:pt x="78405" y="291"/>
                </a:lnTo>
                <a:lnTo>
                  <a:pt x="93396" y="64"/>
                </a:lnTo>
                <a:lnTo>
                  <a:pt x="100457" y="29"/>
                </a:lnTo>
                <a:lnTo>
                  <a:pt x="116859" y="0"/>
                </a:lnTo>
                <a:lnTo>
                  <a:pt x="129370" y="67"/>
                </a:lnTo>
                <a:lnTo>
                  <a:pt x="139638" y="314"/>
                </a:lnTo>
                <a:lnTo>
                  <a:pt x="149311" y="823"/>
                </a:lnTo>
                <a:lnTo>
                  <a:pt x="160039" y="1676"/>
                </a:lnTo>
                <a:lnTo>
                  <a:pt x="173470" y="2954"/>
                </a:lnTo>
                <a:lnTo>
                  <a:pt x="185585" y="4169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1" name="object 2011"/>
          <p:cNvSpPr/>
          <p:nvPr/>
        </p:nvSpPr>
        <p:spPr>
          <a:xfrm>
            <a:off x="2054602" y="1477309"/>
            <a:ext cx="157480" cy="4995"/>
          </a:xfrm>
          <a:custGeom>
            <a:avLst/>
            <a:gdLst/>
            <a:ahLst/>
            <a:cxnLst/>
            <a:rect l="l" t="t" r="r" b="b"/>
            <a:pathLst>
              <a:path w="157480" h="4995">
                <a:moveTo>
                  <a:pt x="157480" y="1427"/>
                </a:moveTo>
                <a:lnTo>
                  <a:pt x="149529" y="614"/>
                </a:lnTo>
                <a:lnTo>
                  <a:pt x="141465" y="614"/>
                </a:lnTo>
                <a:lnTo>
                  <a:pt x="125015" y="430"/>
                </a:lnTo>
                <a:lnTo>
                  <a:pt x="112549" y="227"/>
                </a:lnTo>
                <a:lnTo>
                  <a:pt x="102352" y="64"/>
                </a:lnTo>
                <a:lnTo>
                  <a:pt x="92707" y="0"/>
                </a:lnTo>
                <a:lnTo>
                  <a:pt x="81898" y="93"/>
                </a:lnTo>
                <a:lnTo>
                  <a:pt x="68208" y="404"/>
                </a:lnTo>
                <a:lnTo>
                  <a:pt x="57251" y="741"/>
                </a:lnTo>
                <a:lnTo>
                  <a:pt x="41843" y="1260"/>
                </a:lnTo>
                <a:lnTo>
                  <a:pt x="31080" y="1786"/>
                </a:lnTo>
                <a:lnTo>
                  <a:pt x="21288" y="2597"/>
                </a:lnTo>
                <a:lnTo>
                  <a:pt x="8793" y="3968"/>
                </a:lnTo>
                <a:lnTo>
                  <a:pt x="0" y="4995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2" name="object 2012"/>
          <p:cNvSpPr/>
          <p:nvPr/>
        </p:nvSpPr>
        <p:spPr>
          <a:xfrm>
            <a:off x="2054031" y="3416515"/>
            <a:ext cx="189153" cy="5295"/>
          </a:xfrm>
          <a:custGeom>
            <a:avLst/>
            <a:gdLst/>
            <a:ahLst/>
            <a:cxnLst/>
            <a:rect l="l" t="t" r="r" b="b"/>
            <a:pathLst>
              <a:path w="189153" h="5295">
                <a:moveTo>
                  <a:pt x="189153" y="0"/>
                </a:moveTo>
                <a:lnTo>
                  <a:pt x="185928" y="457"/>
                </a:lnTo>
                <a:lnTo>
                  <a:pt x="182587" y="685"/>
                </a:lnTo>
                <a:lnTo>
                  <a:pt x="165909" y="1645"/>
                </a:lnTo>
                <a:lnTo>
                  <a:pt x="152961" y="2542"/>
                </a:lnTo>
                <a:lnTo>
                  <a:pt x="142364" y="3353"/>
                </a:lnTo>
                <a:lnTo>
                  <a:pt x="132741" y="4054"/>
                </a:lnTo>
                <a:lnTo>
                  <a:pt x="122712" y="4621"/>
                </a:lnTo>
                <a:lnTo>
                  <a:pt x="110897" y="5031"/>
                </a:lnTo>
                <a:lnTo>
                  <a:pt x="95919" y="5260"/>
                </a:lnTo>
                <a:lnTo>
                  <a:pt x="88696" y="5295"/>
                </a:lnTo>
                <a:lnTo>
                  <a:pt x="72179" y="5283"/>
                </a:lnTo>
                <a:lnTo>
                  <a:pt x="59471" y="5193"/>
                </a:lnTo>
                <a:lnTo>
                  <a:pt x="49052" y="4950"/>
                </a:lnTo>
                <a:lnTo>
                  <a:pt x="39402" y="4478"/>
                </a:lnTo>
                <a:lnTo>
                  <a:pt x="29000" y="3698"/>
                </a:lnTo>
                <a:lnTo>
                  <a:pt x="16325" y="2535"/>
                </a:lnTo>
                <a:lnTo>
                  <a:pt x="0" y="927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3" name="object 2013"/>
          <p:cNvSpPr/>
          <p:nvPr/>
        </p:nvSpPr>
        <p:spPr>
          <a:xfrm>
            <a:off x="2321176" y="3308803"/>
            <a:ext cx="272910" cy="95846"/>
          </a:xfrm>
          <a:custGeom>
            <a:avLst/>
            <a:gdLst/>
            <a:ahLst/>
            <a:cxnLst/>
            <a:rect l="l" t="t" r="r" b="b"/>
            <a:pathLst>
              <a:path w="272910" h="95846">
                <a:moveTo>
                  <a:pt x="0" y="95846"/>
                </a:moveTo>
                <a:lnTo>
                  <a:pt x="4152" y="95618"/>
                </a:lnTo>
                <a:lnTo>
                  <a:pt x="4381" y="95618"/>
                </a:lnTo>
                <a:lnTo>
                  <a:pt x="8407" y="94576"/>
                </a:lnTo>
                <a:lnTo>
                  <a:pt x="24527" y="90761"/>
                </a:lnTo>
                <a:lnTo>
                  <a:pt x="37109" y="87924"/>
                </a:lnTo>
                <a:lnTo>
                  <a:pt x="47425" y="85659"/>
                </a:lnTo>
                <a:lnTo>
                  <a:pt x="56754" y="83558"/>
                </a:lnTo>
                <a:lnTo>
                  <a:pt x="66369" y="81214"/>
                </a:lnTo>
                <a:lnTo>
                  <a:pt x="77546" y="78219"/>
                </a:lnTo>
                <a:lnTo>
                  <a:pt x="91562" y="74165"/>
                </a:lnTo>
                <a:lnTo>
                  <a:pt x="99529" y="71767"/>
                </a:lnTo>
                <a:lnTo>
                  <a:pt x="115449" y="66914"/>
                </a:lnTo>
                <a:lnTo>
                  <a:pt x="127818" y="63065"/>
                </a:lnTo>
                <a:lnTo>
                  <a:pt x="137921" y="59763"/>
                </a:lnTo>
                <a:lnTo>
                  <a:pt x="147042" y="56548"/>
                </a:lnTo>
                <a:lnTo>
                  <a:pt x="156467" y="52961"/>
                </a:lnTo>
                <a:lnTo>
                  <a:pt x="167479" y="48545"/>
                </a:lnTo>
                <a:lnTo>
                  <a:pt x="181365" y="42839"/>
                </a:lnTo>
                <a:lnTo>
                  <a:pt x="188010" y="40093"/>
                </a:lnTo>
                <a:lnTo>
                  <a:pt x="203370" y="33718"/>
                </a:lnTo>
                <a:lnTo>
                  <a:pt x="215307" y="28692"/>
                </a:lnTo>
                <a:lnTo>
                  <a:pt x="225050" y="24430"/>
                </a:lnTo>
                <a:lnTo>
                  <a:pt x="233830" y="20349"/>
                </a:lnTo>
                <a:lnTo>
                  <a:pt x="242876" y="15862"/>
                </a:lnTo>
                <a:lnTo>
                  <a:pt x="253417" y="10384"/>
                </a:lnTo>
                <a:lnTo>
                  <a:pt x="266683" y="3330"/>
                </a:lnTo>
                <a:lnTo>
                  <a:pt x="27291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4" name="object 2014"/>
          <p:cNvSpPr/>
          <p:nvPr/>
        </p:nvSpPr>
        <p:spPr>
          <a:xfrm>
            <a:off x="2594086" y="3133239"/>
            <a:ext cx="232930" cy="175564"/>
          </a:xfrm>
          <a:custGeom>
            <a:avLst/>
            <a:gdLst/>
            <a:ahLst/>
            <a:cxnLst/>
            <a:rect l="l" t="t" r="r" b="b"/>
            <a:pathLst>
              <a:path w="232930" h="175564">
                <a:moveTo>
                  <a:pt x="0" y="175564"/>
                </a:moveTo>
                <a:lnTo>
                  <a:pt x="14676" y="167714"/>
                </a:lnTo>
                <a:lnTo>
                  <a:pt x="26069" y="161526"/>
                </a:lnTo>
                <a:lnTo>
                  <a:pt x="35345" y="156305"/>
                </a:lnTo>
                <a:lnTo>
                  <a:pt x="43669" y="151356"/>
                </a:lnTo>
                <a:lnTo>
                  <a:pt x="52209" y="145986"/>
                </a:lnTo>
                <a:lnTo>
                  <a:pt x="62130" y="139501"/>
                </a:lnTo>
                <a:lnTo>
                  <a:pt x="74599" y="131205"/>
                </a:lnTo>
                <a:lnTo>
                  <a:pt x="80632" y="127177"/>
                </a:lnTo>
                <a:lnTo>
                  <a:pt x="94460" y="117934"/>
                </a:lnTo>
                <a:lnTo>
                  <a:pt x="105188" y="110679"/>
                </a:lnTo>
                <a:lnTo>
                  <a:pt x="113910" y="104599"/>
                </a:lnTo>
                <a:lnTo>
                  <a:pt x="121716" y="98880"/>
                </a:lnTo>
                <a:lnTo>
                  <a:pt x="129698" y="92708"/>
                </a:lnTo>
                <a:lnTo>
                  <a:pt x="138949" y="85268"/>
                </a:lnTo>
                <a:lnTo>
                  <a:pt x="150559" y="75746"/>
                </a:lnTo>
                <a:lnTo>
                  <a:pt x="156095" y="71183"/>
                </a:lnTo>
                <a:lnTo>
                  <a:pt x="168719" y="60700"/>
                </a:lnTo>
                <a:lnTo>
                  <a:pt x="178427" y="52384"/>
                </a:lnTo>
                <a:lnTo>
                  <a:pt x="186249" y="45401"/>
                </a:lnTo>
                <a:lnTo>
                  <a:pt x="193213" y="38919"/>
                </a:lnTo>
                <a:lnTo>
                  <a:pt x="200350" y="32107"/>
                </a:lnTo>
                <a:lnTo>
                  <a:pt x="208687" y="24130"/>
                </a:lnTo>
                <a:lnTo>
                  <a:pt x="219255" y="14156"/>
                </a:lnTo>
                <a:lnTo>
                  <a:pt x="225679" y="8178"/>
                </a:lnTo>
                <a:lnTo>
                  <a:pt x="229590" y="4495"/>
                </a:lnTo>
                <a:lnTo>
                  <a:pt x="229819" y="4381"/>
                </a:lnTo>
                <a:lnTo>
                  <a:pt x="23293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5" name="object 2015"/>
          <p:cNvSpPr/>
          <p:nvPr/>
        </p:nvSpPr>
        <p:spPr>
          <a:xfrm>
            <a:off x="2671500" y="1666511"/>
            <a:ext cx="151828" cy="124879"/>
          </a:xfrm>
          <a:custGeom>
            <a:avLst/>
            <a:gdLst/>
            <a:ahLst/>
            <a:cxnLst/>
            <a:rect l="l" t="t" r="r" b="b"/>
            <a:pathLst>
              <a:path w="151828" h="124879">
                <a:moveTo>
                  <a:pt x="0" y="0"/>
                </a:moveTo>
                <a:lnTo>
                  <a:pt x="1612" y="571"/>
                </a:lnTo>
                <a:lnTo>
                  <a:pt x="1841" y="685"/>
                </a:lnTo>
                <a:lnTo>
                  <a:pt x="3225" y="1727"/>
                </a:lnTo>
                <a:lnTo>
                  <a:pt x="16512" y="11368"/>
                </a:lnTo>
                <a:lnTo>
                  <a:pt x="26971" y="18769"/>
                </a:lnTo>
                <a:lnTo>
                  <a:pt x="35589" y="24775"/>
                </a:lnTo>
                <a:lnTo>
                  <a:pt x="43356" y="30233"/>
                </a:lnTo>
                <a:lnTo>
                  <a:pt x="51257" y="35989"/>
                </a:lnTo>
                <a:lnTo>
                  <a:pt x="60282" y="42889"/>
                </a:lnTo>
                <a:lnTo>
                  <a:pt x="71418" y="51779"/>
                </a:lnTo>
                <a:lnTo>
                  <a:pt x="78676" y="57721"/>
                </a:lnTo>
                <a:lnTo>
                  <a:pt x="91275" y="68198"/>
                </a:lnTo>
                <a:lnTo>
                  <a:pt x="100959" y="76529"/>
                </a:lnTo>
                <a:lnTo>
                  <a:pt x="108758" y="83533"/>
                </a:lnTo>
                <a:lnTo>
                  <a:pt x="115699" y="90029"/>
                </a:lnTo>
                <a:lnTo>
                  <a:pt x="122812" y="96834"/>
                </a:lnTo>
                <a:lnTo>
                  <a:pt x="131124" y="104767"/>
                </a:lnTo>
                <a:lnTo>
                  <a:pt x="141665" y="114647"/>
                </a:lnTo>
                <a:lnTo>
                  <a:pt x="148259" y="120726"/>
                </a:lnTo>
                <a:lnTo>
                  <a:pt x="150215" y="122567"/>
                </a:lnTo>
                <a:lnTo>
                  <a:pt x="151828" y="124879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6" name="object 2016"/>
          <p:cNvSpPr/>
          <p:nvPr/>
        </p:nvSpPr>
        <p:spPr>
          <a:xfrm>
            <a:off x="2823334" y="1791389"/>
            <a:ext cx="271640" cy="572427"/>
          </a:xfrm>
          <a:custGeom>
            <a:avLst/>
            <a:gdLst/>
            <a:ahLst/>
            <a:cxnLst/>
            <a:rect l="l" t="t" r="r" b="b"/>
            <a:pathLst>
              <a:path w="271640" h="572427">
                <a:moveTo>
                  <a:pt x="271640" y="572427"/>
                </a:moveTo>
                <a:lnTo>
                  <a:pt x="269959" y="556050"/>
                </a:lnTo>
                <a:lnTo>
                  <a:pt x="268583" y="543503"/>
                </a:lnTo>
                <a:lnTo>
                  <a:pt x="267277" y="533230"/>
                </a:lnTo>
                <a:lnTo>
                  <a:pt x="265804" y="523673"/>
                </a:lnTo>
                <a:lnTo>
                  <a:pt x="263927" y="513275"/>
                </a:lnTo>
                <a:lnTo>
                  <a:pt x="261411" y="500479"/>
                </a:lnTo>
                <a:lnTo>
                  <a:pt x="258508" y="486143"/>
                </a:lnTo>
                <a:lnTo>
                  <a:pt x="255091" y="469926"/>
                </a:lnTo>
                <a:lnTo>
                  <a:pt x="252237" y="457371"/>
                </a:lnTo>
                <a:lnTo>
                  <a:pt x="249689" y="447125"/>
                </a:lnTo>
                <a:lnTo>
                  <a:pt x="247189" y="437837"/>
                </a:lnTo>
                <a:lnTo>
                  <a:pt x="244479" y="428155"/>
                </a:lnTo>
                <a:lnTo>
                  <a:pt x="241302" y="416727"/>
                </a:lnTo>
                <a:lnTo>
                  <a:pt x="237399" y="402202"/>
                </a:lnTo>
                <a:lnTo>
                  <a:pt x="235585" y="395249"/>
                </a:lnTo>
                <a:lnTo>
                  <a:pt x="234772" y="392137"/>
                </a:lnTo>
                <a:lnTo>
                  <a:pt x="233502" y="389140"/>
                </a:lnTo>
                <a:lnTo>
                  <a:pt x="228148" y="373672"/>
                </a:lnTo>
                <a:lnTo>
                  <a:pt x="224195" y="361741"/>
                </a:lnTo>
                <a:lnTo>
                  <a:pt x="221032" y="351965"/>
                </a:lnTo>
                <a:lnTo>
                  <a:pt x="218049" y="342956"/>
                </a:lnTo>
                <a:lnTo>
                  <a:pt x="214635" y="333331"/>
                </a:lnTo>
                <a:lnTo>
                  <a:pt x="210181" y="321705"/>
                </a:lnTo>
                <a:lnTo>
                  <a:pt x="204076" y="306692"/>
                </a:lnTo>
                <a:lnTo>
                  <a:pt x="197605" y="291201"/>
                </a:lnTo>
                <a:lnTo>
                  <a:pt x="192555" y="279276"/>
                </a:lnTo>
                <a:lnTo>
                  <a:pt x="188279" y="269538"/>
                </a:lnTo>
                <a:lnTo>
                  <a:pt x="184193" y="260761"/>
                </a:lnTo>
                <a:lnTo>
                  <a:pt x="179712" y="251719"/>
                </a:lnTo>
                <a:lnTo>
                  <a:pt x="174254" y="241186"/>
                </a:lnTo>
                <a:lnTo>
                  <a:pt x="167233" y="227936"/>
                </a:lnTo>
                <a:lnTo>
                  <a:pt x="155957" y="206868"/>
                </a:lnTo>
                <a:lnTo>
                  <a:pt x="149775" y="195492"/>
                </a:lnTo>
                <a:lnTo>
                  <a:pt x="144568" y="186228"/>
                </a:lnTo>
                <a:lnTo>
                  <a:pt x="139635" y="177904"/>
                </a:lnTo>
                <a:lnTo>
                  <a:pt x="134274" y="169351"/>
                </a:lnTo>
                <a:lnTo>
                  <a:pt x="127783" y="159398"/>
                </a:lnTo>
                <a:lnTo>
                  <a:pt x="119460" y="146875"/>
                </a:lnTo>
                <a:lnTo>
                  <a:pt x="106295" y="127180"/>
                </a:lnTo>
                <a:lnTo>
                  <a:pt x="99027" y="116451"/>
                </a:lnTo>
                <a:lnTo>
                  <a:pt x="92932" y="107730"/>
                </a:lnTo>
                <a:lnTo>
                  <a:pt x="87201" y="99924"/>
                </a:lnTo>
                <a:lnTo>
                  <a:pt x="81024" y="91941"/>
                </a:lnTo>
                <a:lnTo>
                  <a:pt x="73592" y="82691"/>
                </a:lnTo>
                <a:lnTo>
                  <a:pt x="64096" y="71080"/>
                </a:lnTo>
                <a:lnTo>
                  <a:pt x="59550" y="65544"/>
                </a:lnTo>
                <a:lnTo>
                  <a:pt x="49077" y="52760"/>
                </a:lnTo>
                <a:lnTo>
                  <a:pt x="40957" y="42992"/>
                </a:lnTo>
                <a:lnTo>
                  <a:pt x="34163" y="35103"/>
                </a:lnTo>
                <a:lnTo>
                  <a:pt x="27662" y="27959"/>
                </a:lnTo>
                <a:lnTo>
                  <a:pt x="20428" y="20424"/>
                </a:lnTo>
                <a:lnTo>
                  <a:pt x="11428" y="11362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7" name="object 2017"/>
          <p:cNvSpPr/>
          <p:nvPr/>
        </p:nvSpPr>
        <p:spPr>
          <a:xfrm>
            <a:off x="2982650" y="2738102"/>
            <a:ext cx="77419" cy="184785"/>
          </a:xfrm>
          <a:custGeom>
            <a:avLst/>
            <a:gdLst/>
            <a:ahLst/>
            <a:cxnLst/>
            <a:rect l="l" t="t" r="r" b="b"/>
            <a:pathLst>
              <a:path w="77419" h="184785">
                <a:moveTo>
                  <a:pt x="77419" y="0"/>
                </a:moveTo>
                <a:lnTo>
                  <a:pt x="72629" y="16026"/>
                </a:lnTo>
                <a:lnTo>
                  <a:pt x="68799" y="28605"/>
                </a:lnTo>
                <a:lnTo>
                  <a:pt x="65514" y="38910"/>
                </a:lnTo>
                <a:lnTo>
                  <a:pt x="62359" y="48115"/>
                </a:lnTo>
                <a:lnTo>
                  <a:pt x="58918" y="57396"/>
                </a:lnTo>
                <a:lnTo>
                  <a:pt x="54776" y="67926"/>
                </a:lnTo>
                <a:lnTo>
                  <a:pt x="49518" y="80879"/>
                </a:lnTo>
                <a:lnTo>
                  <a:pt x="44704" y="92621"/>
                </a:lnTo>
                <a:lnTo>
                  <a:pt x="38340" y="107842"/>
                </a:lnTo>
                <a:lnTo>
                  <a:pt x="33181" y="119605"/>
                </a:lnTo>
                <a:lnTo>
                  <a:pt x="28731" y="129155"/>
                </a:lnTo>
                <a:lnTo>
                  <a:pt x="24495" y="137738"/>
                </a:lnTo>
                <a:lnTo>
                  <a:pt x="19976" y="146598"/>
                </a:lnTo>
                <a:lnTo>
                  <a:pt x="14681" y="156981"/>
                </a:lnTo>
                <a:lnTo>
                  <a:pt x="8112" y="170134"/>
                </a:lnTo>
                <a:lnTo>
                  <a:pt x="4495" y="177520"/>
                </a:lnTo>
                <a:lnTo>
                  <a:pt x="2654" y="181317"/>
                </a:lnTo>
                <a:lnTo>
                  <a:pt x="2540" y="181559"/>
                </a:lnTo>
                <a:lnTo>
                  <a:pt x="0" y="184785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8" name="object 2018"/>
          <p:cNvSpPr/>
          <p:nvPr/>
        </p:nvSpPr>
        <p:spPr>
          <a:xfrm>
            <a:off x="3094969" y="2363815"/>
            <a:ext cx="5332" cy="185127"/>
          </a:xfrm>
          <a:custGeom>
            <a:avLst/>
            <a:gdLst/>
            <a:ahLst/>
            <a:cxnLst/>
            <a:rect l="l" t="t" r="r" b="b"/>
            <a:pathLst>
              <a:path w="5332" h="185127">
                <a:moveTo>
                  <a:pt x="1155" y="185127"/>
                </a:moveTo>
                <a:lnTo>
                  <a:pt x="2764" y="168807"/>
                </a:lnTo>
                <a:lnTo>
                  <a:pt x="3905" y="156368"/>
                </a:lnTo>
                <a:lnTo>
                  <a:pt x="4655" y="146142"/>
                </a:lnTo>
                <a:lnTo>
                  <a:pt x="5092" y="136457"/>
                </a:lnTo>
                <a:lnTo>
                  <a:pt x="5291" y="125644"/>
                </a:lnTo>
                <a:lnTo>
                  <a:pt x="5332" y="112031"/>
                </a:lnTo>
                <a:lnTo>
                  <a:pt x="5308" y="100571"/>
                </a:lnTo>
                <a:lnTo>
                  <a:pt x="5154" y="83932"/>
                </a:lnTo>
                <a:lnTo>
                  <a:pt x="4811" y="71012"/>
                </a:lnTo>
                <a:lnTo>
                  <a:pt x="4303" y="60431"/>
                </a:lnTo>
                <a:lnTo>
                  <a:pt x="3652" y="50810"/>
                </a:lnTo>
                <a:lnTo>
                  <a:pt x="2884" y="40770"/>
                </a:lnTo>
                <a:lnTo>
                  <a:pt x="2021" y="28933"/>
                </a:lnTo>
                <a:lnTo>
                  <a:pt x="1088" y="13920"/>
                </a:lnTo>
                <a:lnTo>
                  <a:pt x="698" y="6680"/>
                </a:lnTo>
                <a:lnTo>
                  <a:pt x="469" y="3340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9" name="object 2019"/>
          <p:cNvSpPr/>
          <p:nvPr/>
        </p:nvSpPr>
        <p:spPr>
          <a:xfrm>
            <a:off x="3124812" y="2376143"/>
            <a:ext cx="4904" cy="149415"/>
          </a:xfrm>
          <a:custGeom>
            <a:avLst/>
            <a:gdLst/>
            <a:ahLst/>
            <a:cxnLst/>
            <a:rect l="l" t="t" r="r" b="b"/>
            <a:pathLst>
              <a:path w="4904" h="149415">
                <a:moveTo>
                  <a:pt x="0" y="0"/>
                </a:moveTo>
                <a:lnTo>
                  <a:pt x="1772" y="15350"/>
                </a:lnTo>
                <a:lnTo>
                  <a:pt x="2841" y="26090"/>
                </a:lnTo>
                <a:lnTo>
                  <a:pt x="3483" y="35891"/>
                </a:lnTo>
                <a:lnTo>
                  <a:pt x="3977" y="48425"/>
                </a:lnTo>
                <a:lnTo>
                  <a:pt x="4267" y="57251"/>
                </a:lnTo>
                <a:lnTo>
                  <a:pt x="4697" y="73696"/>
                </a:lnTo>
                <a:lnTo>
                  <a:pt x="4890" y="86147"/>
                </a:lnTo>
                <a:lnTo>
                  <a:pt x="4904" y="96328"/>
                </a:lnTo>
                <a:lnTo>
                  <a:pt x="4799" y="105963"/>
                </a:lnTo>
                <a:lnTo>
                  <a:pt x="4632" y="116775"/>
                </a:lnTo>
                <a:lnTo>
                  <a:pt x="4463" y="130489"/>
                </a:lnTo>
                <a:lnTo>
                  <a:pt x="4381" y="141465"/>
                </a:lnTo>
                <a:lnTo>
                  <a:pt x="4381" y="145376"/>
                </a:lnTo>
                <a:lnTo>
                  <a:pt x="4381" y="145618"/>
                </a:lnTo>
                <a:lnTo>
                  <a:pt x="3682" y="149415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0" name="object 2020"/>
          <p:cNvSpPr/>
          <p:nvPr/>
        </p:nvSpPr>
        <p:spPr>
          <a:xfrm>
            <a:off x="1156385" y="2478783"/>
            <a:ext cx="8763" cy="75463"/>
          </a:xfrm>
          <a:custGeom>
            <a:avLst/>
            <a:gdLst/>
            <a:ahLst/>
            <a:cxnLst/>
            <a:rect l="l" t="t" r="r" b="b"/>
            <a:pathLst>
              <a:path w="8762" h="75463">
                <a:moveTo>
                  <a:pt x="5994" y="74422"/>
                </a:moveTo>
                <a:lnTo>
                  <a:pt x="8762" y="75463"/>
                </a:lnTo>
                <a:lnTo>
                  <a:pt x="4381" y="73736"/>
                </a:lnTo>
                <a:lnTo>
                  <a:pt x="0" y="16471"/>
                </a:lnTo>
                <a:lnTo>
                  <a:pt x="0" y="0"/>
                </a:lnTo>
                <a:lnTo>
                  <a:pt x="0" y="254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1" name="object 2021"/>
          <p:cNvSpPr/>
          <p:nvPr/>
        </p:nvSpPr>
        <p:spPr>
          <a:xfrm>
            <a:off x="1156274" y="2394915"/>
            <a:ext cx="30759" cy="83870"/>
          </a:xfrm>
          <a:custGeom>
            <a:avLst/>
            <a:gdLst/>
            <a:ahLst/>
            <a:cxnLst/>
            <a:rect l="l" t="t" r="r" b="b"/>
            <a:pathLst>
              <a:path w="30759" h="83870">
                <a:moveTo>
                  <a:pt x="114" y="83870"/>
                </a:moveTo>
                <a:lnTo>
                  <a:pt x="0" y="16141"/>
                </a:lnTo>
                <a:lnTo>
                  <a:pt x="914" y="0"/>
                </a:lnTo>
                <a:lnTo>
                  <a:pt x="30759" y="12331"/>
                </a:lnTo>
                <a:lnTo>
                  <a:pt x="24536" y="9791"/>
                </a:lnTo>
                <a:lnTo>
                  <a:pt x="29375" y="11874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2" name="object 2022"/>
          <p:cNvSpPr/>
          <p:nvPr/>
        </p:nvSpPr>
        <p:spPr>
          <a:xfrm>
            <a:off x="1156502" y="2395156"/>
            <a:ext cx="1155" cy="13589"/>
          </a:xfrm>
          <a:custGeom>
            <a:avLst/>
            <a:gdLst/>
            <a:ahLst/>
            <a:cxnLst/>
            <a:rect l="l" t="t" r="r" b="b"/>
            <a:pathLst>
              <a:path w="1155" h="13588">
                <a:moveTo>
                  <a:pt x="0" y="13589"/>
                </a:moveTo>
                <a:lnTo>
                  <a:pt x="1155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3" name="object 2023"/>
          <p:cNvSpPr/>
          <p:nvPr/>
        </p:nvSpPr>
        <p:spPr>
          <a:xfrm>
            <a:off x="1165138" y="2554237"/>
            <a:ext cx="25463" cy="10604"/>
          </a:xfrm>
          <a:custGeom>
            <a:avLst/>
            <a:gdLst/>
            <a:ahLst/>
            <a:cxnLst/>
            <a:rect l="l" t="t" r="r" b="b"/>
            <a:pathLst>
              <a:path w="25463" h="10604">
                <a:moveTo>
                  <a:pt x="25463" y="10604"/>
                </a:move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4" name="object 2024"/>
          <p:cNvSpPr/>
          <p:nvPr/>
        </p:nvSpPr>
        <p:spPr>
          <a:xfrm>
            <a:off x="1188530" y="2563917"/>
            <a:ext cx="2070" cy="927"/>
          </a:xfrm>
          <a:custGeom>
            <a:avLst/>
            <a:gdLst/>
            <a:ahLst/>
            <a:cxnLst/>
            <a:rect l="l" t="t" r="r" b="b"/>
            <a:pathLst>
              <a:path w="2070" h="927">
                <a:moveTo>
                  <a:pt x="0" y="0"/>
                </a:moveTo>
                <a:lnTo>
                  <a:pt x="2070" y="927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5" name="object 2025"/>
          <p:cNvSpPr/>
          <p:nvPr/>
        </p:nvSpPr>
        <p:spPr>
          <a:xfrm>
            <a:off x="1187029" y="2373604"/>
            <a:ext cx="2882" cy="33642"/>
          </a:xfrm>
          <a:custGeom>
            <a:avLst/>
            <a:gdLst/>
            <a:ahLst/>
            <a:cxnLst/>
            <a:rect l="l" t="t" r="r" b="b"/>
            <a:pathLst>
              <a:path w="2882" h="33642">
                <a:moveTo>
                  <a:pt x="0" y="33642"/>
                </a:moveTo>
                <a:lnTo>
                  <a:pt x="2882" y="0"/>
                </a:lnTo>
                <a:lnTo>
                  <a:pt x="2184" y="461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6" name="object 2026"/>
          <p:cNvSpPr/>
          <p:nvPr/>
        </p:nvSpPr>
        <p:spPr>
          <a:xfrm>
            <a:off x="1189911" y="2350228"/>
            <a:ext cx="3225" cy="23380"/>
          </a:xfrm>
          <a:custGeom>
            <a:avLst/>
            <a:gdLst/>
            <a:ahLst/>
            <a:cxnLst/>
            <a:rect l="l" t="t" r="r" b="b"/>
            <a:pathLst>
              <a:path w="3225" h="23380">
                <a:moveTo>
                  <a:pt x="0" y="20269"/>
                </a:moveTo>
                <a:lnTo>
                  <a:pt x="0" y="23380"/>
                </a:lnTo>
                <a:lnTo>
                  <a:pt x="3225" y="0"/>
                </a:lnTo>
                <a:lnTo>
                  <a:pt x="0" y="20269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7" name="object 2027"/>
          <p:cNvSpPr/>
          <p:nvPr/>
        </p:nvSpPr>
        <p:spPr>
          <a:xfrm>
            <a:off x="1193133" y="2328104"/>
            <a:ext cx="2997" cy="22123"/>
          </a:xfrm>
          <a:custGeom>
            <a:avLst/>
            <a:gdLst/>
            <a:ahLst/>
            <a:cxnLst/>
            <a:rect l="l" t="t" r="r" b="b"/>
            <a:pathLst>
              <a:path w="2997" h="22123">
                <a:moveTo>
                  <a:pt x="2997" y="0"/>
                </a:moveTo>
                <a:lnTo>
                  <a:pt x="0" y="22123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8" name="object 2028"/>
          <p:cNvSpPr/>
          <p:nvPr/>
        </p:nvSpPr>
        <p:spPr>
          <a:xfrm>
            <a:off x="1194749" y="2280180"/>
            <a:ext cx="8750" cy="58407"/>
          </a:xfrm>
          <a:custGeom>
            <a:avLst/>
            <a:gdLst/>
            <a:ahLst/>
            <a:cxnLst/>
            <a:rect l="l" t="t" r="r" b="b"/>
            <a:pathLst>
              <a:path w="8750" h="58407">
                <a:moveTo>
                  <a:pt x="0" y="58407"/>
                </a:moveTo>
                <a:lnTo>
                  <a:pt x="8750" y="0"/>
                </a:lnTo>
                <a:lnTo>
                  <a:pt x="8293" y="1955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9" name="object 2029"/>
          <p:cNvSpPr/>
          <p:nvPr/>
        </p:nvSpPr>
        <p:spPr>
          <a:xfrm>
            <a:off x="1203275" y="2646169"/>
            <a:ext cx="1498" cy="7950"/>
          </a:xfrm>
          <a:custGeom>
            <a:avLst/>
            <a:gdLst/>
            <a:ahLst/>
            <a:cxnLst/>
            <a:rect l="l" t="t" r="r" b="b"/>
            <a:pathLst>
              <a:path w="1498" h="7950">
                <a:moveTo>
                  <a:pt x="1498" y="7950"/>
                </a:move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0" name="object 2030"/>
          <p:cNvSpPr/>
          <p:nvPr/>
        </p:nvSpPr>
        <p:spPr>
          <a:xfrm>
            <a:off x="1203504" y="2245041"/>
            <a:ext cx="8521" cy="35140"/>
          </a:xfrm>
          <a:custGeom>
            <a:avLst/>
            <a:gdLst/>
            <a:ahLst/>
            <a:cxnLst/>
            <a:rect l="l" t="t" r="r" b="b"/>
            <a:pathLst>
              <a:path w="8521" h="35140">
                <a:moveTo>
                  <a:pt x="0" y="35140"/>
                </a:moveTo>
                <a:lnTo>
                  <a:pt x="8521" y="0"/>
                </a:lnTo>
                <a:lnTo>
                  <a:pt x="228" y="32486"/>
                </a:lnTo>
                <a:lnTo>
                  <a:pt x="0" y="3514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1" name="object 2031"/>
          <p:cNvSpPr/>
          <p:nvPr/>
        </p:nvSpPr>
        <p:spPr>
          <a:xfrm>
            <a:off x="1211914" y="2233411"/>
            <a:ext cx="2997" cy="11633"/>
          </a:xfrm>
          <a:custGeom>
            <a:avLst/>
            <a:gdLst/>
            <a:ahLst/>
            <a:cxnLst/>
            <a:rect l="l" t="t" r="r" b="b"/>
            <a:pathLst>
              <a:path w="2997" h="11633">
                <a:moveTo>
                  <a:pt x="0" y="11404"/>
                </a:moveTo>
                <a:lnTo>
                  <a:pt x="114" y="11633"/>
                </a:lnTo>
                <a:lnTo>
                  <a:pt x="2997" y="0"/>
                </a:lnTo>
                <a:lnTo>
                  <a:pt x="0" y="11404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2" name="object 2032"/>
          <p:cNvSpPr/>
          <p:nvPr/>
        </p:nvSpPr>
        <p:spPr>
          <a:xfrm>
            <a:off x="1214911" y="2163255"/>
            <a:ext cx="20053" cy="70154"/>
          </a:xfrm>
          <a:custGeom>
            <a:avLst/>
            <a:gdLst/>
            <a:ahLst/>
            <a:cxnLst/>
            <a:rect l="l" t="t" r="r" b="b"/>
            <a:pathLst>
              <a:path w="20053" h="70154">
                <a:moveTo>
                  <a:pt x="0" y="70154"/>
                </a:moveTo>
                <a:lnTo>
                  <a:pt x="11518" y="23380"/>
                </a:lnTo>
                <a:lnTo>
                  <a:pt x="20053" y="0"/>
                </a:lnTo>
                <a:lnTo>
                  <a:pt x="10591" y="27305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3" name="object 2033"/>
          <p:cNvSpPr/>
          <p:nvPr/>
        </p:nvSpPr>
        <p:spPr>
          <a:xfrm>
            <a:off x="1396465" y="3063429"/>
            <a:ext cx="2298" cy="3111"/>
          </a:xfrm>
          <a:custGeom>
            <a:avLst/>
            <a:gdLst/>
            <a:ahLst/>
            <a:cxnLst/>
            <a:rect l="l" t="t" r="r" b="b"/>
            <a:pathLst>
              <a:path w="2298" h="3111">
                <a:moveTo>
                  <a:pt x="0" y="0"/>
                </a:moveTo>
                <a:lnTo>
                  <a:pt x="2298" y="3111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4" name="object 2034"/>
          <p:cNvSpPr/>
          <p:nvPr/>
        </p:nvSpPr>
        <p:spPr>
          <a:xfrm>
            <a:off x="1234956" y="2151621"/>
            <a:ext cx="4025" cy="11633"/>
          </a:xfrm>
          <a:custGeom>
            <a:avLst/>
            <a:gdLst/>
            <a:ahLst/>
            <a:cxnLst/>
            <a:rect l="l" t="t" r="r" b="b"/>
            <a:pathLst>
              <a:path w="4025" h="11633">
                <a:moveTo>
                  <a:pt x="0" y="11633"/>
                </a:moveTo>
                <a:lnTo>
                  <a:pt x="4025" y="0"/>
                </a:lnTo>
                <a:lnTo>
                  <a:pt x="0" y="11633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5" name="object 2035"/>
          <p:cNvSpPr/>
          <p:nvPr/>
        </p:nvSpPr>
        <p:spPr>
          <a:xfrm>
            <a:off x="1238985" y="2139869"/>
            <a:ext cx="4152" cy="11747"/>
          </a:xfrm>
          <a:custGeom>
            <a:avLst/>
            <a:gdLst/>
            <a:ahLst/>
            <a:cxnLst/>
            <a:rect l="l" t="t" r="r" b="b"/>
            <a:pathLst>
              <a:path w="4152" h="11747">
                <a:moveTo>
                  <a:pt x="0" y="11747"/>
                </a:moveTo>
                <a:lnTo>
                  <a:pt x="4152" y="0"/>
                </a:lnTo>
                <a:lnTo>
                  <a:pt x="0" y="11747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6" name="object 2036"/>
          <p:cNvSpPr/>
          <p:nvPr/>
        </p:nvSpPr>
        <p:spPr>
          <a:xfrm>
            <a:off x="1243133" y="2023054"/>
            <a:ext cx="50457" cy="116814"/>
          </a:xfrm>
          <a:custGeom>
            <a:avLst/>
            <a:gdLst/>
            <a:ahLst/>
            <a:cxnLst/>
            <a:rect l="l" t="t" r="r" b="b"/>
            <a:pathLst>
              <a:path w="50457" h="116814">
                <a:moveTo>
                  <a:pt x="0" y="116814"/>
                </a:moveTo>
                <a:lnTo>
                  <a:pt x="14986" y="74879"/>
                </a:lnTo>
                <a:lnTo>
                  <a:pt x="50457" y="0"/>
                </a:lnTo>
                <a:lnTo>
                  <a:pt x="50114" y="698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7" name="object 2037"/>
          <p:cNvSpPr/>
          <p:nvPr/>
        </p:nvSpPr>
        <p:spPr>
          <a:xfrm>
            <a:off x="1255689" y="2101508"/>
            <a:ext cx="1155" cy="3340"/>
          </a:xfrm>
          <a:custGeom>
            <a:avLst/>
            <a:gdLst/>
            <a:ahLst/>
            <a:cxnLst/>
            <a:rect l="l" t="t" r="r" b="b"/>
            <a:pathLst>
              <a:path w="1155" h="3340">
                <a:moveTo>
                  <a:pt x="0" y="3340"/>
                </a:moveTo>
                <a:lnTo>
                  <a:pt x="1155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8" name="object 2038"/>
          <p:cNvSpPr/>
          <p:nvPr/>
        </p:nvSpPr>
        <p:spPr>
          <a:xfrm>
            <a:off x="1261107" y="2836481"/>
            <a:ext cx="1955" cy="4610"/>
          </a:xfrm>
          <a:custGeom>
            <a:avLst/>
            <a:gdLst/>
            <a:ahLst/>
            <a:cxnLst/>
            <a:rect l="l" t="t" r="r" b="b"/>
            <a:pathLst>
              <a:path w="1955" h="4610">
                <a:moveTo>
                  <a:pt x="1955" y="4610"/>
                </a:move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9" name="object 2039"/>
          <p:cNvSpPr/>
          <p:nvPr/>
        </p:nvSpPr>
        <p:spPr>
          <a:xfrm>
            <a:off x="1293591" y="2013264"/>
            <a:ext cx="5295" cy="9791"/>
          </a:xfrm>
          <a:custGeom>
            <a:avLst/>
            <a:gdLst/>
            <a:ahLst/>
            <a:cxnLst/>
            <a:rect l="l" t="t" r="r" b="b"/>
            <a:pathLst>
              <a:path w="5295" h="9791">
                <a:moveTo>
                  <a:pt x="0" y="9791"/>
                </a:moveTo>
                <a:lnTo>
                  <a:pt x="5295" y="0"/>
                </a:lnTo>
                <a:lnTo>
                  <a:pt x="457" y="875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0" name="object 2040"/>
          <p:cNvSpPr/>
          <p:nvPr/>
        </p:nvSpPr>
        <p:spPr>
          <a:xfrm>
            <a:off x="1298889" y="2002430"/>
            <a:ext cx="5765" cy="10833"/>
          </a:xfrm>
          <a:custGeom>
            <a:avLst/>
            <a:gdLst/>
            <a:ahLst/>
            <a:cxnLst/>
            <a:rect l="l" t="t" r="r" b="b"/>
            <a:pathLst>
              <a:path w="5765" h="10833">
                <a:moveTo>
                  <a:pt x="0" y="10833"/>
                </a:moveTo>
                <a:lnTo>
                  <a:pt x="5765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1" name="object 2041"/>
          <p:cNvSpPr/>
          <p:nvPr/>
        </p:nvSpPr>
        <p:spPr>
          <a:xfrm>
            <a:off x="1456829" y="1796806"/>
            <a:ext cx="228" cy="342"/>
          </a:xfrm>
          <a:custGeom>
            <a:avLst/>
            <a:gdLst/>
            <a:ahLst/>
            <a:cxnLst/>
            <a:rect l="l" t="t" r="r" b="b"/>
            <a:pathLst>
              <a:path w="228" h="342">
                <a:moveTo>
                  <a:pt x="0" y="342"/>
                </a:moveTo>
                <a:lnTo>
                  <a:pt x="228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2" name="object 2042"/>
          <p:cNvSpPr/>
          <p:nvPr/>
        </p:nvSpPr>
        <p:spPr>
          <a:xfrm>
            <a:off x="1535625" y="3204084"/>
            <a:ext cx="3225" cy="2997"/>
          </a:xfrm>
          <a:custGeom>
            <a:avLst/>
            <a:gdLst/>
            <a:ahLst/>
            <a:cxnLst/>
            <a:rect l="l" t="t" r="r" b="b"/>
            <a:pathLst>
              <a:path w="3225" h="2997">
                <a:moveTo>
                  <a:pt x="0" y="0"/>
                </a:moveTo>
                <a:lnTo>
                  <a:pt x="3225" y="2997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3" name="object 2043"/>
          <p:cNvSpPr/>
          <p:nvPr/>
        </p:nvSpPr>
        <p:spPr>
          <a:xfrm>
            <a:off x="1457053" y="1787587"/>
            <a:ext cx="8991" cy="9220"/>
          </a:xfrm>
          <a:custGeom>
            <a:avLst/>
            <a:gdLst/>
            <a:ahLst/>
            <a:cxnLst/>
            <a:rect l="l" t="t" r="r" b="b"/>
            <a:pathLst>
              <a:path w="8991" h="9220">
                <a:moveTo>
                  <a:pt x="8991" y="0"/>
                </a:moveTo>
                <a:lnTo>
                  <a:pt x="0" y="922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4" name="object 2044"/>
          <p:cNvSpPr/>
          <p:nvPr/>
        </p:nvSpPr>
        <p:spPr>
          <a:xfrm>
            <a:off x="1461322" y="3136465"/>
            <a:ext cx="1841" cy="1841"/>
          </a:xfrm>
          <a:custGeom>
            <a:avLst/>
            <a:gdLst/>
            <a:ahLst/>
            <a:cxnLst/>
            <a:rect l="l" t="t" r="r" b="b"/>
            <a:pathLst>
              <a:path w="1841" h="1841">
                <a:moveTo>
                  <a:pt x="0" y="0"/>
                </a:moveTo>
                <a:lnTo>
                  <a:pt x="1841" y="1841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5" name="object 2045"/>
          <p:cNvSpPr/>
          <p:nvPr/>
        </p:nvSpPr>
        <p:spPr>
          <a:xfrm>
            <a:off x="1607051" y="1668696"/>
            <a:ext cx="4025" cy="2768"/>
          </a:xfrm>
          <a:custGeom>
            <a:avLst/>
            <a:gdLst/>
            <a:ahLst/>
            <a:cxnLst/>
            <a:rect l="l" t="t" r="r" b="b"/>
            <a:pathLst>
              <a:path w="4025" h="2768">
                <a:moveTo>
                  <a:pt x="0" y="2768"/>
                </a:moveTo>
                <a:lnTo>
                  <a:pt x="4025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6" name="object 2046"/>
          <p:cNvSpPr/>
          <p:nvPr/>
        </p:nvSpPr>
        <p:spPr>
          <a:xfrm>
            <a:off x="1613504" y="3261803"/>
            <a:ext cx="3111" cy="2070"/>
          </a:xfrm>
          <a:custGeom>
            <a:avLst/>
            <a:gdLst/>
            <a:ahLst/>
            <a:cxnLst/>
            <a:rect l="l" t="t" r="r" b="b"/>
            <a:pathLst>
              <a:path w="3111" h="2070">
                <a:moveTo>
                  <a:pt x="0" y="0"/>
                </a:moveTo>
                <a:lnTo>
                  <a:pt x="3111" y="207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7" name="object 2047"/>
          <p:cNvSpPr/>
          <p:nvPr/>
        </p:nvSpPr>
        <p:spPr>
          <a:xfrm>
            <a:off x="1691379" y="3308689"/>
            <a:ext cx="135699" cy="58293"/>
          </a:xfrm>
          <a:custGeom>
            <a:avLst/>
            <a:gdLst/>
            <a:ahLst/>
            <a:cxnLst/>
            <a:rect l="l" t="t" r="r" b="b"/>
            <a:pathLst>
              <a:path w="135699" h="58292">
                <a:moveTo>
                  <a:pt x="0" y="0"/>
                </a:moveTo>
                <a:lnTo>
                  <a:pt x="85013" y="40208"/>
                </a:lnTo>
                <a:lnTo>
                  <a:pt x="135699" y="58293"/>
                </a:lnTo>
                <a:lnTo>
                  <a:pt x="132588" y="57251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8" name="object 2048"/>
          <p:cNvSpPr/>
          <p:nvPr/>
        </p:nvSpPr>
        <p:spPr>
          <a:xfrm>
            <a:off x="1691493" y="1577120"/>
            <a:ext cx="92621" cy="42849"/>
          </a:xfrm>
          <a:custGeom>
            <a:avLst/>
            <a:gdLst/>
            <a:ahLst/>
            <a:cxnLst/>
            <a:rect l="l" t="t" r="r" b="b"/>
            <a:pathLst>
              <a:path w="92621" h="42849">
                <a:moveTo>
                  <a:pt x="0" y="42849"/>
                </a:moveTo>
                <a:lnTo>
                  <a:pt x="84785" y="2641"/>
                </a:lnTo>
                <a:lnTo>
                  <a:pt x="92621" y="0"/>
                </a:lnTo>
                <a:lnTo>
                  <a:pt x="91008" y="685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9" name="object 2049"/>
          <p:cNvSpPr/>
          <p:nvPr/>
        </p:nvSpPr>
        <p:spPr>
          <a:xfrm>
            <a:off x="1784112" y="1575960"/>
            <a:ext cx="2768" cy="1155"/>
          </a:xfrm>
          <a:custGeom>
            <a:avLst/>
            <a:gdLst/>
            <a:ahLst/>
            <a:cxnLst/>
            <a:rect l="l" t="t" r="r" b="b"/>
            <a:pathLst>
              <a:path w="2768" h="1155">
                <a:moveTo>
                  <a:pt x="0" y="1155"/>
                </a:moveTo>
                <a:lnTo>
                  <a:pt x="2768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0" name="object 2050"/>
          <p:cNvSpPr/>
          <p:nvPr/>
        </p:nvSpPr>
        <p:spPr>
          <a:xfrm>
            <a:off x="1827082" y="3366978"/>
            <a:ext cx="15328" cy="5638"/>
          </a:xfrm>
          <a:custGeom>
            <a:avLst/>
            <a:gdLst/>
            <a:ahLst/>
            <a:cxnLst/>
            <a:rect l="l" t="t" r="r" b="b"/>
            <a:pathLst>
              <a:path w="15328" h="5638">
                <a:moveTo>
                  <a:pt x="0" y="0"/>
                </a:moveTo>
                <a:lnTo>
                  <a:pt x="15328" y="5638"/>
                </a:lnTo>
                <a:lnTo>
                  <a:pt x="8521" y="3111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1" name="object 2051"/>
          <p:cNvSpPr/>
          <p:nvPr/>
        </p:nvSpPr>
        <p:spPr>
          <a:xfrm>
            <a:off x="1842409" y="3372619"/>
            <a:ext cx="70154" cy="19926"/>
          </a:xfrm>
          <a:custGeom>
            <a:avLst/>
            <a:gdLst/>
            <a:ahLst/>
            <a:cxnLst/>
            <a:rect l="l" t="t" r="r" b="b"/>
            <a:pathLst>
              <a:path w="70154" h="19926">
                <a:moveTo>
                  <a:pt x="26606" y="8991"/>
                </a:moveTo>
                <a:lnTo>
                  <a:pt x="0" y="0"/>
                </a:lnTo>
                <a:lnTo>
                  <a:pt x="22453" y="7950"/>
                </a:lnTo>
                <a:lnTo>
                  <a:pt x="70154" y="19926"/>
                </a:lnTo>
                <a:lnTo>
                  <a:pt x="58394" y="16941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2" name="object 2052"/>
          <p:cNvSpPr/>
          <p:nvPr/>
        </p:nvSpPr>
        <p:spPr>
          <a:xfrm>
            <a:off x="1912567" y="3392554"/>
            <a:ext cx="46647" cy="11290"/>
          </a:xfrm>
          <a:custGeom>
            <a:avLst/>
            <a:gdLst/>
            <a:ahLst/>
            <a:cxnLst/>
            <a:rect l="l" t="t" r="r" b="b"/>
            <a:pathLst>
              <a:path w="46647" h="11290">
                <a:moveTo>
                  <a:pt x="35013" y="8407"/>
                </a:moveTo>
                <a:lnTo>
                  <a:pt x="0" y="0"/>
                </a:lnTo>
                <a:lnTo>
                  <a:pt x="43421" y="10833"/>
                </a:lnTo>
                <a:lnTo>
                  <a:pt x="46647" y="11290"/>
                </a:lnTo>
                <a:lnTo>
                  <a:pt x="23266" y="5867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3" name="object 2053"/>
          <p:cNvSpPr/>
          <p:nvPr/>
        </p:nvSpPr>
        <p:spPr>
          <a:xfrm>
            <a:off x="1959217" y="1523089"/>
            <a:ext cx="11633" cy="1841"/>
          </a:xfrm>
          <a:custGeom>
            <a:avLst/>
            <a:gdLst/>
            <a:ahLst/>
            <a:cxnLst/>
            <a:rect l="l" t="t" r="r" b="b"/>
            <a:pathLst>
              <a:path w="11633" h="1841">
                <a:moveTo>
                  <a:pt x="0" y="1841"/>
                </a:moveTo>
                <a:lnTo>
                  <a:pt x="11633" y="0"/>
                </a:lnTo>
                <a:lnTo>
                  <a:pt x="1841" y="1384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4" name="object 2054"/>
          <p:cNvSpPr/>
          <p:nvPr/>
        </p:nvSpPr>
        <p:spPr>
          <a:xfrm>
            <a:off x="1959216" y="3403846"/>
            <a:ext cx="11633" cy="1727"/>
          </a:xfrm>
          <a:custGeom>
            <a:avLst/>
            <a:gdLst/>
            <a:ahLst/>
            <a:cxnLst/>
            <a:rect l="l" t="t" r="r" b="b"/>
            <a:pathLst>
              <a:path w="11633" h="1727">
                <a:moveTo>
                  <a:pt x="1612" y="342"/>
                </a:moveTo>
                <a:lnTo>
                  <a:pt x="0" y="0"/>
                </a:lnTo>
                <a:lnTo>
                  <a:pt x="11633" y="1727"/>
                </a:lnTo>
                <a:lnTo>
                  <a:pt x="1612" y="342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5" name="object 2055"/>
          <p:cNvSpPr/>
          <p:nvPr/>
        </p:nvSpPr>
        <p:spPr>
          <a:xfrm>
            <a:off x="1970854" y="3405571"/>
            <a:ext cx="58407" cy="8750"/>
          </a:xfrm>
          <a:custGeom>
            <a:avLst/>
            <a:gdLst/>
            <a:ahLst/>
            <a:cxnLst/>
            <a:rect l="l" t="t" r="r" b="b"/>
            <a:pathLst>
              <a:path w="58407" h="8750">
                <a:moveTo>
                  <a:pt x="0" y="0"/>
                </a:moveTo>
                <a:lnTo>
                  <a:pt x="58407" y="8750"/>
                </a:lnTo>
                <a:lnTo>
                  <a:pt x="46774" y="7023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6" name="object 2056"/>
          <p:cNvSpPr/>
          <p:nvPr/>
        </p:nvSpPr>
        <p:spPr>
          <a:xfrm>
            <a:off x="1970854" y="1519518"/>
            <a:ext cx="23380" cy="3568"/>
          </a:xfrm>
          <a:custGeom>
            <a:avLst/>
            <a:gdLst/>
            <a:ahLst/>
            <a:cxnLst/>
            <a:rect l="l" t="t" r="r" b="b"/>
            <a:pathLst>
              <a:path w="23380" h="3568">
                <a:moveTo>
                  <a:pt x="0" y="3568"/>
                </a:moveTo>
                <a:lnTo>
                  <a:pt x="23380" y="0"/>
                </a:lnTo>
                <a:lnTo>
                  <a:pt x="11747" y="1841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7" name="object 2057"/>
          <p:cNvSpPr/>
          <p:nvPr/>
        </p:nvSpPr>
        <p:spPr>
          <a:xfrm>
            <a:off x="1994237" y="1508799"/>
            <a:ext cx="49415" cy="10718"/>
          </a:xfrm>
          <a:custGeom>
            <a:avLst/>
            <a:gdLst/>
            <a:ahLst/>
            <a:cxnLst/>
            <a:rect l="l" t="t" r="r" b="b"/>
            <a:pathLst>
              <a:path w="49415" h="10718">
                <a:moveTo>
                  <a:pt x="0" y="10718"/>
                </a:moveTo>
                <a:lnTo>
                  <a:pt x="48031" y="3340"/>
                </a:lnTo>
                <a:lnTo>
                  <a:pt x="49415" y="0"/>
                </a:lnTo>
                <a:lnTo>
                  <a:pt x="48031" y="334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8" name="object 2058"/>
          <p:cNvSpPr/>
          <p:nvPr/>
        </p:nvSpPr>
        <p:spPr>
          <a:xfrm>
            <a:off x="2199758" y="1478734"/>
            <a:ext cx="28105" cy="32258"/>
          </a:xfrm>
          <a:custGeom>
            <a:avLst/>
            <a:gdLst/>
            <a:ahLst/>
            <a:cxnLst/>
            <a:rect l="l" t="t" r="r" b="b"/>
            <a:pathLst>
              <a:path w="28105" h="32258">
                <a:moveTo>
                  <a:pt x="28105" y="32257"/>
                </a:moveTo>
                <a:lnTo>
                  <a:pt x="0" y="29832"/>
                </a:lnTo>
                <a:lnTo>
                  <a:pt x="12318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9" name="object 2059"/>
          <p:cNvSpPr/>
          <p:nvPr/>
        </p:nvSpPr>
        <p:spPr>
          <a:xfrm>
            <a:off x="2043656" y="1482305"/>
            <a:ext cx="10947" cy="26492"/>
          </a:xfrm>
          <a:custGeom>
            <a:avLst/>
            <a:gdLst/>
            <a:ahLst/>
            <a:cxnLst/>
            <a:rect l="l" t="t" r="r" b="b"/>
            <a:pathLst>
              <a:path w="10947" h="26492">
                <a:moveTo>
                  <a:pt x="10947" y="0"/>
                </a:moveTo>
                <a:lnTo>
                  <a:pt x="0" y="26492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0" name="object 2060"/>
          <p:cNvSpPr/>
          <p:nvPr/>
        </p:nvSpPr>
        <p:spPr>
          <a:xfrm>
            <a:off x="2029261" y="3414328"/>
            <a:ext cx="23380" cy="3111"/>
          </a:xfrm>
          <a:custGeom>
            <a:avLst/>
            <a:gdLst/>
            <a:ahLst/>
            <a:cxnLst/>
            <a:rect l="l" t="t" r="r" b="b"/>
            <a:pathLst>
              <a:path w="23380" h="3111">
                <a:moveTo>
                  <a:pt x="11747" y="1727"/>
                </a:moveTo>
                <a:lnTo>
                  <a:pt x="0" y="0"/>
                </a:lnTo>
                <a:lnTo>
                  <a:pt x="23380" y="3111"/>
                </a:lnTo>
                <a:lnTo>
                  <a:pt x="11747" y="1727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1" name="object 2061"/>
          <p:cNvSpPr/>
          <p:nvPr/>
        </p:nvSpPr>
        <p:spPr>
          <a:xfrm>
            <a:off x="2052641" y="3417430"/>
            <a:ext cx="35026" cy="33185"/>
          </a:xfrm>
          <a:custGeom>
            <a:avLst/>
            <a:gdLst/>
            <a:ahLst/>
            <a:cxnLst/>
            <a:rect l="l" t="t" r="r" b="b"/>
            <a:pathLst>
              <a:path w="35026" h="33185">
                <a:moveTo>
                  <a:pt x="20967" y="31915"/>
                </a:moveTo>
                <a:lnTo>
                  <a:pt x="35026" y="33185"/>
                </a:lnTo>
                <a:lnTo>
                  <a:pt x="20739" y="32486"/>
                </a:lnTo>
                <a:lnTo>
                  <a:pt x="33070" y="2654"/>
                </a:lnTo>
                <a:lnTo>
                  <a:pt x="0" y="0"/>
                </a:lnTo>
                <a:lnTo>
                  <a:pt x="4152" y="355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2" name="object 2062"/>
          <p:cNvSpPr/>
          <p:nvPr/>
        </p:nvSpPr>
        <p:spPr>
          <a:xfrm>
            <a:off x="2085130" y="3416515"/>
            <a:ext cx="158051" cy="34099"/>
          </a:xfrm>
          <a:custGeom>
            <a:avLst/>
            <a:gdLst/>
            <a:ahLst/>
            <a:cxnLst/>
            <a:rect l="l" t="t" r="r" b="b"/>
            <a:pathLst>
              <a:path w="158051" h="34099">
                <a:moveTo>
                  <a:pt x="0" y="33985"/>
                </a:moveTo>
                <a:lnTo>
                  <a:pt x="88480" y="34099"/>
                </a:lnTo>
                <a:lnTo>
                  <a:pt x="145732" y="29832"/>
                </a:lnTo>
                <a:lnTo>
                  <a:pt x="158051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3" name="object 2063"/>
          <p:cNvSpPr/>
          <p:nvPr/>
        </p:nvSpPr>
        <p:spPr>
          <a:xfrm>
            <a:off x="2196068" y="1477929"/>
            <a:ext cx="15900" cy="1384"/>
          </a:xfrm>
          <a:custGeom>
            <a:avLst/>
            <a:gdLst/>
            <a:ahLst/>
            <a:cxnLst/>
            <a:rect l="l" t="t" r="r" b="b"/>
            <a:pathLst>
              <a:path w="15900" h="1384">
                <a:moveTo>
                  <a:pt x="0" y="0"/>
                </a:moveTo>
                <a:lnTo>
                  <a:pt x="15900" y="1384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4" name="object 2064"/>
          <p:cNvSpPr/>
          <p:nvPr/>
        </p:nvSpPr>
        <p:spPr>
          <a:xfrm>
            <a:off x="2227859" y="1510877"/>
            <a:ext cx="35026" cy="4610"/>
          </a:xfrm>
          <a:custGeom>
            <a:avLst/>
            <a:gdLst/>
            <a:ahLst/>
            <a:cxnLst/>
            <a:rect l="l" t="t" r="r" b="b"/>
            <a:pathLst>
              <a:path w="35026" h="4610">
                <a:moveTo>
                  <a:pt x="812" y="0"/>
                </a:moveTo>
                <a:lnTo>
                  <a:pt x="35026" y="4610"/>
                </a:lnTo>
                <a:lnTo>
                  <a:pt x="8762" y="571"/>
                </a:lnTo>
                <a:lnTo>
                  <a:pt x="0" y="114"/>
                </a:lnTo>
                <a:lnTo>
                  <a:pt x="3581" y="342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5" name="object 2065"/>
          <p:cNvSpPr/>
          <p:nvPr/>
        </p:nvSpPr>
        <p:spPr>
          <a:xfrm>
            <a:off x="2239498" y="3404649"/>
            <a:ext cx="81673" cy="20967"/>
          </a:xfrm>
          <a:custGeom>
            <a:avLst/>
            <a:gdLst/>
            <a:ahLst/>
            <a:cxnLst/>
            <a:rect l="l" t="t" r="r" b="b"/>
            <a:pathLst>
              <a:path w="81673" h="20967">
                <a:moveTo>
                  <a:pt x="0" y="20967"/>
                </a:moveTo>
                <a:lnTo>
                  <a:pt x="3682" y="11874"/>
                </a:lnTo>
                <a:lnTo>
                  <a:pt x="81673" y="0"/>
                </a:lnTo>
                <a:lnTo>
                  <a:pt x="81102" y="114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6" name="object 2066"/>
          <p:cNvSpPr/>
          <p:nvPr/>
        </p:nvSpPr>
        <p:spPr>
          <a:xfrm>
            <a:off x="2262887" y="1515485"/>
            <a:ext cx="23266" cy="3340"/>
          </a:xfrm>
          <a:custGeom>
            <a:avLst/>
            <a:gdLst/>
            <a:ahLst/>
            <a:cxnLst/>
            <a:rect l="l" t="t" r="r" b="b"/>
            <a:pathLst>
              <a:path w="23266" h="3340">
                <a:moveTo>
                  <a:pt x="0" y="0"/>
                </a:moveTo>
                <a:lnTo>
                  <a:pt x="23266" y="3340"/>
                </a:lnTo>
                <a:lnTo>
                  <a:pt x="11633" y="1612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7" name="object 2067"/>
          <p:cNvSpPr/>
          <p:nvPr/>
        </p:nvSpPr>
        <p:spPr>
          <a:xfrm>
            <a:off x="2286158" y="1518827"/>
            <a:ext cx="35013" cy="5181"/>
          </a:xfrm>
          <a:custGeom>
            <a:avLst/>
            <a:gdLst/>
            <a:ahLst/>
            <a:cxnLst/>
            <a:rect l="l" t="t" r="r" b="b"/>
            <a:pathLst>
              <a:path w="35013" h="5181">
                <a:moveTo>
                  <a:pt x="23380" y="3454"/>
                </a:moveTo>
                <a:lnTo>
                  <a:pt x="35013" y="5181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8" name="object 2068"/>
          <p:cNvSpPr/>
          <p:nvPr/>
        </p:nvSpPr>
        <p:spPr>
          <a:xfrm>
            <a:off x="2321177" y="3404189"/>
            <a:ext cx="3340" cy="457"/>
          </a:xfrm>
          <a:custGeom>
            <a:avLst/>
            <a:gdLst/>
            <a:ahLst/>
            <a:cxnLst/>
            <a:rect l="l" t="t" r="r" b="b"/>
            <a:pathLst>
              <a:path w="3340" h="457">
                <a:moveTo>
                  <a:pt x="3340" y="0"/>
                </a:moveTo>
                <a:lnTo>
                  <a:pt x="0" y="457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9" name="object 2069"/>
          <p:cNvSpPr/>
          <p:nvPr/>
        </p:nvSpPr>
        <p:spPr>
          <a:xfrm>
            <a:off x="2591089" y="3308804"/>
            <a:ext cx="2997" cy="1270"/>
          </a:xfrm>
          <a:custGeom>
            <a:avLst/>
            <a:gdLst/>
            <a:ahLst/>
            <a:cxnLst/>
            <a:rect l="l" t="t" r="r" b="b"/>
            <a:pathLst>
              <a:path w="2997" h="1270">
                <a:moveTo>
                  <a:pt x="2997" y="0"/>
                </a:moveTo>
                <a:lnTo>
                  <a:pt x="0" y="127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0" name="object 2070"/>
          <p:cNvSpPr/>
          <p:nvPr/>
        </p:nvSpPr>
        <p:spPr>
          <a:xfrm>
            <a:off x="2321170" y="1524011"/>
            <a:ext cx="46774" cy="11061"/>
          </a:xfrm>
          <a:custGeom>
            <a:avLst/>
            <a:gdLst/>
            <a:ahLst/>
            <a:cxnLst/>
            <a:rect l="l" t="t" r="r" b="b"/>
            <a:pathLst>
              <a:path w="46774" h="11061">
                <a:moveTo>
                  <a:pt x="35140" y="8293"/>
                </a:moveTo>
                <a:lnTo>
                  <a:pt x="46774" y="11061"/>
                </a:lnTo>
                <a:lnTo>
                  <a:pt x="8420" y="1270"/>
                </a:lnTo>
                <a:lnTo>
                  <a:pt x="0" y="0"/>
                </a:lnTo>
                <a:lnTo>
                  <a:pt x="3467" y="457"/>
                </a:lnTo>
                <a:lnTo>
                  <a:pt x="35140" y="8293"/>
                </a:lnTo>
                <a:lnTo>
                  <a:pt x="23393" y="541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1" name="object 2071"/>
          <p:cNvSpPr/>
          <p:nvPr/>
        </p:nvSpPr>
        <p:spPr>
          <a:xfrm>
            <a:off x="2367948" y="1535069"/>
            <a:ext cx="46659" cy="11518"/>
          </a:xfrm>
          <a:custGeom>
            <a:avLst/>
            <a:gdLst/>
            <a:ahLst/>
            <a:cxnLst/>
            <a:rect l="l" t="t" r="r" b="b"/>
            <a:pathLst>
              <a:path w="46659" h="11518">
                <a:moveTo>
                  <a:pt x="0" y="0"/>
                </a:moveTo>
                <a:lnTo>
                  <a:pt x="46659" y="11518"/>
                </a:lnTo>
                <a:lnTo>
                  <a:pt x="35013" y="8636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2" name="object 2072"/>
          <p:cNvSpPr/>
          <p:nvPr/>
        </p:nvSpPr>
        <p:spPr>
          <a:xfrm>
            <a:off x="2414605" y="1546592"/>
            <a:ext cx="23380" cy="7950"/>
          </a:xfrm>
          <a:custGeom>
            <a:avLst/>
            <a:gdLst/>
            <a:ahLst/>
            <a:cxnLst/>
            <a:rect l="l" t="t" r="r" b="b"/>
            <a:pathLst>
              <a:path w="23380" h="7950">
                <a:moveTo>
                  <a:pt x="1955" y="457"/>
                </a:moveTo>
                <a:lnTo>
                  <a:pt x="23380" y="7950"/>
                </a:lnTo>
                <a:lnTo>
                  <a:pt x="6108" y="1498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3" name="object 2073"/>
          <p:cNvSpPr/>
          <p:nvPr/>
        </p:nvSpPr>
        <p:spPr>
          <a:xfrm>
            <a:off x="2437988" y="1554537"/>
            <a:ext cx="11633" cy="4038"/>
          </a:xfrm>
          <a:custGeom>
            <a:avLst/>
            <a:gdLst/>
            <a:ahLst/>
            <a:cxnLst/>
            <a:rect l="l" t="t" r="r" b="b"/>
            <a:pathLst>
              <a:path w="11633" h="4038">
                <a:moveTo>
                  <a:pt x="0" y="0"/>
                </a:moveTo>
                <a:lnTo>
                  <a:pt x="11633" y="4038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4" name="object 2074"/>
          <p:cNvSpPr/>
          <p:nvPr/>
        </p:nvSpPr>
        <p:spPr>
          <a:xfrm>
            <a:off x="2449626" y="1558574"/>
            <a:ext cx="140195" cy="59321"/>
          </a:xfrm>
          <a:custGeom>
            <a:avLst/>
            <a:gdLst/>
            <a:ahLst/>
            <a:cxnLst/>
            <a:rect l="l" t="t" r="r" b="b"/>
            <a:pathLst>
              <a:path w="140195" h="59321">
                <a:moveTo>
                  <a:pt x="139852" y="59207"/>
                </a:moveTo>
                <a:lnTo>
                  <a:pt x="140195" y="59321"/>
                </a:lnTo>
                <a:lnTo>
                  <a:pt x="59550" y="21196"/>
                </a:lnTo>
                <a:lnTo>
                  <a:pt x="0" y="0"/>
                </a:lnTo>
                <a:lnTo>
                  <a:pt x="685" y="114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5" name="object 2075"/>
          <p:cNvSpPr/>
          <p:nvPr/>
        </p:nvSpPr>
        <p:spPr>
          <a:xfrm>
            <a:off x="2498582" y="3350853"/>
            <a:ext cx="4495" cy="1841"/>
          </a:xfrm>
          <a:custGeom>
            <a:avLst/>
            <a:gdLst/>
            <a:ahLst/>
            <a:cxnLst/>
            <a:rect l="l" t="t" r="r" b="b"/>
            <a:pathLst>
              <a:path w="4495" h="1841">
                <a:moveTo>
                  <a:pt x="0" y="1841"/>
                </a:moveTo>
                <a:lnTo>
                  <a:pt x="4495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6" name="object 2076"/>
          <p:cNvSpPr/>
          <p:nvPr/>
        </p:nvSpPr>
        <p:spPr>
          <a:xfrm>
            <a:off x="2589824" y="1617896"/>
            <a:ext cx="81673" cy="48615"/>
          </a:xfrm>
          <a:custGeom>
            <a:avLst/>
            <a:gdLst/>
            <a:ahLst/>
            <a:cxnLst/>
            <a:rect l="l" t="t" r="r" b="b"/>
            <a:pathLst>
              <a:path w="81673" h="48615">
                <a:moveTo>
                  <a:pt x="0" y="0"/>
                </a:moveTo>
                <a:lnTo>
                  <a:pt x="11633" y="6451"/>
                </a:lnTo>
                <a:lnTo>
                  <a:pt x="81673" y="48615"/>
                </a:lnTo>
                <a:lnTo>
                  <a:pt x="79019" y="46888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7" name="object 2077"/>
          <p:cNvSpPr/>
          <p:nvPr/>
        </p:nvSpPr>
        <p:spPr>
          <a:xfrm>
            <a:off x="2819528" y="3133238"/>
            <a:ext cx="7493" cy="7835"/>
          </a:xfrm>
          <a:custGeom>
            <a:avLst/>
            <a:gdLst/>
            <a:ahLst/>
            <a:cxnLst/>
            <a:rect l="l" t="t" r="r" b="b"/>
            <a:pathLst>
              <a:path w="7493" h="7835">
                <a:moveTo>
                  <a:pt x="7493" y="0"/>
                </a:moveTo>
                <a:lnTo>
                  <a:pt x="0" y="7835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8" name="object 2078"/>
          <p:cNvSpPr/>
          <p:nvPr/>
        </p:nvSpPr>
        <p:spPr>
          <a:xfrm>
            <a:off x="2822293" y="1790346"/>
            <a:ext cx="1041" cy="1041"/>
          </a:xfrm>
          <a:custGeom>
            <a:avLst/>
            <a:gdLst/>
            <a:ahLst/>
            <a:cxnLst/>
            <a:rect l="l" t="t" r="r" b="b"/>
            <a:pathLst>
              <a:path w="1041" h="1041">
                <a:moveTo>
                  <a:pt x="1041" y="1041"/>
                </a:move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9" name="object 2079"/>
          <p:cNvSpPr/>
          <p:nvPr/>
        </p:nvSpPr>
        <p:spPr>
          <a:xfrm>
            <a:off x="2671500" y="3257193"/>
            <a:ext cx="7023" cy="4724"/>
          </a:xfrm>
          <a:custGeom>
            <a:avLst/>
            <a:gdLst/>
            <a:ahLst/>
            <a:cxnLst/>
            <a:rect l="l" t="t" r="r" b="b"/>
            <a:pathLst>
              <a:path w="7023" h="4724">
                <a:moveTo>
                  <a:pt x="0" y="4724"/>
                </a:moveTo>
                <a:lnTo>
                  <a:pt x="7023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0" name="object 2080"/>
          <p:cNvSpPr/>
          <p:nvPr/>
        </p:nvSpPr>
        <p:spPr>
          <a:xfrm>
            <a:off x="3094972" y="2363819"/>
            <a:ext cx="20281" cy="8407"/>
          </a:xfrm>
          <a:custGeom>
            <a:avLst/>
            <a:gdLst/>
            <a:ahLst/>
            <a:cxnLst/>
            <a:rect l="l" t="t" r="r" b="b"/>
            <a:pathLst>
              <a:path w="20281" h="8407">
                <a:moveTo>
                  <a:pt x="12674" y="5295"/>
                </a:moveTo>
                <a:lnTo>
                  <a:pt x="20281" y="8407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1" name="object 2081"/>
          <p:cNvSpPr/>
          <p:nvPr/>
        </p:nvSpPr>
        <p:spPr>
          <a:xfrm>
            <a:off x="2823334" y="1791388"/>
            <a:ext cx="800" cy="800"/>
          </a:xfrm>
          <a:custGeom>
            <a:avLst/>
            <a:gdLst/>
            <a:ahLst/>
            <a:cxnLst/>
            <a:rect l="l" t="t" r="r" b="b"/>
            <a:pathLst>
              <a:path w="800" h="800">
                <a:moveTo>
                  <a:pt x="0" y="0"/>
                </a:moveTo>
                <a:lnTo>
                  <a:pt x="800" y="80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2" name="object 2082"/>
          <p:cNvSpPr/>
          <p:nvPr/>
        </p:nvSpPr>
        <p:spPr>
          <a:xfrm>
            <a:off x="2827027" y="2996147"/>
            <a:ext cx="111620" cy="137096"/>
          </a:xfrm>
          <a:custGeom>
            <a:avLst/>
            <a:gdLst/>
            <a:ahLst/>
            <a:cxnLst/>
            <a:rect l="l" t="t" r="r" b="b"/>
            <a:pathLst>
              <a:path w="111620" h="137096">
                <a:moveTo>
                  <a:pt x="110007" y="2540"/>
                </a:moveTo>
                <a:lnTo>
                  <a:pt x="111620" y="0"/>
                </a:lnTo>
                <a:lnTo>
                  <a:pt x="55867" y="75577"/>
                </a:lnTo>
                <a:lnTo>
                  <a:pt x="0" y="137096"/>
                </a:lnTo>
                <a:lnTo>
                  <a:pt x="1714" y="135369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3" name="object 2083"/>
          <p:cNvSpPr/>
          <p:nvPr/>
        </p:nvSpPr>
        <p:spPr>
          <a:xfrm>
            <a:off x="2873907" y="3081401"/>
            <a:ext cx="228" cy="228"/>
          </a:xfrm>
          <a:custGeom>
            <a:avLst/>
            <a:gdLst/>
            <a:ahLst/>
            <a:cxnLst/>
            <a:rect l="l" t="t" r="r" b="b"/>
            <a:pathLst>
              <a:path w="228" h="228">
                <a:moveTo>
                  <a:pt x="0" y="228"/>
                </a:moveTo>
                <a:lnTo>
                  <a:pt x="228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4" name="object 2084"/>
          <p:cNvSpPr/>
          <p:nvPr/>
        </p:nvSpPr>
        <p:spPr>
          <a:xfrm>
            <a:off x="2938650" y="2993038"/>
            <a:ext cx="1955" cy="3111"/>
          </a:xfrm>
          <a:custGeom>
            <a:avLst/>
            <a:gdLst/>
            <a:ahLst/>
            <a:cxnLst/>
            <a:rect l="l" t="t" r="r" b="b"/>
            <a:pathLst>
              <a:path w="1955" h="3111">
                <a:moveTo>
                  <a:pt x="0" y="3111"/>
                </a:moveTo>
                <a:lnTo>
                  <a:pt x="1955" y="0"/>
                </a:lnTo>
                <a:lnTo>
                  <a:pt x="0" y="3111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5" name="object 2085"/>
          <p:cNvSpPr/>
          <p:nvPr/>
        </p:nvSpPr>
        <p:spPr>
          <a:xfrm>
            <a:off x="2940606" y="2922884"/>
            <a:ext cx="42049" cy="70154"/>
          </a:xfrm>
          <a:custGeom>
            <a:avLst/>
            <a:gdLst/>
            <a:ahLst/>
            <a:cxnLst/>
            <a:rect l="l" t="t" r="r" b="b"/>
            <a:pathLst>
              <a:path w="42049" h="70154">
                <a:moveTo>
                  <a:pt x="40208" y="3340"/>
                </a:moveTo>
                <a:lnTo>
                  <a:pt x="42049" y="0"/>
                </a:lnTo>
                <a:lnTo>
                  <a:pt x="0" y="70154"/>
                </a:lnTo>
                <a:lnTo>
                  <a:pt x="3111" y="65316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6" name="object 2086"/>
          <p:cNvSpPr/>
          <p:nvPr/>
        </p:nvSpPr>
        <p:spPr>
          <a:xfrm>
            <a:off x="2982655" y="2904912"/>
            <a:ext cx="9563" cy="17970"/>
          </a:xfrm>
          <a:custGeom>
            <a:avLst/>
            <a:gdLst/>
            <a:ahLst/>
            <a:cxnLst/>
            <a:rect l="l" t="t" r="r" b="b"/>
            <a:pathLst>
              <a:path w="9563" h="17970">
                <a:moveTo>
                  <a:pt x="0" y="17970"/>
                </a:moveTo>
                <a:lnTo>
                  <a:pt x="9563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7" name="object 2087"/>
          <p:cNvSpPr/>
          <p:nvPr/>
        </p:nvSpPr>
        <p:spPr>
          <a:xfrm>
            <a:off x="3022513" y="2087798"/>
            <a:ext cx="1841" cy="4381"/>
          </a:xfrm>
          <a:custGeom>
            <a:avLst/>
            <a:gdLst/>
            <a:ahLst/>
            <a:cxnLst/>
            <a:rect l="l" t="t" r="r" b="b"/>
            <a:pathLst>
              <a:path w="1841" h="4381">
                <a:moveTo>
                  <a:pt x="0" y="0"/>
                </a:moveTo>
                <a:lnTo>
                  <a:pt x="1841" y="4381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8" name="object 2088"/>
          <p:cNvSpPr/>
          <p:nvPr/>
        </p:nvSpPr>
        <p:spPr>
          <a:xfrm>
            <a:off x="3052696" y="2742256"/>
            <a:ext cx="6337" cy="17043"/>
          </a:xfrm>
          <a:custGeom>
            <a:avLst/>
            <a:gdLst/>
            <a:ahLst/>
            <a:cxnLst/>
            <a:rect l="l" t="t" r="r" b="b"/>
            <a:pathLst>
              <a:path w="6337" h="17043">
                <a:moveTo>
                  <a:pt x="0" y="17043"/>
                </a:moveTo>
                <a:lnTo>
                  <a:pt x="6337" y="0"/>
                </a:lnTo>
                <a:lnTo>
                  <a:pt x="5638" y="1841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9" name="object 2089"/>
          <p:cNvSpPr/>
          <p:nvPr/>
        </p:nvSpPr>
        <p:spPr>
          <a:xfrm>
            <a:off x="3059033" y="2700886"/>
            <a:ext cx="10134" cy="41363"/>
          </a:xfrm>
          <a:custGeom>
            <a:avLst/>
            <a:gdLst/>
            <a:ahLst/>
            <a:cxnLst/>
            <a:rect l="l" t="t" r="r" b="b"/>
            <a:pathLst>
              <a:path w="10134" h="41363">
                <a:moveTo>
                  <a:pt x="0" y="41363"/>
                </a:moveTo>
                <a:lnTo>
                  <a:pt x="10134" y="0"/>
                </a:lnTo>
                <a:lnTo>
                  <a:pt x="7251" y="11645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0" name="object 2090"/>
          <p:cNvSpPr/>
          <p:nvPr/>
        </p:nvSpPr>
        <p:spPr>
          <a:xfrm>
            <a:off x="3057763" y="2183300"/>
            <a:ext cx="1155" cy="3340"/>
          </a:xfrm>
          <a:custGeom>
            <a:avLst/>
            <a:gdLst/>
            <a:ahLst/>
            <a:cxnLst/>
            <a:rect l="l" t="t" r="r" b="b"/>
            <a:pathLst>
              <a:path w="1155" h="3340">
                <a:moveTo>
                  <a:pt x="1155" y="3340"/>
                </a:move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1" name="object 2091"/>
          <p:cNvSpPr/>
          <p:nvPr/>
        </p:nvSpPr>
        <p:spPr>
          <a:xfrm>
            <a:off x="3069169" y="2595709"/>
            <a:ext cx="20853" cy="105181"/>
          </a:xfrm>
          <a:custGeom>
            <a:avLst/>
            <a:gdLst/>
            <a:ahLst/>
            <a:cxnLst/>
            <a:rect l="l" t="t" r="r" b="b"/>
            <a:pathLst>
              <a:path w="20853" h="105181">
                <a:moveTo>
                  <a:pt x="0" y="105181"/>
                </a:moveTo>
                <a:lnTo>
                  <a:pt x="12674" y="55422"/>
                </a:lnTo>
                <a:lnTo>
                  <a:pt x="20853" y="0"/>
                </a:lnTo>
                <a:lnTo>
                  <a:pt x="20167" y="4851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2" name="object 2092"/>
          <p:cNvSpPr/>
          <p:nvPr/>
        </p:nvSpPr>
        <p:spPr>
          <a:xfrm>
            <a:off x="3072051" y="2646522"/>
            <a:ext cx="10477" cy="42621"/>
          </a:xfrm>
          <a:custGeom>
            <a:avLst/>
            <a:gdLst/>
            <a:ahLst/>
            <a:cxnLst/>
            <a:rect l="l" t="t" r="r" b="b"/>
            <a:pathLst>
              <a:path w="10477" h="42621">
                <a:moveTo>
                  <a:pt x="0" y="42621"/>
                </a:moveTo>
                <a:lnTo>
                  <a:pt x="10477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3" name="object 2093"/>
          <p:cNvSpPr/>
          <p:nvPr/>
        </p:nvSpPr>
        <p:spPr>
          <a:xfrm>
            <a:off x="3090028" y="2548938"/>
            <a:ext cx="6096" cy="46774"/>
          </a:xfrm>
          <a:custGeom>
            <a:avLst/>
            <a:gdLst/>
            <a:ahLst/>
            <a:cxnLst/>
            <a:rect l="l" t="t" r="r" b="b"/>
            <a:pathLst>
              <a:path w="6095" h="46774">
                <a:moveTo>
                  <a:pt x="5867" y="4152"/>
                </a:moveTo>
                <a:lnTo>
                  <a:pt x="6095" y="0"/>
                </a:lnTo>
                <a:lnTo>
                  <a:pt x="5638" y="9220"/>
                </a:lnTo>
                <a:lnTo>
                  <a:pt x="0" y="46774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4" name="object 2094"/>
          <p:cNvSpPr/>
          <p:nvPr/>
        </p:nvSpPr>
        <p:spPr>
          <a:xfrm>
            <a:off x="3091633" y="2550435"/>
            <a:ext cx="4610" cy="33528"/>
          </a:xfrm>
          <a:custGeom>
            <a:avLst/>
            <a:gdLst/>
            <a:ahLst/>
            <a:cxnLst/>
            <a:rect l="l" t="t" r="r" b="b"/>
            <a:pathLst>
              <a:path w="4610" h="33527">
                <a:moveTo>
                  <a:pt x="0" y="33527"/>
                </a:moveTo>
                <a:lnTo>
                  <a:pt x="461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5" name="object 2095"/>
          <p:cNvSpPr/>
          <p:nvPr/>
        </p:nvSpPr>
        <p:spPr>
          <a:xfrm>
            <a:off x="3081387" y="2277647"/>
            <a:ext cx="800" cy="4838"/>
          </a:xfrm>
          <a:custGeom>
            <a:avLst/>
            <a:gdLst/>
            <a:ahLst/>
            <a:cxnLst/>
            <a:rect l="l" t="t" r="r" b="b"/>
            <a:pathLst>
              <a:path w="800" h="4838">
                <a:moveTo>
                  <a:pt x="800" y="4838"/>
                </a:move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6" name="object 2096"/>
          <p:cNvSpPr/>
          <p:nvPr/>
        </p:nvSpPr>
        <p:spPr>
          <a:xfrm>
            <a:off x="3096121" y="2521412"/>
            <a:ext cx="7493" cy="27533"/>
          </a:xfrm>
          <a:custGeom>
            <a:avLst/>
            <a:gdLst/>
            <a:ahLst/>
            <a:cxnLst/>
            <a:rect l="l" t="t" r="r" b="b"/>
            <a:pathLst>
              <a:path w="7493" h="27533">
                <a:moveTo>
                  <a:pt x="2425" y="0"/>
                </a:moveTo>
                <a:lnTo>
                  <a:pt x="7493" y="2070"/>
                </a:lnTo>
                <a:lnTo>
                  <a:pt x="2425" y="0"/>
                </a:lnTo>
                <a:lnTo>
                  <a:pt x="0" y="27533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7" name="object 2097"/>
          <p:cNvSpPr/>
          <p:nvPr/>
        </p:nvSpPr>
        <p:spPr>
          <a:xfrm>
            <a:off x="3103614" y="2523484"/>
            <a:ext cx="24879" cy="10261"/>
          </a:xfrm>
          <a:custGeom>
            <a:avLst/>
            <a:gdLst/>
            <a:ahLst/>
            <a:cxnLst/>
            <a:rect l="l" t="t" r="r" b="b"/>
            <a:pathLst>
              <a:path w="24879" h="10261">
                <a:moveTo>
                  <a:pt x="24193" y="10020"/>
                </a:moveTo>
                <a:lnTo>
                  <a:pt x="24879" y="2070"/>
                </a:lnTo>
                <a:lnTo>
                  <a:pt x="24765" y="10261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8" name="object 2098"/>
          <p:cNvSpPr/>
          <p:nvPr/>
        </p:nvSpPr>
        <p:spPr>
          <a:xfrm>
            <a:off x="3115251" y="2372226"/>
            <a:ext cx="9563" cy="3911"/>
          </a:xfrm>
          <a:custGeom>
            <a:avLst/>
            <a:gdLst/>
            <a:ahLst/>
            <a:cxnLst/>
            <a:rect l="l" t="t" r="r" b="b"/>
            <a:pathLst>
              <a:path w="9563" h="3911">
                <a:moveTo>
                  <a:pt x="0" y="0"/>
                </a:moveTo>
                <a:lnTo>
                  <a:pt x="9563" y="3911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9" name="object 2099"/>
          <p:cNvSpPr/>
          <p:nvPr/>
        </p:nvSpPr>
        <p:spPr>
          <a:xfrm>
            <a:off x="3128961" y="2517609"/>
            <a:ext cx="228" cy="3225"/>
          </a:xfrm>
          <a:custGeom>
            <a:avLst/>
            <a:gdLst/>
            <a:ahLst/>
            <a:cxnLst/>
            <a:rect l="l" t="t" r="r" b="b"/>
            <a:pathLst>
              <a:path w="228" h="3225">
                <a:moveTo>
                  <a:pt x="228" y="0"/>
                </a:moveTo>
                <a:lnTo>
                  <a:pt x="0" y="3225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0" name="object 2100"/>
          <p:cNvSpPr/>
          <p:nvPr/>
        </p:nvSpPr>
        <p:spPr>
          <a:xfrm>
            <a:off x="3129189" y="2493294"/>
            <a:ext cx="0" cy="8877"/>
          </a:xfrm>
          <a:custGeom>
            <a:avLst/>
            <a:gdLst/>
            <a:ahLst/>
            <a:cxnLst/>
            <a:rect l="l" t="t" r="r" b="b"/>
            <a:pathLst>
              <a:path h="8877">
                <a:moveTo>
                  <a:pt x="0" y="8877"/>
                </a:move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1" name="object 2101"/>
          <p:cNvSpPr/>
          <p:nvPr/>
        </p:nvSpPr>
        <p:spPr>
          <a:xfrm>
            <a:off x="3127228" y="2408739"/>
            <a:ext cx="0" cy="927"/>
          </a:xfrm>
          <a:custGeom>
            <a:avLst/>
            <a:gdLst/>
            <a:ahLst/>
            <a:cxnLst/>
            <a:rect l="l" t="t" r="r" b="b"/>
            <a:pathLst>
              <a:path h="927">
                <a:moveTo>
                  <a:pt x="0" y="927"/>
                </a:move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2" name="object 2102"/>
          <p:cNvSpPr/>
          <p:nvPr/>
        </p:nvSpPr>
        <p:spPr>
          <a:xfrm>
            <a:off x="2594773" y="2924938"/>
            <a:ext cx="79857" cy="134810"/>
          </a:xfrm>
          <a:custGeom>
            <a:avLst/>
            <a:gdLst/>
            <a:ahLst/>
            <a:cxnLst/>
            <a:rect l="l" t="t" r="r" b="b"/>
            <a:pathLst>
              <a:path w="79857" h="134810">
                <a:moveTo>
                  <a:pt x="62077" y="53238"/>
                </a:moveTo>
                <a:lnTo>
                  <a:pt x="29514" y="42087"/>
                </a:lnTo>
                <a:lnTo>
                  <a:pt x="26962" y="40360"/>
                </a:lnTo>
                <a:lnTo>
                  <a:pt x="31267" y="39636"/>
                </a:lnTo>
                <a:lnTo>
                  <a:pt x="66293" y="52539"/>
                </a:lnTo>
                <a:lnTo>
                  <a:pt x="69951" y="44792"/>
                </a:lnTo>
                <a:lnTo>
                  <a:pt x="79857" y="14236"/>
                </a:lnTo>
                <a:lnTo>
                  <a:pt x="64706" y="7556"/>
                </a:lnTo>
                <a:lnTo>
                  <a:pt x="41414" y="0"/>
                </a:lnTo>
                <a:lnTo>
                  <a:pt x="38811" y="508"/>
                </a:lnTo>
                <a:lnTo>
                  <a:pt x="24091" y="40678"/>
                </a:lnTo>
                <a:lnTo>
                  <a:pt x="24549" y="47282"/>
                </a:lnTo>
                <a:lnTo>
                  <a:pt x="20954" y="51155"/>
                </a:lnTo>
                <a:lnTo>
                  <a:pt x="18986" y="55524"/>
                </a:lnTo>
                <a:lnTo>
                  <a:pt x="19557" y="62103"/>
                </a:lnTo>
                <a:lnTo>
                  <a:pt x="15976" y="65963"/>
                </a:lnTo>
                <a:lnTo>
                  <a:pt x="15087" y="67424"/>
                </a:lnTo>
                <a:lnTo>
                  <a:pt x="12814" y="74447"/>
                </a:lnTo>
                <a:lnTo>
                  <a:pt x="13347" y="79616"/>
                </a:lnTo>
                <a:lnTo>
                  <a:pt x="10591" y="80505"/>
                </a:lnTo>
                <a:lnTo>
                  <a:pt x="8775" y="85077"/>
                </a:lnTo>
                <a:lnTo>
                  <a:pt x="9537" y="90220"/>
                </a:lnTo>
                <a:lnTo>
                  <a:pt x="7061" y="91401"/>
                </a:lnTo>
                <a:lnTo>
                  <a:pt x="5105" y="95783"/>
                </a:lnTo>
                <a:lnTo>
                  <a:pt x="5562" y="102374"/>
                </a:lnTo>
                <a:lnTo>
                  <a:pt x="1968" y="106248"/>
                </a:lnTo>
                <a:lnTo>
                  <a:pt x="0" y="110604"/>
                </a:lnTo>
                <a:lnTo>
                  <a:pt x="1028" y="121323"/>
                </a:lnTo>
                <a:lnTo>
                  <a:pt x="29362" y="131191"/>
                </a:lnTo>
                <a:lnTo>
                  <a:pt x="36741" y="134810"/>
                </a:lnTo>
                <a:lnTo>
                  <a:pt x="39725" y="133870"/>
                </a:lnTo>
                <a:lnTo>
                  <a:pt x="41503" y="127901"/>
                </a:lnTo>
                <a:lnTo>
                  <a:pt x="41046" y="121297"/>
                </a:lnTo>
                <a:lnTo>
                  <a:pt x="44653" y="117538"/>
                </a:lnTo>
                <a:lnTo>
                  <a:pt x="46621" y="113169"/>
                </a:lnTo>
                <a:lnTo>
                  <a:pt x="46024" y="106476"/>
                </a:lnTo>
                <a:lnTo>
                  <a:pt x="47421" y="103987"/>
                </a:lnTo>
                <a:lnTo>
                  <a:pt x="50050" y="102997"/>
                </a:lnTo>
                <a:lnTo>
                  <a:pt x="51854" y="98425"/>
                </a:lnTo>
                <a:lnTo>
                  <a:pt x="51092" y="93294"/>
                </a:lnTo>
                <a:lnTo>
                  <a:pt x="53403" y="91897"/>
                </a:lnTo>
                <a:lnTo>
                  <a:pt x="56476" y="87198"/>
                </a:lnTo>
                <a:lnTo>
                  <a:pt x="56730" y="83629"/>
                </a:lnTo>
                <a:lnTo>
                  <a:pt x="56070" y="78473"/>
                </a:lnTo>
                <a:lnTo>
                  <a:pt x="58521" y="77177"/>
                </a:lnTo>
                <a:lnTo>
                  <a:pt x="60604" y="72783"/>
                </a:lnTo>
                <a:lnTo>
                  <a:pt x="60032" y="66205"/>
                </a:lnTo>
                <a:lnTo>
                  <a:pt x="63639" y="62458"/>
                </a:lnTo>
                <a:lnTo>
                  <a:pt x="65836" y="58026"/>
                </a:lnTo>
                <a:lnTo>
                  <a:pt x="62077" y="53238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3" name="object 2103"/>
          <p:cNvSpPr/>
          <p:nvPr/>
        </p:nvSpPr>
        <p:spPr>
          <a:xfrm>
            <a:off x="2598778" y="3060355"/>
            <a:ext cx="22072" cy="13309"/>
          </a:xfrm>
          <a:custGeom>
            <a:avLst/>
            <a:gdLst/>
            <a:ahLst/>
            <a:cxnLst/>
            <a:rect l="l" t="t" r="r" b="b"/>
            <a:pathLst>
              <a:path w="22072" h="13309">
                <a:moveTo>
                  <a:pt x="0" y="0"/>
                </a:moveTo>
                <a:lnTo>
                  <a:pt x="4432" y="431"/>
                </a:lnTo>
                <a:lnTo>
                  <a:pt x="4673" y="495"/>
                </a:lnTo>
                <a:lnTo>
                  <a:pt x="8826" y="1930"/>
                </a:lnTo>
                <a:lnTo>
                  <a:pt x="12700" y="3162"/>
                </a:lnTo>
                <a:lnTo>
                  <a:pt x="12865" y="3365"/>
                </a:lnTo>
                <a:lnTo>
                  <a:pt x="16421" y="5372"/>
                </a:lnTo>
                <a:lnTo>
                  <a:pt x="18148" y="6451"/>
                </a:lnTo>
                <a:lnTo>
                  <a:pt x="18338" y="6769"/>
                </a:lnTo>
                <a:lnTo>
                  <a:pt x="19812" y="8356"/>
                </a:lnTo>
                <a:lnTo>
                  <a:pt x="20739" y="9461"/>
                </a:lnTo>
                <a:lnTo>
                  <a:pt x="20777" y="9690"/>
                </a:lnTo>
                <a:lnTo>
                  <a:pt x="21386" y="10985"/>
                </a:lnTo>
                <a:lnTo>
                  <a:pt x="21945" y="12052"/>
                </a:lnTo>
                <a:lnTo>
                  <a:pt x="22072" y="13309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4" name="object 2104"/>
          <p:cNvSpPr/>
          <p:nvPr/>
        </p:nvSpPr>
        <p:spPr>
          <a:xfrm>
            <a:off x="2614550" y="3078140"/>
            <a:ext cx="5638" cy="6019"/>
          </a:xfrm>
          <a:custGeom>
            <a:avLst/>
            <a:gdLst/>
            <a:ahLst/>
            <a:cxnLst/>
            <a:rect l="l" t="t" r="r" b="b"/>
            <a:pathLst>
              <a:path w="5638" h="6019">
                <a:moveTo>
                  <a:pt x="5638" y="0"/>
                </a:moveTo>
                <a:lnTo>
                  <a:pt x="5118" y="1511"/>
                </a:lnTo>
                <a:lnTo>
                  <a:pt x="5029" y="1651"/>
                </a:lnTo>
                <a:lnTo>
                  <a:pt x="4203" y="2857"/>
                </a:lnTo>
                <a:lnTo>
                  <a:pt x="3568" y="3810"/>
                </a:lnTo>
                <a:lnTo>
                  <a:pt x="3352" y="3962"/>
                </a:lnTo>
                <a:lnTo>
                  <a:pt x="2425" y="4610"/>
                </a:lnTo>
                <a:lnTo>
                  <a:pt x="1409" y="5397"/>
                </a:lnTo>
                <a:lnTo>
                  <a:pt x="1320" y="5537"/>
                </a:lnTo>
                <a:lnTo>
                  <a:pt x="0" y="6019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5" name="object 2105"/>
          <p:cNvSpPr/>
          <p:nvPr/>
        </p:nvSpPr>
        <p:spPr>
          <a:xfrm>
            <a:off x="2588738" y="3075096"/>
            <a:ext cx="25819" cy="9728"/>
          </a:xfrm>
          <a:custGeom>
            <a:avLst/>
            <a:gdLst/>
            <a:ahLst/>
            <a:cxnLst/>
            <a:rect l="l" t="t" r="r" b="b"/>
            <a:pathLst>
              <a:path w="25819" h="9728">
                <a:moveTo>
                  <a:pt x="25819" y="9067"/>
                </a:moveTo>
                <a:lnTo>
                  <a:pt x="24053" y="9652"/>
                </a:lnTo>
                <a:lnTo>
                  <a:pt x="23710" y="9715"/>
                </a:lnTo>
                <a:lnTo>
                  <a:pt x="21843" y="9728"/>
                </a:lnTo>
                <a:lnTo>
                  <a:pt x="18770" y="9613"/>
                </a:lnTo>
                <a:lnTo>
                  <a:pt x="18630" y="9525"/>
                </a:lnTo>
                <a:lnTo>
                  <a:pt x="15582" y="8940"/>
                </a:lnTo>
                <a:lnTo>
                  <a:pt x="13639" y="8623"/>
                </a:lnTo>
                <a:lnTo>
                  <a:pt x="11849" y="7797"/>
                </a:lnTo>
                <a:lnTo>
                  <a:pt x="7899" y="6210"/>
                </a:lnTo>
                <a:lnTo>
                  <a:pt x="7683" y="6375"/>
                </a:lnTo>
                <a:lnTo>
                  <a:pt x="4114" y="4241"/>
                </a:lnTo>
                <a:lnTo>
                  <a:pt x="2374" y="3175"/>
                </a:lnTo>
                <a:lnTo>
                  <a:pt x="2311" y="2844"/>
                </a:lnTo>
                <a:lnTo>
                  <a:pt x="850" y="1371"/>
                </a:lnTo>
                <a:lnTo>
                  <a:pt x="393" y="863"/>
                </a:lnTo>
                <a:lnTo>
                  <a:pt x="241" y="660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6" name="object 2106"/>
          <p:cNvSpPr/>
          <p:nvPr/>
        </p:nvSpPr>
        <p:spPr>
          <a:xfrm>
            <a:off x="2595459" y="3064078"/>
            <a:ext cx="20726" cy="7912"/>
          </a:xfrm>
          <a:custGeom>
            <a:avLst/>
            <a:gdLst/>
            <a:ahLst/>
            <a:cxnLst/>
            <a:rect l="l" t="t" r="r" b="b"/>
            <a:pathLst>
              <a:path w="20726" h="7912">
                <a:moveTo>
                  <a:pt x="0" y="330"/>
                </a:moveTo>
                <a:lnTo>
                  <a:pt x="1104" y="0"/>
                </a:lnTo>
                <a:lnTo>
                  <a:pt x="1358" y="63"/>
                </a:lnTo>
                <a:lnTo>
                  <a:pt x="2552" y="177"/>
                </a:lnTo>
                <a:lnTo>
                  <a:pt x="6680" y="901"/>
                </a:lnTo>
                <a:lnTo>
                  <a:pt x="6908" y="863"/>
                </a:lnTo>
                <a:lnTo>
                  <a:pt x="10807" y="2209"/>
                </a:lnTo>
                <a:lnTo>
                  <a:pt x="14439" y="3390"/>
                </a:lnTo>
                <a:lnTo>
                  <a:pt x="14579" y="3479"/>
                </a:lnTo>
                <a:lnTo>
                  <a:pt x="17881" y="5422"/>
                </a:lnTo>
                <a:lnTo>
                  <a:pt x="19443" y="6172"/>
                </a:lnTo>
                <a:lnTo>
                  <a:pt x="19735" y="6476"/>
                </a:lnTo>
                <a:lnTo>
                  <a:pt x="20726" y="7912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7" name="object 2107"/>
          <p:cNvSpPr/>
          <p:nvPr/>
        </p:nvSpPr>
        <p:spPr>
          <a:xfrm>
            <a:off x="2594336" y="3075538"/>
            <a:ext cx="18364" cy="5511"/>
          </a:xfrm>
          <a:custGeom>
            <a:avLst/>
            <a:gdLst/>
            <a:ahLst/>
            <a:cxnLst/>
            <a:rect l="l" t="t" r="r" b="b"/>
            <a:pathLst>
              <a:path w="18364" h="5511">
                <a:moveTo>
                  <a:pt x="18364" y="5118"/>
                </a:moveTo>
                <a:lnTo>
                  <a:pt x="17259" y="5448"/>
                </a:lnTo>
                <a:lnTo>
                  <a:pt x="16916" y="5511"/>
                </a:lnTo>
                <a:lnTo>
                  <a:pt x="15811" y="5257"/>
                </a:lnTo>
                <a:lnTo>
                  <a:pt x="11810" y="4622"/>
                </a:lnTo>
                <a:lnTo>
                  <a:pt x="11595" y="4673"/>
                </a:lnTo>
                <a:lnTo>
                  <a:pt x="7708" y="3429"/>
                </a:lnTo>
                <a:lnTo>
                  <a:pt x="3809" y="2082"/>
                </a:lnTo>
                <a:lnTo>
                  <a:pt x="3670" y="1981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8" name="object 2108"/>
          <p:cNvSpPr/>
          <p:nvPr/>
        </p:nvSpPr>
        <p:spPr>
          <a:xfrm>
            <a:off x="2587327" y="3060357"/>
            <a:ext cx="11455" cy="14744"/>
          </a:xfrm>
          <a:custGeom>
            <a:avLst/>
            <a:gdLst/>
            <a:ahLst/>
            <a:cxnLst/>
            <a:rect l="l" t="t" r="r" b="b"/>
            <a:pathLst>
              <a:path w="11455" h="14744">
                <a:moveTo>
                  <a:pt x="1409" y="14744"/>
                </a:moveTo>
                <a:lnTo>
                  <a:pt x="0" y="11137"/>
                </a:lnTo>
                <a:lnTo>
                  <a:pt x="63" y="8432"/>
                </a:lnTo>
                <a:lnTo>
                  <a:pt x="2285" y="3543"/>
                </a:lnTo>
                <a:lnTo>
                  <a:pt x="4254" y="1625"/>
                </a:lnTo>
                <a:lnTo>
                  <a:pt x="6413" y="634"/>
                </a:lnTo>
                <a:lnTo>
                  <a:pt x="11455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9" name="object 2109"/>
          <p:cNvSpPr/>
          <p:nvPr/>
        </p:nvSpPr>
        <p:spPr>
          <a:xfrm>
            <a:off x="2620187" y="3073671"/>
            <a:ext cx="660" cy="4470"/>
          </a:xfrm>
          <a:custGeom>
            <a:avLst/>
            <a:gdLst/>
            <a:ahLst/>
            <a:cxnLst/>
            <a:rect l="l" t="t" r="r" b="b"/>
            <a:pathLst>
              <a:path w="660" h="4470">
                <a:moveTo>
                  <a:pt x="660" y="0"/>
                </a:moveTo>
                <a:lnTo>
                  <a:pt x="0" y="447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0" name="object 2110"/>
          <p:cNvSpPr/>
          <p:nvPr/>
        </p:nvSpPr>
        <p:spPr>
          <a:xfrm>
            <a:off x="2591127" y="3064416"/>
            <a:ext cx="4330" cy="11125"/>
          </a:xfrm>
          <a:custGeom>
            <a:avLst/>
            <a:gdLst/>
            <a:ahLst/>
            <a:cxnLst/>
            <a:rect l="l" t="t" r="r" b="b"/>
            <a:pathLst>
              <a:path w="4330" h="11125">
                <a:moveTo>
                  <a:pt x="3213" y="11125"/>
                </a:moveTo>
                <a:lnTo>
                  <a:pt x="1206" y="9283"/>
                </a:lnTo>
                <a:lnTo>
                  <a:pt x="0" y="7289"/>
                </a:lnTo>
                <a:lnTo>
                  <a:pt x="0" y="3644"/>
                </a:lnTo>
                <a:lnTo>
                  <a:pt x="2184" y="990"/>
                </a:lnTo>
                <a:lnTo>
                  <a:pt x="433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1" name="object 2111"/>
          <p:cNvSpPr/>
          <p:nvPr/>
        </p:nvSpPr>
        <p:spPr>
          <a:xfrm>
            <a:off x="2612701" y="3071997"/>
            <a:ext cx="4686" cy="8661"/>
          </a:xfrm>
          <a:custGeom>
            <a:avLst/>
            <a:gdLst/>
            <a:ahLst/>
            <a:cxnLst/>
            <a:rect l="l" t="t" r="r" b="b"/>
            <a:pathLst>
              <a:path w="4686" h="8661">
                <a:moveTo>
                  <a:pt x="3479" y="0"/>
                </a:moveTo>
                <a:lnTo>
                  <a:pt x="4686" y="3175"/>
                </a:lnTo>
                <a:lnTo>
                  <a:pt x="3378" y="6705"/>
                </a:lnTo>
                <a:lnTo>
                  <a:pt x="2171" y="7772"/>
                </a:lnTo>
                <a:lnTo>
                  <a:pt x="0" y="8661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2" name="object 2112"/>
          <p:cNvSpPr/>
          <p:nvPr/>
        </p:nvSpPr>
        <p:spPr>
          <a:xfrm>
            <a:off x="2641537" y="2907941"/>
            <a:ext cx="32537" cy="15659"/>
          </a:xfrm>
          <a:custGeom>
            <a:avLst/>
            <a:gdLst/>
            <a:ahLst/>
            <a:cxnLst/>
            <a:rect l="l" t="t" r="r" b="b"/>
            <a:pathLst>
              <a:path w="32537" h="15659">
                <a:moveTo>
                  <a:pt x="0" y="4686"/>
                </a:moveTo>
                <a:lnTo>
                  <a:pt x="31699" y="15659"/>
                </a:lnTo>
                <a:lnTo>
                  <a:pt x="32537" y="13258"/>
                </a:lnTo>
                <a:lnTo>
                  <a:pt x="29311" y="7556"/>
                </a:lnTo>
                <a:lnTo>
                  <a:pt x="27851" y="1270"/>
                </a:lnTo>
                <a:lnTo>
                  <a:pt x="24079" y="0"/>
                </a:lnTo>
                <a:lnTo>
                  <a:pt x="24638" y="4711"/>
                </a:lnTo>
                <a:lnTo>
                  <a:pt x="26022" y="9372"/>
                </a:lnTo>
                <a:lnTo>
                  <a:pt x="1346" y="787"/>
                </a:lnTo>
                <a:lnTo>
                  <a:pt x="0" y="4686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3" name="object 2113"/>
          <p:cNvSpPr/>
          <p:nvPr/>
        </p:nvSpPr>
        <p:spPr>
          <a:xfrm>
            <a:off x="2591746" y="2924873"/>
            <a:ext cx="82092" cy="127571"/>
          </a:xfrm>
          <a:custGeom>
            <a:avLst/>
            <a:gdLst/>
            <a:ahLst/>
            <a:cxnLst/>
            <a:rect l="l" t="t" r="r" b="b"/>
            <a:pathLst>
              <a:path w="82092" h="127571">
                <a:moveTo>
                  <a:pt x="82092" y="13868"/>
                </a:moveTo>
                <a:lnTo>
                  <a:pt x="62852" y="7277"/>
                </a:lnTo>
                <a:lnTo>
                  <a:pt x="70383" y="9804"/>
                </a:lnTo>
                <a:lnTo>
                  <a:pt x="41719" y="0"/>
                </a:lnTo>
                <a:lnTo>
                  <a:pt x="0" y="121005"/>
                </a:lnTo>
                <a:lnTo>
                  <a:pt x="17716" y="127063"/>
                </a:lnTo>
                <a:lnTo>
                  <a:pt x="19342" y="127571"/>
                </a:lnTo>
                <a:lnTo>
                  <a:pt x="0" y="121005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4" name="object 2114"/>
          <p:cNvSpPr/>
          <p:nvPr/>
        </p:nvSpPr>
        <p:spPr>
          <a:xfrm>
            <a:off x="2609466" y="2934684"/>
            <a:ext cx="64376" cy="125069"/>
          </a:xfrm>
          <a:custGeom>
            <a:avLst/>
            <a:gdLst/>
            <a:ahLst/>
            <a:cxnLst/>
            <a:rect l="l" t="t" r="r" b="b"/>
            <a:pathLst>
              <a:path w="64376" h="125069">
                <a:moveTo>
                  <a:pt x="0" y="117259"/>
                </a:moveTo>
                <a:lnTo>
                  <a:pt x="22644" y="125069"/>
                </a:lnTo>
                <a:lnTo>
                  <a:pt x="64376" y="4063"/>
                </a:lnTo>
                <a:lnTo>
                  <a:pt x="52666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5" name="object 2115"/>
          <p:cNvSpPr/>
          <p:nvPr/>
        </p:nvSpPr>
        <p:spPr>
          <a:xfrm>
            <a:off x="2612105" y="3025772"/>
            <a:ext cx="10198" cy="13703"/>
          </a:xfrm>
          <a:custGeom>
            <a:avLst/>
            <a:gdLst/>
            <a:ahLst/>
            <a:cxnLst/>
            <a:rect l="l" t="t" r="r" b="b"/>
            <a:pathLst>
              <a:path w="10198" h="13703">
                <a:moveTo>
                  <a:pt x="0" y="10172"/>
                </a:moveTo>
                <a:lnTo>
                  <a:pt x="10198" y="13703"/>
                </a:lnTo>
                <a:lnTo>
                  <a:pt x="9029" y="11353"/>
                </a:lnTo>
                <a:lnTo>
                  <a:pt x="2247" y="9029"/>
                </a:lnTo>
                <a:lnTo>
                  <a:pt x="0" y="10172"/>
                </a:lnTo>
                <a:lnTo>
                  <a:pt x="3429" y="0"/>
                </a:lnTo>
                <a:lnTo>
                  <a:pt x="4584" y="2349"/>
                </a:lnTo>
                <a:lnTo>
                  <a:pt x="2247" y="9029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6" name="object 2116"/>
          <p:cNvSpPr/>
          <p:nvPr/>
        </p:nvSpPr>
        <p:spPr>
          <a:xfrm>
            <a:off x="2612099" y="3028123"/>
            <a:ext cx="13627" cy="11353"/>
          </a:xfrm>
          <a:custGeom>
            <a:avLst/>
            <a:gdLst/>
            <a:ahLst/>
            <a:cxnLst/>
            <a:rect l="l" t="t" r="r" b="b"/>
            <a:pathLst>
              <a:path w="13627" h="11353">
                <a:moveTo>
                  <a:pt x="10198" y="11353"/>
                </a:moveTo>
                <a:lnTo>
                  <a:pt x="0" y="7823"/>
                </a:lnTo>
                <a:lnTo>
                  <a:pt x="10198" y="11353"/>
                </a:lnTo>
                <a:lnTo>
                  <a:pt x="13627" y="1181"/>
                </a:lnTo>
                <a:lnTo>
                  <a:pt x="11264" y="2336"/>
                </a:lnTo>
                <a:lnTo>
                  <a:pt x="4597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7" name="object 2117"/>
          <p:cNvSpPr/>
          <p:nvPr/>
        </p:nvSpPr>
        <p:spPr>
          <a:xfrm>
            <a:off x="2615530" y="3025769"/>
            <a:ext cx="10198" cy="4914"/>
          </a:xfrm>
          <a:custGeom>
            <a:avLst/>
            <a:gdLst/>
            <a:ahLst/>
            <a:cxnLst/>
            <a:rect l="l" t="t" r="r" b="b"/>
            <a:pathLst>
              <a:path w="10198" h="4914">
                <a:moveTo>
                  <a:pt x="0" y="0"/>
                </a:moveTo>
                <a:lnTo>
                  <a:pt x="10198" y="3530"/>
                </a:lnTo>
                <a:lnTo>
                  <a:pt x="9753" y="4914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8" name="object 2118"/>
          <p:cNvSpPr/>
          <p:nvPr/>
        </p:nvSpPr>
        <p:spPr>
          <a:xfrm>
            <a:off x="2615530" y="3025769"/>
            <a:ext cx="10198" cy="3530"/>
          </a:xfrm>
          <a:custGeom>
            <a:avLst/>
            <a:gdLst/>
            <a:ahLst/>
            <a:cxnLst/>
            <a:rect l="l" t="t" r="r" b="b"/>
            <a:pathLst>
              <a:path w="10198" h="3530">
                <a:moveTo>
                  <a:pt x="0" y="0"/>
                </a:moveTo>
                <a:lnTo>
                  <a:pt x="10198" y="353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9" name="object 2119"/>
          <p:cNvSpPr/>
          <p:nvPr/>
        </p:nvSpPr>
        <p:spPr>
          <a:xfrm>
            <a:off x="2621133" y="3030465"/>
            <a:ext cx="2235" cy="6654"/>
          </a:xfrm>
          <a:custGeom>
            <a:avLst/>
            <a:gdLst/>
            <a:ahLst/>
            <a:cxnLst/>
            <a:rect l="l" t="t" r="r" b="b"/>
            <a:pathLst>
              <a:path w="2235" h="6654">
                <a:moveTo>
                  <a:pt x="0" y="6654"/>
                </a:moveTo>
                <a:lnTo>
                  <a:pt x="2235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0" name="object 2120"/>
          <p:cNvSpPr/>
          <p:nvPr/>
        </p:nvSpPr>
        <p:spPr>
          <a:xfrm>
            <a:off x="2625968" y="2995569"/>
            <a:ext cx="10198" cy="3543"/>
          </a:xfrm>
          <a:custGeom>
            <a:avLst/>
            <a:gdLst/>
            <a:ahLst/>
            <a:cxnLst/>
            <a:rect l="l" t="t" r="r" b="b"/>
            <a:pathLst>
              <a:path w="10198" h="3543">
                <a:moveTo>
                  <a:pt x="4419" y="1612"/>
                </a:moveTo>
                <a:lnTo>
                  <a:pt x="10198" y="3543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1" name="object 2121"/>
          <p:cNvSpPr/>
          <p:nvPr/>
        </p:nvSpPr>
        <p:spPr>
          <a:xfrm>
            <a:off x="2625961" y="2987762"/>
            <a:ext cx="11379" cy="8991"/>
          </a:xfrm>
          <a:custGeom>
            <a:avLst/>
            <a:gdLst/>
            <a:ahLst/>
            <a:cxnLst/>
            <a:rect l="l" t="t" r="r" b="b"/>
            <a:pathLst>
              <a:path w="11379" h="8991">
                <a:moveTo>
                  <a:pt x="2387" y="6756"/>
                </a:moveTo>
                <a:lnTo>
                  <a:pt x="4597" y="0"/>
                </a:lnTo>
                <a:lnTo>
                  <a:pt x="11379" y="2311"/>
                </a:lnTo>
                <a:lnTo>
                  <a:pt x="9042" y="8991"/>
                </a:lnTo>
                <a:lnTo>
                  <a:pt x="2387" y="6756"/>
                </a:lnTo>
                <a:lnTo>
                  <a:pt x="0" y="7810"/>
                </a:lnTo>
                <a:lnTo>
                  <a:pt x="444" y="6426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2" name="object 2122"/>
          <p:cNvSpPr/>
          <p:nvPr/>
        </p:nvSpPr>
        <p:spPr>
          <a:xfrm>
            <a:off x="2630390" y="2996752"/>
            <a:ext cx="5778" cy="2349"/>
          </a:xfrm>
          <a:custGeom>
            <a:avLst/>
            <a:gdLst/>
            <a:ahLst/>
            <a:cxnLst/>
            <a:rect l="l" t="t" r="r" b="b"/>
            <a:pathLst>
              <a:path w="5778" h="2349">
                <a:moveTo>
                  <a:pt x="4610" y="0"/>
                </a:moveTo>
                <a:lnTo>
                  <a:pt x="5778" y="2349"/>
                </a:lnTo>
                <a:lnTo>
                  <a:pt x="0" y="431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3" name="object 2123"/>
          <p:cNvSpPr/>
          <p:nvPr/>
        </p:nvSpPr>
        <p:spPr>
          <a:xfrm>
            <a:off x="2625971" y="2985496"/>
            <a:ext cx="13614" cy="13614"/>
          </a:xfrm>
          <a:custGeom>
            <a:avLst/>
            <a:gdLst/>
            <a:ahLst/>
            <a:cxnLst/>
            <a:rect l="l" t="t" r="r" b="b"/>
            <a:pathLst>
              <a:path w="13614" h="13614">
                <a:moveTo>
                  <a:pt x="4584" y="2260"/>
                </a:moveTo>
                <a:lnTo>
                  <a:pt x="3555" y="0"/>
                </a:lnTo>
                <a:lnTo>
                  <a:pt x="0" y="10083"/>
                </a:lnTo>
                <a:lnTo>
                  <a:pt x="10198" y="13614"/>
                </a:lnTo>
                <a:lnTo>
                  <a:pt x="13614" y="3441"/>
                </a:lnTo>
                <a:lnTo>
                  <a:pt x="11366" y="4571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4" name="object 2124"/>
          <p:cNvSpPr/>
          <p:nvPr/>
        </p:nvSpPr>
        <p:spPr>
          <a:xfrm>
            <a:off x="2629526" y="2985496"/>
            <a:ext cx="10058" cy="3441"/>
          </a:xfrm>
          <a:custGeom>
            <a:avLst/>
            <a:gdLst/>
            <a:ahLst/>
            <a:cxnLst/>
            <a:rect l="l" t="t" r="r" b="b"/>
            <a:pathLst>
              <a:path w="10058" h="3441">
                <a:moveTo>
                  <a:pt x="10058" y="3441"/>
                </a:moveTo>
                <a:lnTo>
                  <a:pt x="0" y="0"/>
                </a:lnTo>
                <a:lnTo>
                  <a:pt x="1371" y="431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5" name="object 2125"/>
          <p:cNvSpPr/>
          <p:nvPr/>
        </p:nvSpPr>
        <p:spPr>
          <a:xfrm>
            <a:off x="2639858" y="2945119"/>
            <a:ext cx="13728" cy="13627"/>
          </a:xfrm>
          <a:custGeom>
            <a:avLst/>
            <a:gdLst/>
            <a:ahLst/>
            <a:cxnLst/>
            <a:rect l="l" t="t" r="r" b="b"/>
            <a:pathLst>
              <a:path w="13728" h="13627">
                <a:moveTo>
                  <a:pt x="825" y="7810"/>
                </a:moveTo>
                <a:lnTo>
                  <a:pt x="3530" y="0"/>
                </a:lnTo>
                <a:lnTo>
                  <a:pt x="13728" y="3543"/>
                </a:lnTo>
                <a:lnTo>
                  <a:pt x="10172" y="13627"/>
                </a:lnTo>
                <a:lnTo>
                  <a:pt x="0" y="10198"/>
                </a:lnTo>
                <a:lnTo>
                  <a:pt x="3530" y="0"/>
                </a:lnTo>
                <a:lnTo>
                  <a:pt x="4698" y="2362"/>
                </a:lnTo>
                <a:lnTo>
                  <a:pt x="2349" y="9042"/>
                </a:lnTo>
                <a:lnTo>
                  <a:pt x="9029" y="11379"/>
                </a:lnTo>
                <a:lnTo>
                  <a:pt x="10172" y="13627"/>
                </a:lnTo>
                <a:lnTo>
                  <a:pt x="0" y="10198"/>
                </a:lnTo>
                <a:lnTo>
                  <a:pt x="2349" y="9042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6" name="object 2126"/>
          <p:cNvSpPr/>
          <p:nvPr/>
        </p:nvSpPr>
        <p:spPr>
          <a:xfrm>
            <a:off x="2639855" y="2945122"/>
            <a:ext cx="12331" cy="10198"/>
          </a:xfrm>
          <a:custGeom>
            <a:avLst/>
            <a:gdLst/>
            <a:ahLst/>
            <a:cxnLst/>
            <a:rect l="l" t="t" r="r" b="b"/>
            <a:pathLst>
              <a:path w="12331" h="10198">
                <a:moveTo>
                  <a:pt x="0" y="10198"/>
                </a:moveTo>
                <a:lnTo>
                  <a:pt x="3543" y="0"/>
                </a:lnTo>
                <a:lnTo>
                  <a:pt x="12331" y="2997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7" name="object 2127"/>
          <p:cNvSpPr/>
          <p:nvPr/>
        </p:nvSpPr>
        <p:spPr>
          <a:xfrm>
            <a:off x="2644556" y="2947482"/>
            <a:ext cx="6642" cy="9017"/>
          </a:xfrm>
          <a:custGeom>
            <a:avLst/>
            <a:gdLst/>
            <a:ahLst/>
            <a:cxnLst/>
            <a:rect l="l" t="t" r="r" b="b"/>
            <a:pathLst>
              <a:path w="6642" h="9017">
                <a:moveTo>
                  <a:pt x="4330" y="9017"/>
                </a:moveTo>
                <a:lnTo>
                  <a:pt x="6642" y="2235"/>
                </a:lnTo>
                <a:lnTo>
                  <a:pt x="0" y="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8" name="object 2128"/>
          <p:cNvSpPr/>
          <p:nvPr/>
        </p:nvSpPr>
        <p:spPr>
          <a:xfrm>
            <a:off x="2650026" y="2948656"/>
            <a:ext cx="3556" cy="10083"/>
          </a:xfrm>
          <a:custGeom>
            <a:avLst/>
            <a:gdLst/>
            <a:ahLst/>
            <a:cxnLst/>
            <a:rect l="l" t="t" r="r" b="b"/>
            <a:pathLst>
              <a:path w="3556" h="10083">
                <a:moveTo>
                  <a:pt x="0" y="10083"/>
                </a:moveTo>
                <a:lnTo>
                  <a:pt x="3556" y="0"/>
                </a:lnTo>
                <a:lnTo>
                  <a:pt x="1181" y="1054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9" name="object 2129"/>
          <p:cNvSpPr/>
          <p:nvPr/>
        </p:nvSpPr>
        <p:spPr>
          <a:xfrm>
            <a:off x="2643394" y="2945123"/>
            <a:ext cx="10198" cy="3530"/>
          </a:xfrm>
          <a:custGeom>
            <a:avLst/>
            <a:gdLst/>
            <a:ahLst/>
            <a:cxnLst/>
            <a:rect l="l" t="t" r="r" b="b"/>
            <a:pathLst>
              <a:path w="10198" h="3530">
                <a:moveTo>
                  <a:pt x="0" y="0"/>
                </a:moveTo>
                <a:lnTo>
                  <a:pt x="10198" y="3530"/>
                </a:lnTo>
              </a:path>
            </a:pathLst>
          </a:custGeom>
          <a:ln w="32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0" name="object 2130"/>
          <p:cNvSpPr/>
          <p:nvPr/>
        </p:nvSpPr>
        <p:spPr>
          <a:xfrm>
            <a:off x="778903" y="1713859"/>
            <a:ext cx="1164590" cy="93319"/>
          </a:xfrm>
          <a:custGeom>
            <a:avLst/>
            <a:gdLst/>
            <a:ahLst/>
            <a:cxnLst/>
            <a:rect l="l" t="t" r="r" b="b"/>
            <a:pathLst>
              <a:path w="1164590" h="93319">
                <a:moveTo>
                  <a:pt x="0" y="0"/>
                </a:moveTo>
                <a:lnTo>
                  <a:pt x="1164590" y="93319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1" name="object 2131"/>
          <p:cNvSpPr/>
          <p:nvPr/>
        </p:nvSpPr>
        <p:spPr>
          <a:xfrm>
            <a:off x="2720653" y="2616366"/>
            <a:ext cx="803198" cy="369468"/>
          </a:xfrm>
          <a:custGeom>
            <a:avLst/>
            <a:gdLst/>
            <a:ahLst/>
            <a:cxnLst/>
            <a:rect l="l" t="t" r="r" b="b"/>
            <a:pathLst>
              <a:path w="803198" h="369468">
                <a:moveTo>
                  <a:pt x="0" y="369468"/>
                </a:moveTo>
                <a:lnTo>
                  <a:pt x="803198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457200" y="7431354"/>
            <a:ext cx="3358794" cy="2315654"/>
          </a:xfrm>
          <a:custGeom>
            <a:avLst/>
            <a:gdLst/>
            <a:ahLst/>
            <a:cxnLst/>
            <a:rect l="l" t="t" r="r" b="b"/>
            <a:pathLst>
              <a:path w="3358794" h="2315654">
                <a:moveTo>
                  <a:pt x="0" y="2315654"/>
                </a:moveTo>
                <a:lnTo>
                  <a:pt x="3358794" y="2315654"/>
                </a:lnTo>
                <a:lnTo>
                  <a:pt x="3358794" y="0"/>
                </a:lnTo>
                <a:lnTo>
                  <a:pt x="0" y="0"/>
                </a:lnTo>
                <a:lnTo>
                  <a:pt x="0" y="2315654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695024" y="8684837"/>
            <a:ext cx="2882798" cy="858405"/>
          </a:xfrm>
          <a:custGeom>
            <a:avLst/>
            <a:gdLst/>
            <a:ahLst/>
            <a:cxnLst/>
            <a:rect l="l" t="t" r="r" b="b"/>
            <a:pathLst>
              <a:path w="2882798" h="858405">
                <a:moveTo>
                  <a:pt x="2882798" y="0"/>
                </a:moveTo>
                <a:lnTo>
                  <a:pt x="0" y="0"/>
                </a:lnTo>
                <a:lnTo>
                  <a:pt x="18288" y="309587"/>
                </a:lnTo>
                <a:lnTo>
                  <a:pt x="30289" y="346532"/>
                </a:lnTo>
                <a:lnTo>
                  <a:pt x="79362" y="372554"/>
                </a:lnTo>
                <a:lnTo>
                  <a:pt x="107746" y="693788"/>
                </a:lnTo>
                <a:lnTo>
                  <a:pt x="113804" y="718146"/>
                </a:lnTo>
                <a:lnTo>
                  <a:pt x="123786" y="736676"/>
                </a:lnTo>
                <a:lnTo>
                  <a:pt x="138277" y="752716"/>
                </a:lnTo>
                <a:lnTo>
                  <a:pt x="160616" y="766978"/>
                </a:lnTo>
                <a:lnTo>
                  <a:pt x="176771" y="773150"/>
                </a:lnTo>
                <a:lnTo>
                  <a:pt x="218236" y="776363"/>
                </a:lnTo>
                <a:lnTo>
                  <a:pt x="219417" y="791451"/>
                </a:lnTo>
                <a:lnTo>
                  <a:pt x="245795" y="819950"/>
                </a:lnTo>
                <a:lnTo>
                  <a:pt x="249948" y="823874"/>
                </a:lnTo>
                <a:lnTo>
                  <a:pt x="252095" y="831951"/>
                </a:lnTo>
                <a:lnTo>
                  <a:pt x="254508" y="858405"/>
                </a:lnTo>
                <a:lnTo>
                  <a:pt x="2627312" y="858405"/>
                </a:lnTo>
                <a:lnTo>
                  <a:pt x="2629992" y="827087"/>
                </a:lnTo>
                <a:lnTo>
                  <a:pt x="2664561" y="792632"/>
                </a:lnTo>
                <a:lnTo>
                  <a:pt x="2666580" y="776363"/>
                </a:lnTo>
                <a:lnTo>
                  <a:pt x="2708046" y="773150"/>
                </a:lnTo>
                <a:lnTo>
                  <a:pt x="2728239" y="764946"/>
                </a:lnTo>
                <a:lnTo>
                  <a:pt x="2739885" y="756157"/>
                </a:lnTo>
                <a:lnTo>
                  <a:pt x="2754972" y="742848"/>
                </a:lnTo>
                <a:lnTo>
                  <a:pt x="2768981" y="718146"/>
                </a:lnTo>
                <a:lnTo>
                  <a:pt x="2775038" y="697826"/>
                </a:lnTo>
                <a:lnTo>
                  <a:pt x="2802724" y="375869"/>
                </a:lnTo>
                <a:lnTo>
                  <a:pt x="2804858" y="371970"/>
                </a:lnTo>
                <a:lnTo>
                  <a:pt x="2823870" y="368630"/>
                </a:lnTo>
                <a:lnTo>
                  <a:pt x="2837421" y="361861"/>
                </a:lnTo>
                <a:lnTo>
                  <a:pt x="2849422" y="351535"/>
                </a:lnTo>
                <a:lnTo>
                  <a:pt x="2860344" y="331927"/>
                </a:lnTo>
                <a:lnTo>
                  <a:pt x="2863786" y="315061"/>
                </a:lnTo>
                <a:lnTo>
                  <a:pt x="2870568" y="218236"/>
                </a:lnTo>
                <a:lnTo>
                  <a:pt x="2882798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1101444" y="7636668"/>
            <a:ext cx="417461" cy="337629"/>
          </a:xfrm>
          <a:custGeom>
            <a:avLst/>
            <a:gdLst/>
            <a:ahLst/>
            <a:cxnLst/>
            <a:rect l="l" t="t" r="r" b="b"/>
            <a:pathLst>
              <a:path w="417461" h="337629">
                <a:moveTo>
                  <a:pt x="416864" y="89446"/>
                </a:moveTo>
                <a:lnTo>
                  <a:pt x="179019" y="0"/>
                </a:lnTo>
                <a:lnTo>
                  <a:pt x="29222" y="114"/>
                </a:lnTo>
                <a:lnTo>
                  <a:pt x="0" y="86842"/>
                </a:lnTo>
                <a:lnTo>
                  <a:pt x="0" y="337629"/>
                </a:lnTo>
                <a:lnTo>
                  <a:pt x="244728" y="337629"/>
                </a:lnTo>
                <a:lnTo>
                  <a:pt x="245910" y="275729"/>
                </a:lnTo>
                <a:lnTo>
                  <a:pt x="332155" y="275729"/>
                </a:lnTo>
                <a:lnTo>
                  <a:pt x="333349" y="337629"/>
                </a:lnTo>
                <a:lnTo>
                  <a:pt x="417461" y="337629"/>
                </a:lnTo>
                <a:lnTo>
                  <a:pt x="416864" y="894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696916" y="8686855"/>
            <a:ext cx="2878886" cy="772198"/>
          </a:xfrm>
          <a:custGeom>
            <a:avLst/>
            <a:gdLst/>
            <a:ahLst/>
            <a:cxnLst/>
            <a:rect l="l" t="t" r="r" b="b"/>
            <a:pathLst>
              <a:path w="2878886" h="772198">
                <a:moveTo>
                  <a:pt x="2878886" y="0"/>
                </a:moveTo>
                <a:lnTo>
                  <a:pt x="0" y="0"/>
                </a:lnTo>
                <a:lnTo>
                  <a:pt x="18415" y="305549"/>
                </a:lnTo>
                <a:lnTo>
                  <a:pt x="30416" y="342379"/>
                </a:lnTo>
                <a:lnTo>
                  <a:pt x="79476" y="368515"/>
                </a:lnTo>
                <a:lnTo>
                  <a:pt x="107873" y="689749"/>
                </a:lnTo>
                <a:lnTo>
                  <a:pt x="123913" y="732637"/>
                </a:lnTo>
                <a:lnTo>
                  <a:pt x="160743" y="762939"/>
                </a:lnTo>
                <a:lnTo>
                  <a:pt x="218833" y="772198"/>
                </a:lnTo>
                <a:lnTo>
                  <a:pt x="2662199" y="772198"/>
                </a:lnTo>
                <a:lnTo>
                  <a:pt x="2704134" y="769111"/>
                </a:lnTo>
                <a:lnTo>
                  <a:pt x="2751061" y="738809"/>
                </a:lnTo>
                <a:lnTo>
                  <a:pt x="2771140" y="693788"/>
                </a:lnTo>
                <a:lnTo>
                  <a:pt x="2798699" y="371843"/>
                </a:lnTo>
                <a:lnTo>
                  <a:pt x="2800959" y="367918"/>
                </a:lnTo>
                <a:lnTo>
                  <a:pt x="2819958" y="364591"/>
                </a:lnTo>
                <a:lnTo>
                  <a:pt x="2833509" y="357822"/>
                </a:lnTo>
                <a:lnTo>
                  <a:pt x="2845511" y="347484"/>
                </a:lnTo>
                <a:lnTo>
                  <a:pt x="2856433" y="327888"/>
                </a:lnTo>
                <a:lnTo>
                  <a:pt x="2859874" y="311022"/>
                </a:lnTo>
                <a:lnTo>
                  <a:pt x="287888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1103453" y="7638689"/>
            <a:ext cx="413423" cy="333590"/>
          </a:xfrm>
          <a:custGeom>
            <a:avLst/>
            <a:gdLst/>
            <a:ahLst/>
            <a:cxnLst/>
            <a:rect l="l" t="t" r="r" b="b"/>
            <a:pathLst>
              <a:path w="413423" h="333590">
                <a:moveTo>
                  <a:pt x="412711" y="89458"/>
                </a:moveTo>
                <a:lnTo>
                  <a:pt x="174993" y="0"/>
                </a:lnTo>
                <a:lnTo>
                  <a:pt x="29235" y="114"/>
                </a:lnTo>
                <a:lnTo>
                  <a:pt x="114" y="86842"/>
                </a:lnTo>
                <a:lnTo>
                  <a:pt x="0" y="333590"/>
                </a:lnTo>
                <a:lnTo>
                  <a:pt x="240690" y="333590"/>
                </a:lnTo>
                <a:lnTo>
                  <a:pt x="241871" y="271691"/>
                </a:lnTo>
                <a:lnTo>
                  <a:pt x="332168" y="271691"/>
                </a:lnTo>
                <a:lnTo>
                  <a:pt x="333349" y="333590"/>
                </a:lnTo>
                <a:lnTo>
                  <a:pt x="413423" y="333590"/>
                </a:lnTo>
                <a:lnTo>
                  <a:pt x="412711" y="89458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915748" y="9459060"/>
            <a:ext cx="2443353" cy="84188"/>
          </a:xfrm>
          <a:custGeom>
            <a:avLst/>
            <a:gdLst/>
            <a:ahLst/>
            <a:cxnLst/>
            <a:rect l="l" t="t" r="r" b="b"/>
            <a:pathLst>
              <a:path w="2443353" h="84188">
                <a:moveTo>
                  <a:pt x="2443353" y="0"/>
                </a:moveTo>
                <a:lnTo>
                  <a:pt x="0" y="0"/>
                </a:lnTo>
                <a:lnTo>
                  <a:pt x="723" y="15201"/>
                </a:lnTo>
                <a:lnTo>
                  <a:pt x="27089" y="43713"/>
                </a:lnTo>
                <a:lnTo>
                  <a:pt x="31254" y="47637"/>
                </a:lnTo>
                <a:lnTo>
                  <a:pt x="33388" y="55714"/>
                </a:lnTo>
                <a:lnTo>
                  <a:pt x="35991" y="84188"/>
                </a:lnTo>
                <a:lnTo>
                  <a:pt x="2404275" y="84188"/>
                </a:lnTo>
                <a:lnTo>
                  <a:pt x="2407119" y="50838"/>
                </a:lnTo>
                <a:lnTo>
                  <a:pt x="2441816" y="16395"/>
                </a:lnTo>
                <a:lnTo>
                  <a:pt x="2443353" y="0"/>
                </a:lnTo>
                <a:close/>
              </a:path>
            </a:pathLst>
          </a:custGeom>
          <a:solidFill>
            <a:srgbClr val="C235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915516" y="9458224"/>
            <a:ext cx="145757" cy="0"/>
          </a:xfrm>
          <a:custGeom>
            <a:avLst/>
            <a:gdLst/>
            <a:ahLst/>
            <a:cxnLst/>
            <a:rect l="l" t="t" r="r" b="b"/>
            <a:pathLst>
              <a:path w="145757">
                <a:moveTo>
                  <a:pt x="0" y="0"/>
                </a:moveTo>
                <a:lnTo>
                  <a:pt x="94805" y="0"/>
                </a:lnTo>
                <a:lnTo>
                  <a:pt x="143624" y="0"/>
                </a:lnTo>
                <a:lnTo>
                  <a:pt x="145757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948897" y="9508477"/>
            <a:ext cx="2373985" cy="561213"/>
          </a:xfrm>
          <a:custGeom>
            <a:avLst/>
            <a:gdLst/>
            <a:ahLst/>
            <a:cxnLst/>
            <a:rect l="l" t="t" r="r" b="b"/>
            <a:pathLst>
              <a:path w="2373985" h="561212">
                <a:moveTo>
                  <a:pt x="0" y="0"/>
                </a:moveTo>
                <a:lnTo>
                  <a:pt x="1410" y="17923"/>
                </a:lnTo>
                <a:lnTo>
                  <a:pt x="2669" y="33898"/>
                </a:lnTo>
                <a:lnTo>
                  <a:pt x="2738" y="34759"/>
                </a:lnTo>
              </a:path>
              <a:path w="2373985" h="561212">
                <a:moveTo>
                  <a:pt x="2372492" y="21037"/>
                </a:moveTo>
                <a:lnTo>
                  <a:pt x="2373738" y="3484"/>
                </a:lnTo>
                <a:lnTo>
                  <a:pt x="2373985" y="0"/>
                </a:lnTo>
              </a:path>
              <a:path w="2373985" h="561212">
                <a:moveTo>
                  <a:pt x="2371514" y="34759"/>
                </a:moveTo>
                <a:lnTo>
                  <a:pt x="2372492" y="21037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915518" y="9458224"/>
            <a:ext cx="2443949" cy="15443"/>
          </a:xfrm>
          <a:custGeom>
            <a:avLst/>
            <a:gdLst/>
            <a:ahLst/>
            <a:cxnLst/>
            <a:rect l="l" t="t" r="r" b="b"/>
            <a:pathLst>
              <a:path w="2443949" h="15443">
                <a:moveTo>
                  <a:pt x="2438958" y="0"/>
                </a:moveTo>
                <a:lnTo>
                  <a:pt x="2426728" y="0"/>
                </a:lnTo>
                <a:lnTo>
                  <a:pt x="2443949" y="0"/>
                </a:lnTo>
                <a:lnTo>
                  <a:pt x="2443835" y="15443"/>
                </a:lnTo>
                <a:lnTo>
                  <a:pt x="1252270" y="15443"/>
                </a:lnTo>
                <a:lnTo>
                  <a:pt x="114" y="15443"/>
                </a:ln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1059146" y="9458224"/>
            <a:ext cx="296405" cy="0"/>
          </a:xfrm>
          <a:custGeom>
            <a:avLst/>
            <a:gdLst/>
            <a:ahLst/>
            <a:cxnLst/>
            <a:rect l="l" t="t" r="r" b="b"/>
            <a:pathLst>
              <a:path w="296405">
                <a:moveTo>
                  <a:pt x="2133" y="0"/>
                </a:moveTo>
                <a:lnTo>
                  <a:pt x="0" y="0"/>
                </a:lnTo>
                <a:lnTo>
                  <a:pt x="296405" y="0"/>
                </a:lnTo>
                <a:lnTo>
                  <a:pt x="280835" y="0"/>
                </a:lnTo>
                <a:lnTo>
                  <a:pt x="28154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915630" y="9473667"/>
            <a:ext cx="2443721" cy="34810"/>
          </a:xfrm>
          <a:custGeom>
            <a:avLst/>
            <a:gdLst/>
            <a:ahLst/>
            <a:cxnLst/>
            <a:rect l="l" t="t" r="r" b="b"/>
            <a:pathLst>
              <a:path w="2443721" h="34810">
                <a:moveTo>
                  <a:pt x="2443721" y="0"/>
                </a:moveTo>
                <a:lnTo>
                  <a:pt x="2407246" y="34810"/>
                </a:lnTo>
                <a:lnTo>
                  <a:pt x="1312265" y="34810"/>
                </a:lnTo>
                <a:lnTo>
                  <a:pt x="35763" y="34810"/>
                </a:ln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3330007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0096" y="0"/>
                </a:moveTo>
                <a:lnTo>
                  <a:pt x="0" y="0"/>
                </a:lnTo>
                <a:lnTo>
                  <a:pt x="12242" y="0"/>
                </a:lnTo>
                <a:lnTo>
                  <a:pt x="0" y="0"/>
                </a:lnTo>
                <a:lnTo>
                  <a:pt x="463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3268948" y="9458224"/>
            <a:ext cx="71399" cy="0"/>
          </a:xfrm>
          <a:custGeom>
            <a:avLst/>
            <a:gdLst/>
            <a:ahLst/>
            <a:cxnLst/>
            <a:rect l="l" t="t" r="r" b="b"/>
            <a:pathLst>
              <a:path w="71399">
                <a:moveTo>
                  <a:pt x="13893" y="0"/>
                </a:moveTo>
                <a:lnTo>
                  <a:pt x="0" y="0"/>
                </a:lnTo>
                <a:lnTo>
                  <a:pt x="7139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948890" y="9508477"/>
            <a:ext cx="2501" cy="0"/>
          </a:xfrm>
          <a:custGeom>
            <a:avLst/>
            <a:gdLst/>
            <a:ahLst/>
            <a:cxnLst/>
            <a:rect l="l" t="t" r="r" b="b"/>
            <a:pathLst>
              <a:path w="2501">
                <a:moveTo>
                  <a:pt x="2501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3322877" y="9508121"/>
            <a:ext cx="469" cy="355"/>
          </a:xfrm>
          <a:custGeom>
            <a:avLst/>
            <a:gdLst/>
            <a:ahLst/>
            <a:cxnLst/>
            <a:rect l="l" t="t" r="r" b="b"/>
            <a:pathLst>
              <a:path w="469" h="355">
                <a:moveTo>
                  <a:pt x="0" y="355"/>
                </a:moveTo>
                <a:lnTo>
                  <a:pt x="46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3322877" y="9508477"/>
            <a:ext cx="0" cy="469"/>
          </a:xfrm>
          <a:custGeom>
            <a:avLst/>
            <a:gdLst/>
            <a:ahLst/>
            <a:cxnLst/>
            <a:rect l="l" t="t" r="r" b="b"/>
            <a:pathLst>
              <a:path h="469">
                <a:moveTo>
                  <a:pt x="0" y="0"/>
                </a:moveTo>
                <a:lnTo>
                  <a:pt x="0" y="469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3322279" y="9513822"/>
            <a:ext cx="241" cy="2260"/>
          </a:xfrm>
          <a:custGeom>
            <a:avLst/>
            <a:gdLst/>
            <a:ahLst/>
            <a:cxnLst/>
            <a:rect l="l" t="t" r="r" b="b"/>
            <a:pathLst>
              <a:path w="241" h="2260">
                <a:moveTo>
                  <a:pt x="241" y="0"/>
                </a:moveTo>
                <a:lnTo>
                  <a:pt x="0" y="226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3280939" y="9458224"/>
            <a:ext cx="3568" cy="0"/>
          </a:xfrm>
          <a:custGeom>
            <a:avLst/>
            <a:gdLst/>
            <a:ahLst/>
            <a:cxnLst/>
            <a:rect l="l" t="t" r="r" b="b"/>
            <a:pathLst>
              <a:path w="3568">
                <a:moveTo>
                  <a:pt x="3568" y="0"/>
                </a:moveTo>
                <a:lnTo>
                  <a:pt x="0" y="0"/>
                </a:lnTo>
                <a:lnTo>
                  <a:pt x="154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3280944" y="9458224"/>
            <a:ext cx="1066" cy="0"/>
          </a:xfrm>
          <a:custGeom>
            <a:avLst/>
            <a:gdLst/>
            <a:ahLst/>
            <a:cxnLst/>
            <a:rect l="l" t="t" r="r" b="b"/>
            <a:pathLst>
              <a:path w="1066">
                <a:moveTo>
                  <a:pt x="1066" y="0"/>
                </a:moveTo>
                <a:lnTo>
                  <a:pt x="0" y="0"/>
                </a:lnTo>
                <a:lnTo>
                  <a:pt x="59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3269889" y="9458224"/>
            <a:ext cx="10223" cy="0"/>
          </a:xfrm>
          <a:custGeom>
            <a:avLst/>
            <a:gdLst/>
            <a:ahLst/>
            <a:cxnLst/>
            <a:rect l="l" t="t" r="r" b="b"/>
            <a:pathLst>
              <a:path w="10223">
                <a:moveTo>
                  <a:pt x="3924" y="0"/>
                </a:moveTo>
                <a:lnTo>
                  <a:pt x="0" y="0"/>
                </a:lnTo>
                <a:lnTo>
                  <a:pt x="10223" y="0"/>
                </a:lnTo>
                <a:lnTo>
                  <a:pt x="2743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3268946" y="9458224"/>
            <a:ext cx="12001" cy="0"/>
          </a:xfrm>
          <a:custGeom>
            <a:avLst/>
            <a:gdLst/>
            <a:ahLst/>
            <a:cxnLst/>
            <a:rect l="l" t="t" r="r" b="b"/>
            <a:pathLst>
              <a:path w="12001">
                <a:moveTo>
                  <a:pt x="3086" y="0"/>
                </a:moveTo>
                <a:lnTo>
                  <a:pt x="12001" y="0"/>
                </a:lnTo>
                <a:lnTo>
                  <a:pt x="0" y="0"/>
                </a:lnTo>
                <a:lnTo>
                  <a:pt x="7480" y="0"/>
                </a:lnTo>
                <a:lnTo>
                  <a:pt x="0" y="0"/>
                </a:lnTo>
                <a:lnTo>
                  <a:pt x="3327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3268945" y="9458224"/>
            <a:ext cx="12001" cy="0"/>
          </a:xfrm>
          <a:custGeom>
            <a:avLst/>
            <a:gdLst/>
            <a:ahLst/>
            <a:cxnLst/>
            <a:rect l="l" t="t" r="r" b="b"/>
            <a:pathLst>
              <a:path w="12001">
                <a:moveTo>
                  <a:pt x="8432" y="0"/>
                </a:moveTo>
                <a:lnTo>
                  <a:pt x="12001" y="0"/>
                </a:lnTo>
                <a:lnTo>
                  <a:pt x="0" y="0"/>
                </a:lnTo>
                <a:lnTo>
                  <a:pt x="12001" y="0"/>
                </a:lnTo>
                <a:lnTo>
                  <a:pt x="925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3268948" y="9458224"/>
            <a:ext cx="11988" cy="0"/>
          </a:xfrm>
          <a:custGeom>
            <a:avLst/>
            <a:gdLst/>
            <a:ahLst/>
            <a:cxnLst/>
            <a:rect l="l" t="t" r="r" b="b"/>
            <a:pathLst>
              <a:path w="11988">
                <a:moveTo>
                  <a:pt x="4508" y="0"/>
                </a:moveTo>
                <a:lnTo>
                  <a:pt x="0" y="0"/>
                </a:lnTo>
                <a:lnTo>
                  <a:pt x="11988" y="0"/>
                </a:lnTo>
                <a:lnTo>
                  <a:pt x="748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3256821" y="9458224"/>
            <a:ext cx="24117" cy="0"/>
          </a:xfrm>
          <a:custGeom>
            <a:avLst/>
            <a:gdLst/>
            <a:ahLst/>
            <a:cxnLst/>
            <a:rect l="l" t="t" r="r" b="b"/>
            <a:pathLst>
              <a:path w="24117">
                <a:moveTo>
                  <a:pt x="20320" y="0"/>
                </a:moveTo>
                <a:lnTo>
                  <a:pt x="24117" y="0"/>
                </a:lnTo>
                <a:lnTo>
                  <a:pt x="482" y="0"/>
                </a:lnTo>
                <a:lnTo>
                  <a:pt x="0" y="0"/>
                </a:lnTo>
                <a:lnTo>
                  <a:pt x="12128" y="0"/>
                </a:lnTo>
                <a:lnTo>
                  <a:pt x="0" y="0"/>
                </a:lnTo>
                <a:lnTo>
                  <a:pt x="12128" y="0"/>
                </a:lnTo>
                <a:lnTo>
                  <a:pt x="6654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3257426" y="9458224"/>
            <a:ext cx="23520" cy="0"/>
          </a:xfrm>
          <a:custGeom>
            <a:avLst/>
            <a:gdLst/>
            <a:ahLst/>
            <a:cxnLst/>
            <a:rect l="l" t="t" r="r" b="b"/>
            <a:pathLst>
              <a:path w="23520">
                <a:moveTo>
                  <a:pt x="16979" y="0"/>
                </a:moveTo>
                <a:lnTo>
                  <a:pt x="23520" y="0"/>
                </a:lnTo>
                <a:lnTo>
                  <a:pt x="0" y="0"/>
                </a:lnTo>
                <a:lnTo>
                  <a:pt x="11518" y="0"/>
                </a:lnTo>
                <a:lnTo>
                  <a:pt x="1777" y="0"/>
                </a:lnTo>
                <a:lnTo>
                  <a:pt x="570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3256823" y="9458224"/>
            <a:ext cx="12115" cy="0"/>
          </a:xfrm>
          <a:custGeom>
            <a:avLst/>
            <a:gdLst/>
            <a:ahLst/>
            <a:cxnLst/>
            <a:rect l="l" t="t" r="r" b="b"/>
            <a:pathLst>
              <a:path w="12115">
                <a:moveTo>
                  <a:pt x="5943" y="0"/>
                </a:moveTo>
                <a:lnTo>
                  <a:pt x="0" y="0"/>
                </a:lnTo>
                <a:lnTo>
                  <a:pt x="12115" y="0"/>
                </a:lnTo>
                <a:lnTo>
                  <a:pt x="1193" y="0"/>
                </a:lnTo>
                <a:lnTo>
                  <a:pt x="0" y="0"/>
                </a:lnTo>
                <a:lnTo>
                  <a:pt x="4508" y="0"/>
                </a:lnTo>
                <a:lnTo>
                  <a:pt x="0" y="0"/>
                </a:lnTo>
                <a:lnTo>
                  <a:pt x="796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3271202" y="9458224"/>
            <a:ext cx="9740" cy="0"/>
          </a:xfrm>
          <a:custGeom>
            <a:avLst/>
            <a:gdLst/>
            <a:ahLst/>
            <a:cxnLst/>
            <a:rect l="l" t="t" r="r" b="b"/>
            <a:pathLst>
              <a:path w="9740">
                <a:moveTo>
                  <a:pt x="0" y="0"/>
                </a:moveTo>
                <a:lnTo>
                  <a:pt x="9740" y="0"/>
                </a:lnTo>
                <a:lnTo>
                  <a:pt x="843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3275003" y="9458224"/>
            <a:ext cx="4038" cy="0"/>
          </a:xfrm>
          <a:custGeom>
            <a:avLst/>
            <a:gdLst/>
            <a:ahLst/>
            <a:cxnLst/>
            <a:rect l="l" t="t" r="r" b="b"/>
            <a:pathLst>
              <a:path w="4038">
                <a:moveTo>
                  <a:pt x="0" y="0"/>
                </a:moveTo>
                <a:lnTo>
                  <a:pt x="403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3275360" y="9458224"/>
            <a:ext cx="4038" cy="0"/>
          </a:xfrm>
          <a:custGeom>
            <a:avLst/>
            <a:gdLst/>
            <a:ahLst/>
            <a:cxnLst/>
            <a:rect l="l" t="t" r="r" b="b"/>
            <a:pathLst>
              <a:path w="4038">
                <a:moveTo>
                  <a:pt x="0" y="0"/>
                </a:moveTo>
                <a:lnTo>
                  <a:pt x="403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3268945" y="9458224"/>
            <a:ext cx="12001" cy="0"/>
          </a:xfrm>
          <a:custGeom>
            <a:avLst/>
            <a:gdLst/>
            <a:ahLst/>
            <a:cxnLst/>
            <a:rect l="l" t="t" r="r" b="b"/>
            <a:pathLst>
              <a:path w="12001">
                <a:moveTo>
                  <a:pt x="11760" y="0"/>
                </a:moveTo>
                <a:lnTo>
                  <a:pt x="0" y="0"/>
                </a:lnTo>
                <a:lnTo>
                  <a:pt x="12001" y="0"/>
                </a:lnTo>
                <a:lnTo>
                  <a:pt x="355" y="0"/>
                </a:lnTo>
                <a:lnTo>
                  <a:pt x="11404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3258614" y="9458224"/>
            <a:ext cx="3797" cy="0"/>
          </a:xfrm>
          <a:custGeom>
            <a:avLst/>
            <a:gdLst/>
            <a:ahLst/>
            <a:cxnLst/>
            <a:rect l="l" t="t" r="r" b="b"/>
            <a:pathLst>
              <a:path w="3797">
                <a:moveTo>
                  <a:pt x="3797" y="0"/>
                </a:moveTo>
                <a:lnTo>
                  <a:pt x="0" y="0"/>
                </a:lnTo>
                <a:lnTo>
                  <a:pt x="236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3264197" y="9458224"/>
            <a:ext cx="4749" cy="0"/>
          </a:xfrm>
          <a:custGeom>
            <a:avLst/>
            <a:gdLst/>
            <a:ahLst/>
            <a:cxnLst/>
            <a:rect l="l" t="t" r="r" b="b"/>
            <a:pathLst>
              <a:path w="4749">
                <a:moveTo>
                  <a:pt x="4152" y="0"/>
                </a:moveTo>
                <a:lnTo>
                  <a:pt x="4749" y="0"/>
                </a:ln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3267285" y="9458224"/>
            <a:ext cx="469" cy="0"/>
          </a:xfrm>
          <a:custGeom>
            <a:avLst/>
            <a:gdLst/>
            <a:ahLst/>
            <a:cxnLst/>
            <a:rect l="l" t="t" r="r" b="b"/>
            <a:pathLst>
              <a:path w="469">
                <a:moveTo>
                  <a:pt x="469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3256824" y="9458224"/>
            <a:ext cx="12115" cy="0"/>
          </a:xfrm>
          <a:custGeom>
            <a:avLst/>
            <a:gdLst/>
            <a:ahLst/>
            <a:cxnLst/>
            <a:rect l="l" t="t" r="r" b="b"/>
            <a:pathLst>
              <a:path w="12115">
                <a:moveTo>
                  <a:pt x="596" y="0"/>
                </a:moveTo>
                <a:lnTo>
                  <a:pt x="0" y="0"/>
                </a:lnTo>
                <a:lnTo>
                  <a:pt x="1211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3246489" y="9458224"/>
            <a:ext cx="13068" cy="0"/>
          </a:xfrm>
          <a:custGeom>
            <a:avLst/>
            <a:gdLst/>
            <a:ahLst/>
            <a:cxnLst/>
            <a:rect l="l" t="t" r="r" b="b"/>
            <a:pathLst>
              <a:path w="13068">
                <a:moveTo>
                  <a:pt x="12357" y="0"/>
                </a:moveTo>
                <a:lnTo>
                  <a:pt x="13068" y="0"/>
                </a:lnTo>
                <a:lnTo>
                  <a:pt x="0" y="0"/>
                </a:lnTo>
                <a:lnTo>
                  <a:pt x="10337" y="0"/>
                </a:lnTo>
                <a:lnTo>
                  <a:pt x="241" y="0"/>
                </a:lnTo>
                <a:lnTo>
                  <a:pt x="10337" y="0"/>
                </a:lnTo>
                <a:lnTo>
                  <a:pt x="10693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3245893" y="9458224"/>
            <a:ext cx="10934" cy="0"/>
          </a:xfrm>
          <a:custGeom>
            <a:avLst/>
            <a:gdLst/>
            <a:ahLst/>
            <a:cxnLst/>
            <a:rect l="l" t="t" r="r" b="b"/>
            <a:pathLst>
              <a:path w="10934">
                <a:moveTo>
                  <a:pt x="4635" y="0"/>
                </a:moveTo>
                <a:lnTo>
                  <a:pt x="1663" y="0"/>
                </a:lnTo>
                <a:lnTo>
                  <a:pt x="10934" y="0"/>
                </a:lnTo>
                <a:lnTo>
                  <a:pt x="241" y="0"/>
                </a:lnTo>
                <a:lnTo>
                  <a:pt x="10934" y="0"/>
                </a:lnTo>
                <a:lnTo>
                  <a:pt x="0" y="0"/>
                </a:lnTo>
                <a:lnTo>
                  <a:pt x="10934" y="0"/>
                </a:lnTo>
                <a:lnTo>
                  <a:pt x="4635" y="0"/>
                </a:lnTo>
                <a:lnTo>
                  <a:pt x="10934" y="0"/>
                </a:lnTo>
                <a:lnTo>
                  <a:pt x="949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3244594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12230" y="0"/>
                </a:moveTo>
                <a:lnTo>
                  <a:pt x="0" y="0"/>
                </a:lnTo>
                <a:lnTo>
                  <a:pt x="12230" y="0"/>
                </a:lnTo>
                <a:lnTo>
                  <a:pt x="7721" y="0"/>
                </a:lnTo>
                <a:lnTo>
                  <a:pt x="9143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3244596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3797" y="0"/>
                </a:moveTo>
                <a:lnTo>
                  <a:pt x="3200" y="0"/>
                </a:lnTo>
                <a:lnTo>
                  <a:pt x="12230" y="0"/>
                </a:lnTo>
                <a:lnTo>
                  <a:pt x="0" y="0"/>
                </a:lnTo>
                <a:lnTo>
                  <a:pt x="1536" y="0"/>
                </a:lnTo>
                <a:lnTo>
                  <a:pt x="0" y="0"/>
                </a:lnTo>
                <a:lnTo>
                  <a:pt x="12230" y="0"/>
                </a:lnTo>
                <a:lnTo>
                  <a:pt x="497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3244593" y="9458224"/>
            <a:ext cx="8788" cy="0"/>
          </a:xfrm>
          <a:custGeom>
            <a:avLst/>
            <a:gdLst/>
            <a:ahLst/>
            <a:cxnLst/>
            <a:rect l="l" t="t" r="r" b="b"/>
            <a:pathLst>
              <a:path w="8788">
                <a:moveTo>
                  <a:pt x="8788" y="0"/>
                </a:moveTo>
                <a:lnTo>
                  <a:pt x="0" y="0"/>
                </a:lnTo>
                <a:lnTo>
                  <a:pt x="295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3247203" y="9458224"/>
            <a:ext cx="4394" cy="0"/>
          </a:xfrm>
          <a:custGeom>
            <a:avLst/>
            <a:gdLst/>
            <a:ahLst/>
            <a:cxnLst/>
            <a:rect l="l" t="t" r="r" b="b"/>
            <a:pathLst>
              <a:path w="4394">
                <a:moveTo>
                  <a:pt x="4394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3244594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12230" y="0"/>
                </a:moveTo>
                <a:lnTo>
                  <a:pt x="0" y="0"/>
                </a:lnTo>
                <a:lnTo>
                  <a:pt x="130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3232354" y="9458224"/>
            <a:ext cx="14135" cy="0"/>
          </a:xfrm>
          <a:custGeom>
            <a:avLst/>
            <a:gdLst/>
            <a:ahLst/>
            <a:cxnLst/>
            <a:rect l="l" t="t" r="r" b="b"/>
            <a:pathLst>
              <a:path w="14135">
                <a:moveTo>
                  <a:pt x="14135" y="0"/>
                </a:moveTo>
                <a:lnTo>
                  <a:pt x="12242" y="0"/>
                </a:lnTo>
                <a:lnTo>
                  <a:pt x="14135" y="0"/>
                </a:lnTo>
                <a:lnTo>
                  <a:pt x="0" y="0"/>
                </a:lnTo>
                <a:lnTo>
                  <a:pt x="12242" y="0"/>
                </a:lnTo>
                <a:lnTo>
                  <a:pt x="0" y="0"/>
                </a:lnTo>
                <a:lnTo>
                  <a:pt x="10210" y="0"/>
                </a:lnTo>
                <a:lnTo>
                  <a:pt x="308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3252543" y="9458224"/>
            <a:ext cx="482" cy="0"/>
          </a:xfrm>
          <a:custGeom>
            <a:avLst/>
            <a:gdLst/>
            <a:ahLst/>
            <a:cxnLst/>
            <a:rect l="l" t="t" r="r" b="b"/>
            <a:pathLst>
              <a:path w="482">
                <a:moveTo>
                  <a:pt x="482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3232358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4152" y="0"/>
                </a:moveTo>
                <a:lnTo>
                  <a:pt x="12230" y="0"/>
                </a:lnTo>
                <a:lnTo>
                  <a:pt x="0" y="0"/>
                </a:lnTo>
                <a:lnTo>
                  <a:pt x="12230" y="0"/>
                </a:lnTo>
                <a:lnTo>
                  <a:pt x="5333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3232355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8788" y="0"/>
                </a:moveTo>
                <a:lnTo>
                  <a:pt x="12230" y="0"/>
                </a:lnTo>
                <a:lnTo>
                  <a:pt x="6413" y="0"/>
                </a:lnTo>
                <a:lnTo>
                  <a:pt x="12230" y="0"/>
                </a:lnTo>
                <a:lnTo>
                  <a:pt x="0" y="0"/>
                </a:lnTo>
                <a:lnTo>
                  <a:pt x="12230" y="0"/>
                </a:lnTo>
                <a:lnTo>
                  <a:pt x="581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3232349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2857" y="0"/>
                </a:moveTo>
                <a:lnTo>
                  <a:pt x="355" y="0"/>
                </a:lnTo>
                <a:lnTo>
                  <a:pt x="0" y="0"/>
                </a:lnTo>
                <a:lnTo>
                  <a:pt x="12242" y="0"/>
                </a:lnTo>
                <a:lnTo>
                  <a:pt x="6184" y="0"/>
                </a:lnTo>
                <a:lnTo>
                  <a:pt x="12242" y="0"/>
                </a:lnTo>
                <a:lnTo>
                  <a:pt x="0" y="0"/>
                </a:lnTo>
                <a:lnTo>
                  <a:pt x="12242" y="0"/>
                </a:lnTo>
                <a:lnTo>
                  <a:pt x="95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3232345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0223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3240195" y="9458224"/>
            <a:ext cx="3682" cy="0"/>
          </a:xfrm>
          <a:custGeom>
            <a:avLst/>
            <a:gdLst/>
            <a:ahLst/>
            <a:cxnLst/>
            <a:rect l="l" t="t" r="r" b="b"/>
            <a:pathLst>
              <a:path w="3682">
                <a:moveTo>
                  <a:pt x="3682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3220112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7251" y="0"/>
                </a:moveTo>
                <a:lnTo>
                  <a:pt x="0" y="0"/>
                </a:lnTo>
                <a:lnTo>
                  <a:pt x="12242" y="0"/>
                </a:lnTo>
                <a:lnTo>
                  <a:pt x="9740" y="0"/>
                </a:lnTo>
                <a:lnTo>
                  <a:pt x="7251" y="0"/>
                </a:lnTo>
                <a:lnTo>
                  <a:pt x="12242" y="0"/>
                </a:lnTo>
                <a:lnTo>
                  <a:pt x="5702" y="0"/>
                </a:lnTo>
                <a:lnTo>
                  <a:pt x="12242" y="0"/>
                </a:lnTo>
                <a:lnTo>
                  <a:pt x="0" y="0"/>
                </a:lnTo>
                <a:lnTo>
                  <a:pt x="12242" y="0"/>
                </a:lnTo>
                <a:lnTo>
                  <a:pt x="0" y="0"/>
                </a:lnTo>
                <a:lnTo>
                  <a:pt x="974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3207880" y="9458224"/>
            <a:ext cx="24472" cy="0"/>
          </a:xfrm>
          <a:custGeom>
            <a:avLst/>
            <a:gdLst/>
            <a:ahLst/>
            <a:cxnLst/>
            <a:rect l="l" t="t" r="r" b="b"/>
            <a:pathLst>
              <a:path w="24472">
                <a:moveTo>
                  <a:pt x="24472" y="0"/>
                </a:moveTo>
                <a:lnTo>
                  <a:pt x="0" y="0"/>
                </a:lnTo>
                <a:lnTo>
                  <a:pt x="12230" y="0"/>
                </a:lnTo>
                <a:lnTo>
                  <a:pt x="725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3238760" y="9458224"/>
            <a:ext cx="1790" cy="0"/>
          </a:xfrm>
          <a:custGeom>
            <a:avLst/>
            <a:gdLst/>
            <a:ahLst/>
            <a:cxnLst/>
            <a:rect l="l" t="t" r="r" b="b"/>
            <a:pathLst>
              <a:path w="1790">
                <a:moveTo>
                  <a:pt x="1790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3230816" y="9458224"/>
            <a:ext cx="1536" cy="0"/>
          </a:xfrm>
          <a:custGeom>
            <a:avLst/>
            <a:gdLst/>
            <a:ahLst/>
            <a:cxnLst/>
            <a:rect l="l" t="t" r="r" b="b"/>
            <a:pathLst>
              <a:path w="1536">
                <a:moveTo>
                  <a:pt x="1536" y="0"/>
                </a:moveTo>
                <a:lnTo>
                  <a:pt x="0" y="0"/>
                </a:lnTo>
                <a:lnTo>
                  <a:pt x="71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3227839" y="9458224"/>
            <a:ext cx="355" cy="0"/>
          </a:xfrm>
          <a:custGeom>
            <a:avLst/>
            <a:gdLst/>
            <a:ahLst/>
            <a:cxnLst/>
            <a:rect l="l" t="t" r="r" b="b"/>
            <a:pathLst>
              <a:path w="355">
                <a:moveTo>
                  <a:pt x="355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3225462" y="9458224"/>
            <a:ext cx="355" cy="0"/>
          </a:xfrm>
          <a:custGeom>
            <a:avLst/>
            <a:gdLst/>
            <a:ahLst/>
            <a:cxnLst/>
            <a:rect l="l" t="t" r="r" b="b"/>
            <a:pathLst>
              <a:path w="355">
                <a:moveTo>
                  <a:pt x="355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3223681" y="9458224"/>
            <a:ext cx="5105" cy="0"/>
          </a:xfrm>
          <a:custGeom>
            <a:avLst/>
            <a:gdLst/>
            <a:ahLst/>
            <a:cxnLst/>
            <a:rect l="l" t="t" r="r" b="b"/>
            <a:pathLst>
              <a:path w="5105">
                <a:moveTo>
                  <a:pt x="0" y="0"/>
                </a:moveTo>
                <a:lnTo>
                  <a:pt x="510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3207881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6057" y="0"/>
                </a:moveTo>
                <a:lnTo>
                  <a:pt x="12230" y="0"/>
                </a:lnTo>
                <a:lnTo>
                  <a:pt x="0" y="0"/>
                </a:lnTo>
                <a:lnTo>
                  <a:pt x="12230" y="0"/>
                </a:lnTo>
                <a:lnTo>
                  <a:pt x="1066" y="0"/>
                </a:lnTo>
                <a:lnTo>
                  <a:pt x="415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3207875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482" y="0"/>
                </a:moveTo>
                <a:lnTo>
                  <a:pt x="0" y="0"/>
                </a:lnTo>
                <a:lnTo>
                  <a:pt x="12242" y="0"/>
                </a:lnTo>
                <a:lnTo>
                  <a:pt x="11176" y="0"/>
                </a:lnTo>
                <a:lnTo>
                  <a:pt x="11887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3207875" y="9458224"/>
            <a:ext cx="3924" cy="0"/>
          </a:xfrm>
          <a:custGeom>
            <a:avLst/>
            <a:gdLst/>
            <a:ahLst/>
            <a:cxnLst/>
            <a:rect l="l" t="t" r="r" b="b"/>
            <a:pathLst>
              <a:path w="3924">
                <a:moveTo>
                  <a:pt x="482" y="0"/>
                </a:moveTo>
                <a:lnTo>
                  <a:pt x="0" y="0"/>
                </a:lnTo>
                <a:lnTo>
                  <a:pt x="3924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3209780" y="9458224"/>
            <a:ext cx="9271" cy="0"/>
          </a:xfrm>
          <a:custGeom>
            <a:avLst/>
            <a:gdLst/>
            <a:ahLst/>
            <a:cxnLst/>
            <a:rect l="l" t="t" r="r" b="b"/>
            <a:pathLst>
              <a:path w="9270">
                <a:moveTo>
                  <a:pt x="4991" y="0"/>
                </a:moveTo>
                <a:lnTo>
                  <a:pt x="9271" y="0"/>
                </a:ln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3195527" y="9458224"/>
            <a:ext cx="13423" cy="0"/>
          </a:xfrm>
          <a:custGeom>
            <a:avLst/>
            <a:gdLst/>
            <a:ahLst/>
            <a:cxnLst/>
            <a:rect l="l" t="t" r="r" b="b"/>
            <a:pathLst>
              <a:path w="13423">
                <a:moveTo>
                  <a:pt x="13423" y="0"/>
                </a:moveTo>
                <a:lnTo>
                  <a:pt x="0" y="0"/>
                </a:lnTo>
                <a:lnTo>
                  <a:pt x="12357" y="0"/>
                </a:lnTo>
                <a:lnTo>
                  <a:pt x="0" y="0"/>
                </a:lnTo>
                <a:lnTo>
                  <a:pt x="12357" y="0"/>
                </a:lnTo>
                <a:lnTo>
                  <a:pt x="0" y="0"/>
                </a:lnTo>
                <a:lnTo>
                  <a:pt x="12357" y="0"/>
                </a:lnTo>
                <a:lnTo>
                  <a:pt x="0" y="0"/>
                </a:lnTo>
                <a:lnTo>
                  <a:pt x="12357" y="0"/>
                </a:lnTo>
                <a:lnTo>
                  <a:pt x="0" y="0"/>
                </a:lnTo>
                <a:lnTo>
                  <a:pt x="12357" y="0"/>
                </a:lnTo>
                <a:lnTo>
                  <a:pt x="0" y="0"/>
                </a:lnTo>
                <a:lnTo>
                  <a:pt x="189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3195521" y="9458224"/>
            <a:ext cx="12357" cy="0"/>
          </a:xfrm>
          <a:custGeom>
            <a:avLst/>
            <a:gdLst/>
            <a:ahLst/>
            <a:cxnLst/>
            <a:rect l="l" t="t" r="r" b="b"/>
            <a:pathLst>
              <a:path w="12357">
                <a:moveTo>
                  <a:pt x="12357" y="0"/>
                </a:moveTo>
                <a:lnTo>
                  <a:pt x="0" y="0"/>
                </a:lnTo>
                <a:lnTo>
                  <a:pt x="12357" y="0"/>
                </a:lnTo>
                <a:lnTo>
                  <a:pt x="5461" y="0"/>
                </a:lnTo>
                <a:lnTo>
                  <a:pt x="12357" y="0"/>
                </a:lnTo>
                <a:lnTo>
                  <a:pt x="241" y="0"/>
                </a:lnTo>
                <a:lnTo>
                  <a:pt x="3797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3200393" y="9458224"/>
            <a:ext cx="6896" cy="0"/>
          </a:xfrm>
          <a:custGeom>
            <a:avLst/>
            <a:gdLst/>
            <a:ahLst/>
            <a:cxnLst/>
            <a:rect l="l" t="t" r="r" b="b"/>
            <a:pathLst>
              <a:path w="6896">
                <a:moveTo>
                  <a:pt x="596" y="0"/>
                </a:moveTo>
                <a:lnTo>
                  <a:pt x="0" y="0"/>
                </a:lnTo>
                <a:lnTo>
                  <a:pt x="6896" y="0"/>
                </a:lnTo>
                <a:lnTo>
                  <a:pt x="297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3206212" y="9458224"/>
            <a:ext cx="1663" cy="0"/>
          </a:xfrm>
          <a:custGeom>
            <a:avLst/>
            <a:gdLst/>
            <a:ahLst/>
            <a:cxnLst/>
            <a:rect l="l" t="t" r="r" b="b"/>
            <a:pathLst>
              <a:path w="1663">
                <a:moveTo>
                  <a:pt x="241" y="0"/>
                </a:moveTo>
                <a:lnTo>
                  <a:pt x="1663" y="0"/>
                </a:ln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3183520" y="9458224"/>
            <a:ext cx="24358" cy="0"/>
          </a:xfrm>
          <a:custGeom>
            <a:avLst/>
            <a:gdLst/>
            <a:ahLst/>
            <a:cxnLst/>
            <a:rect l="l" t="t" r="r" b="b"/>
            <a:pathLst>
              <a:path w="24358">
                <a:moveTo>
                  <a:pt x="24358" y="0"/>
                </a:moveTo>
                <a:lnTo>
                  <a:pt x="0" y="0"/>
                </a:lnTo>
                <a:lnTo>
                  <a:pt x="12242" y="0"/>
                </a:lnTo>
                <a:lnTo>
                  <a:pt x="107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3183521" y="9458224"/>
            <a:ext cx="16878" cy="0"/>
          </a:xfrm>
          <a:custGeom>
            <a:avLst/>
            <a:gdLst/>
            <a:ahLst/>
            <a:cxnLst/>
            <a:rect l="l" t="t" r="r" b="b"/>
            <a:pathLst>
              <a:path w="16878">
                <a:moveTo>
                  <a:pt x="16281" y="0"/>
                </a:moveTo>
                <a:lnTo>
                  <a:pt x="16878" y="0"/>
                </a:lnTo>
                <a:lnTo>
                  <a:pt x="0" y="0"/>
                </a:lnTo>
                <a:lnTo>
                  <a:pt x="12001" y="0"/>
                </a:lnTo>
                <a:lnTo>
                  <a:pt x="4394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3183522" y="9458224"/>
            <a:ext cx="12001" cy="0"/>
          </a:xfrm>
          <a:custGeom>
            <a:avLst/>
            <a:gdLst/>
            <a:ahLst/>
            <a:cxnLst/>
            <a:rect l="l" t="t" r="r" b="b"/>
            <a:pathLst>
              <a:path w="12001">
                <a:moveTo>
                  <a:pt x="7607" y="0"/>
                </a:moveTo>
                <a:lnTo>
                  <a:pt x="12001" y="0"/>
                </a:lnTo>
                <a:lnTo>
                  <a:pt x="0" y="0"/>
                </a:lnTo>
                <a:lnTo>
                  <a:pt x="12001" y="0"/>
                </a:lnTo>
                <a:lnTo>
                  <a:pt x="0" y="0"/>
                </a:lnTo>
                <a:lnTo>
                  <a:pt x="1308" y="0"/>
                </a:lnTo>
                <a:lnTo>
                  <a:pt x="35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3185307" y="9458224"/>
            <a:ext cx="10452" cy="0"/>
          </a:xfrm>
          <a:custGeom>
            <a:avLst/>
            <a:gdLst/>
            <a:ahLst/>
            <a:cxnLst/>
            <a:rect l="l" t="t" r="r" b="b"/>
            <a:pathLst>
              <a:path w="10452">
                <a:moveTo>
                  <a:pt x="0" y="0"/>
                </a:moveTo>
                <a:lnTo>
                  <a:pt x="10452" y="0"/>
                </a:lnTo>
                <a:lnTo>
                  <a:pt x="46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3171291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1422" y="0"/>
                </a:moveTo>
                <a:lnTo>
                  <a:pt x="12230" y="0"/>
                </a:lnTo>
                <a:lnTo>
                  <a:pt x="0" y="0"/>
                </a:lnTo>
                <a:lnTo>
                  <a:pt x="12230" y="0"/>
                </a:lnTo>
                <a:lnTo>
                  <a:pt x="0" y="0"/>
                </a:lnTo>
                <a:lnTo>
                  <a:pt x="12230" y="0"/>
                </a:lnTo>
                <a:lnTo>
                  <a:pt x="2489" y="0"/>
                </a:lnTo>
                <a:lnTo>
                  <a:pt x="12230" y="0"/>
                </a:lnTo>
                <a:lnTo>
                  <a:pt x="3441" y="0"/>
                </a:lnTo>
                <a:lnTo>
                  <a:pt x="403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3171290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7366" y="0"/>
                </a:moveTo>
                <a:lnTo>
                  <a:pt x="0" y="0"/>
                </a:lnTo>
                <a:lnTo>
                  <a:pt x="12230" y="0"/>
                </a:lnTo>
                <a:lnTo>
                  <a:pt x="82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3171283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534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3171285" y="9458224"/>
            <a:ext cx="19608" cy="0"/>
          </a:xfrm>
          <a:custGeom>
            <a:avLst/>
            <a:gdLst/>
            <a:ahLst/>
            <a:cxnLst/>
            <a:rect l="l" t="t" r="r" b="b"/>
            <a:pathLst>
              <a:path w="19608">
                <a:moveTo>
                  <a:pt x="19608" y="0"/>
                </a:moveTo>
                <a:lnTo>
                  <a:pt x="0" y="0"/>
                </a:lnTo>
                <a:lnTo>
                  <a:pt x="12242" y="0"/>
                </a:lnTo>
                <a:lnTo>
                  <a:pt x="5473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3172362" y="9458224"/>
            <a:ext cx="11163" cy="0"/>
          </a:xfrm>
          <a:custGeom>
            <a:avLst/>
            <a:gdLst/>
            <a:ahLst/>
            <a:cxnLst/>
            <a:rect l="l" t="t" r="r" b="b"/>
            <a:pathLst>
              <a:path w="11163">
                <a:moveTo>
                  <a:pt x="7480" y="0"/>
                </a:moveTo>
                <a:lnTo>
                  <a:pt x="11163" y="0"/>
                </a:ln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3159044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790" y="0"/>
                </a:moveTo>
                <a:lnTo>
                  <a:pt x="5232" y="0"/>
                </a:lnTo>
                <a:lnTo>
                  <a:pt x="1549" y="0"/>
                </a:lnTo>
                <a:lnTo>
                  <a:pt x="12242" y="0"/>
                </a:lnTo>
                <a:lnTo>
                  <a:pt x="0" y="0"/>
                </a:lnTo>
                <a:lnTo>
                  <a:pt x="12242" y="0"/>
                </a:lnTo>
                <a:lnTo>
                  <a:pt x="0" y="0"/>
                </a:lnTo>
                <a:lnTo>
                  <a:pt x="12242" y="0"/>
                </a:lnTo>
                <a:lnTo>
                  <a:pt x="2146" y="0"/>
                </a:lnTo>
                <a:lnTo>
                  <a:pt x="12242" y="0"/>
                </a:lnTo>
                <a:lnTo>
                  <a:pt x="2146" y="0"/>
                </a:lnTo>
                <a:lnTo>
                  <a:pt x="629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3161188" y="9458224"/>
            <a:ext cx="10096" cy="0"/>
          </a:xfrm>
          <a:custGeom>
            <a:avLst/>
            <a:gdLst/>
            <a:ahLst/>
            <a:cxnLst/>
            <a:rect l="l" t="t" r="r" b="b"/>
            <a:pathLst>
              <a:path w="10096">
                <a:moveTo>
                  <a:pt x="7010" y="0"/>
                </a:moveTo>
                <a:lnTo>
                  <a:pt x="3086" y="0"/>
                </a:lnTo>
                <a:lnTo>
                  <a:pt x="10096" y="0"/>
                </a:lnTo>
                <a:lnTo>
                  <a:pt x="0" y="0"/>
                </a:lnTo>
                <a:lnTo>
                  <a:pt x="10096" y="0"/>
                </a:lnTo>
                <a:lnTo>
                  <a:pt x="1904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3161192" y="9458224"/>
            <a:ext cx="10096" cy="0"/>
          </a:xfrm>
          <a:custGeom>
            <a:avLst/>
            <a:gdLst/>
            <a:ahLst/>
            <a:cxnLst/>
            <a:rect l="l" t="t" r="r" b="b"/>
            <a:pathLst>
              <a:path w="10096">
                <a:moveTo>
                  <a:pt x="10096" y="0"/>
                </a:moveTo>
                <a:lnTo>
                  <a:pt x="0" y="0"/>
                </a:lnTo>
                <a:lnTo>
                  <a:pt x="308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3180204" y="9458224"/>
            <a:ext cx="2489" cy="0"/>
          </a:xfrm>
          <a:custGeom>
            <a:avLst/>
            <a:gdLst/>
            <a:ahLst/>
            <a:cxnLst/>
            <a:rect l="l" t="t" r="r" b="b"/>
            <a:pathLst>
              <a:path w="2489">
                <a:moveTo>
                  <a:pt x="469" y="0"/>
                </a:moveTo>
                <a:lnTo>
                  <a:pt x="0" y="0"/>
                </a:lnTo>
                <a:lnTo>
                  <a:pt x="248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3171286" y="9458224"/>
            <a:ext cx="8318" cy="0"/>
          </a:xfrm>
          <a:custGeom>
            <a:avLst/>
            <a:gdLst/>
            <a:ahLst/>
            <a:cxnLst/>
            <a:rect l="l" t="t" r="r" b="b"/>
            <a:pathLst>
              <a:path w="8318">
                <a:moveTo>
                  <a:pt x="8318" y="0"/>
                </a:moveTo>
                <a:lnTo>
                  <a:pt x="0" y="0"/>
                </a:lnTo>
                <a:lnTo>
                  <a:pt x="701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3146695" y="9458224"/>
            <a:ext cx="12357" cy="0"/>
          </a:xfrm>
          <a:custGeom>
            <a:avLst/>
            <a:gdLst/>
            <a:ahLst/>
            <a:cxnLst/>
            <a:rect l="l" t="t" r="r" b="b"/>
            <a:pathLst>
              <a:path w="12357">
                <a:moveTo>
                  <a:pt x="12357" y="0"/>
                </a:moveTo>
                <a:lnTo>
                  <a:pt x="0" y="0"/>
                </a:lnTo>
                <a:lnTo>
                  <a:pt x="12357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3146943" y="9458224"/>
            <a:ext cx="24345" cy="0"/>
          </a:xfrm>
          <a:custGeom>
            <a:avLst/>
            <a:gdLst/>
            <a:ahLst/>
            <a:cxnLst/>
            <a:rect l="l" t="t" r="r" b="b"/>
            <a:pathLst>
              <a:path w="24345">
                <a:moveTo>
                  <a:pt x="8191" y="0"/>
                </a:moveTo>
                <a:lnTo>
                  <a:pt x="0" y="0"/>
                </a:lnTo>
                <a:lnTo>
                  <a:pt x="24345" y="0"/>
                </a:lnTo>
                <a:lnTo>
                  <a:pt x="12115" y="0"/>
                </a:lnTo>
                <a:lnTo>
                  <a:pt x="24345" y="0"/>
                </a:lnTo>
                <a:lnTo>
                  <a:pt x="12115" y="0"/>
                </a:lnTo>
                <a:lnTo>
                  <a:pt x="2101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3163803" y="9458224"/>
            <a:ext cx="3568" cy="0"/>
          </a:xfrm>
          <a:custGeom>
            <a:avLst/>
            <a:gdLst/>
            <a:ahLst/>
            <a:cxnLst/>
            <a:rect l="l" t="t" r="r" b="b"/>
            <a:pathLst>
              <a:path w="3568">
                <a:moveTo>
                  <a:pt x="0" y="0"/>
                </a:moveTo>
                <a:lnTo>
                  <a:pt x="356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3136954" y="9458224"/>
            <a:ext cx="22098" cy="0"/>
          </a:xfrm>
          <a:custGeom>
            <a:avLst/>
            <a:gdLst/>
            <a:ahLst/>
            <a:cxnLst/>
            <a:rect l="l" t="t" r="r" b="b"/>
            <a:pathLst>
              <a:path w="22098">
                <a:moveTo>
                  <a:pt x="22098" y="0"/>
                </a:moveTo>
                <a:lnTo>
                  <a:pt x="0" y="0"/>
                </a:lnTo>
                <a:lnTo>
                  <a:pt x="9982" y="0"/>
                </a:lnTo>
                <a:lnTo>
                  <a:pt x="381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3134699" y="9458224"/>
            <a:ext cx="12001" cy="0"/>
          </a:xfrm>
          <a:custGeom>
            <a:avLst/>
            <a:gdLst/>
            <a:ahLst/>
            <a:cxnLst/>
            <a:rect l="l" t="t" r="r" b="b"/>
            <a:pathLst>
              <a:path w="12001">
                <a:moveTo>
                  <a:pt x="12001" y="0"/>
                </a:moveTo>
                <a:lnTo>
                  <a:pt x="0" y="0"/>
                </a:lnTo>
                <a:lnTo>
                  <a:pt x="1200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3134694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226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3122457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855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3110219" y="9458224"/>
            <a:ext cx="24485" cy="0"/>
          </a:xfrm>
          <a:custGeom>
            <a:avLst/>
            <a:gdLst/>
            <a:ahLst/>
            <a:cxnLst/>
            <a:rect l="l" t="t" r="r" b="b"/>
            <a:pathLst>
              <a:path w="24485">
                <a:moveTo>
                  <a:pt x="12242" y="0"/>
                </a:moveTo>
                <a:lnTo>
                  <a:pt x="24485" y="0"/>
                </a:lnTo>
                <a:lnTo>
                  <a:pt x="0" y="0"/>
                </a:lnTo>
                <a:lnTo>
                  <a:pt x="12242" y="0"/>
                </a:lnTo>
                <a:lnTo>
                  <a:pt x="132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3122460" y="9458224"/>
            <a:ext cx="7721" cy="0"/>
          </a:xfrm>
          <a:custGeom>
            <a:avLst/>
            <a:gdLst/>
            <a:ahLst/>
            <a:cxnLst/>
            <a:rect l="l" t="t" r="r" b="b"/>
            <a:pathLst>
              <a:path w="7721">
                <a:moveTo>
                  <a:pt x="4635" y="0"/>
                </a:moveTo>
                <a:lnTo>
                  <a:pt x="0" y="0"/>
                </a:lnTo>
                <a:lnTo>
                  <a:pt x="772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3110221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6540" y="0"/>
                </a:moveTo>
                <a:lnTo>
                  <a:pt x="12242" y="0"/>
                </a:lnTo>
                <a:lnTo>
                  <a:pt x="0" y="0"/>
                </a:lnTo>
                <a:lnTo>
                  <a:pt x="487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3110221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3213" y="0"/>
                </a:moveTo>
                <a:lnTo>
                  <a:pt x="0" y="0"/>
                </a:lnTo>
                <a:lnTo>
                  <a:pt x="12242" y="0"/>
                </a:lnTo>
                <a:lnTo>
                  <a:pt x="1193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3110219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523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3098109" y="9458224"/>
            <a:ext cx="12115" cy="0"/>
          </a:xfrm>
          <a:custGeom>
            <a:avLst/>
            <a:gdLst/>
            <a:ahLst/>
            <a:cxnLst/>
            <a:rect l="l" t="t" r="r" b="b"/>
            <a:pathLst>
              <a:path w="12115">
                <a:moveTo>
                  <a:pt x="12115" y="0"/>
                </a:moveTo>
                <a:lnTo>
                  <a:pt x="0" y="0"/>
                </a:lnTo>
                <a:lnTo>
                  <a:pt x="1211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3097994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12230" y="0"/>
                </a:move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3085871" y="9458224"/>
            <a:ext cx="21386" cy="0"/>
          </a:xfrm>
          <a:custGeom>
            <a:avLst/>
            <a:gdLst/>
            <a:ahLst/>
            <a:cxnLst/>
            <a:rect l="l" t="t" r="r" b="b"/>
            <a:pathLst>
              <a:path w="21386">
                <a:moveTo>
                  <a:pt x="21386" y="0"/>
                </a:moveTo>
                <a:lnTo>
                  <a:pt x="0" y="0"/>
                </a:lnTo>
                <a:lnTo>
                  <a:pt x="12115" y="0"/>
                </a:lnTo>
                <a:lnTo>
                  <a:pt x="0" y="0"/>
                </a:lnTo>
                <a:lnTo>
                  <a:pt x="2260" y="0"/>
                </a:lnTo>
                <a:lnTo>
                  <a:pt x="1904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3087182" y="9458224"/>
            <a:ext cx="10934" cy="0"/>
          </a:xfrm>
          <a:custGeom>
            <a:avLst/>
            <a:gdLst/>
            <a:ahLst/>
            <a:cxnLst/>
            <a:rect l="l" t="t" r="r" b="b"/>
            <a:pathLst>
              <a:path w="10934">
                <a:moveTo>
                  <a:pt x="8788" y="0"/>
                </a:moveTo>
                <a:lnTo>
                  <a:pt x="0" y="0"/>
                </a:lnTo>
                <a:lnTo>
                  <a:pt x="10934" y="0"/>
                </a:lnTo>
                <a:lnTo>
                  <a:pt x="878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3085876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6172" y="0"/>
                </a:moveTo>
                <a:lnTo>
                  <a:pt x="12230" y="0"/>
                </a:lnTo>
                <a:lnTo>
                  <a:pt x="0" y="0"/>
                </a:lnTo>
                <a:lnTo>
                  <a:pt x="130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3087178" y="9458224"/>
            <a:ext cx="10807" cy="0"/>
          </a:xfrm>
          <a:custGeom>
            <a:avLst/>
            <a:gdLst/>
            <a:ahLst/>
            <a:cxnLst/>
            <a:rect l="l" t="t" r="r" b="b"/>
            <a:pathLst>
              <a:path w="10807">
                <a:moveTo>
                  <a:pt x="0" y="0"/>
                </a:moveTo>
                <a:lnTo>
                  <a:pt x="10807" y="0"/>
                </a:lnTo>
                <a:lnTo>
                  <a:pt x="130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3089200" y="9458224"/>
            <a:ext cx="3568" cy="0"/>
          </a:xfrm>
          <a:custGeom>
            <a:avLst/>
            <a:gdLst/>
            <a:ahLst/>
            <a:cxnLst/>
            <a:rect l="l" t="t" r="r" b="b"/>
            <a:pathLst>
              <a:path w="3568">
                <a:moveTo>
                  <a:pt x="0" y="0"/>
                </a:moveTo>
                <a:lnTo>
                  <a:pt x="356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3062592" y="9458224"/>
            <a:ext cx="23279" cy="0"/>
          </a:xfrm>
          <a:custGeom>
            <a:avLst/>
            <a:gdLst/>
            <a:ahLst/>
            <a:cxnLst/>
            <a:rect l="l" t="t" r="r" b="b"/>
            <a:pathLst>
              <a:path w="23279">
                <a:moveTo>
                  <a:pt x="8788" y="0"/>
                </a:moveTo>
                <a:lnTo>
                  <a:pt x="11049" y="0"/>
                </a:lnTo>
                <a:lnTo>
                  <a:pt x="0" y="0"/>
                </a:lnTo>
                <a:lnTo>
                  <a:pt x="23279" y="0"/>
                </a:lnTo>
                <a:lnTo>
                  <a:pt x="11049" y="0"/>
                </a:lnTo>
                <a:lnTo>
                  <a:pt x="1995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3069239" y="9458224"/>
            <a:ext cx="4394" cy="0"/>
          </a:xfrm>
          <a:custGeom>
            <a:avLst/>
            <a:gdLst/>
            <a:ahLst/>
            <a:cxnLst/>
            <a:rect l="l" t="t" r="r" b="b"/>
            <a:pathLst>
              <a:path w="4394">
                <a:moveTo>
                  <a:pt x="2616" y="0"/>
                </a:moveTo>
                <a:lnTo>
                  <a:pt x="0" y="0"/>
                </a:lnTo>
                <a:lnTo>
                  <a:pt x="4394" y="0"/>
                </a:lnTo>
                <a:lnTo>
                  <a:pt x="2616" y="0"/>
                </a:lnTo>
                <a:lnTo>
                  <a:pt x="297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3061393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193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3073629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  <a:lnTo>
                  <a:pt x="1435" y="0"/>
                </a:lnTo>
                <a:lnTo>
                  <a:pt x="12242" y="0"/>
                </a:lnTo>
                <a:lnTo>
                  <a:pt x="570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3061394" y="9458224"/>
            <a:ext cx="13665" cy="0"/>
          </a:xfrm>
          <a:custGeom>
            <a:avLst/>
            <a:gdLst/>
            <a:ahLst/>
            <a:cxnLst/>
            <a:rect l="l" t="t" r="r" b="b"/>
            <a:pathLst>
              <a:path w="13665">
                <a:moveTo>
                  <a:pt x="13665" y="0"/>
                </a:moveTo>
                <a:lnTo>
                  <a:pt x="0" y="0"/>
                </a:lnTo>
                <a:lnTo>
                  <a:pt x="891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3064606" y="9458224"/>
            <a:ext cx="9029" cy="0"/>
          </a:xfrm>
          <a:custGeom>
            <a:avLst/>
            <a:gdLst/>
            <a:ahLst/>
            <a:cxnLst/>
            <a:rect l="l" t="t" r="r" b="b"/>
            <a:pathLst>
              <a:path w="9029">
                <a:moveTo>
                  <a:pt x="9029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3066747" y="9458224"/>
            <a:ext cx="2489" cy="0"/>
          </a:xfrm>
          <a:custGeom>
            <a:avLst/>
            <a:gdLst/>
            <a:ahLst/>
            <a:cxnLst/>
            <a:rect l="l" t="t" r="r" b="b"/>
            <a:pathLst>
              <a:path w="2489">
                <a:moveTo>
                  <a:pt x="0" y="0"/>
                </a:moveTo>
                <a:lnTo>
                  <a:pt x="248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3065440" y="9458224"/>
            <a:ext cx="5105" cy="0"/>
          </a:xfrm>
          <a:custGeom>
            <a:avLst/>
            <a:gdLst/>
            <a:ahLst/>
            <a:cxnLst/>
            <a:rect l="l" t="t" r="r" b="b"/>
            <a:pathLst>
              <a:path w="5105">
                <a:moveTo>
                  <a:pt x="5105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3049164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9385" y="0"/>
                </a:moveTo>
                <a:lnTo>
                  <a:pt x="12230" y="0"/>
                </a:lnTo>
                <a:lnTo>
                  <a:pt x="0" y="0"/>
                </a:lnTo>
                <a:lnTo>
                  <a:pt x="938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3049169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4152" y="0"/>
                </a:moveTo>
                <a:lnTo>
                  <a:pt x="3555" y="0"/>
                </a:lnTo>
                <a:lnTo>
                  <a:pt x="10921" y="0"/>
                </a:lnTo>
                <a:lnTo>
                  <a:pt x="0" y="0"/>
                </a:lnTo>
                <a:lnTo>
                  <a:pt x="12230" y="0"/>
                </a:lnTo>
                <a:lnTo>
                  <a:pt x="0" y="0"/>
                </a:lnTo>
                <a:lnTo>
                  <a:pt x="12230" y="0"/>
                </a:lnTo>
                <a:lnTo>
                  <a:pt x="1045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3054155" y="9458224"/>
            <a:ext cx="7238" cy="0"/>
          </a:xfrm>
          <a:custGeom>
            <a:avLst/>
            <a:gdLst/>
            <a:ahLst/>
            <a:cxnLst/>
            <a:rect l="l" t="t" r="r" b="b"/>
            <a:pathLst>
              <a:path w="7238">
                <a:moveTo>
                  <a:pt x="1066" y="0"/>
                </a:moveTo>
                <a:lnTo>
                  <a:pt x="7239" y="0"/>
                </a:ln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3037041" y="9458224"/>
            <a:ext cx="15684" cy="0"/>
          </a:xfrm>
          <a:custGeom>
            <a:avLst/>
            <a:gdLst/>
            <a:ahLst/>
            <a:cxnLst/>
            <a:rect l="l" t="t" r="r" b="b"/>
            <a:pathLst>
              <a:path w="15684">
                <a:moveTo>
                  <a:pt x="15684" y="0"/>
                </a:moveTo>
                <a:lnTo>
                  <a:pt x="0" y="0"/>
                </a:lnTo>
                <a:lnTo>
                  <a:pt x="12115" y="0"/>
                </a:lnTo>
                <a:lnTo>
                  <a:pt x="7607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3036807" y="9458224"/>
            <a:ext cx="24587" cy="0"/>
          </a:xfrm>
          <a:custGeom>
            <a:avLst/>
            <a:gdLst/>
            <a:ahLst/>
            <a:cxnLst/>
            <a:rect l="l" t="t" r="r" b="b"/>
            <a:pathLst>
              <a:path w="24587">
                <a:moveTo>
                  <a:pt x="12357" y="0"/>
                </a:moveTo>
                <a:lnTo>
                  <a:pt x="0" y="0"/>
                </a:lnTo>
                <a:lnTo>
                  <a:pt x="24587" y="0"/>
                </a:lnTo>
                <a:lnTo>
                  <a:pt x="16637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3036804" y="9458224"/>
            <a:ext cx="12001" cy="0"/>
          </a:xfrm>
          <a:custGeom>
            <a:avLst/>
            <a:gdLst/>
            <a:ahLst/>
            <a:cxnLst/>
            <a:rect l="l" t="t" r="r" b="b"/>
            <a:pathLst>
              <a:path w="12001">
                <a:moveTo>
                  <a:pt x="596" y="0"/>
                </a:moveTo>
                <a:lnTo>
                  <a:pt x="12001" y="0"/>
                </a:lnTo>
                <a:lnTo>
                  <a:pt x="0" y="0"/>
                </a:lnTo>
                <a:lnTo>
                  <a:pt x="1200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3024803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  <a:lnTo>
                  <a:pt x="0" y="0"/>
                </a:lnTo>
                <a:lnTo>
                  <a:pt x="10706" y="0"/>
                </a:lnTo>
                <a:lnTo>
                  <a:pt x="0" y="0"/>
                </a:lnTo>
                <a:lnTo>
                  <a:pt x="5587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3026712" y="9458224"/>
            <a:ext cx="10096" cy="0"/>
          </a:xfrm>
          <a:custGeom>
            <a:avLst/>
            <a:gdLst/>
            <a:ahLst/>
            <a:cxnLst/>
            <a:rect l="l" t="t" r="r" b="b"/>
            <a:pathLst>
              <a:path w="10096">
                <a:moveTo>
                  <a:pt x="7124" y="0"/>
                </a:moveTo>
                <a:lnTo>
                  <a:pt x="0" y="0"/>
                </a:lnTo>
                <a:lnTo>
                  <a:pt x="10096" y="0"/>
                </a:lnTo>
                <a:lnTo>
                  <a:pt x="7124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3024807" y="9458224"/>
            <a:ext cx="12001" cy="0"/>
          </a:xfrm>
          <a:custGeom>
            <a:avLst/>
            <a:gdLst/>
            <a:ahLst/>
            <a:cxnLst/>
            <a:rect l="l" t="t" r="r" b="b"/>
            <a:pathLst>
              <a:path w="12001">
                <a:moveTo>
                  <a:pt x="1905" y="0"/>
                </a:moveTo>
                <a:lnTo>
                  <a:pt x="0" y="0"/>
                </a:lnTo>
                <a:lnTo>
                  <a:pt x="12001" y="0"/>
                </a:lnTo>
                <a:lnTo>
                  <a:pt x="629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3012568" y="9458224"/>
            <a:ext cx="16878" cy="0"/>
          </a:xfrm>
          <a:custGeom>
            <a:avLst/>
            <a:gdLst/>
            <a:ahLst/>
            <a:cxnLst/>
            <a:rect l="l" t="t" r="r" b="b"/>
            <a:pathLst>
              <a:path w="16878">
                <a:moveTo>
                  <a:pt x="10934" y="0"/>
                </a:moveTo>
                <a:lnTo>
                  <a:pt x="0" y="0"/>
                </a:lnTo>
                <a:lnTo>
                  <a:pt x="1687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2991902" y="9458224"/>
            <a:ext cx="32905" cy="0"/>
          </a:xfrm>
          <a:custGeom>
            <a:avLst/>
            <a:gdLst/>
            <a:ahLst/>
            <a:cxnLst/>
            <a:rect l="l" t="t" r="r" b="b"/>
            <a:pathLst>
              <a:path w="32905">
                <a:moveTo>
                  <a:pt x="23164" y="0"/>
                </a:moveTo>
                <a:lnTo>
                  <a:pt x="32905" y="0"/>
                </a:lnTo>
                <a:lnTo>
                  <a:pt x="0" y="0"/>
                </a:lnTo>
                <a:lnTo>
                  <a:pt x="95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3017798" y="9458224"/>
            <a:ext cx="7010" cy="0"/>
          </a:xfrm>
          <a:custGeom>
            <a:avLst/>
            <a:gdLst/>
            <a:ahLst/>
            <a:cxnLst/>
            <a:rect l="l" t="t" r="r" b="b"/>
            <a:pathLst>
              <a:path w="7010">
                <a:moveTo>
                  <a:pt x="7010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3012451" y="9458224"/>
            <a:ext cx="12357" cy="0"/>
          </a:xfrm>
          <a:custGeom>
            <a:avLst/>
            <a:gdLst/>
            <a:ahLst/>
            <a:cxnLst/>
            <a:rect l="l" t="t" r="r" b="b"/>
            <a:pathLst>
              <a:path w="12357">
                <a:moveTo>
                  <a:pt x="12357" y="0"/>
                </a:moveTo>
                <a:lnTo>
                  <a:pt x="0" y="0"/>
                </a:lnTo>
                <a:lnTo>
                  <a:pt x="474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3020175" y="9458224"/>
            <a:ext cx="2501" cy="0"/>
          </a:xfrm>
          <a:custGeom>
            <a:avLst/>
            <a:gdLst/>
            <a:ahLst/>
            <a:cxnLst/>
            <a:rect l="l" t="t" r="r" b="b"/>
            <a:pathLst>
              <a:path w="2501">
                <a:moveTo>
                  <a:pt x="0" y="0"/>
                </a:moveTo>
                <a:lnTo>
                  <a:pt x="250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2988222" y="9458224"/>
            <a:ext cx="24231" cy="0"/>
          </a:xfrm>
          <a:custGeom>
            <a:avLst/>
            <a:gdLst/>
            <a:ahLst/>
            <a:cxnLst/>
            <a:rect l="l" t="t" r="r" b="b"/>
            <a:pathLst>
              <a:path w="24231">
                <a:moveTo>
                  <a:pt x="12115" y="0"/>
                </a:moveTo>
                <a:lnTo>
                  <a:pt x="0" y="0"/>
                </a:lnTo>
                <a:lnTo>
                  <a:pt x="24231" y="0"/>
                </a:lnTo>
                <a:lnTo>
                  <a:pt x="12115" y="0"/>
                </a:lnTo>
                <a:lnTo>
                  <a:pt x="24231" y="0"/>
                </a:lnTo>
                <a:lnTo>
                  <a:pt x="12827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3001645" y="9458224"/>
            <a:ext cx="10807" cy="0"/>
          </a:xfrm>
          <a:custGeom>
            <a:avLst/>
            <a:gdLst/>
            <a:ahLst/>
            <a:cxnLst/>
            <a:rect l="l" t="t" r="r" b="b"/>
            <a:pathLst>
              <a:path w="10807">
                <a:moveTo>
                  <a:pt x="10807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3002826" y="9458224"/>
            <a:ext cx="9271" cy="0"/>
          </a:xfrm>
          <a:custGeom>
            <a:avLst/>
            <a:gdLst/>
            <a:ahLst/>
            <a:cxnLst/>
            <a:rect l="l" t="t" r="r" b="b"/>
            <a:pathLst>
              <a:path w="9270">
                <a:moveTo>
                  <a:pt x="9270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3002831" y="9458224"/>
            <a:ext cx="4749" cy="0"/>
          </a:xfrm>
          <a:custGeom>
            <a:avLst/>
            <a:gdLst/>
            <a:ahLst/>
            <a:cxnLst/>
            <a:rect l="l" t="t" r="r" b="b"/>
            <a:pathLst>
              <a:path w="4749">
                <a:moveTo>
                  <a:pt x="0" y="0"/>
                </a:moveTo>
                <a:lnTo>
                  <a:pt x="474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2975977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2988222" y="9458224"/>
            <a:ext cx="12115" cy="0"/>
          </a:xfrm>
          <a:custGeom>
            <a:avLst/>
            <a:gdLst/>
            <a:ahLst/>
            <a:cxnLst/>
            <a:rect l="l" t="t" r="r" b="b"/>
            <a:pathLst>
              <a:path w="12115">
                <a:moveTo>
                  <a:pt x="12115" y="0"/>
                </a:moveTo>
                <a:lnTo>
                  <a:pt x="0" y="0"/>
                </a:lnTo>
                <a:lnTo>
                  <a:pt x="3683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2975979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4635" y="0"/>
                </a:moveTo>
                <a:lnTo>
                  <a:pt x="12242" y="0"/>
                </a:lnTo>
                <a:lnTo>
                  <a:pt x="0" y="0"/>
                </a:lnTo>
                <a:lnTo>
                  <a:pt x="12242" y="0"/>
                </a:lnTo>
                <a:lnTo>
                  <a:pt x="309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2963746" y="9458224"/>
            <a:ext cx="24472" cy="0"/>
          </a:xfrm>
          <a:custGeom>
            <a:avLst/>
            <a:gdLst/>
            <a:ahLst/>
            <a:cxnLst/>
            <a:rect l="l" t="t" r="r" b="b"/>
            <a:pathLst>
              <a:path w="24472">
                <a:moveTo>
                  <a:pt x="24472" y="0"/>
                </a:moveTo>
                <a:lnTo>
                  <a:pt x="0" y="0"/>
                </a:lnTo>
                <a:lnTo>
                  <a:pt x="427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2981204" y="9458224"/>
            <a:ext cx="6184" cy="0"/>
          </a:xfrm>
          <a:custGeom>
            <a:avLst/>
            <a:gdLst/>
            <a:ahLst/>
            <a:cxnLst/>
            <a:rect l="l" t="t" r="r" b="b"/>
            <a:pathLst>
              <a:path w="6184">
                <a:moveTo>
                  <a:pt x="6184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2963748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9740" y="0"/>
                </a:moveTo>
                <a:lnTo>
                  <a:pt x="0" y="0"/>
                </a:lnTo>
                <a:lnTo>
                  <a:pt x="12230" y="0"/>
                </a:lnTo>
                <a:lnTo>
                  <a:pt x="9740" y="0"/>
                </a:lnTo>
                <a:lnTo>
                  <a:pt x="1009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2951514" y="9458224"/>
            <a:ext cx="14376" cy="0"/>
          </a:xfrm>
          <a:custGeom>
            <a:avLst/>
            <a:gdLst/>
            <a:ahLst/>
            <a:cxnLst/>
            <a:rect l="l" t="t" r="r" b="b"/>
            <a:pathLst>
              <a:path w="14376">
                <a:moveTo>
                  <a:pt x="5105" y="0"/>
                </a:moveTo>
                <a:lnTo>
                  <a:pt x="0" y="0"/>
                </a:lnTo>
                <a:lnTo>
                  <a:pt x="14376" y="0"/>
                </a:lnTo>
                <a:lnTo>
                  <a:pt x="3797" y="0"/>
                </a:lnTo>
                <a:lnTo>
                  <a:pt x="783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2939385" y="9458224"/>
            <a:ext cx="24358" cy="0"/>
          </a:xfrm>
          <a:custGeom>
            <a:avLst/>
            <a:gdLst/>
            <a:ahLst/>
            <a:cxnLst/>
            <a:rect l="l" t="t" r="r" b="b"/>
            <a:pathLst>
              <a:path w="24358">
                <a:moveTo>
                  <a:pt x="24358" y="0"/>
                </a:moveTo>
                <a:lnTo>
                  <a:pt x="0" y="0"/>
                </a:lnTo>
                <a:lnTo>
                  <a:pt x="12128" y="0"/>
                </a:lnTo>
                <a:lnTo>
                  <a:pt x="3327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2963739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201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2951514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12230" y="0"/>
                </a:move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2955902" y="9458224"/>
            <a:ext cx="2971" cy="0"/>
          </a:xfrm>
          <a:custGeom>
            <a:avLst/>
            <a:gdLst/>
            <a:ahLst/>
            <a:cxnLst/>
            <a:rect l="l" t="t" r="r" b="b"/>
            <a:pathLst>
              <a:path w="2971">
                <a:moveTo>
                  <a:pt x="2971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2951511" y="9458224"/>
            <a:ext cx="6769" cy="0"/>
          </a:xfrm>
          <a:custGeom>
            <a:avLst/>
            <a:gdLst/>
            <a:ahLst/>
            <a:cxnLst/>
            <a:rect l="l" t="t" r="r" b="b"/>
            <a:pathLst>
              <a:path w="6769">
                <a:moveTo>
                  <a:pt x="6769" y="0"/>
                </a:moveTo>
                <a:lnTo>
                  <a:pt x="0" y="0"/>
                </a:lnTo>
                <a:lnTo>
                  <a:pt x="142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2951504" y="9458224"/>
            <a:ext cx="11531" cy="0"/>
          </a:xfrm>
          <a:custGeom>
            <a:avLst/>
            <a:gdLst/>
            <a:ahLst/>
            <a:cxnLst/>
            <a:rect l="l" t="t" r="r" b="b"/>
            <a:pathLst>
              <a:path w="11531">
                <a:moveTo>
                  <a:pt x="3568" y="0"/>
                </a:moveTo>
                <a:lnTo>
                  <a:pt x="0" y="0"/>
                </a:lnTo>
                <a:lnTo>
                  <a:pt x="1153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2951506" y="9458224"/>
            <a:ext cx="7124" cy="0"/>
          </a:xfrm>
          <a:custGeom>
            <a:avLst/>
            <a:gdLst/>
            <a:ahLst/>
            <a:cxnLst/>
            <a:rect l="l" t="t" r="r" b="b"/>
            <a:pathLst>
              <a:path w="7124">
                <a:moveTo>
                  <a:pt x="2971" y="0"/>
                </a:moveTo>
                <a:lnTo>
                  <a:pt x="0" y="0"/>
                </a:lnTo>
                <a:lnTo>
                  <a:pt x="7124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2951518" y="9458224"/>
            <a:ext cx="7950" cy="0"/>
          </a:xfrm>
          <a:custGeom>
            <a:avLst/>
            <a:gdLst/>
            <a:ahLst/>
            <a:cxnLst/>
            <a:rect l="l" t="t" r="r" b="b"/>
            <a:pathLst>
              <a:path w="7950">
                <a:moveTo>
                  <a:pt x="7950" y="0"/>
                </a:moveTo>
                <a:lnTo>
                  <a:pt x="0" y="0"/>
                </a:lnTo>
                <a:lnTo>
                  <a:pt x="5334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2939394" y="9458224"/>
            <a:ext cx="12115" cy="0"/>
          </a:xfrm>
          <a:custGeom>
            <a:avLst/>
            <a:gdLst/>
            <a:ahLst/>
            <a:cxnLst/>
            <a:rect l="l" t="t" r="r" b="b"/>
            <a:pathLst>
              <a:path w="12115">
                <a:moveTo>
                  <a:pt x="8077" y="0"/>
                </a:moveTo>
                <a:lnTo>
                  <a:pt x="1892" y="0"/>
                </a:lnTo>
                <a:lnTo>
                  <a:pt x="12115" y="0"/>
                </a:lnTo>
                <a:lnTo>
                  <a:pt x="0" y="0"/>
                </a:lnTo>
                <a:lnTo>
                  <a:pt x="12115" y="0"/>
                </a:lnTo>
                <a:lnTo>
                  <a:pt x="0" y="0"/>
                </a:lnTo>
                <a:lnTo>
                  <a:pt x="12115" y="0"/>
                </a:lnTo>
                <a:lnTo>
                  <a:pt x="2844" y="0"/>
                </a:lnTo>
                <a:lnTo>
                  <a:pt x="925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2949848" y="9458224"/>
            <a:ext cx="1663" cy="0"/>
          </a:xfrm>
          <a:custGeom>
            <a:avLst/>
            <a:gdLst/>
            <a:ahLst/>
            <a:cxnLst/>
            <a:rect l="l" t="t" r="r" b="b"/>
            <a:pathLst>
              <a:path w="1663">
                <a:moveTo>
                  <a:pt x="1663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2933454" y="9458224"/>
            <a:ext cx="5943" cy="0"/>
          </a:xfrm>
          <a:custGeom>
            <a:avLst/>
            <a:gdLst/>
            <a:ahLst/>
            <a:cxnLst/>
            <a:rect l="l" t="t" r="r" b="b"/>
            <a:pathLst>
              <a:path w="5943">
                <a:moveTo>
                  <a:pt x="0" y="0"/>
                </a:moveTo>
                <a:lnTo>
                  <a:pt x="5943" y="0"/>
                </a:lnTo>
                <a:lnTo>
                  <a:pt x="106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2929770" y="9458224"/>
            <a:ext cx="9626" cy="0"/>
          </a:xfrm>
          <a:custGeom>
            <a:avLst/>
            <a:gdLst/>
            <a:ahLst/>
            <a:cxnLst/>
            <a:rect l="l" t="t" r="r" b="b"/>
            <a:pathLst>
              <a:path w="9626">
                <a:moveTo>
                  <a:pt x="0" y="0"/>
                </a:moveTo>
                <a:lnTo>
                  <a:pt x="9626" y="0"/>
                </a:lnTo>
                <a:lnTo>
                  <a:pt x="261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2927149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2942245" y="9458224"/>
            <a:ext cx="7124" cy="0"/>
          </a:xfrm>
          <a:custGeom>
            <a:avLst/>
            <a:gdLst/>
            <a:ahLst/>
            <a:cxnLst/>
            <a:rect l="l" t="t" r="r" b="b"/>
            <a:pathLst>
              <a:path w="7124">
                <a:moveTo>
                  <a:pt x="0" y="0"/>
                </a:moveTo>
                <a:lnTo>
                  <a:pt x="7124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2940932" y="9458224"/>
            <a:ext cx="10579" cy="0"/>
          </a:xfrm>
          <a:custGeom>
            <a:avLst/>
            <a:gdLst/>
            <a:ahLst/>
            <a:cxnLst/>
            <a:rect l="l" t="t" r="r" b="b"/>
            <a:pathLst>
              <a:path w="10579">
                <a:moveTo>
                  <a:pt x="10579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2927151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3924" y="0"/>
                </a:moveTo>
                <a:lnTo>
                  <a:pt x="12242" y="0"/>
                </a:lnTo>
                <a:lnTo>
                  <a:pt x="0" y="0"/>
                </a:lnTo>
                <a:lnTo>
                  <a:pt x="12242" y="0"/>
                </a:lnTo>
                <a:lnTo>
                  <a:pt x="0" y="0"/>
                </a:lnTo>
                <a:lnTo>
                  <a:pt x="463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2914914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9867" y="0"/>
                </a:moveTo>
                <a:lnTo>
                  <a:pt x="5118" y="0"/>
                </a:lnTo>
                <a:lnTo>
                  <a:pt x="12242" y="0"/>
                </a:lnTo>
                <a:lnTo>
                  <a:pt x="0" y="0"/>
                </a:lnTo>
                <a:lnTo>
                  <a:pt x="12242" y="0"/>
                </a:lnTo>
                <a:lnTo>
                  <a:pt x="0" y="0"/>
                </a:lnTo>
                <a:lnTo>
                  <a:pt x="12242" y="0"/>
                </a:lnTo>
                <a:lnTo>
                  <a:pt x="5118" y="0"/>
                </a:lnTo>
                <a:lnTo>
                  <a:pt x="689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2914921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3441" y="0"/>
                </a:moveTo>
                <a:lnTo>
                  <a:pt x="12230" y="0"/>
                </a:lnTo>
                <a:lnTo>
                  <a:pt x="0" y="0"/>
                </a:lnTo>
                <a:lnTo>
                  <a:pt x="5105" y="0"/>
                </a:lnTo>
                <a:lnTo>
                  <a:pt x="462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2920983" y="9458224"/>
            <a:ext cx="6172" cy="0"/>
          </a:xfrm>
          <a:custGeom>
            <a:avLst/>
            <a:gdLst/>
            <a:ahLst/>
            <a:cxnLst/>
            <a:rect l="l" t="t" r="r" b="b"/>
            <a:pathLst>
              <a:path w="6172">
                <a:moveTo>
                  <a:pt x="6172" y="0"/>
                </a:moveTo>
                <a:lnTo>
                  <a:pt x="0" y="0"/>
                </a:lnTo>
                <a:lnTo>
                  <a:pt x="617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2920025" y="9458224"/>
            <a:ext cx="6299" cy="0"/>
          </a:xfrm>
          <a:custGeom>
            <a:avLst/>
            <a:gdLst/>
            <a:ahLst/>
            <a:cxnLst/>
            <a:rect l="l" t="t" r="r" b="b"/>
            <a:pathLst>
              <a:path w="6299">
                <a:moveTo>
                  <a:pt x="241" y="0"/>
                </a:moveTo>
                <a:lnTo>
                  <a:pt x="6299" y="0"/>
                </a:ln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2902687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12230" y="0"/>
                </a:move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2902691" y="9458224"/>
            <a:ext cx="18288" cy="0"/>
          </a:xfrm>
          <a:custGeom>
            <a:avLst/>
            <a:gdLst/>
            <a:ahLst/>
            <a:cxnLst/>
            <a:rect l="l" t="t" r="r" b="b"/>
            <a:pathLst>
              <a:path w="18287">
                <a:moveTo>
                  <a:pt x="18287" y="0"/>
                </a:move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2923706" y="9458224"/>
            <a:ext cx="1549" cy="0"/>
          </a:xfrm>
          <a:custGeom>
            <a:avLst/>
            <a:gdLst/>
            <a:ahLst/>
            <a:cxnLst/>
            <a:rect l="l" t="t" r="r" b="b"/>
            <a:pathLst>
              <a:path w="1549">
                <a:moveTo>
                  <a:pt x="1549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2923946" y="9458224"/>
            <a:ext cx="1790" cy="0"/>
          </a:xfrm>
          <a:custGeom>
            <a:avLst/>
            <a:gdLst/>
            <a:ahLst/>
            <a:cxnLst/>
            <a:rect l="l" t="t" r="r" b="b"/>
            <a:pathLst>
              <a:path w="1790">
                <a:moveTo>
                  <a:pt x="0" y="0"/>
                </a:moveTo>
                <a:lnTo>
                  <a:pt x="179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2890442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2890451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3086" y="0"/>
                </a:moveTo>
                <a:lnTo>
                  <a:pt x="12230" y="0"/>
                </a:lnTo>
                <a:lnTo>
                  <a:pt x="0" y="0"/>
                </a:lnTo>
                <a:lnTo>
                  <a:pt x="308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2878331" y="9458224"/>
            <a:ext cx="12115" cy="0"/>
          </a:xfrm>
          <a:custGeom>
            <a:avLst/>
            <a:gdLst/>
            <a:ahLst/>
            <a:cxnLst/>
            <a:rect l="l" t="t" r="r" b="b"/>
            <a:pathLst>
              <a:path w="12115">
                <a:moveTo>
                  <a:pt x="12115" y="0"/>
                </a:moveTo>
                <a:lnTo>
                  <a:pt x="0" y="0"/>
                </a:lnTo>
                <a:lnTo>
                  <a:pt x="35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2890445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7607" y="0"/>
                </a:moveTo>
                <a:lnTo>
                  <a:pt x="0" y="0"/>
                </a:lnTo>
                <a:lnTo>
                  <a:pt x="12242" y="0"/>
                </a:lnTo>
                <a:lnTo>
                  <a:pt x="7607" y="0"/>
                </a:lnTo>
                <a:lnTo>
                  <a:pt x="8204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2888308" y="9458224"/>
            <a:ext cx="14376" cy="0"/>
          </a:xfrm>
          <a:custGeom>
            <a:avLst/>
            <a:gdLst/>
            <a:ahLst/>
            <a:cxnLst/>
            <a:rect l="l" t="t" r="r" b="b"/>
            <a:pathLst>
              <a:path w="14376">
                <a:moveTo>
                  <a:pt x="14376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2896506" y="9458224"/>
            <a:ext cx="4749" cy="0"/>
          </a:xfrm>
          <a:custGeom>
            <a:avLst/>
            <a:gdLst/>
            <a:ahLst/>
            <a:cxnLst/>
            <a:rect l="l" t="t" r="r" b="b"/>
            <a:pathLst>
              <a:path w="4749">
                <a:moveTo>
                  <a:pt x="4749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2866089" y="9458224"/>
            <a:ext cx="24358" cy="0"/>
          </a:xfrm>
          <a:custGeom>
            <a:avLst/>
            <a:gdLst/>
            <a:ahLst/>
            <a:cxnLst/>
            <a:rect l="l" t="t" r="r" b="b"/>
            <a:pathLst>
              <a:path w="24358">
                <a:moveTo>
                  <a:pt x="24358" y="0"/>
                </a:moveTo>
                <a:lnTo>
                  <a:pt x="0" y="0"/>
                </a:lnTo>
                <a:lnTo>
                  <a:pt x="416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2878328" y="9458224"/>
            <a:ext cx="9385" cy="0"/>
          </a:xfrm>
          <a:custGeom>
            <a:avLst/>
            <a:gdLst/>
            <a:ahLst/>
            <a:cxnLst/>
            <a:rect l="l" t="t" r="r" b="b"/>
            <a:pathLst>
              <a:path w="9385">
                <a:moveTo>
                  <a:pt x="9385" y="0"/>
                </a:moveTo>
                <a:lnTo>
                  <a:pt x="0" y="0"/>
                </a:lnTo>
                <a:lnTo>
                  <a:pt x="8077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2878335" y="9458224"/>
            <a:ext cx="5219" cy="0"/>
          </a:xfrm>
          <a:custGeom>
            <a:avLst/>
            <a:gdLst/>
            <a:ahLst/>
            <a:cxnLst/>
            <a:rect l="l" t="t" r="r" b="b"/>
            <a:pathLst>
              <a:path w="5219">
                <a:moveTo>
                  <a:pt x="5219" y="0"/>
                </a:moveTo>
                <a:lnTo>
                  <a:pt x="0" y="0"/>
                </a:lnTo>
                <a:lnTo>
                  <a:pt x="3327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2874651" y="9458224"/>
            <a:ext cx="7835" cy="0"/>
          </a:xfrm>
          <a:custGeom>
            <a:avLst/>
            <a:gdLst/>
            <a:ahLst/>
            <a:cxnLst/>
            <a:rect l="l" t="t" r="r" b="b"/>
            <a:pathLst>
              <a:path w="7835">
                <a:moveTo>
                  <a:pt x="7835" y="0"/>
                </a:moveTo>
                <a:lnTo>
                  <a:pt x="0" y="0"/>
                </a:lnTo>
                <a:lnTo>
                  <a:pt x="201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2853855" y="9458224"/>
            <a:ext cx="24472" cy="0"/>
          </a:xfrm>
          <a:custGeom>
            <a:avLst/>
            <a:gdLst/>
            <a:ahLst/>
            <a:cxnLst/>
            <a:rect l="l" t="t" r="r" b="b"/>
            <a:pathLst>
              <a:path w="24472">
                <a:moveTo>
                  <a:pt x="24472" y="0"/>
                </a:moveTo>
                <a:lnTo>
                  <a:pt x="0" y="0"/>
                </a:lnTo>
                <a:lnTo>
                  <a:pt x="12230" y="0"/>
                </a:lnTo>
                <a:lnTo>
                  <a:pt x="248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2868825" y="9458224"/>
            <a:ext cx="9499" cy="0"/>
          </a:xfrm>
          <a:custGeom>
            <a:avLst/>
            <a:gdLst/>
            <a:ahLst/>
            <a:cxnLst/>
            <a:rect l="l" t="t" r="r" b="b"/>
            <a:pathLst>
              <a:path w="9499">
                <a:moveTo>
                  <a:pt x="4038" y="0"/>
                </a:moveTo>
                <a:lnTo>
                  <a:pt x="0" y="0"/>
                </a:lnTo>
                <a:lnTo>
                  <a:pt x="9499" y="0"/>
                </a:lnTo>
                <a:lnTo>
                  <a:pt x="4038" y="0"/>
                </a:lnTo>
                <a:lnTo>
                  <a:pt x="581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2866085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  <a:lnTo>
                  <a:pt x="0" y="0"/>
                </a:lnTo>
                <a:lnTo>
                  <a:pt x="12242" y="0"/>
                </a:lnTo>
                <a:lnTo>
                  <a:pt x="0" y="0"/>
                </a:lnTo>
                <a:lnTo>
                  <a:pt x="2743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2877141" y="9458224"/>
            <a:ext cx="355" cy="0"/>
          </a:xfrm>
          <a:custGeom>
            <a:avLst/>
            <a:gdLst/>
            <a:ahLst/>
            <a:cxnLst/>
            <a:rect l="l" t="t" r="r" b="b"/>
            <a:pathLst>
              <a:path w="355">
                <a:moveTo>
                  <a:pt x="0" y="0"/>
                </a:moveTo>
                <a:lnTo>
                  <a:pt x="35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2867759" y="9458224"/>
            <a:ext cx="2133" cy="0"/>
          </a:xfrm>
          <a:custGeom>
            <a:avLst/>
            <a:gdLst/>
            <a:ahLst/>
            <a:cxnLst/>
            <a:rect l="l" t="t" r="r" b="b"/>
            <a:pathLst>
              <a:path w="2133">
                <a:moveTo>
                  <a:pt x="2133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2853855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1308" y="0"/>
                </a:moveTo>
                <a:lnTo>
                  <a:pt x="0" y="0"/>
                </a:lnTo>
                <a:lnTo>
                  <a:pt x="12230" y="0"/>
                </a:lnTo>
                <a:lnTo>
                  <a:pt x="0" y="0"/>
                </a:lnTo>
                <a:lnTo>
                  <a:pt x="12230" y="0"/>
                </a:lnTo>
                <a:lnTo>
                  <a:pt x="6057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2853861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12230" y="0"/>
                </a:moveTo>
                <a:lnTo>
                  <a:pt x="0" y="0"/>
                </a:lnTo>
                <a:lnTo>
                  <a:pt x="6413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2860384" y="9458224"/>
            <a:ext cx="5702" cy="0"/>
          </a:xfrm>
          <a:custGeom>
            <a:avLst/>
            <a:gdLst/>
            <a:ahLst/>
            <a:cxnLst/>
            <a:rect l="l" t="t" r="r" b="b"/>
            <a:pathLst>
              <a:path w="5702">
                <a:moveTo>
                  <a:pt x="2501" y="0"/>
                </a:moveTo>
                <a:lnTo>
                  <a:pt x="3213" y="0"/>
                </a:lnTo>
                <a:lnTo>
                  <a:pt x="0" y="0"/>
                </a:lnTo>
                <a:lnTo>
                  <a:pt x="5702" y="0"/>
                </a:lnTo>
                <a:lnTo>
                  <a:pt x="3213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2853861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12230" y="0"/>
                </a:moveTo>
                <a:lnTo>
                  <a:pt x="0" y="0"/>
                </a:lnTo>
                <a:lnTo>
                  <a:pt x="6527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2843871" y="9458224"/>
            <a:ext cx="20789" cy="0"/>
          </a:xfrm>
          <a:custGeom>
            <a:avLst/>
            <a:gdLst/>
            <a:ahLst/>
            <a:cxnLst/>
            <a:rect l="l" t="t" r="r" b="b"/>
            <a:pathLst>
              <a:path w="20789">
                <a:moveTo>
                  <a:pt x="241" y="0"/>
                </a:moveTo>
                <a:lnTo>
                  <a:pt x="9982" y="0"/>
                </a:lnTo>
                <a:lnTo>
                  <a:pt x="0" y="0"/>
                </a:lnTo>
                <a:lnTo>
                  <a:pt x="20789" y="0"/>
                </a:lnTo>
                <a:lnTo>
                  <a:pt x="1734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2841614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2841616" y="9458224"/>
            <a:ext cx="15443" cy="0"/>
          </a:xfrm>
          <a:custGeom>
            <a:avLst/>
            <a:gdLst/>
            <a:ahLst/>
            <a:cxnLst/>
            <a:rect l="l" t="t" r="r" b="b"/>
            <a:pathLst>
              <a:path w="15443">
                <a:moveTo>
                  <a:pt x="13309" y="0"/>
                </a:moveTo>
                <a:lnTo>
                  <a:pt x="15443" y="0"/>
                </a:lnTo>
                <a:lnTo>
                  <a:pt x="0" y="0"/>
                </a:lnTo>
                <a:lnTo>
                  <a:pt x="59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2841616" y="9458224"/>
            <a:ext cx="9982" cy="0"/>
          </a:xfrm>
          <a:custGeom>
            <a:avLst/>
            <a:gdLst/>
            <a:ahLst/>
            <a:cxnLst/>
            <a:rect l="l" t="t" r="r" b="b"/>
            <a:pathLst>
              <a:path w="9982">
                <a:moveTo>
                  <a:pt x="9982" y="0"/>
                </a:moveTo>
                <a:lnTo>
                  <a:pt x="0" y="0"/>
                </a:lnTo>
                <a:lnTo>
                  <a:pt x="226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2841616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3568" y="0"/>
                </a:moveTo>
                <a:lnTo>
                  <a:pt x="0" y="0"/>
                </a:lnTo>
                <a:lnTo>
                  <a:pt x="12242" y="0"/>
                </a:lnTo>
                <a:lnTo>
                  <a:pt x="0" y="0"/>
                </a:lnTo>
                <a:lnTo>
                  <a:pt x="12242" y="0"/>
                </a:lnTo>
                <a:lnTo>
                  <a:pt x="0" y="0"/>
                </a:lnTo>
                <a:lnTo>
                  <a:pt x="12242" y="0"/>
                </a:lnTo>
                <a:lnTo>
                  <a:pt x="0" y="0"/>
                </a:lnTo>
                <a:lnTo>
                  <a:pt x="474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2830926" y="9458224"/>
            <a:ext cx="16865" cy="0"/>
          </a:xfrm>
          <a:custGeom>
            <a:avLst/>
            <a:gdLst/>
            <a:ahLst/>
            <a:cxnLst/>
            <a:rect l="l" t="t" r="r" b="b"/>
            <a:pathLst>
              <a:path w="16865">
                <a:moveTo>
                  <a:pt x="16395" y="0"/>
                </a:moveTo>
                <a:lnTo>
                  <a:pt x="16865" y="0"/>
                </a:lnTo>
                <a:lnTo>
                  <a:pt x="0" y="0"/>
                </a:lnTo>
                <a:lnTo>
                  <a:pt x="10693" y="0"/>
                </a:lnTo>
                <a:lnTo>
                  <a:pt x="534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2841618" y="9458224"/>
            <a:ext cx="11163" cy="0"/>
          </a:xfrm>
          <a:custGeom>
            <a:avLst/>
            <a:gdLst/>
            <a:ahLst/>
            <a:cxnLst/>
            <a:rect l="l" t="t" r="r" b="b"/>
            <a:pathLst>
              <a:path w="11163">
                <a:moveTo>
                  <a:pt x="8674" y="0"/>
                </a:moveTo>
                <a:lnTo>
                  <a:pt x="0" y="0"/>
                </a:lnTo>
                <a:lnTo>
                  <a:pt x="11163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2829618" y="9458224"/>
            <a:ext cx="12001" cy="0"/>
          </a:xfrm>
          <a:custGeom>
            <a:avLst/>
            <a:gdLst/>
            <a:ahLst/>
            <a:cxnLst/>
            <a:rect l="l" t="t" r="r" b="b"/>
            <a:pathLst>
              <a:path w="12001">
                <a:moveTo>
                  <a:pt x="12001" y="0"/>
                </a:moveTo>
                <a:lnTo>
                  <a:pt x="0" y="0"/>
                </a:lnTo>
                <a:lnTo>
                  <a:pt x="1200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2829501" y="9458224"/>
            <a:ext cx="12115" cy="0"/>
          </a:xfrm>
          <a:custGeom>
            <a:avLst/>
            <a:gdLst/>
            <a:ahLst/>
            <a:cxnLst/>
            <a:rect l="l" t="t" r="r" b="b"/>
            <a:pathLst>
              <a:path w="12115">
                <a:moveTo>
                  <a:pt x="3327" y="0"/>
                </a:moveTo>
                <a:lnTo>
                  <a:pt x="2260" y="0"/>
                </a:lnTo>
                <a:lnTo>
                  <a:pt x="12115" y="0"/>
                </a:lnTo>
                <a:lnTo>
                  <a:pt x="0" y="0"/>
                </a:lnTo>
                <a:lnTo>
                  <a:pt x="1211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2817270" y="9458224"/>
            <a:ext cx="14490" cy="0"/>
          </a:xfrm>
          <a:custGeom>
            <a:avLst/>
            <a:gdLst/>
            <a:ahLst/>
            <a:cxnLst/>
            <a:rect l="l" t="t" r="r" b="b"/>
            <a:pathLst>
              <a:path w="14490">
                <a:moveTo>
                  <a:pt x="14490" y="0"/>
                </a:moveTo>
                <a:lnTo>
                  <a:pt x="0" y="0"/>
                </a:lnTo>
                <a:lnTo>
                  <a:pt x="12230" y="0"/>
                </a:lnTo>
                <a:lnTo>
                  <a:pt x="499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2830930" y="9458224"/>
            <a:ext cx="10096" cy="0"/>
          </a:xfrm>
          <a:custGeom>
            <a:avLst/>
            <a:gdLst/>
            <a:ahLst/>
            <a:cxnLst/>
            <a:rect l="l" t="t" r="r" b="b"/>
            <a:pathLst>
              <a:path w="10096">
                <a:moveTo>
                  <a:pt x="10096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2805036" y="9458224"/>
            <a:ext cx="24587" cy="0"/>
          </a:xfrm>
          <a:custGeom>
            <a:avLst/>
            <a:gdLst/>
            <a:ahLst/>
            <a:cxnLst/>
            <a:rect l="l" t="t" r="r" b="b"/>
            <a:pathLst>
              <a:path w="24587">
                <a:moveTo>
                  <a:pt x="469" y="0"/>
                </a:moveTo>
                <a:lnTo>
                  <a:pt x="1181" y="0"/>
                </a:lnTo>
                <a:lnTo>
                  <a:pt x="0" y="0"/>
                </a:lnTo>
                <a:lnTo>
                  <a:pt x="24587" y="0"/>
                </a:lnTo>
                <a:lnTo>
                  <a:pt x="12230" y="0"/>
                </a:lnTo>
                <a:lnTo>
                  <a:pt x="24587" y="0"/>
                </a:lnTo>
                <a:lnTo>
                  <a:pt x="14490" y="0"/>
                </a:lnTo>
                <a:lnTo>
                  <a:pt x="1520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2817267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9143" y="0"/>
                </a:moveTo>
                <a:lnTo>
                  <a:pt x="12230" y="0"/>
                </a:lnTo>
                <a:lnTo>
                  <a:pt x="0" y="0"/>
                </a:lnTo>
                <a:lnTo>
                  <a:pt x="12230" y="0"/>
                </a:lnTo>
                <a:lnTo>
                  <a:pt x="95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2818808" y="9458224"/>
            <a:ext cx="10693" cy="0"/>
          </a:xfrm>
          <a:custGeom>
            <a:avLst/>
            <a:gdLst/>
            <a:ahLst/>
            <a:cxnLst/>
            <a:rect l="l" t="t" r="r" b="b"/>
            <a:pathLst>
              <a:path w="10693">
                <a:moveTo>
                  <a:pt x="10693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2805033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12230" y="0"/>
                </a:moveTo>
                <a:lnTo>
                  <a:pt x="0" y="0"/>
                </a:lnTo>
                <a:lnTo>
                  <a:pt x="12230" y="0"/>
                </a:lnTo>
                <a:lnTo>
                  <a:pt x="0" y="0"/>
                </a:lnTo>
                <a:lnTo>
                  <a:pt x="295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2805029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2019" y="0"/>
                </a:moveTo>
                <a:lnTo>
                  <a:pt x="3327" y="0"/>
                </a:lnTo>
                <a:lnTo>
                  <a:pt x="1193" y="0"/>
                </a:lnTo>
                <a:lnTo>
                  <a:pt x="12242" y="0"/>
                </a:lnTo>
                <a:lnTo>
                  <a:pt x="0" y="0"/>
                </a:lnTo>
                <a:lnTo>
                  <a:pt x="12242" y="0"/>
                </a:lnTo>
                <a:lnTo>
                  <a:pt x="0" y="0"/>
                </a:lnTo>
                <a:lnTo>
                  <a:pt x="12242" y="0"/>
                </a:lnTo>
                <a:lnTo>
                  <a:pt x="974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2792788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9270" y="0"/>
                </a:moveTo>
                <a:lnTo>
                  <a:pt x="7010" y="0"/>
                </a:lnTo>
                <a:lnTo>
                  <a:pt x="12242" y="0"/>
                </a:lnTo>
                <a:lnTo>
                  <a:pt x="0" y="0"/>
                </a:lnTo>
                <a:lnTo>
                  <a:pt x="12242" y="0"/>
                </a:lnTo>
                <a:lnTo>
                  <a:pt x="0" y="0"/>
                </a:lnTo>
                <a:lnTo>
                  <a:pt x="1177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2808353" y="9458224"/>
            <a:ext cx="8915" cy="0"/>
          </a:xfrm>
          <a:custGeom>
            <a:avLst/>
            <a:gdLst/>
            <a:ahLst/>
            <a:cxnLst/>
            <a:rect l="l" t="t" r="r" b="b"/>
            <a:pathLst>
              <a:path w="8915">
                <a:moveTo>
                  <a:pt x="0" y="0"/>
                </a:moveTo>
                <a:lnTo>
                  <a:pt x="891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2783528" y="9458224"/>
            <a:ext cx="21501" cy="0"/>
          </a:xfrm>
          <a:custGeom>
            <a:avLst/>
            <a:gdLst/>
            <a:ahLst/>
            <a:cxnLst/>
            <a:rect l="l" t="t" r="r" b="b"/>
            <a:pathLst>
              <a:path w="21501">
                <a:moveTo>
                  <a:pt x="711" y="0"/>
                </a:moveTo>
                <a:lnTo>
                  <a:pt x="9271" y="0"/>
                </a:lnTo>
                <a:lnTo>
                  <a:pt x="0" y="0"/>
                </a:lnTo>
                <a:lnTo>
                  <a:pt x="21501" y="0"/>
                </a:lnTo>
                <a:lnTo>
                  <a:pt x="9271" y="0"/>
                </a:lnTo>
                <a:lnTo>
                  <a:pt x="21501" y="0"/>
                </a:lnTo>
                <a:lnTo>
                  <a:pt x="2103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2780677" y="9458224"/>
            <a:ext cx="12115" cy="0"/>
          </a:xfrm>
          <a:custGeom>
            <a:avLst/>
            <a:gdLst/>
            <a:ahLst/>
            <a:cxnLst/>
            <a:rect l="l" t="t" r="r" b="b"/>
            <a:pathLst>
              <a:path w="12115">
                <a:moveTo>
                  <a:pt x="2374" y="0"/>
                </a:moveTo>
                <a:lnTo>
                  <a:pt x="12115" y="0"/>
                </a:lnTo>
                <a:lnTo>
                  <a:pt x="0" y="0"/>
                </a:lnTo>
                <a:lnTo>
                  <a:pt x="2844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2785186" y="9458224"/>
            <a:ext cx="7607" cy="0"/>
          </a:xfrm>
          <a:custGeom>
            <a:avLst/>
            <a:gdLst/>
            <a:ahLst/>
            <a:cxnLst/>
            <a:rect l="l" t="t" r="r" b="b"/>
            <a:pathLst>
              <a:path w="7607">
                <a:moveTo>
                  <a:pt x="7607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2793743" y="9458224"/>
            <a:ext cx="2019" cy="0"/>
          </a:xfrm>
          <a:custGeom>
            <a:avLst/>
            <a:gdLst/>
            <a:ahLst/>
            <a:cxnLst/>
            <a:rect l="l" t="t" r="r" b="b"/>
            <a:pathLst>
              <a:path w="2019">
                <a:moveTo>
                  <a:pt x="0" y="0"/>
                </a:moveTo>
                <a:lnTo>
                  <a:pt x="201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2792793" y="9458224"/>
            <a:ext cx="6057" cy="0"/>
          </a:xfrm>
          <a:custGeom>
            <a:avLst/>
            <a:gdLst/>
            <a:ahLst/>
            <a:cxnLst/>
            <a:rect l="l" t="t" r="r" b="b"/>
            <a:pathLst>
              <a:path w="6057">
                <a:moveTo>
                  <a:pt x="6057" y="0"/>
                </a:moveTo>
                <a:lnTo>
                  <a:pt x="0" y="0"/>
                </a:lnTo>
                <a:lnTo>
                  <a:pt x="3213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2768441" y="9458224"/>
            <a:ext cx="31356" cy="0"/>
          </a:xfrm>
          <a:custGeom>
            <a:avLst/>
            <a:gdLst/>
            <a:ahLst/>
            <a:cxnLst/>
            <a:rect l="l" t="t" r="r" b="b"/>
            <a:pathLst>
              <a:path w="31356">
                <a:moveTo>
                  <a:pt x="2730" y="0"/>
                </a:moveTo>
                <a:lnTo>
                  <a:pt x="0" y="0"/>
                </a:lnTo>
                <a:lnTo>
                  <a:pt x="31356" y="0"/>
                </a:lnTo>
                <a:lnTo>
                  <a:pt x="29464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2794811" y="9458224"/>
            <a:ext cx="4991" cy="0"/>
          </a:xfrm>
          <a:custGeom>
            <a:avLst/>
            <a:gdLst/>
            <a:ahLst/>
            <a:cxnLst/>
            <a:rect l="l" t="t" r="r" b="b"/>
            <a:pathLst>
              <a:path w="4991">
                <a:moveTo>
                  <a:pt x="0" y="0"/>
                </a:moveTo>
                <a:lnTo>
                  <a:pt x="499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2768434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193" y="0"/>
                </a:moveTo>
                <a:lnTo>
                  <a:pt x="0" y="0"/>
                </a:lnTo>
                <a:lnTo>
                  <a:pt x="12242" y="0"/>
                </a:lnTo>
                <a:lnTo>
                  <a:pt x="1193" y="0"/>
                </a:lnTo>
                <a:lnTo>
                  <a:pt x="534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2788042" y="9458224"/>
            <a:ext cx="355" cy="0"/>
          </a:xfrm>
          <a:custGeom>
            <a:avLst/>
            <a:gdLst/>
            <a:ahLst/>
            <a:cxnLst/>
            <a:rect l="l" t="t" r="r" b="b"/>
            <a:pathLst>
              <a:path w="355">
                <a:moveTo>
                  <a:pt x="355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2756202" y="9458224"/>
            <a:ext cx="21501" cy="0"/>
          </a:xfrm>
          <a:custGeom>
            <a:avLst/>
            <a:gdLst/>
            <a:ahLst/>
            <a:cxnLst/>
            <a:rect l="l" t="t" r="r" b="b"/>
            <a:pathLst>
              <a:path w="21501">
                <a:moveTo>
                  <a:pt x="21501" y="0"/>
                </a:moveTo>
                <a:lnTo>
                  <a:pt x="0" y="0"/>
                </a:lnTo>
                <a:lnTo>
                  <a:pt x="962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2756207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12230" y="0"/>
                </a:move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2759171" y="9458224"/>
            <a:ext cx="4991" cy="0"/>
          </a:xfrm>
          <a:custGeom>
            <a:avLst/>
            <a:gdLst/>
            <a:ahLst/>
            <a:cxnLst/>
            <a:rect l="l" t="t" r="r" b="b"/>
            <a:pathLst>
              <a:path w="4991">
                <a:moveTo>
                  <a:pt x="0" y="0"/>
                </a:moveTo>
                <a:lnTo>
                  <a:pt x="499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2756206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1422" y="0"/>
                </a:moveTo>
                <a:lnTo>
                  <a:pt x="0" y="0"/>
                </a:lnTo>
                <a:lnTo>
                  <a:pt x="12230" y="0"/>
                </a:lnTo>
                <a:lnTo>
                  <a:pt x="4508" y="0"/>
                </a:lnTo>
                <a:lnTo>
                  <a:pt x="1045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2743967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3682" y="0"/>
                </a:moveTo>
                <a:lnTo>
                  <a:pt x="12242" y="0"/>
                </a:lnTo>
                <a:lnTo>
                  <a:pt x="0" y="0"/>
                </a:lnTo>
                <a:lnTo>
                  <a:pt x="12242" y="0"/>
                </a:lnTo>
                <a:lnTo>
                  <a:pt x="403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2756204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711" y="0"/>
                </a:move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2744316" y="9458224"/>
            <a:ext cx="11887" cy="0"/>
          </a:xfrm>
          <a:custGeom>
            <a:avLst/>
            <a:gdLst/>
            <a:ahLst/>
            <a:cxnLst/>
            <a:rect l="l" t="t" r="r" b="b"/>
            <a:pathLst>
              <a:path w="11887">
                <a:moveTo>
                  <a:pt x="8559" y="0"/>
                </a:moveTo>
                <a:lnTo>
                  <a:pt x="0" y="0"/>
                </a:lnTo>
                <a:lnTo>
                  <a:pt x="11887" y="0"/>
                </a:lnTo>
                <a:lnTo>
                  <a:pt x="356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2731726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905" y="0"/>
                </a:moveTo>
                <a:lnTo>
                  <a:pt x="0" y="0"/>
                </a:lnTo>
                <a:lnTo>
                  <a:pt x="12242" y="0"/>
                </a:lnTo>
                <a:lnTo>
                  <a:pt x="1905" y="0"/>
                </a:lnTo>
                <a:lnTo>
                  <a:pt x="12242" y="0"/>
                </a:lnTo>
                <a:lnTo>
                  <a:pt x="2374" y="0"/>
                </a:lnTo>
                <a:lnTo>
                  <a:pt x="5105" y="0"/>
                </a:lnTo>
                <a:lnTo>
                  <a:pt x="3327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2743967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355" y="0"/>
                </a:moveTo>
                <a:lnTo>
                  <a:pt x="0" y="0"/>
                </a:lnTo>
                <a:lnTo>
                  <a:pt x="12242" y="0"/>
                </a:lnTo>
                <a:lnTo>
                  <a:pt x="474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2731734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1181" y="0"/>
                </a:move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2708092" y="9458224"/>
            <a:ext cx="23634" cy="0"/>
          </a:xfrm>
          <a:custGeom>
            <a:avLst/>
            <a:gdLst/>
            <a:ahLst/>
            <a:cxnLst/>
            <a:rect l="l" t="t" r="r" b="b"/>
            <a:pathLst>
              <a:path w="23634">
                <a:moveTo>
                  <a:pt x="8788" y="0"/>
                </a:moveTo>
                <a:lnTo>
                  <a:pt x="0" y="0"/>
                </a:lnTo>
                <a:lnTo>
                  <a:pt x="23634" y="0"/>
                </a:lnTo>
                <a:lnTo>
                  <a:pt x="13296" y="0"/>
                </a:lnTo>
                <a:lnTo>
                  <a:pt x="23634" y="0"/>
                </a:lnTo>
                <a:lnTo>
                  <a:pt x="1413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2707380" y="9458224"/>
            <a:ext cx="24345" cy="0"/>
          </a:xfrm>
          <a:custGeom>
            <a:avLst/>
            <a:gdLst/>
            <a:ahLst/>
            <a:cxnLst/>
            <a:rect l="l" t="t" r="r" b="b"/>
            <a:pathLst>
              <a:path w="24345">
                <a:moveTo>
                  <a:pt x="12230" y="0"/>
                </a:moveTo>
                <a:lnTo>
                  <a:pt x="24345" y="0"/>
                </a:ln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2723534" y="9458224"/>
            <a:ext cx="8191" cy="0"/>
          </a:xfrm>
          <a:custGeom>
            <a:avLst/>
            <a:gdLst/>
            <a:ahLst/>
            <a:cxnLst/>
            <a:rect l="l" t="t" r="r" b="b"/>
            <a:pathLst>
              <a:path w="8191">
                <a:moveTo>
                  <a:pt x="4749" y="0"/>
                </a:moveTo>
                <a:lnTo>
                  <a:pt x="8191" y="0"/>
                </a:ln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2695131" y="9458224"/>
            <a:ext cx="24472" cy="0"/>
          </a:xfrm>
          <a:custGeom>
            <a:avLst/>
            <a:gdLst/>
            <a:ahLst/>
            <a:cxnLst/>
            <a:rect l="l" t="t" r="r" b="b"/>
            <a:pathLst>
              <a:path w="24472">
                <a:moveTo>
                  <a:pt x="6896" y="0"/>
                </a:moveTo>
                <a:lnTo>
                  <a:pt x="0" y="0"/>
                </a:lnTo>
                <a:lnTo>
                  <a:pt x="24472" y="0"/>
                </a:lnTo>
                <a:lnTo>
                  <a:pt x="12242" y="0"/>
                </a:lnTo>
                <a:lnTo>
                  <a:pt x="14147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2708089" y="9458224"/>
            <a:ext cx="3441" cy="0"/>
          </a:xfrm>
          <a:custGeom>
            <a:avLst/>
            <a:gdLst/>
            <a:ahLst/>
            <a:cxnLst/>
            <a:rect l="l" t="t" r="r" b="b"/>
            <a:pathLst>
              <a:path w="3441">
                <a:moveTo>
                  <a:pt x="0" y="0"/>
                </a:moveTo>
                <a:lnTo>
                  <a:pt x="344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2697509" y="9458224"/>
            <a:ext cx="9867" cy="0"/>
          </a:xfrm>
          <a:custGeom>
            <a:avLst/>
            <a:gdLst/>
            <a:ahLst/>
            <a:cxnLst/>
            <a:rect l="l" t="t" r="r" b="b"/>
            <a:pathLst>
              <a:path w="9867">
                <a:moveTo>
                  <a:pt x="9867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2683139" y="9458224"/>
            <a:ext cx="24244" cy="0"/>
          </a:xfrm>
          <a:custGeom>
            <a:avLst/>
            <a:gdLst/>
            <a:ahLst/>
            <a:cxnLst/>
            <a:rect l="l" t="t" r="r" b="b"/>
            <a:pathLst>
              <a:path w="24244">
                <a:moveTo>
                  <a:pt x="12001" y="0"/>
                </a:moveTo>
                <a:lnTo>
                  <a:pt x="24244" y="0"/>
                </a:lnTo>
                <a:lnTo>
                  <a:pt x="0" y="0"/>
                </a:lnTo>
                <a:lnTo>
                  <a:pt x="1200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2670782" y="9458224"/>
            <a:ext cx="24358" cy="0"/>
          </a:xfrm>
          <a:custGeom>
            <a:avLst/>
            <a:gdLst/>
            <a:ahLst/>
            <a:cxnLst/>
            <a:rect l="l" t="t" r="r" b="b"/>
            <a:pathLst>
              <a:path w="24358">
                <a:moveTo>
                  <a:pt x="24358" y="0"/>
                </a:moveTo>
                <a:lnTo>
                  <a:pt x="0" y="0"/>
                </a:lnTo>
                <a:lnTo>
                  <a:pt x="1211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2670783" y="9458224"/>
            <a:ext cx="12357" cy="0"/>
          </a:xfrm>
          <a:custGeom>
            <a:avLst/>
            <a:gdLst/>
            <a:ahLst/>
            <a:cxnLst/>
            <a:rect l="l" t="t" r="r" b="b"/>
            <a:pathLst>
              <a:path w="12357">
                <a:moveTo>
                  <a:pt x="12357" y="0"/>
                </a:moveTo>
                <a:lnTo>
                  <a:pt x="0" y="0"/>
                </a:lnTo>
                <a:lnTo>
                  <a:pt x="12357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2658553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12230" y="0"/>
                </a:move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2658554" y="9458224"/>
            <a:ext cx="22923" cy="0"/>
          </a:xfrm>
          <a:custGeom>
            <a:avLst/>
            <a:gdLst/>
            <a:ahLst/>
            <a:cxnLst/>
            <a:rect l="l" t="t" r="r" b="b"/>
            <a:pathLst>
              <a:path w="22923">
                <a:moveTo>
                  <a:pt x="22923" y="0"/>
                </a:moveTo>
                <a:lnTo>
                  <a:pt x="0" y="0"/>
                </a:lnTo>
                <a:lnTo>
                  <a:pt x="12230" y="0"/>
                </a:lnTo>
                <a:lnTo>
                  <a:pt x="902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2646310" y="9458224"/>
            <a:ext cx="19126" cy="0"/>
          </a:xfrm>
          <a:custGeom>
            <a:avLst/>
            <a:gdLst/>
            <a:ahLst/>
            <a:cxnLst/>
            <a:rect l="l" t="t" r="r" b="b"/>
            <a:pathLst>
              <a:path w="19126">
                <a:moveTo>
                  <a:pt x="7607" y="0"/>
                </a:moveTo>
                <a:lnTo>
                  <a:pt x="0" y="0"/>
                </a:lnTo>
                <a:lnTo>
                  <a:pt x="1912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2658549" y="9458224"/>
            <a:ext cx="7010" cy="0"/>
          </a:xfrm>
          <a:custGeom>
            <a:avLst/>
            <a:gdLst/>
            <a:ahLst/>
            <a:cxnLst/>
            <a:rect l="l" t="t" r="r" b="b"/>
            <a:pathLst>
              <a:path w="7010">
                <a:moveTo>
                  <a:pt x="2019" y="0"/>
                </a:moveTo>
                <a:lnTo>
                  <a:pt x="0" y="0"/>
                </a:lnTo>
                <a:lnTo>
                  <a:pt x="701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2646307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2653076" y="9458224"/>
            <a:ext cx="5473" cy="0"/>
          </a:xfrm>
          <a:custGeom>
            <a:avLst/>
            <a:gdLst/>
            <a:ahLst/>
            <a:cxnLst/>
            <a:rect l="l" t="t" r="r" b="b"/>
            <a:pathLst>
              <a:path w="5473">
                <a:moveTo>
                  <a:pt x="5473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2651065" y="9458224"/>
            <a:ext cx="4864" cy="0"/>
          </a:xfrm>
          <a:custGeom>
            <a:avLst/>
            <a:gdLst/>
            <a:ahLst/>
            <a:cxnLst/>
            <a:rect l="l" t="t" r="r" b="b"/>
            <a:pathLst>
              <a:path w="4864">
                <a:moveTo>
                  <a:pt x="0" y="0"/>
                </a:moveTo>
                <a:lnTo>
                  <a:pt x="4864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2646550" y="9458224"/>
            <a:ext cx="9740" cy="0"/>
          </a:xfrm>
          <a:custGeom>
            <a:avLst/>
            <a:gdLst/>
            <a:ahLst/>
            <a:cxnLst/>
            <a:rect l="l" t="t" r="r" b="b"/>
            <a:pathLst>
              <a:path w="9740">
                <a:moveTo>
                  <a:pt x="9740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2634197" y="9458224"/>
            <a:ext cx="12115" cy="0"/>
          </a:xfrm>
          <a:custGeom>
            <a:avLst/>
            <a:gdLst/>
            <a:ahLst/>
            <a:cxnLst/>
            <a:rect l="l" t="t" r="r" b="b"/>
            <a:pathLst>
              <a:path w="12115">
                <a:moveTo>
                  <a:pt x="12115" y="0"/>
                </a:moveTo>
                <a:lnTo>
                  <a:pt x="0" y="0"/>
                </a:lnTo>
                <a:lnTo>
                  <a:pt x="1211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2655342" y="9458224"/>
            <a:ext cx="825" cy="0"/>
          </a:xfrm>
          <a:custGeom>
            <a:avLst/>
            <a:gdLst/>
            <a:ahLst/>
            <a:cxnLst/>
            <a:rect l="l" t="t" r="r" b="b"/>
            <a:pathLst>
              <a:path w="825">
                <a:moveTo>
                  <a:pt x="0" y="0"/>
                </a:moveTo>
                <a:lnTo>
                  <a:pt x="82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2649641" y="9458224"/>
            <a:ext cx="2730" cy="0"/>
          </a:xfrm>
          <a:custGeom>
            <a:avLst/>
            <a:gdLst/>
            <a:ahLst/>
            <a:cxnLst/>
            <a:rect l="l" t="t" r="r" b="b"/>
            <a:pathLst>
              <a:path w="2730">
                <a:moveTo>
                  <a:pt x="355" y="0"/>
                </a:moveTo>
                <a:lnTo>
                  <a:pt x="2730" y="0"/>
                </a:ln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2646314" y="9458224"/>
            <a:ext cx="4038" cy="0"/>
          </a:xfrm>
          <a:custGeom>
            <a:avLst/>
            <a:gdLst/>
            <a:ahLst/>
            <a:cxnLst/>
            <a:rect l="l" t="t" r="r" b="b"/>
            <a:pathLst>
              <a:path w="4038">
                <a:moveTo>
                  <a:pt x="4038" y="0"/>
                </a:moveTo>
                <a:lnTo>
                  <a:pt x="0" y="0"/>
                </a:lnTo>
                <a:lnTo>
                  <a:pt x="189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2634430" y="9458224"/>
            <a:ext cx="11887" cy="0"/>
          </a:xfrm>
          <a:custGeom>
            <a:avLst/>
            <a:gdLst/>
            <a:ahLst/>
            <a:cxnLst/>
            <a:rect l="l" t="t" r="r" b="b"/>
            <a:pathLst>
              <a:path w="11887">
                <a:moveTo>
                  <a:pt x="5702" y="0"/>
                </a:moveTo>
                <a:lnTo>
                  <a:pt x="11887" y="0"/>
                </a:lnTo>
                <a:lnTo>
                  <a:pt x="0" y="0"/>
                </a:lnTo>
                <a:lnTo>
                  <a:pt x="11404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2634070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35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2621956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9385" y="0"/>
                </a:moveTo>
                <a:lnTo>
                  <a:pt x="12242" y="0"/>
                </a:lnTo>
                <a:lnTo>
                  <a:pt x="0" y="0"/>
                </a:lnTo>
                <a:lnTo>
                  <a:pt x="9867" y="0"/>
                </a:lnTo>
                <a:lnTo>
                  <a:pt x="8674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2622792" y="9458224"/>
            <a:ext cx="11404" cy="0"/>
          </a:xfrm>
          <a:custGeom>
            <a:avLst/>
            <a:gdLst/>
            <a:ahLst/>
            <a:cxnLst/>
            <a:rect l="l" t="t" r="r" b="b"/>
            <a:pathLst>
              <a:path w="11404">
                <a:moveTo>
                  <a:pt x="0" y="0"/>
                </a:moveTo>
                <a:lnTo>
                  <a:pt x="11404" y="0"/>
                </a:lnTo>
                <a:lnTo>
                  <a:pt x="308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2629330" y="9458224"/>
            <a:ext cx="4864" cy="0"/>
          </a:xfrm>
          <a:custGeom>
            <a:avLst/>
            <a:gdLst/>
            <a:ahLst/>
            <a:cxnLst/>
            <a:rect l="l" t="t" r="r" b="b"/>
            <a:pathLst>
              <a:path w="4864">
                <a:moveTo>
                  <a:pt x="4864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2634077" y="9458224"/>
            <a:ext cx="7124" cy="0"/>
          </a:xfrm>
          <a:custGeom>
            <a:avLst/>
            <a:gdLst/>
            <a:ahLst/>
            <a:cxnLst/>
            <a:rect l="l" t="t" r="r" b="b"/>
            <a:pathLst>
              <a:path w="7124">
                <a:moveTo>
                  <a:pt x="4394" y="0"/>
                </a:moveTo>
                <a:lnTo>
                  <a:pt x="0" y="0"/>
                </a:lnTo>
                <a:lnTo>
                  <a:pt x="7124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2634081" y="9458224"/>
            <a:ext cx="9258" cy="0"/>
          </a:xfrm>
          <a:custGeom>
            <a:avLst/>
            <a:gdLst/>
            <a:ahLst/>
            <a:cxnLst/>
            <a:rect l="l" t="t" r="r" b="b"/>
            <a:pathLst>
              <a:path w="9258">
                <a:moveTo>
                  <a:pt x="4864" y="0"/>
                </a:moveTo>
                <a:lnTo>
                  <a:pt x="0" y="0"/>
                </a:lnTo>
                <a:lnTo>
                  <a:pt x="925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2609717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5587" y="0"/>
                </a:moveTo>
                <a:lnTo>
                  <a:pt x="12242" y="0"/>
                </a:lnTo>
                <a:lnTo>
                  <a:pt x="0" y="0"/>
                </a:lnTo>
                <a:lnTo>
                  <a:pt x="12242" y="0"/>
                </a:lnTo>
                <a:lnTo>
                  <a:pt x="143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2618870" y="9458224"/>
            <a:ext cx="3086" cy="0"/>
          </a:xfrm>
          <a:custGeom>
            <a:avLst/>
            <a:gdLst/>
            <a:ahLst/>
            <a:cxnLst/>
            <a:rect l="l" t="t" r="r" b="b"/>
            <a:pathLst>
              <a:path w="3086">
                <a:moveTo>
                  <a:pt x="3086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2631823" y="9458224"/>
            <a:ext cx="1778" cy="0"/>
          </a:xfrm>
          <a:custGeom>
            <a:avLst/>
            <a:gdLst/>
            <a:ahLst/>
            <a:cxnLst/>
            <a:rect l="l" t="t" r="r" b="b"/>
            <a:pathLst>
              <a:path w="1777">
                <a:moveTo>
                  <a:pt x="1777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2621953" y="9458224"/>
            <a:ext cx="12128" cy="0"/>
          </a:xfrm>
          <a:custGeom>
            <a:avLst/>
            <a:gdLst/>
            <a:ahLst/>
            <a:cxnLst/>
            <a:rect l="l" t="t" r="r" b="b"/>
            <a:pathLst>
              <a:path w="12128">
                <a:moveTo>
                  <a:pt x="6540" y="0"/>
                </a:moveTo>
                <a:lnTo>
                  <a:pt x="1435" y="0"/>
                </a:lnTo>
                <a:lnTo>
                  <a:pt x="12128" y="0"/>
                </a:lnTo>
                <a:lnTo>
                  <a:pt x="0" y="0"/>
                </a:lnTo>
                <a:lnTo>
                  <a:pt x="1212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2621950" y="9458224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1435" y="0"/>
                </a:moveTo>
                <a:lnTo>
                  <a:pt x="0" y="0"/>
                </a:lnTo>
                <a:lnTo>
                  <a:pt x="476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2621960" y="9458224"/>
            <a:ext cx="9740" cy="0"/>
          </a:xfrm>
          <a:custGeom>
            <a:avLst/>
            <a:gdLst/>
            <a:ahLst/>
            <a:cxnLst/>
            <a:rect l="l" t="t" r="r" b="b"/>
            <a:pathLst>
              <a:path w="9740">
                <a:moveTo>
                  <a:pt x="9740" y="0"/>
                </a:moveTo>
                <a:lnTo>
                  <a:pt x="0" y="0"/>
                </a:lnTo>
                <a:lnTo>
                  <a:pt x="830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2598553" y="9458224"/>
            <a:ext cx="34455" cy="0"/>
          </a:xfrm>
          <a:custGeom>
            <a:avLst/>
            <a:gdLst/>
            <a:ahLst/>
            <a:cxnLst/>
            <a:rect l="l" t="t" r="r" b="b"/>
            <a:pathLst>
              <a:path w="34455">
                <a:moveTo>
                  <a:pt x="34455" y="0"/>
                </a:moveTo>
                <a:lnTo>
                  <a:pt x="0" y="0"/>
                </a:lnTo>
                <a:lnTo>
                  <a:pt x="11175" y="0"/>
                </a:lnTo>
                <a:lnTo>
                  <a:pt x="838" y="0"/>
                </a:lnTo>
                <a:lnTo>
                  <a:pt x="878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2597481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904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2597481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  <a:lnTo>
                  <a:pt x="998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2585245" y="9458224"/>
            <a:ext cx="13309" cy="0"/>
          </a:xfrm>
          <a:custGeom>
            <a:avLst/>
            <a:gdLst/>
            <a:ahLst/>
            <a:cxnLst/>
            <a:rect l="l" t="t" r="r" b="b"/>
            <a:pathLst>
              <a:path w="13309">
                <a:moveTo>
                  <a:pt x="13309" y="0"/>
                </a:moveTo>
                <a:lnTo>
                  <a:pt x="0" y="0"/>
                </a:lnTo>
                <a:lnTo>
                  <a:pt x="71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2586436" y="9458224"/>
            <a:ext cx="11049" cy="0"/>
          </a:xfrm>
          <a:custGeom>
            <a:avLst/>
            <a:gdLst/>
            <a:ahLst/>
            <a:cxnLst/>
            <a:rect l="l" t="t" r="r" b="b"/>
            <a:pathLst>
              <a:path w="11049">
                <a:moveTo>
                  <a:pt x="0" y="0"/>
                </a:moveTo>
                <a:lnTo>
                  <a:pt x="11049" y="0"/>
                </a:lnTo>
                <a:lnTo>
                  <a:pt x="450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2585243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2590946" y="9458224"/>
            <a:ext cx="6540" cy="0"/>
          </a:xfrm>
          <a:custGeom>
            <a:avLst/>
            <a:gdLst/>
            <a:ahLst/>
            <a:cxnLst/>
            <a:rect l="l" t="t" r="r" b="b"/>
            <a:pathLst>
              <a:path w="6540">
                <a:moveTo>
                  <a:pt x="6540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2573006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2573006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  <a:lnTo>
                  <a:pt x="891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2560892" y="9458224"/>
            <a:ext cx="19367" cy="0"/>
          </a:xfrm>
          <a:custGeom>
            <a:avLst/>
            <a:gdLst/>
            <a:ahLst/>
            <a:cxnLst/>
            <a:rect l="l" t="t" r="r" b="b"/>
            <a:pathLst>
              <a:path w="19367">
                <a:moveTo>
                  <a:pt x="19367" y="0"/>
                </a:moveTo>
                <a:lnTo>
                  <a:pt x="0" y="0"/>
                </a:lnTo>
                <a:lnTo>
                  <a:pt x="1211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2560899" y="9458224"/>
            <a:ext cx="8191" cy="0"/>
          </a:xfrm>
          <a:custGeom>
            <a:avLst/>
            <a:gdLst/>
            <a:ahLst/>
            <a:cxnLst/>
            <a:rect l="l" t="t" r="r" b="b"/>
            <a:pathLst>
              <a:path w="8191">
                <a:moveTo>
                  <a:pt x="8191" y="0"/>
                </a:moveTo>
                <a:lnTo>
                  <a:pt x="0" y="0"/>
                </a:lnTo>
                <a:lnTo>
                  <a:pt x="27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2560899" y="9458224"/>
            <a:ext cx="12115" cy="0"/>
          </a:xfrm>
          <a:custGeom>
            <a:avLst/>
            <a:gdLst/>
            <a:ahLst/>
            <a:cxnLst/>
            <a:rect l="l" t="t" r="r" b="b"/>
            <a:pathLst>
              <a:path w="12115">
                <a:moveTo>
                  <a:pt x="8191" y="0"/>
                </a:moveTo>
                <a:lnTo>
                  <a:pt x="12115" y="0"/>
                </a:lnTo>
                <a:lnTo>
                  <a:pt x="0" y="0"/>
                </a:lnTo>
                <a:lnTo>
                  <a:pt x="819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2548665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4508" y="0"/>
                </a:moveTo>
                <a:lnTo>
                  <a:pt x="12230" y="0"/>
                </a:lnTo>
                <a:lnTo>
                  <a:pt x="0" y="0"/>
                </a:lnTo>
                <a:lnTo>
                  <a:pt x="450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2548663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2844" y="0"/>
                </a:moveTo>
                <a:lnTo>
                  <a:pt x="12230" y="0"/>
                </a:lnTo>
                <a:lnTo>
                  <a:pt x="0" y="0"/>
                </a:lnTo>
                <a:lnTo>
                  <a:pt x="12230" y="0"/>
                </a:lnTo>
                <a:lnTo>
                  <a:pt x="118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2552819" y="9458224"/>
            <a:ext cx="8077" cy="0"/>
          </a:xfrm>
          <a:custGeom>
            <a:avLst/>
            <a:gdLst/>
            <a:ahLst/>
            <a:cxnLst/>
            <a:rect l="l" t="t" r="r" b="b"/>
            <a:pathLst>
              <a:path w="8077">
                <a:moveTo>
                  <a:pt x="8077" y="0"/>
                </a:moveTo>
                <a:lnTo>
                  <a:pt x="0" y="0"/>
                </a:lnTo>
                <a:lnTo>
                  <a:pt x="557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2536417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2538803" y="9458224"/>
            <a:ext cx="13182" cy="0"/>
          </a:xfrm>
          <a:custGeom>
            <a:avLst/>
            <a:gdLst/>
            <a:ahLst/>
            <a:cxnLst/>
            <a:rect l="l" t="t" r="r" b="b"/>
            <a:pathLst>
              <a:path w="13182">
                <a:moveTo>
                  <a:pt x="13182" y="0"/>
                </a:moveTo>
                <a:lnTo>
                  <a:pt x="0" y="0"/>
                </a:lnTo>
                <a:lnTo>
                  <a:pt x="925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2536544" y="9458224"/>
            <a:ext cx="12115" cy="0"/>
          </a:xfrm>
          <a:custGeom>
            <a:avLst/>
            <a:gdLst/>
            <a:ahLst/>
            <a:cxnLst/>
            <a:rect l="l" t="t" r="r" b="b"/>
            <a:pathLst>
              <a:path w="12115">
                <a:moveTo>
                  <a:pt x="12115" y="0"/>
                </a:moveTo>
                <a:lnTo>
                  <a:pt x="0" y="0"/>
                </a:lnTo>
                <a:lnTo>
                  <a:pt x="2260" y="0"/>
                </a:lnTo>
                <a:lnTo>
                  <a:pt x="71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2539751" y="9458224"/>
            <a:ext cx="4749" cy="0"/>
          </a:xfrm>
          <a:custGeom>
            <a:avLst/>
            <a:gdLst/>
            <a:ahLst/>
            <a:cxnLst/>
            <a:rect l="l" t="t" r="r" b="b"/>
            <a:pathLst>
              <a:path w="4749">
                <a:moveTo>
                  <a:pt x="4749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2524773" y="9458224"/>
            <a:ext cx="12598" cy="0"/>
          </a:xfrm>
          <a:custGeom>
            <a:avLst/>
            <a:gdLst/>
            <a:ahLst/>
            <a:cxnLst/>
            <a:rect l="l" t="t" r="r" b="b"/>
            <a:pathLst>
              <a:path w="12598">
                <a:moveTo>
                  <a:pt x="9867" y="0"/>
                </a:moveTo>
                <a:lnTo>
                  <a:pt x="0" y="0"/>
                </a:lnTo>
                <a:lnTo>
                  <a:pt x="1259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2524179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59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2538681" y="9458224"/>
            <a:ext cx="9499" cy="0"/>
          </a:xfrm>
          <a:custGeom>
            <a:avLst/>
            <a:gdLst/>
            <a:ahLst/>
            <a:cxnLst/>
            <a:rect l="l" t="t" r="r" b="b"/>
            <a:pathLst>
              <a:path w="9499">
                <a:moveTo>
                  <a:pt x="0" y="0"/>
                </a:moveTo>
                <a:lnTo>
                  <a:pt x="949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2538803" y="9458224"/>
            <a:ext cx="5816" cy="0"/>
          </a:xfrm>
          <a:custGeom>
            <a:avLst/>
            <a:gdLst/>
            <a:ahLst/>
            <a:cxnLst/>
            <a:rect l="l" t="t" r="r" b="b"/>
            <a:pathLst>
              <a:path w="5816">
                <a:moveTo>
                  <a:pt x="5816" y="0"/>
                </a:moveTo>
                <a:lnTo>
                  <a:pt x="0" y="0"/>
                </a:lnTo>
                <a:lnTo>
                  <a:pt x="201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2524302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2260" y="0"/>
                </a:moveTo>
                <a:lnTo>
                  <a:pt x="12242" y="0"/>
                </a:lnTo>
                <a:lnTo>
                  <a:pt x="0" y="0"/>
                </a:lnTo>
                <a:lnTo>
                  <a:pt x="12242" y="0"/>
                </a:lnTo>
                <a:lnTo>
                  <a:pt x="27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2524187" y="9458224"/>
            <a:ext cx="1663" cy="0"/>
          </a:xfrm>
          <a:custGeom>
            <a:avLst/>
            <a:gdLst/>
            <a:ahLst/>
            <a:cxnLst/>
            <a:rect l="l" t="t" r="r" b="b"/>
            <a:pathLst>
              <a:path w="1663">
                <a:moveTo>
                  <a:pt x="1663" y="0"/>
                </a:moveTo>
                <a:lnTo>
                  <a:pt x="0" y="0"/>
                </a:lnTo>
                <a:lnTo>
                  <a:pt x="95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2524185" y="9458224"/>
            <a:ext cx="11874" cy="0"/>
          </a:xfrm>
          <a:custGeom>
            <a:avLst/>
            <a:gdLst/>
            <a:ahLst/>
            <a:cxnLst/>
            <a:rect l="l" t="t" r="r" b="b"/>
            <a:pathLst>
              <a:path w="11874">
                <a:moveTo>
                  <a:pt x="7721" y="0"/>
                </a:moveTo>
                <a:lnTo>
                  <a:pt x="0" y="0"/>
                </a:lnTo>
                <a:lnTo>
                  <a:pt x="11874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2524179" y="9458224"/>
            <a:ext cx="8915" cy="0"/>
          </a:xfrm>
          <a:custGeom>
            <a:avLst/>
            <a:gdLst/>
            <a:ahLst/>
            <a:cxnLst/>
            <a:rect l="l" t="t" r="r" b="b"/>
            <a:pathLst>
              <a:path w="8915">
                <a:moveTo>
                  <a:pt x="8915" y="0"/>
                </a:moveTo>
                <a:lnTo>
                  <a:pt x="0" y="0"/>
                </a:lnTo>
                <a:lnTo>
                  <a:pt x="607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2512067" y="9458224"/>
            <a:ext cx="14731" cy="0"/>
          </a:xfrm>
          <a:custGeom>
            <a:avLst/>
            <a:gdLst/>
            <a:ahLst/>
            <a:cxnLst/>
            <a:rect l="l" t="t" r="r" b="b"/>
            <a:pathLst>
              <a:path w="14731">
                <a:moveTo>
                  <a:pt x="14731" y="0"/>
                </a:moveTo>
                <a:lnTo>
                  <a:pt x="0" y="0"/>
                </a:lnTo>
                <a:lnTo>
                  <a:pt x="1663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2512072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1777" y="0"/>
                </a:moveTo>
                <a:lnTo>
                  <a:pt x="12230" y="0"/>
                </a:lnTo>
                <a:lnTo>
                  <a:pt x="0" y="0"/>
                </a:lnTo>
                <a:lnTo>
                  <a:pt x="12230" y="0"/>
                </a:lnTo>
                <a:lnTo>
                  <a:pt x="4864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2519551" y="9458224"/>
            <a:ext cx="4749" cy="0"/>
          </a:xfrm>
          <a:custGeom>
            <a:avLst/>
            <a:gdLst/>
            <a:ahLst/>
            <a:cxnLst/>
            <a:rect l="l" t="t" r="r" b="b"/>
            <a:pathLst>
              <a:path w="4749">
                <a:moveTo>
                  <a:pt x="2971" y="0"/>
                </a:moveTo>
                <a:lnTo>
                  <a:pt x="4749" y="0"/>
                </a:ln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2499831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7962" y="0"/>
                </a:moveTo>
                <a:lnTo>
                  <a:pt x="12242" y="0"/>
                </a:lnTo>
                <a:lnTo>
                  <a:pt x="0" y="0"/>
                </a:lnTo>
                <a:lnTo>
                  <a:pt x="12242" y="0"/>
                </a:lnTo>
                <a:lnTo>
                  <a:pt x="523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2510876" y="9458224"/>
            <a:ext cx="1193" cy="0"/>
          </a:xfrm>
          <a:custGeom>
            <a:avLst/>
            <a:gdLst/>
            <a:ahLst/>
            <a:cxnLst/>
            <a:rect l="l" t="t" r="r" b="b"/>
            <a:pathLst>
              <a:path w="1193">
                <a:moveTo>
                  <a:pt x="1193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2512068" y="9458224"/>
            <a:ext cx="11760" cy="0"/>
          </a:xfrm>
          <a:custGeom>
            <a:avLst/>
            <a:gdLst/>
            <a:ahLst/>
            <a:cxnLst/>
            <a:rect l="l" t="t" r="r" b="b"/>
            <a:pathLst>
              <a:path w="11760">
                <a:moveTo>
                  <a:pt x="11760" y="0"/>
                </a:moveTo>
                <a:lnTo>
                  <a:pt x="0" y="0"/>
                </a:lnTo>
                <a:lnTo>
                  <a:pt x="1057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2507082" y="9458224"/>
            <a:ext cx="4991" cy="0"/>
          </a:xfrm>
          <a:custGeom>
            <a:avLst/>
            <a:gdLst/>
            <a:ahLst/>
            <a:cxnLst/>
            <a:rect l="l" t="t" r="r" b="b"/>
            <a:pathLst>
              <a:path w="4991">
                <a:moveTo>
                  <a:pt x="1066" y="0"/>
                </a:moveTo>
                <a:lnTo>
                  <a:pt x="4991" y="0"/>
                </a:lnTo>
                <a:lnTo>
                  <a:pt x="0" y="0"/>
                </a:lnTo>
                <a:lnTo>
                  <a:pt x="106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2497341" y="9458224"/>
            <a:ext cx="14731" cy="0"/>
          </a:xfrm>
          <a:custGeom>
            <a:avLst/>
            <a:gdLst/>
            <a:ahLst/>
            <a:cxnLst/>
            <a:rect l="l" t="t" r="r" b="b"/>
            <a:pathLst>
              <a:path w="14731">
                <a:moveTo>
                  <a:pt x="825" y="0"/>
                </a:moveTo>
                <a:lnTo>
                  <a:pt x="0" y="0"/>
                </a:lnTo>
                <a:lnTo>
                  <a:pt x="1473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2487597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1422" y="0"/>
                </a:moveTo>
                <a:lnTo>
                  <a:pt x="12230" y="0"/>
                </a:lnTo>
                <a:lnTo>
                  <a:pt x="0" y="0"/>
                </a:lnTo>
                <a:lnTo>
                  <a:pt x="12230" y="0"/>
                </a:lnTo>
                <a:lnTo>
                  <a:pt x="474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2475353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2487602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4864" y="0"/>
                </a:moveTo>
                <a:lnTo>
                  <a:pt x="12230" y="0"/>
                </a:lnTo>
                <a:lnTo>
                  <a:pt x="0" y="0"/>
                </a:lnTo>
                <a:lnTo>
                  <a:pt x="12230" y="0"/>
                </a:lnTo>
                <a:lnTo>
                  <a:pt x="93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2475353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405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2463248" y="9458224"/>
            <a:ext cx="12103" cy="0"/>
          </a:xfrm>
          <a:custGeom>
            <a:avLst/>
            <a:gdLst/>
            <a:ahLst/>
            <a:cxnLst/>
            <a:rect l="l" t="t" r="r" b="b"/>
            <a:pathLst>
              <a:path w="12103">
                <a:moveTo>
                  <a:pt x="1181" y="0"/>
                </a:moveTo>
                <a:lnTo>
                  <a:pt x="12103" y="0"/>
                </a:lnTo>
                <a:lnTo>
                  <a:pt x="0" y="0"/>
                </a:lnTo>
                <a:lnTo>
                  <a:pt x="1777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2451000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2451000" y="9458224"/>
            <a:ext cx="24358" cy="0"/>
          </a:xfrm>
          <a:custGeom>
            <a:avLst/>
            <a:gdLst/>
            <a:ahLst/>
            <a:cxnLst/>
            <a:rect l="l" t="t" r="r" b="b"/>
            <a:pathLst>
              <a:path w="24358">
                <a:moveTo>
                  <a:pt x="12242" y="0"/>
                </a:moveTo>
                <a:lnTo>
                  <a:pt x="0" y="0"/>
                </a:lnTo>
                <a:lnTo>
                  <a:pt x="24358" y="0"/>
                </a:lnTo>
                <a:lnTo>
                  <a:pt x="12242" y="0"/>
                </a:lnTo>
                <a:lnTo>
                  <a:pt x="23164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2451009" y="9458224"/>
            <a:ext cx="11163" cy="0"/>
          </a:xfrm>
          <a:custGeom>
            <a:avLst/>
            <a:gdLst/>
            <a:ahLst/>
            <a:cxnLst/>
            <a:rect l="l" t="t" r="r" b="b"/>
            <a:pathLst>
              <a:path w="11163">
                <a:moveTo>
                  <a:pt x="6172" y="0"/>
                </a:moveTo>
                <a:lnTo>
                  <a:pt x="0" y="0"/>
                </a:lnTo>
                <a:lnTo>
                  <a:pt x="11163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2438763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2427958" y="9458224"/>
            <a:ext cx="23050" cy="0"/>
          </a:xfrm>
          <a:custGeom>
            <a:avLst/>
            <a:gdLst/>
            <a:ahLst/>
            <a:cxnLst/>
            <a:rect l="l" t="t" r="r" b="b"/>
            <a:pathLst>
              <a:path w="23050">
                <a:moveTo>
                  <a:pt x="18770" y="0"/>
                </a:moveTo>
                <a:lnTo>
                  <a:pt x="13550" y="0"/>
                </a:lnTo>
                <a:lnTo>
                  <a:pt x="23050" y="0"/>
                </a:ln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2426525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2426525" y="9458224"/>
            <a:ext cx="8089" cy="0"/>
          </a:xfrm>
          <a:custGeom>
            <a:avLst/>
            <a:gdLst/>
            <a:ahLst/>
            <a:cxnLst/>
            <a:rect l="l" t="t" r="r" b="b"/>
            <a:pathLst>
              <a:path w="8089">
                <a:moveTo>
                  <a:pt x="5473" y="0"/>
                </a:moveTo>
                <a:lnTo>
                  <a:pt x="0" y="0"/>
                </a:lnTo>
                <a:lnTo>
                  <a:pt x="808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2426525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927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2218989" y="9458224"/>
            <a:ext cx="212648" cy="0"/>
          </a:xfrm>
          <a:custGeom>
            <a:avLst/>
            <a:gdLst/>
            <a:ahLst/>
            <a:cxnLst/>
            <a:rect l="l" t="t" r="r" b="b"/>
            <a:pathLst>
              <a:path w="212648">
                <a:moveTo>
                  <a:pt x="212648" y="0"/>
                </a:moveTo>
                <a:lnTo>
                  <a:pt x="0" y="0"/>
                </a:lnTo>
                <a:lnTo>
                  <a:pt x="142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2414412" y="9458224"/>
            <a:ext cx="12115" cy="0"/>
          </a:xfrm>
          <a:custGeom>
            <a:avLst/>
            <a:gdLst/>
            <a:ahLst/>
            <a:cxnLst/>
            <a:rect l="l" t="t" r="r" b="b"/>
            <a:pathLst>
              <a:path w="12115">
                <a:moveTo>
                  <a:pt x="9270" y="0"/>
                </a:moveTo>
                <a:lnTo>
                  <a:pt x="0" y="0"/>
                </a:lnTo>
                <a:lnTo>
                  <a:pt x="12115" y="0"/>
                </a:lnTo>
                <a:lnTo>
                  <a:pt x="3568" y="0"/>
                </a:lnTo>
                <a:lnTo>
                  <a:pt x="6413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2403129" y="9458224"/>
            <a:ext cx="13068" cy="0"/>
          </a:xfrm>
          <a:custGeom>
            <a:avLst/>
            <a:gdLst/>
            <a:ahLst/>
            <a:cxnLst/>
            <a:rect l="l" t="t" r="r" b="b"/>
            <a:pathLst>
              <a:path w="13068">
                <a:moveTo>
                  <a:pt x="13068" y="0"/>
                </a:moveTo>
                <a:lnTo>
                  <a:pt x="0" y="0"/>
                </a:lnTo>
                <a:lnTo>
                  <a:pt x="415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2419282" y="9458224"/>
            <a:ext cx="7251" cy="0"/>
          </a:xfrm>
          <a:custGeom>
            <a:avLst/>
            <a:gdLst/>
            <a:ahLst/>
            <a:cxnLst/>
            <a:rect l="l" t="t" r="r" b="b"/>
            <a:pathLst>
              <a:path w="7251">
                <a:moveTo>
                  <a:pt x="3327" y="0"/>
                </a:moveTo>
                <a:lnTo>
                  <a:pt x="7251" y="0"/>
                </a:ln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2418811" y="9458224"/>
            <a:ext cx="7721" cy="0"/>
          </a:xfrm>
          <a:custGeom>
            <a:avLst/>
            <a:gdLst/>
            <a:ahLst/>
            <a:cxnLst/>
            <a:rect l="l" t="t" r="r" b="b"/>
            <a:pathLst>
              <a:path w="7721">
                <a:moveTo>
                  <a:pt x="5346" y="0"/>
                </a:moveTo>
                <a:lnTo>
                  <a:pt x="7721" y="0"/>
                </a:ln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2423445" y="9458224"/>
            <a:ext cx="3086" cy="0"/>
          </a:xfrm>
          <a:custGeom>
            <a:avLst/>
            <a:gdLst/>
            <a:ahLst/>
            <a:cxnLst/>
            <a:rect l="l" t="t" r="r" b="b"/>
            <a:pathLst>
              <a:path w="3086">
                <a:moveTo>
                  <a:pt x="3086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2402174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5943" y="0"/>
                </a:moveTo>
                <a:lnTo>
                  <a:pt x="12242" y="0"/>
                </a:lnTo>
                <a:lnTo>
                  <a:pt x="0" y="0"/>
                </a:lnTo>
                <a:lnTo>
                  <a:pt x="95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2389941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9385" y="0"/>
                </a:moveTo>
                <a:lnTo>
                  <a:pt x="12242" y="0"/>
                </a:lnTo>
                <a:lnTo>
                  <a:pt x="0" y="0"/>
                </a:lnTo>
                <a:lnTo>
                  <a:pt x="938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2377699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  <a:lnTo>
                  <a:pt x="463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2393619" y="9458224"/>
            <a:ext cx="8559" cy="0"/>
          </a:xfrm>
          <a:custGeom>
            <a:avLst/>
            <a:gdLst/>
            <a:ahLst/>
            <a:cxnLst/>
            <a:rect l="l" t="t" r="r" b="b"/>
            <a:pathLst>
              <a:path w="8559">
                <a:moveTo>
                  <a:pt x="8559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2378777" y="9458224"/>
            <a:ext cx="10452" cy="0"/>
          </a:xfrm>
          <a:custGeom>
            <a:avLst/>
            <a:gdLst/>
            <a:ahLst/>
            <a:cxnLst/>
            <a:rect l="l" t="t" r="r" b="b"/>
            <a:pathLst>
              <a:path w="10452">
                <a:moveTo>
                  <a:pt x="10452" y="0"/>
                </a:moveTo>
                <a:lnTo>
                  <a:pt x="0" y="0"/>
                </a:lnTo>
                <a:lnTo>
                  <a:pt x="6172" y="0"/>
                </a:lnTo>
                <a:lnTo>
                  <a:pt x="546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2365476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469" y="0"/>
                </a:moveTo>
                <a:lnTo>
                  <a:pt x="12230" y="0"/>
                </a:lnTo>
                <a:lnTo>
                  <a:pt x="0" y="0"/>
                </a:lnTo>
                <a:lnTo>
                  <a:pt x="557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2353355" y="9458224"/>
            <a:ext cx="12115" cy="0"/>
          </a:xfrm>
          <a:custGeom>
            <a:avLst/>
            <a:gdLst/>
            <a:ahLst/>
            <a:cxnLst/>
            <a:rect l="l" t="t" r="r" b="b"/>
            <a:pathLst>
              <a:path w="12115">
                <a:moveTo>
                  <a:pt x="12115" y="0"/>
                </a:moveTo>
                <a:lnTo>
                  <a:pt x="0" y="0"/>
                </a:lnTo>
                <a:lnTo>
                  <a:pt x="12115" y="0"/>
                </a:lnTo>
                <a:lnTo>
                  <a:pt x="2374" y="0"/>
                </a:lnTo>
                <a:lnTo>
                  <a:pt x="308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2345151" y="9458224"/>
            <a:ext cx="8204" cy="0"/>
          </a:xfrm>
          <a:custGeom>
            <a:avLst/>
            <a:gdLst/>
            <a:ahLst/>
            <a:cxnLst/>
            <a:rect l="l" t="t" r="r" b="b"/>
            <a:pathLst>
              <a:path w="8204">
                <a:moveTo>
                  <a:pt x="4279" y="0"/>
                </a:moveTo>
                <a:lnTo>
                  <a:pt x="0" y="0"/>
                </a:lnTo>
                <a:lnTo>
                  <a:pt x="8204" y="0"/>
                </a:lnTo>
                <a:lnTo>
                  <a:pt x="4279" y="0"/>
                </a:lnTo>
                <a:lnTo>
                  <a:pt x="8204" y="0"/>
                </a:lnTo>
                <a:lnTo>
                  <a:pt x="510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2341109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405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2328872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  <a:lnTo>
                  <a:pt x="96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2316647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12230" y="0"/>
                </a:move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2304528" y="9458224"/>
            <a:ext cx="19367" cy="0"/>
          </a:xfrm>
          <a:custGeom>
            <a:avLst/>
            <a:gdLst/>
            <a:ahLst/>
            <a:cxnLst/>
            <a:rect l="l" t="t" r="r" b="b"/>
            <a:pathLst>
              <a:path w="19367">
                <a:moveTo>
                  <a:pt x="12115" y="0"/>
                </a:moveTo>
                <a:lnTo>
                  <a:pt x="0" y="0"/>
                </a:lnTo>
                <a:lnTo>
                  <a:pt x="19367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2294425" y="9458224"/>
            <a:ext cx="18300" cy="0"/>
          </a:xfrm>
          <a:custGeom>
            <a:avLst/>
            <a:gdLst/>
            <a:ahLst/>
            <a:cxnLst/>
            <a:rect l="l" t="t" r="r" b="b"/>
            <a:pathLst>
              <a:path w="18300">
                <a:moveTo>
                  <a:pt x="3327" y="0"/>
                </a:moveTo>
                <a:lnTo>
                  <a:pt x="4038" y="0"/>
                </a:lnTo>
                <a:lnTo>
                  <a:pt x="0" y="0"/>
                </a:lnTo>
                <a:lnTo>
                  <a:pt x="1830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2292291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6172" y="0"/>
                </a:moveTo>
                <a:lnTo>
                  <a:pt x="0" y="0"/>
                </a:lnTo>
                <a:lnTo>
                  <a:pt x="12230" y="0"/>
                </a:lnTo>
                <a:lnTo>
                  <a:pt x="0" y="0"/>
                </a:lnTo>
                <a:lnTo>
                  <a:pt x="2133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2280050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2260" y="0"/>
                </a:moveTo>
                <a:lnTo>
                  <a:pt x="0" y="0"/>
                </a:lnTo>
                <a:lnTo>
                  <a:pt x="12242" y="0"/>
                </a:lnTo>
                <a:lnTo>
                  <a:pt x="2260" y="0"/>
                </a:lnTo>
                <a:lnTo>
                  <a:pt x="12242" y="0"/>
                </a:lnTo>
                <a:lnTo>
                  <a:pt x="6413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2290979" y="9458224"/>
            <a:ext cx="1308" cy="0"/>
          </a:xfrm>
          <a:custGeom>
            <a:avLst/>
            <a:gdLst/>
            <a:ahLst/>
            <a:cxnLst/>
            <a:rect l="l" t="t" r="r" b="b"/>
            <a:pathLst>
              <a:path w="1308">
                <a:moveTo>
                  <a:pt x="1308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2267821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12230" y="0"/>
                </a:moveTo>
                <a:lnTo>
                  <a:pt x="0" y="0"/>
                </a:lnTo>
                <a:lnTo>
                  <a:pt x="295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2243456" y="9458224"/>
            <a:ext cx="24358" cy="0"/>
          </a:xfrm>
          <a:custGeom>
            <a:avLst/>
            <a:gdLst/>
            <a:ahLst/>
            <a:cxnLst/>
            <a:rect l="l" t="t" r="r" b="b"/>
            <a:pathLst>
              <a:path w="24358">
                <a:moveTo>
                  <a:pt x="12242" y="0"/>
                </a:moveTo>
                <a:lnTo>
                  <a:pt x="24358" y="0"/>
                </a:lnTo>
                <a:lnTo>
                  <a:pt x="0" y="0"/>
                </a:lnTo>
                <a:lnTo>
                  <a:pt x="12242" y="0"/>
                </a:lnTo>
                <a:lnTo>
                  <a:pt x="534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2259384" y="9458224"/>
            <a:ext cx="8432" cy="0"/>
          </a:xfrm>
          <a:custGeom>
            <a:avLst/>
            <a:gdLst/>
            <a:ahLst/>
            <a:cxnLst/>
            <a:rect l="l" t="t" r="r" b="b"/>
            <a:pathLst>
              <a:path w="8432">
                <a:moveTo>
                  <a:pt x="8432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2232060" y="9458224"/>
            <a:ext cx="11404" cy="0"/>
          </a:xfrm>
          <a:custGeom>
            <a:avLst/>
            <a:gdLst/>
            <a:ahLst/>
            <a:cxnLst/>
            <a:rect l="l" t="t" r="r" b="b"/>
            <a:pathLst>
              <a:path w="11404">
                <a:moveTo>
                  <a:pt x="3797" y="0"/>
                </a:moveTo>
                <a:lnTo>
                  <a:pt x="11404" y="0"/>
                </a:lnTo>
                <a:lnTo>
                  <a:pt x="0" y="0"/>
                </a:lnTo>
                <a:lnTo>
                  <a:pt x="11404" y="0"/>
                </a:lnTo>
                <a:lnTo>
                  <a:pt x="82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2231221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838" y="0"/>
                </a:moveTo>
                <a:lnTo>
                  <a:pt x="0" y="0"/>
                </a:lnTo>
                <a:lnTo>
                  <a:pt x="12242" y="0"/>
                </a:lnTo>
                <a:lnTo>
                  <a:pt x="8089" y="0"/>
                </a:lnTo>
                <a:lnTo>
                  <a:pt x="878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2218992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4152" y="0"/>
                </a:moveTo>
                <a:lnTo>
                  <a:pt x="12230" y="0"/>
                </a:ln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2206748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  <a:lnTo>
                  <a:pt x="0" y="0"/>
                </a:lnTo>
                <a:lnTo>
                  <a:pt x="784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2206748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  <a:lnTo>
                  <a:pt x="476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2194637" y="9458224"/>
            <a:ext cx="12115" cy="0"/>
          </a:xfrm>
          <a:custGeom>
            <a:avLst/>
            <a:gdLst/>
            <a:ahLst/>
            <a:cxnLst/>
            <a:rect l="l" t="t" r="r" b="b"/>
            <a:pathLst>
              <a:path w="12115">
                <a:moveTo>
                  <a:pt x="12115" y="0"/>
                </a:moveTo>
                <a:lnTo>
                  <a:pt x="0" y="0"/>
                </a:lnTo>
                <a:lnTo>
                  <a:pt x="1211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2209606" y="9458224"/>
            <a:ext cx="825" cy="0"/>
          </a:xfrm>
          <a:custGeom>
            <a:avLst/>
            <a:gdLst/>
            <a:ahLst/>
            <a:cxnLst/>
            <a:rect l="l" t="t" r="r" b="b"/>
            <a:pathLst>
              <a:path w="825">
                <a:moveTo>
                  <a:pt x="355" y="0"/>
                </a:moveTo>
                <a:lnTo>
                  <a:pt x="825" y="0"/>
                </a:lnTo>
                <a:lnTo>
                  <a:pt x="0" y="0"/>
                </a:lnTo>
                <a:lnTo>
                  <a:pt x="35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2206755" y="9458224"/>
            <a:ext cx="11163" cy="0"/>
          </a:xfrm>
          <a:custGeom>
            <a:avLst/>
            <a:gdLst/>
            <a:ahLst/>
            <a:cxnLst/>
            <a:rect l="l" t="t" r="r" b="b"/>
            <a:pathLst>
              <a:path w="11163">
                <a:moveTo>
                  <a:pt x="11163" y="0"/>
                </a:moveTo>
                <a:lnTo>
                  <a:pt x="0" y="0"/>
                </a:lnTo>
                <a:lnTo>
                  <a:pt x="2844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2194637" y="9458224"/>
            <a:ext cx="12115" cy="0"/>
          </a:xfrm>
          <a:custGeom>
            <a:avLst/>
            <a:gdLst/>
            <a:ahLst/>
            <a:cxnLst/>
            <a:rect l="l" t="t" r="r" b="b"/>
            <a:pathLst>
              <a:path w="12115">
                <a:moveTo>
                  <a:pt x="12115" y="0"/>
                </a:moveTo>
                <a:lnTo>
                  <a:pt x="0" y="0"/>
                </a:lnTo>
                <a:lnTo>
                  <a:pt x="1211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2194632" y="9458224"/>
            <a:ext cx="7607" cy="0"/>
          </a:xfrm>
          <a:custGeom>
            <a:avLst/>
            <a:gdLst/>
            <a:ahLst/>
            <a:cxnLst/>
            <a:rect l="l" t="t" r="r" b="b"/>
            <a:pathLst>
              <a:path w="7607">
                <a:moveTo>
                  <a:pt x="7607" y="0"/>
                </a:moveTo>
                <a:lnTo>
                  <a:pt x="0" y="0"/>
                </a:lnTo>
                <a:lnTo>
                  <a:pt x="2857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2182392" y="9458224"/>
            <a:ext cx="23177" cy="0"/>
          </a:xfrm>
          <a:custGeom>
            <a:avLst/>
            <a:gdLst/>
            <a:ahLst/>
            <a:cxnLst/>
            <a:rect l="l" t="t" r="r" b="b"/>
            <a:pathLst>
              <a:path w="23177">
                <a:moveTo>
                  <a:pt x="12242" y="0"/>
                </a:moveTo>
                <a:lnTo>
                  <a:pt x="0" y="0"/>
                </a:lnTo>
                <a:lnTo>
                  <a:pt x="23177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2182392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2170163" y="9458224"/>
            <a:ext cx="22453" cy="0"/>
          </a:xfrm>
          <a:custGeom>
            <a:avLst/>
            <a:gdLst/>
            <a:ahLst/>
            <a:cxnLst/>
            <a:rect l="l" t="t" r="r" b="b"/>
            <a:pathLst>
              <a:path w="22453">
                <a:moveTo>
                  <a:pt x="22453" y="0"/>
                </a:move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2170167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12230" y="0"/>
                </a:move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2168145" y="9458224"/>
            <a:ext cx="13182" cy="0"/>
          </a:xfrm>
          <a:custGeom>
            <a:avLst/>
            <a:gdLst/>
            <a:ahLst/>
            <a:cxnLst/>
            <a:rect l="l" t="t" r="r" b="b"/>
            <a:pathLst>
              <a:path w="13182">
                <a:moveTo>
                  <a:pt x="2019" y="0"/>
                </a:moveTo>
                <a:lnTo>
                  <a:pt x="0" y="0"/>
                </a:lnTo>
                <a:lnTo>
                  <a:pt x="13182" y="0"/>
                </a:lnTo>
                <a:lnTo>
                  <a:pt x="1247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2167785" y="9458224"/>
            <a:ext cx="13423" cy="0"/>
          </a:xfrm>
          <a:custGeom>
            <a:avLst/>
            <a:gdLst/>
            <a:ahLst/>
            <a:cxnLst/>
            <a:rect l="l" t="t" r="r" b="b"/>
            <a:pathLst>
              <a:path w="13423">
                <a:moveTo>
                  <a:pt x="13423" y="0"/>
                </a:moveTo>
                <a:lnTo>
                  <a:pt x="0" y="0"/>
                </a:lnTo>
                <a:lnTo>
                  <a:pt x="2374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2157929" y="9458224"/>
            <a:ext cx="10680" cy="0"/>
          </a:xfrm>
          <a:custGeom>
            <a:avLst/>
            <a:gdLst/>
            <a:ahLst/>
            <a:cxnLst/>
            <a:rect l="l" t="t" r="r" b="b"/>
            <a:pathLst>
              <a:path w="10680">
                <a:moveTo>
                  <a:pt x="5816" y="0"/>
                </a:moveTo>
                <a:lnTo>
                  <a:pt x="0" y="0"/>
                </a:lnTo>
                <a:lnTo>
                  <a:pt x="10680" y="0"/>
                </a:lnTo>
                <a:lnTo>
                  <a:pt x="5816" y="0"/>
                </a:lnTo>
                <a:lnTo>
                  <a:pt x="1021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2157924" y="9458224"/>
            <a:ext cx="11290" cy="0"/>
          </a:xfrm>
          <a:custGeom>
            <a:avLst/>
            <a:gdLst/>
            <a:ahLst/>
            <a:cxnLst/>
            <a:rect l="l" t="t" r="r" b="b"/>
            <a:pathLst>
              <a:path w="11290">
                <a:moveTo>
                  <a:pt x="952" y="0"/>
                </a:moveTo>
                <a:lnTo>
                  <a:pt x="0" y="0"/>
                </a:lnTo>
                <a:lnTo>
                  <a:pt x="1129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2159707" y="9458224"/>
            <a:ext cx="4991" cy="0"/>
          </a:xfrm>
          <a:custGeom>
            <a:avLst/>
            <a:gdLst/>
            <a:ahLst/>
            <a:cxnLst/>
            <a:rect l="l" t="t" r="r" b="b"/>
            <a:pathLst>
              <a:path w="4991">
                <a:moveTo>
                  <a:pt x="0" y="0"/>
                </a:moveTo>
                <a:lnTo>
                  <a:pt x="499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2133573" y="9458224"/>
            <a:ext cx="24358" cy="0"/>
          </a:xfrm>
          <a:custGeom>
            <a:avLst/>
            <a:gdLst/>
            <a:ahLst/>
            <a:cxnLst/>
            <a:rect l="l" t="t" r="r" b="b"/>
            <a:pathLst>
              <a:path w="24358">
                <a:moveTo>
                  <a:pt x="12471" y="0"/>
                </a:moveTo>
                <a:lnTo>
                  <a:pt x="24358" y="0"/>
                </a:lnTo>
                <a:lnTo>
                  <a:pt x="0" y="0"/>
                </a:lnTo>
                <a:lnTo>
                  <a:pt x="1663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2151865" y="9458224"/>
            <a:ext cx="6057" cy="0"/>
          </a:xfrm>
          <a:custGeom>
            <a:avLst/>
            <a:gdLst/>
            <a:ahLst/>
            <a:cxnLst/>
            <a:rect l="l" t="t" r="r" b="b"/>
            <a:pathLst>
              <a:path w="6057">
                <a:moveTo>
                  <a:pt x="0" y="0"/>
                </a:moveTo>
                <a:lnTo>
                  <a:pt x="6057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2145808" y="9458224"/>
            <a:ext cx="12115" cy="0"/>
          </a:xfrm>
          <a:custGeom>
            <a:avLst/>
            <a:gdLst/>
            <a:ahLst/>
            <a:cxnLst/>
            <a:rect l="l" t="t" r="r" b="b"/>
            <a:pathLst>
              <a:path w="12115">
                <a:moveTo>
                  <a:pt x="9740" y="0"/>
                </a:moveTo>
                <a:lnTo>
                  <a:pt x="0" y="0"/>
                </a:lnTo>
                <a:lnTo>
                  <a:pt x="1211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2150802" y="9458224"/>
            <a:ext cx="825" cy="0"/>
          </a:xfrm>
          <a:custGeom>
            <a:avLst/>
            <a:gdLst/>
            <a:ahLst/>
            <a:cxnLst/>
            <a:rect l="l" t="t" r="r" b="b"/>
            <a:pathLst>
              <a:path w="825">
                <a:moveTo>
                  <a:pt x="825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2133565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2121574" y="9458224"/>
            <a:ext cx="16510" cy="0"/>
          </a:xfrm>
          <a:custGeom>
            <a:avLst/>
            <a:gdLst/>
            <a:ahLst/>
            <a:cxnLst/>
            <a:rect l="l" t="t" r="r" b="b"/>
            <a:pathLst>
              <a:path w="16510">
                <a:moveTo>
                  <a:pt x="16510" y="0"/>
                </a:moveTo>
                <a:lnTo>
                  <a:pt x="0" y="0"/>
                </a:lnTo>
                <a:lnTo>
                  <a:pt x="12001" y="0"/>
                </a:lnTo>
                <a:lnTo>
                  <a:pt x="581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2109102" y="9458224"/>
            <a:ext cx="24472" cy="0"/>
          </a:xfrm>
          <a:custGeom>
            <a:avLst/>
            <a:gdLst/>
            <a:ahLst/>
            <a:cxnLst/>
            <a:rect l="l" t="t" r="r" b="b"/>
            <a:pathLst>
              <a:path w="24472">
                <a:moveTo>
                  <a:pt x="5461" y="0"/>
                </a:moveTo>
                <a:lnTo>
                  <a:pt x="12230" y="0"/>
                </a:lnTo>
                <a:lnTo>
                  <a:pt x="0" y="0"/>
                </a:lnTo>
                <a:lnTo>
                  <a:pt x="24472" y="0"/>
                </a:lnTo>
                <a:lnTo>
                  <a:pt x="12230" y="0"/>
                </a:lnTo>
                <a:lnTo>
                  <a:pt x="21386" y="0"/>
                </a:lnTo>
                <a:lnTo>
                  <a:pt x="12712" y="0"/>
                </a:lnTo>
                <a:lnTo>
                  <a:pt x="13423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2109095" y="9458224"/>
            <a:ext cx="24472" cy="0"/>
          </a:xfrm>
          <a:custGeom>
            <a:avLst/>
            <a:gdLst/>
            <a:ahLst/>
            <a:cxnLst/>
            <a:rect l="l" t="t" r="r" b="b"/>
            <a:pathLst>
              <a:path w="24472">
                <a:moveTo>
                  <a:pt x="6654" y="0"/>
                </a:moveTo>
                <a:lnTo>
                  <a:pt x="0" y="0"/>
                </a:lnTo>
                <a:lnTo>
                  <a:pt x="2447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2096978" y="9458224"/>
            <a:ext cx="12115" cy="0"/>
          </a:xfrm>
          <a:custGeom>
            <a:avLst/>
            <a:gdLst/>
            <a:ahLst/>
            <a:cxnLst/>
            <a:rect l="l" t="t" r="r" b="b"/>
            <a:pathLst>
              <a:path w="12115">
                <a:moveTo>
                  <a:pt x="7251" y="0"/>
                </a:moveTo>
                <a:lnTo>
                  <a:pt x="12115" y="0"/>
                </a:lnTo>
                <a:lnTo>
                  <a:pt x="0" y="0"/>
                </a:lnTo>
                <a:lnTo>
                  <a:pt x="12115" y="0"/>
                </a:lnTo>
                <a:lnTo>
                  <a:pt x="106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2096984" y="9458224"/>
            <a:ext cx="12115" cy="0"/>
          </a:xfrm>
          <a:custGeom>
            <a:avLst/>
            <a:gdLst/>
            <a:ahLst/>
            <a:cxnLst/>
            <a:rect l="l" t="t" r="r" b="b"/>
            <a:pathLst>
              <a:path w="12115">
                <a:moveTo>
                  <a:pt x="12115" y="0"/>
                </a:moveTo>
                <a:lnTo>
                  <a:pt x="0" y="0"/>
                </a:lnTo>
                <a:lnTo>
                  <a:pt x="1211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2113733" y="9458224"/>
            <a:ext cx="7607" cy="0"/>
          </a:xfrm>
          <a:custGeom>
            <a:avLst/>
            <a:gdLst/>
            <a:ahLst/>
            <a:cxnLst/>
            <a:rect l="l" t="t" r="r" b="b"/>
            <a:pathLst>
              <a:path w="7607">
                <a:moveTo>
                  <a:pt x="0" y="0"/>
                </a:moveTo>
                <a:lnTo>
                  <a:pt x="7607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2084738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2096980" y="9458224"/>
            <a:ext cx="3441" cy="0"/>
          </a:xfrm>
          <a:custGeom>
            <a:avLst/>
            <a:gdLst/>
            <a:ahLst/>
            <a:cxnLst/>
            <a:rect l="l" t="t" r="r" b="b"/>
            <a:pathLst>
              <a:path w="3441">
                <a:moveTo>
                  <a:pt x="2616" y="0"/>
                </a:moveTo>
                <a:lnTo>
                  <a:pt x="0" y="0"/>
                </a:lnTo>
                <a:lnTo>
                  <a:pt x="344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2084749" y="9458224"/>
            <a:ext cx="20548" cy="0"/>
          </a:xfrm>
          <a:custGeom>
            <a:avLst/>
            <a:gdLst/>
            <a:ahLst/>
            <a:cxnLst/>
            <a:rect l="l" t="t" r="r" b="b"/>
            <a:pathLst>
              <a:path w="20548">
                <a:moveTo>
                  <a:pt x="20548" y="0"/>
                </a:moveTo>
                <a:lnTo>
                  <a:pt x="0" y="0"/>
                </a:lnTo>
                <a:lnTo>
                  <a:pt x="12230" y="0"/>
                </a:lnTo>
                <a:lnTo>
                  <a:pt x="0" y="0"/>
                </a:lnTo>
                <a:lnTo>
                  <a:pt x="1176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2091997" y="9458224"/>
            <a:ext cx="825" cy="0"/>
          </a:xfrm>
          <a:custGeom>
            <a:avLst/>
            <a:gdLst/>
            <a:ahLst/>
            <a:cxnLst/>
            <a:rect l="l" t="t" r="r" b="b"/>
            <a:pathLst>
              <a:path w="825">
                <a:moveTo>
                  <a:pt x="469" y="0"/>
                </a:moveTo>
                <a:lnTo>
                  <a:pt x="825" y="0"/>
                </a:lnTo>
                <a:lnTo>
                  <a:pt x="0" y="0"/>
                </a:lnTo>
                <a:lnTo>
                  <a:pt x="46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2084738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725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2072513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12230" y="0"/>
                </a:move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2072510" y="9458224"/>
            <a:ext cx="19837" cy="0"/>
          </a:xfrm>
          <a:custGeom>
            <a:avLst/>
            <a:gdLst/>
            <a:ahLst/>
            <a:cxnLst/>
            <a:rect l="l" t="t" r="r" b="b"/>
            <a:pathLst>
              <a:path w="19837">
                <a:moveTo>
                  <a:pt x="19837" y="0"/>
                </a:move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2072516" y="9458224"/>
            <a:ext cx="11277" cy="0"/>
          </a:xfrm>
          <a:custGeom>
            <a:avLst/>
            <a:gdLst/>
            <a:ahLst/>
            <a:cxnLst/>
            <a:rect l="l" t="t" r="r" b="b"/>
            <a:pathLst>
              <a:path w="11277">
                <a:moveTo>
                  <a:pt x="11277" y="0"/>
                </a:moveTo>
                <a:lnTo>
                  <a:pt x="0" y="0"/>
                </a:lnTo>
                <a:lnTo>
                  <a:pt x="628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2060266" y="9458224"/>
            <a:ext cx="20675" cy="0"/>
          </a:xfrm>
          <a:custGeom>
            <a:avLst/>
            <a:gdLst/>
            <a:ahLst/>
            <a:cxnLst/>
            <a:rect l="l" t="t" r="r" b="b"/>
            <a:pathLst>
              <a:path w="20675">
                <a:moveTo>
                  <a:pt x="20675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2060272" y="9458224"/>
            <a:ext cx="11049" cy="0"/>
          </a:xfrm>
          <a:custGeom>
            <a:avLst/>
            <a:gdLst/>
            <a:ahLst/>
            <a:cxnLst/>
            <a:rect l="l" t="t" r="r" b="b"/>
            <a:pathLst>
              <a:path w="11049">
                <a:moveTo>
                  <a:pt x="2730" y="0"/>
                </a:moveTo>
                <a:lnTo>
                  <a:pt x="3441" y="0"/>
                </a:lnTo>
                <a:lnTo>
                  <a:pt x="0" y="0"/>
                </a:lnTo>
                <a:lnTo>
                  <a:pt x="1104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2060279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7594" y="0"/>
                </a:moveTo>
                <a:lnTo>
                  <a:pt x="12230" y="0"/>
                </a:ln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2048029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2048029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  <a:lnTo>
                  <a:pt x="0" y="0"/>
                </a:lnTo>
                <a:lnTo>
                  <a:pt x="654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1865086" y="9458224"/>
            <a:ext cx="191147" cy="0"/>
          </a:xfrm>
          <a:custGeom>
            <a:avLst/>
            <a:gdLst/>
            <a:ahLst/>
            <a:cxnLst/>
            <a:rect l="l" t="t" r="r" b="b"/>
            <a:pathLst>
              <a:path w="191147">
                <a:moveTo>
                  <a:pt x="191147" y="0"/>
                </a:moveTo>
                <a:lnTo>
                  <a:pt x="0" y="0"/>
                </a:lnTo>
                <a:lnTo>
                  <a:pt x="629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2042815" y="9458224"/>
            <a:ext cx="5219" cy="0"/>
          </a:xfrm>
          <a:custGeom>
            <a:avLst/>
            <a:gdLst/>
            <a:ahLst/>
            <a:cxnLst/>
            <a:rect l="l" t="t" r="r" b="b"/>
            <a:pathLst>
              <a:path w="5219">
                <a:moveTo>
                  <a:pt x="5219" y="0"/>
                </a:moveTo>
                <a:lnTo>
                  <a:pt x="0" y="0"/>
                </a:lnTo>
                <a:lnTo>
                  <a:pt x="521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2041265" y="9458224"/>
            <a:ext cx="6769" cy="0"/>
          </a:xfrm>
          <a:custGeom>
            <a:avLst/>
            <a:gdLst/>
            <a:ahLst/>
            <a:cxnLst/>
            <a:rect l="l" t="t" r="r" b="b"/>
            <a:pathLst>
              <a:path w="6769">
                <a:moveTo>
                  <a:pt x="6769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2041859" y="9458224"/>
            <a:ext cx="4152" cy="0"/>
          </a:xfrm>
          <a:custGeom>
            <a:avLst/>
            <a:gdLst/>
            <a:ahLst/>
            <a:cxnLst/>
            <a:rect l="l" t="t" r="r" b="b"/>
            <a:pathLst>
              <a:path w="4152">
                <a:moveTo>
                  <a:pt x="0" y="0"/>
                </a:moveTo>
                <a:lnTo>
                  <a:pt x="415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2035911" y="9458224"/>
            <a:ext cx="8915" cy="0"/>
          </a:xfrm>
          <a:custGeom>
            <a:avLst/>
            <a:gdLst/>
            <a:ahLst/>
            <a:cxnLst/>
            <a:rect l="l" t="t" r="r" b="b"/>
            <a:pathLst>
              <a:path w="8915">
                <a:moveTo>
                  <a:pt x="8915" y="0"/>
                </a:moveTo>
                <a:lnTo>
                  <a:pt x="0" y="0"/>
                </a:lnTo>
                <a:lnTo>
                  <a:pt x="6896" y="0"/>
                </a:lnTo>
                <a:lnTo>
                  <a:pt x="261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2023686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12230" y="0"/>
                </a:moveTo>
                <a:lnTo>
                  <a:pt x="0" y="0"/>
                </a:lnTo>
                <a:lnTo>
                  <a:pt x="3314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2011453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5219" y="0"/>
                </a:moveTo>
                <a:lnTo>
                  <a:pt x="12230" y="0"/>
                </a:lnTo>
                <a:lnTo>
                  <a:pt x="0" y="0"/>
                </a:lnTo>
                <a:lnTo>
                  <a:pt x="82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1999213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825" y="0"/>
                </a:moveTo>
                <a:lnTo>
                  <a:pt x="0" y="0"/>
                </a:lnTo>
                <a:lnTo>
                  <a:pt x="12230" y="0"/>
                </a:lnTo>
                <a:lnTo>
                  <a:pt x="825" y="0"/>
                </a:lnTo>
                <a:lnTo>
                  <a:pt x="59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1974847" y="9458224"/>
            <a:ext cx="24358" cy="0"/>
          </a:xfrm>
          <a:custGeom>
            <a:avLst/>
            <a:gdLst/>
            <a:ahLst/>
            <a:cxnLst/>
            <a:rect l="l" t="t" r="r" b="b"/>
            <a:pathLst>
              <a:path w="24358">
                <a:moveTo>
                  <a:pt x="12242" y="0"/>
                </a:moveTo>
                <a:lnTo>
                  <a:pt x="24358" y="0"/>
                </a:lnTo>
                <a:lnTo>
                  <a:pt x="0" y="0"/>
                </a:lnTo>
                <a:lnTo>
                  <a:pt x="12242" y="0"/>
                </a:lnTo>
                <a:lnTo>
                  <a:pt x="452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1990420" y="9458224"/>
            <a:ext cx="5105" cy="0"/>
          </a:xfrm>
          <a:custGeom>
            <a:avLst/>
            <a:gdLst/>
            <a:ahLst/>
            <a:cxnLst/>
            <a:rect l="l" t="t" r="r" b="b"/>
            <a:pathLst>
              <a:path w="5105">
                <a:moveTo>
                  <a:pt x="5105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1962622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12230" y="0"/>
                </a:move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1950377" y="9458224"/>
            <a:ext cx="23291" cy="0"/>
          </a:xfrm>
          <a:custGeom>
            <a:avLst/>
            <a:gdLst/>
            <a:ahLst/>
            <a:cxnLst/>
            <a:rect l="l" t="t" r="r" b="b"/>
            <a:pathLst>
              <a:path w="23291">
                <a:moveTo>
                  <a:pt x="12242" y="0"/>
                </a:moveTo>
                <a:lnTo>
                  <a:pt x="0" y="0"/>
                </a:lnTo>
                <a:lnTo>
                  <a:pt x="2329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1938267" y="9458224"/>
            <a:ext cx="19596" cy="0"/>
          </a:xfrm>
          <a:custGeom>
            <a:avLst/>
            <a:gdLst/>
            <a:ahLst/>
            <a:cxnLst/>
            <a:rect l="l" t="t" r="r" b="b"/>
            <a:pathLst>
              <a:path w="19596">
                <a:moveTo>
                  <a:pt x="19596" y="0"/>
                </a:moveTo>
                <a:lnTo>
                  <a:pt x="0" y="0"/>
                </a:lnTo>
                <a:lnTo>
                  <a:pt x="1211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1926021" y="9458224"/>
            <a:ext cx="15570" cy="0"/>
          </a:xfrm>
          <a:custGeom>
            <a:avLst/>
            <a:gdLst/>
            <a:ahLst/>
            <a:cxnLst/>
            <a:rect l="l" t="t" r="r" b="b"/>
            <a:pathLst>
              <a:path w="15570">
                <a:moveTo>
                  <a:pt x="15570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1946224" y="9458224"/>
            <a:ext cx="711" cy="0"/>
          </a:xfrm>
          <a:custGeom>
            <a:avLst/>
            <a:gdLst/>
            <a:ahLst/>
            <a:cxnLst/>
            <a:rect l="l" t="t" r="r" b="b"/>
            <a:pathLst>
              <a:path w="711">
                <a:moveTo>
                  <a:pt x="711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1926028" y="9458224"/>
            <a:ext cx="11049" cy="0"/>
          </a:xfrm>
          <a:custGeom>
            <a:avLst/>
            <a:gdLst/>
            <a:ahLst/>
            <a:cxnLst/>
            <a:rect l="l" t="t" r="r" b="b"/>
            <a:pathLst>
              <a:path w="11049">
                <a:moveTo>
                  <a:pt x="5702" y="0"/>
                </a:moveTo>
                <a:lnTo>
                  <a:pt x="0" y="0"/>
                </a:lnTo>
                <a:lnTo>
                  <a:pt x="1104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1917948" y="9458224"/>
            <a:ext cx="8077" cy="0"/>
          </a:xfrm>
          <a:custGeom>
            <a:avLst/>
            <a:gdLst/>
            <a:ahLst/>
            <a:cxnLst/>
            <a:rect l="l" t="t" r="r" b="b"/>
            <a:pathLst>
              <a:path w="8077">
                <a:moveTo>
                  <a:pt x="8077" y="0"/>
                </a:moveTo>
                <a:lnTo>
                  <a:pt x="0" y="0"/>
                </a:lnTo>
                <a:lnTo>
                  <a:pt x="8077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1913784" y="9458224"/>
            <a:ext cx="6896" cy="0"/>
          </a:xfrm>
          <a:custGeom>
            <a:avLst/>
            <a:gdLst/>
            <a:ahLst/>
            <a:cxnLst/>
            <a:rect l="l" t="t" r="r" b="b"/>
            <a:pathLst>
              <a:path w="6896">
                <a:moveTo>
                  <a:pt x="6896" y="0"/>
                </a:moveTo>
                <a:lnTo>
                  <a:pt x="0" y="0"/>
                </a:lnTo>
                <a:lnTo>
                  <a:pt x="107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1901558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2489" y="0"/>
                </a:moveTo>
                <a:lnTo>
                  <a:pt x="12230" y="0"/>
                </a:ln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1889312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5943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1877200" y="9458224"/>
            <a:ext cx="12115" cy="0"/>
          </a:xfrm>
          <a:custGeom>
            <a:avLst/>
            <a:gdLst/>
            <a:ahLst/>
            <a:cxnLst/>
            <a:rect l="l" t="t" r="r" b="b"/>
            <a:pathLst>
              <a:path w="12115">
                <a:moveTo>
                  <a:pt x="7366" y="0"/>
                </a:moveTo>
                <a:lnTo>
                  <a:pt x="2730" y="0"/>
                </a:lnTo>
                <a:lnTo>
                  <a:pt x="12115" y="0"/>
                </a:lnTo>
                <a:lnTo>
                  <a:pt x="0" y="0"/>
                </a:lnTo>
                <a:lnTo>
                  <a:pt x="12115" y="0"/>
                </a:lnTo>
                <a:lnTo>
                  <a:pt x="177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1864969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12230" y="0"/>
                </a:moveTo>
                <a:lnTo>
                  <a:pt x="0" y="0"/>
                </a:lnTo>
                <a:lnTo>
                  <a:pt x="367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1883735" y="9458224"/>
            <a:ext cx="2730" cy="0"/>
          </a:xfrm>
          <a:custGeom>
            <a:avLst/>
            <a:gdLst/>
            <a:ahLst/>
            <a:cxnLst/>
            <a:rect l="l" t="t" r="r" b="b"/>
            <a:pathLst>
              <a:path w="2730">
                <a:moveTo>
                  <a:pt x="0" y="0"/>
                </a:moveTo>
                <a:lnTo>
                  <a:pt x="27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1852728" y="9458224"/>
            <a:ext cx="15201" cy="0"/>
          </a:xfrm>
          <a:custGeom>
            <a:avLst/>
            <a:gdLst/>
            <a:ahLst/>
            <a:cxnLst/>
            <a:rect l="l" t="t" r="r" b="b"/>
            <a:pathLst>
              <a:path w="15201">
                <a:moveTo>
                  <a:pt x="12357" y="0"/>
                </a:moveTo>
                <a:lnTo>
                  <a:pt x="0" y="0"/>
                </a:lnTo>
                <a:lnTo>
                  <a:pt x="1520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1856652" y="9458224"/>
            <a:ext cx="8318" cy="0"/>
          </a:xfrm>
          <a:custGeom>
            <a:avLst/>
            <a:gdLst/>
            <a:ahLst/>
            <a:cxnLst/>
            <a:rect l="l" t="t" r="r" b="b"/>
            <a:pathLst>
              <a:path w="8318">
                <a:moveTo>
                  <a:pt x="5816" y="0"/>
                </a:moveTo>
                <a:lnTo>
                  <a:pt x="0" y="0"/>
                </a:lnTo>
                <a:lnTo>
                  <a:pt x="8318" y="0"/>
                </a:lnTo>
                <a:lnTo>
                  <a:pt x="581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1852720" y="9458224"/>
            <a:ext cx="10820" cy="0"/>
          </a:xfrm>
          <a:custGeom>
            <a:avLst/>
            <a:gdLst/>
            <a:ahLst/>
            <a:cxnLst/>
            <a:rect l="l" t="t" r="r" b="b"/>
            <a:pathLst>
              <a:path w="10820">
                <a:moveTo>
                  <a:pt x="6896" y="0"/>
                </a:moveTo>
                <a:lnTo>
                  <a:pt x="0" y="0"/>
                </a:lnTo>
                <a:lnTo>
                  <a:pt x="1082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1852725" y="9458224"/>
            <a:ext cx="11518" cy="0"/>
          </a:xfrm>
          <a:custGeom>
            <a:avLst/>
            <a:gdLst/>
            <a:ahLst/>
            <a:cxnLst/>
            <a:rect l="l" t="t" r="r" b="b"/>
            <a:pathLst>
              <a:path w="11518">
                <a:moveTo>
                  <a:pt x="10337" y="0"/>
                </a:moveTo>
                <a:lnTo>
                  <a:pt x="0" y="0"/>
                </a:lnTo>
                <a:lnTo>
                  <a:pt x="1151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1852725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3924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1840485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1840487" y="9458224"/>
            <a:ext cx="10693" cy="0"/>
          </a:xfrm>
          <a:custGeom>
            <a:avLst/>
            <a:gdLst/>
            <a:ahLst/>
            <a:cxnLst/>
            <a:rect l="l" t="t" r="r" b="b"/>
            <a:pathLst>
              <a:path w="10693">
                <a:moveTo>
                  <a:pt x="10693" y="0"/>
                </a:moveTo>
                <a:lnTo>
                  <a:pt x="0" y="0"/>
                </a:lnTo>
                <a:lnTo>
                  <a:pt x="558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1839771" y="9458224"/>
            <a:ext cx="12954" cy="0"/>
          </a:xfrm>
          <a:custGeom>
            <a:avLst/>
            <a:gdLst/>
            <a:ahLst/>
            <a:cxnLst/>
            <a:rect l="l" t="t" r="r" b="b"/>
            <a:pathLst>
              <a:path w="12954">
                <a:moveTo>
                  <a:pt x="10223" y="0"/>
                </a:moveTo>
                <a:lnTo>
                  <a:pt x="12954" y="0"/>
                </a:ln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1828375" y="9458224"/>
            <a:ext cx="12115" cy="0"/>
          </a:xfrm>
          <a:custGeom>
            <a:avLst/>
            <a:gdLst/>
            <a:ahLst/>
            <a:cxnLst/>
            <a:rect l="l" t="t" r="r" b="b"/>
            <a:pathLst>
              <a:path w="12115">
                <a:moveTo>
                  <a:pt x="12115" y="0"/>
                </a:moveTo>
                <a:lnTo>
                  <a:pt x="0" y="0"/>
                </a:lnTo>
                <a:lnTo>
                  <a:pt x="403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1828377" y="9458224"/>
            <a:ext cx="12115" cy="0"/>
          </a:xfrm>
          <a:custGeom>
            <a:avLst/>
            <a:gdLst/>
            <a:ahLst/>
            <a:cxnLst/>
            <a:rect l="l" t="t" r="r" b="b"/>
            <a:pathLst>
              <a:path w="12115">
                <a:moveTo>
                  <a:pt x="3797" y="0"/>
                </a:moveTo>
                <a:lnTo>
                  <a:pt x="12115" y="0"/>
                </a:lnTo>
                <a:lnTo>
                  <a:pt x="0" y="0"/>
                </a:lnTo>
                <a:lnTo>
                  <a:pt x="3797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1816143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12230" y="0"/>
                </a:move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1816138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2019" y="0"/>
                </a:moveTo>
                <a:lnTo>
                  <a:pt x="0" y="0"/>
                </a:lnTo>
                <a:lnTo>
                  <a:pt x="12242" y="0"/>
                </a:lnTo>
                <a:lnTo>
                  <a:pt x="0" y="0"/>
                </a:lnTo>
                <a:lnTo>
                  <a:pt x="415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1803896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1816145" y="9458224"/>
            <a:ext cx="11277" cy="0"/>
          </a:xfrm>
          <a:custGeom>
            <a:avLst/>
            <a:gdLst/>
            <a:ahLst/>
            <a:cxnLst/>
            <a:rect l="l" t="t" r="r" b="b"/>
            <a:pathLst>
              <a:path w="11277">
                <a:moveTo>
                  <a:pt x="11277" y="0"/>
                </a:moveTo>
                <a:lnTo>
                  <a:pt x="0" y="0"/>
                </a:lnTo>
                <a:lnTo>
                  <a:pt x="59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1804017" y="9458224"/>
            <a:ext cx="12115" cy="0"/>
          </a:xfrm>
          <a:custGeom>
            <a:avLst/>
            <a:gdLst/>
            <a:ahLst/>
            <a:cxnLst/>
            <a:rect l="l" t="t" r="r" b="b"/>
            <a:pathLst>
              <a:path w="12115">
                <a:moveTo>
                  <a:pt x="4279" y="0"/>
                </a:moveTo>
                <a:lnTo>
                  <a:pt x="8915" y="0"/>
                </a:lnTo>
                <a:lnTo>
                  <a:pt x="0" y="0"/>
                </a:lnTo>
                <a:lnTo>
                  <a:pt x="12115" y="0"/>
                </a:lnTo>
                <a:lnTo>
                  <a:pt x="0" y="0"/>
                </a:lnTo>
                <a:lnTo>
                  <a:pt x="487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1812930" y="9458224"/>
            <a:ext cx="3213" cy="0"/>
          </a:xfrm>
          <a:custGeom>
            <a:avLst/>
            <a:gdLst/>
            <a:ahLst/>
            <a:cxnLst/>
            <a:rect l="l" t="t" r="r" b="b"/>
            <a:pathLst>
              <a:path w="3213">
                <a:moveTo>
                  <a:pt x="0" y="0"/>
                </a:moveTo>
                <a:lnTo>
                  <a:pt x="3213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1803896" y="9458224"/>
            <a:ext cx="5943" cy="0"/>
          </a:xfrm>
          <a:custGeom>
            <a:avLst/>
            <a:gdLst/>
            <a:ahLst/>
            <a:cxnLst/>
            <a:rect l="l" t="t" r="r" b="b"/>
            <a:pathLst>
              <a:path w="5943">
                <a:moveTo>
                  <a:pt x="5943" y="0"/>
                </a:moveTo>
                <a:lnTo>
                  <a:pt x="0" y="0"/>
                </a:lnTo>
                <a:lnTo>
                  <a:pt x="5473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1791903" y="9458224"/>
            <a:ext cx="14490" cy="0"/>
          </a:xfrm>
          <a:custGeom>
            <a:avLst/>
            <a:gdLst/>
            <a:ahLst/>
            <a:cxnLst/>
            <a:rect l="l" t="t" r="r" b="b"/>
            <a:pathLst>
              <a:path w="14490">
                <a:moveTo>
                  <a:pt x="14490" y="0"/>
                </a:moveTo>
                <a:lnTo>
                  <a:pt x="0" y="0"/>
                </a:lnTo>
                <a:lnTo>
                  <a:pt x="1200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1791658" y="9458224"/>
            <a:ext cx="12369" cy="0"/>
          </a:xfrm>
          <a:custGeom>
            <a:avLst/>
            <a:gdLst/>
            <a:ahLst/>
            <a:cxnLst/>
            <a:rect l="l" t="t" r="r" b="b"/>
            <a:pathLst>
              <a:path w="12369">
                <a:moveTo>
                  <a:pt x="2501" y="0"/>
                </a:moveTo>
                <a:lnTo>
                  <a:pt x="1193" y="0"/>
                </a:lnTo>
                <a:lnTo>
                  <a:pt x="12369" y="0"/>
                </a:lnTo>
                <a:lnTo>
                  <a:pt x="0" y="0"/>
                </a:lnTo>
                <a:lnTo>
                  <a:pt x="12369" y="0"/>
                </a:lnTo>
                <a:lnTo>
                  <a:pt x="678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1797128" y="9458224"/>
            <a:ext cx="6896" cy="0"/>
          </a:xfrm>
          <a:custGeom>
            <a:avLst/>
            <a:gdLst/>
            <a:ahLst/>
            <a:cxnLst/>
            <a:rect l="l" t="t" r="r" b="b"/>
            <a:pathLst>
              <a:path w="6896">
                <a:moveTo>
                  <a:pt x="0" y="0"/>
                </a:moveTo>
                <a:lnTo>
                  <a:pt x="6896" y="0"/>
                </a:lnTo>
                <a:lnTo>
                  <a:pt x="71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1799391" y="9458224"/>
            <a:ext cx="4622" cy="0"/>
          </a:xfrm>
          <a:custGeom>
            <a:avLst/>
            <a:gdLst/>
            <a:ahLst/>
            <a:cxnLst/>
            <a:rect l="l" t="t" r="r" b="b"/>
            <a:pathLst>
              <a:path w="4622">
                <a:moveTo>
                  <a:pt x="3797" y="0"/>
                </a:moveTo>
                <a:lnTo>
                  <a:pt x="4622" y="0"/>
                </a:ln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1800336" y="9458224"/>
            <a:ext cx="3682" cy="0"/>
          </a:xfrm>
          <a:custGeom>
            <a:avLst/>
            <a:gdLst/>
            <a:ahLst/>
            <a:cxnLst/>
            <a:rect l="l" t="t" r="r" b="b"/>
            <a:pathLst>
              <a:path w="3682">
                <a:moveTo>
                  <a:pt x="3682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1791670" y="9458224"/>
            <a:ext cx="1181" cy="0"/>
          </a:xfrm>
          <a:custGeom>
            <a:avLst/>
            <a:gdLst/>
            <a:ahLst/>
            <a:cxnLst/>
            <a:rect l="l" t="t" r="r" b="b"/>
            <a:pathLst>
              <a:path w="1181">
                <a:moveTo>
                  <a:pt x="1181" y="0"/>
                </a:moveTo>
                <a:lnTo>
                  <a:pt x="0" y="0"/>
                </a:lnTo>
                <a:lnTo>
                  <a:pt x="46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1794635" y="9458224"/>
            <a:ext cx="5943" cy="0"/>
          </a:xfrm>
          <a:custGeom>
            <a:avLst/>
            <a:gdLst/>
            <a:ahLst/>
            <a:cxnLst/>
            <a:rect l="l" t="t" r="r" b="b"/>
            <a:pathLst>
              <a:path w="5943">
                <a:moveTo>
                  <a:pt x="0" y="0"/>
                </a:moveTo>
                <a:lnTo>
                  <a:pt x="5943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1779545" y="9458224"/>
            <a:ext cx="12357" cy="0"/>
          </a:xfrm>
          <a:custGeom>
            <a:avLst/>
            <a:gdLst/>
            <a:ahLst/>
            <a:cxnLst/>
            <a:rect l="l" t="t" r="r" b="b"/>
            <a:pathLst>
              <a:path w="12357">
                <a:moveTo>
                  <a:pt x="9982" y="0"/>
                </a:moveTo>
                <a:lnTo>
                  <a:pt x="12357" y="0"/>
                </a:lnTo>
                <a:lnTo>
                  <a:pt x="0" y="0"/>
                </a:lnTo>
                <a:lnTo>
                  <a:pt x="12357" y="0"/>
                </a:lnTo>
                <a:lnTo>
                  <a:pt x="772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1795348" y="9458224"/>
            <a:ext cx="2133" cy="0"/>
          </a:xfrm>
          <a:custGeom>
            <a:avLst/>
            <a:gdLst/>
            <a:ahLst/>
            <a:cxnLst/>
            <a:rect l="l" t="t" r="r" b="b"/>
            <a:pathLst>
              <a:path w="2133">
                <a:moveTo>
                  <a:pt x="0" y="0"/>
                </a:moveTo>
                <a:lnTo>
                  <a:pt x="2133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1779550" y="9458224"/>
            <a:ext cx="12115" cy="0"/>
          </a:xfrm>
          <a:custGeom>
            <a:avLst/>
            <a:gdLst/>
            <a:ahLst/>
            <a:cxnLst/>
            <a:rect l="l" t="t" r="r" b="b"/>
            <a:pathLst>
              <a:path w="12115">
                <a:moveTo>
                  <a:pt x="10452" y="0"/>
                </a:moveTo>
                <a:lnTo>
                  <a:pt x="0" y="0"/>
                </a:lnTo>
                <a:lnTo>
                  <a:pt x="12115" y="0"/>
                </a:lnTo>
                <a:lnTo>
                  <a:pt x="0" y="0"/>
                </a:lnTo>
                <a:lnTo>
                  <a:pt x="1151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1781923" y="9458224"/>
            <a:ext cx="9740" cy="0"/>
          </a:xfrm>
          <a:custGeom>
            <a:avLst/>
            <a:gdLst/>
            <a:ahLst/>
            <a:cxnLst/>
            <a:rect l="l" t="t" r="r" b="b"/>
            <a:pathLst>
              <a:path w="9740">
                <a:moveTo>
                  <a:pt x="9740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1767315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12230" y="0"/>
                </a:moveTo>
                <a:lnTo>
                  <a:pt x="0" y="0"/>
                </a:lnTo>
                <a:lnTo>
                  <a:pt x="308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1767307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2971" y="0"/>
                </a:moveTo>
                <a:lnTo>
                  <a:pt x="0" y="0"/>
                </a:lnTo>
                <a:lnTo>
                  <a:pt x="12242" y="0"/>
                </a:lnTo>
                <a:lnTo>
                  <a:pt x="2971" y="0"/>
                </a:lnTo>
                <a:lnTo>
                  <a:pt x="12242" y="0"/>
                </a:lnTo>
                <a:lnTo>
                  <a:pt x="1057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1755076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11163" y="0"/>
                </a:moveTo>
                <a:lnTo>
                  <a:pt x="0" y="0"/>
                </a:lnTo>
                <a:lnTo>
                  <a:pt x="12230" y="0"/>
                </a:lnTo>
                <a:lnTo>
                  <a:pt x="11163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1755068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1755067" y="9458224"/>
            <a:ext cx="10223" cy="0"/>
          </a:xfrm>
          <a:custGeom>
            <a:avLst/>
            <a:gdLst/>
            <a:ahLst/>
            <a:cxnLst/>
            <a:rect l="l" t="t" r="r" b="b"/>
            <a:pathLst>
              <a:path w="10223">
                <a:moveTo>
                  <a:pt x="10223" y="0"/>
                </a:moveTo>
                <a:lnTo>
                  <a:pt x="0" y="0"/>
                </a:lnTo>
                <a:lnTo>
                  <a:pt x="476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1763269" y="9458224"/>
            <a:ext cx="4038" cy="0"/>
          </a:xfrm>
          <a:custGeom>
            <a:avLst/>
            <a:gdLst/>
            <a:ahLst/>
            <a:cxnLst/>
            <a:rect l="l" t="t" r="r" b="b"/>
            <a:pathLst>
              <a:path w="4038">
                <a:moveTo>
                  <a:pt x="3327" y="0"/>
                </a:moveTo>
                <a:lnTo>
                  <a:pt x="4038" y="0"/>
                </a:ln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1742832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1742841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9855" y="0"/>
                </a:moveTo>
                <a:lnTo>
                  <a:pt x="0" y="0"/>
                </a:lnTo>
                <a:lnTo>
                  <a:pt x="12230" y="0"/>
                </a:lnTo>
                <a:lnTo>
                  <a:pt x="9144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1730594" y="9458224"/>
            <a:ext cx="19608" cy="0"/>
          </a:xfrm>
          <a:custGeom>
            <a:avLst/>
            <a:gdLst/>
            <a:ahLst/>
            <a:cxnLst/>
            <a:rect l="l" t="t" r="r" b="b"/>
            <a:pathLst>
              <a:path w="19608">
                <a:moveTo>
                  <a:pt x="12242" y="0"/>
                </a:moveTo>
                <a:lnTo>
                  <a:pt x="0" y="0"/>
                </a:lnTo>
                <a:lnTo>
                  <a:pt x="19608" y="0"/>
                </a:lnTo>
                <a:lnTo>
                  <a:pt x="1663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1730594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1718483" y="9458224"/>
            <a:ext cx="18656" cy="0"/>
          </a:xfrm>
          <a:custGeom>
            <a:avLst/>
            <a:gdLst/>
            <a:ahLst/>
            <a:cxnLst/>
            <a:rect l="l" t="t" r="r" b="b"/>
            <a:pathLst>
              <a:path w="18656">
                <a:moveTo>
                  <a:pt x="12115" y="0"/>
                </a:moveTo>
                <a:lnTo>
                  <a:pt x="0" y="0"/>
                </a:lnTo>
                <a:lnTo>
                  <a:pt x="1865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1718483" y="9458224"/>
            <a:ext cx="12115" cy="0"/>
          </a:xfrm>
          <a:custGeom>
            <a:avLst/>
            <a:gdLst/>
            <a:ahLst/>
            <a:cxnLst/>
            <a:rect l="l" t="t" r="r" b="b"/>
            <a:pathLst>
              <a:path w="12115">
                <a:moveTo>
                  <a:pt x="12115" y="0"/>
                </a:moveTo>
                <a:lnTo>
                  <a:pt x="0" y="0"/>
                </a:lnTo>
                <a:lnTo>
                  <a:pt x="1211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1706243" y="9458224"/>
            <a:ext cx="19723" cy="0"/>
          </a:xfrm>
          <a:custGeom>
            <a:avLst/>
            <a:gdLst/>
            <a:ahLst/>
            <a:cxnLst/>
            <a:rect l="l" t="t" r="r" b="b"/>
            <a:pathLst>
              <a:path w="19723">
                <a:moveTo>
                  <a:pt x="19723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1718482" y="9458224"/>
            <a:ext cx="4279" cy="0"/>
          </a:xfrm>
          <a:custGeom>
            <a:avLst/>
            <a:gdLst/>
            <a:ahLst/>
            <a:cxnLst/>
            <a:rect l="l" t="t" r="r" b="b"/>
            <a:pathLst>
              <a:path w="4279">
                <a:moveTo>
                  <a:pt x="4279" y="0"/>
                </a:moveTo>
                <a:lnTo>
                  <a:pt x="0" y="0"/>
                </a:lnTo>
                <a:lnTo>
                  <a:pt x="1777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1702093" y="9458224"/>
            <a:ext cx="12471" cy="0"/>
          </a:xfrm>
          <a:custGeom>
            <a:avLst/>
            <a:gdLst/>
            <a:ahLst/>
            <a:cxnLst/>
            <a:rect l="l" t="t" r="r" b="b"/>
            <a:pathLst>
              <a:path w="12471">
                <a:moveTo>
                  <a:pt x="12471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1694012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11049" y="0"/>
                </a:moveTo>
                <a:lnTo>
                  <a:pt x="12230" y="0"/>
                </a:lnTo>
                <a:lnTo>
                  <a:pt x="0" y="0"/>
                </a:lnTo>
                <a:lnTo>
                  <a:pt x="12230" y="0"/>
                </a:lnTo>
                <a:lnTo>
                  <a:pt x="0" y="0"/>
                </a:lnTo>
                <a:lnTo>
                  <a:pt x="12230" y="0"/>
                </a:lnTo>
                <a:lnTo>
                  <a:pt x="142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1706239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0223" y="0"/>
                </a:moveTo>
                <a:lnTo>
                  <a:pt x="0" y="0"/>
                </a:lnTo>
                <a:lnTo>
                  <a:pt x="12242" y="0"/>
                </a:lnTo>
                <a:lnTo>
                  <a:pt x="4635" y="0"/>
                </a:lnTo>
                <a:lnTo>
                  <a:pt x="582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1706246" y="9458224"/>
            <a:ext cx="4635" cy="0"/>
          </a:xfrm>
          <a:custGeom>
            <a:avLst/>
            <a:gdLst/>
            <a:ahLst/>
            <a:cxnLst/>
            <a:rect l="l" t="t" r="r" b="b"/>
            <a:pathLst>
              <a:path w="4635">
                <a:moveTo>
                  <a:pt x="4635" y="0"/>
                </a:moveTo>
                <a:lnTo>
                  <a:pt x="0" y="0"/>
                </a:lnTo>
                <a:lnTo>
                  <a:pt x="4394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1694006" y="9458224"/>
            <a:ext cx="19367" cy="0"/>
          </a:xfrm>
          <a:custGeom>
            <a:avLst/>
            <a:gdLst/>
            <a:ahLst/>
            <a:cxnLst/>
            <a:rect l="l" t="t" r="r" b="b"/>
            <a:pathLst>
              <a:path w="19367">
                <a:moveTo>
                  <a:pt x="19367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1696863" y="9458224"/>
            <a:ext cx="4152" cy="0"/>
          </a:xfrm>
          <a:custGeom>
            <a:avLst/>
            <a:gdLst/>
            <a:ahLst/>
            <a:cxnLst/>
            <a:rect l="l" t="t" r="r" b="b"/>
            <a:pathLst>
              <a:path w="4152">
                <a:moveTo>
                  <a:pt x="0" y="0"/>
                </a:moveTo>
                <a:lnTo>
                  <a:pt x="415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1703751" y="9458224"/>
            <a:ext cx="469" cy="0"/>
          </a:xfrm>
          <a:custGeom>
            <a:avLst/>
            <a:gdLst/>
            <a:ahLst/>
            <a:cxnLst/>
            <a:rect l="l" t="t" r="r" b="b"/>
            <a:pathLst>
              <a:path w="469">
                <a:moveTo>
                  <a:pt x="0" y="0"/>
                </a:moveTo>
                <a:lnTo>
                  <a:pt x="46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1682252" y="9458224"/>
            <a:ext cx="15328" cy="0"/>
          </a:xfrm>
          <a:custGeom>
            <a:avLst/>
            <a:gdLst/>
            <a:ahLst/>
            <a:cxnLst/>
            <a:rect l="l" t="t" r="r" b="b"/>
            <a:pathLst>
              <a:path w="15328">
                <a:moveTo>
                  <a:pt x="3086" y="0"/>
                </a:moveTo>
                <a:lnTo>
                  <a:pt x="11760" y="0"/>
                </a:lnTo>
                <a:lnTo>
                  <a:pt x="0" y="0"/>
                </a:lnTo>
                <a:lnTo>
                  <a:pt x="1532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1690446" y="9458224"/>
            <a:ext cx="3568" cy="0"/>
          </a:xfrm>
          <a:custGeom>
            <a:avLst/>
            <a:gdLst/>
            <a:ahLst/>
            <a:cxnLst/>
            <a:rect l="l" t="t" r="r" b="b"/>
            <a:pathLst>
              <a:path w="3568">
                <a:moveTo>
                  <a:pt x="0" y="0"/>
                </a:moveTo>
                <a:lnTo>
                  <a:pt x="3568" y="0"/>
                </a:lnTo>
                <a:lnTo>
                  <a:pt x="1663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1683082" y="9458224"/>
            <a:ext cx="10922" cy="0"/>
          </a:xfrm>
          <a:custGeom>
            <a:avLst/>
            <a:gdLst/>
            <a:ahLst/>
            <a:cxnLst/>
            <a:rect l="l" t="t" r="r" b="b"/>
            <a:pathLst>
              <a:path w="10922">
                <a:moveTo>
                  <a:pt x="0" y="0"/>
                </a:moveTo>
                <a:lnTo>
                  <a:pt x="10922" y="0"/>
                </a:lnTo>
                <a:lnTo>
                  <a:pt x="558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1684268" y="9458224"/>
            <a:ext cx="9740" cy="0"/>
          </a:xfrm>
          <a:custGeom>
            <a:avLst/>
            <a:gdLst/>
            <a:ahLst/>
            <a:cxnLst/>
            <a:rect l="l" t="t" r="r" b="b"/>
            <a:pathLst>
              <a:path w="9740">
                <a:moveTo>
                  <a:pt x="2730" y="0"/>
                </a:moveTo>
                <a:lnTo>
                  <a:pt x="9740" y="0"/>
                </a:ln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1681778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469" y="0"/>
                </a:moveTo>
                <a:lnTo>
                  <a:pt x="0" y="0"/>
                </a:lnTo>
                <a:lnTo>
                  <a:pt x="12230" y="0"/>
                </a:lnTo>
                <a:lnTo>
                  <a:pt x="10807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1694006" y="9458224"/>
            <a:ext cx="6299" cy="0"/>
          </a:xfrm>
          <a:custGeom>
            <a:avLst/>
            <a:gdLst/>
            <a:ahLst/>
            <a:cxnLst/>
            <a:rect l="l" t="t" r="r" b="b"/>
            <a:pathLst>
              <a:path w="6299">
                <a:moveTo>
                  <a:pt x="6299" y="0"/>
                </a:moveTo>
                <a:lnTo>
                  <a:pt x="0" y="0"/>
                </a:lnTo>
                <a:lnTo>
                  <a:pt x="558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1681770" y="9458224"/>
            <a:ext cx="14020" cy="0"/>
          </a:xfrm>
          <a:custGeom>
            <a:avLst/>
            <a:gdLst/>
            <a:ahLst/>
            <a:cxnLst/>
            <a:rect l="l" t="t" r="r" b="b"/>
            <a:pathLst>
              <a:path w="14020">
                <a:moveTo>
                  <a:pt x="14020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1681768" y="9458224"/>
            <a:ext cx="6426" cy="0"/>
          </a:xfrm>
          <a:custGeom>
            <a:avLst/>
            <a:gdLst/>
            <a:ahLst/>
            <a:cxnLst/>
            <a:rect l="l" t="t" r="r" b="b"/>
            <a:pathLst>
              <a:path w="6426">
                <a:moveTo>
                  <a:pt x="2501" y="0"/>
                </a:moveTo>
                <a:lnTo>
                  <a:pt x="0" y="0"/>
                </a:lnTo>
                <a:lnTo>
                  <a:pt x="642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1676422" y="9458224"/>
            <a:ext cx="15925" cy="0"/>
          </a:xfrm>
          <a:custGeom>
            <a:avLst/>
            <a:gdLst/>
            <a:ahLst/>
            <a:cxnLst/>
            <a:rect l="l" t="t" r="r" b="b"/>
            <a:pathLst>
              <a:path w="15925">
                <a:moveTo>
                  <a:pt x="15925" y="0"/>
                </a:moveTo>
                <a:lnTo>
                  <a:pt x="0" y="0"/>
                </a:lnTo>
                <a:lnTo>
                  <a:pt x="4394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1669657" y="9458224"/>
            <a:ext cx="12115" cy="0"/>
          </a:xfrm>
          <a:custGeom>
            <a:avLst/>
            <a:gdLst/>
            <a:ahLst/>
            <a:cxnLst/>
            <a:rect l="l" t="t" r="r" b="b"/>
            <a:pathLst>
              <a:path w="12115">
                <a:moveTo>
                  <a:pt x="12115" y="0"/>
                </a:moveTo>
                <a:lnTo>
                  <a:pt x="0" y="0"/>
                </a:lnTo>
                <a:lnTo>
                  <a:pt x="6769" y="0"/>
                </a:lnTo>
                <a:lnTo>
                  <a:pt x="499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1669655" y="9458224"/>
            <a:ext cx="12115" cy="0"/>
          </a:xfrm>
          <a:custGeom>
            <a:avLst/>
            <a:gdLst/>
            <a:ahLst/>
            <a:cxnLst/>
            <a:rect l="l" t="t" r="r" b="b"/>
            <a:pathLst>
              <a:path w="12115">
                <a:moveTo>
                  <a:pt x="241" y="0"/>
                </a:moveTo>
                <a:lnTo>
                  <a:pt x="0" y="0"/>
                </a:lnTo>
                <a:lnTo>
                  <a:pt x="12115" y="0"/>
                </a:lnTo>
                <a:lnTo>
                  <a:pt x="819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1675956" y="9458224"/>
            <a:ext cx="5816" cy="0"/>
          </a:xfrm>
          <a:custGeom>
            <a:avLst/>
            <a:gdLst/>
            <a:ahLst/>
            <a:cxnLst/>
            <a:rect l="l" t="t" r="r" b="b"/>
            <a:pathLst>
              <a:path w="5816">
                <a:moveTo>
                  <a:pt x="5816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1669657" y="9458224"/>
            <a:ext cx="7010" cy="0"/>
          </a:xfrm>
          <a:custGeom>
            <a:avLst/>
            <a:gdLst/>
            <a:ahLst/>
            <a:cxnLst/>
            <a:rect l="l" t="t" r="r" b="b"/>
            <a:pathLst>
              <a:path w="7010">
                <a:moveTo>
                  <a:pt x="2374" y="0"/>
                </a:moveTo>
                <a:lnTo>
                  <a:pt x="0" y="0"/>
                </a:lnTo>
                <a:lnTo>
                  <a:pt x="701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1670968" y="9458224"/>
            <a:ext cx="3086" cy="0"/>
          </a:xfrm>
          <a:custGeom>
            <a:avLst/>
            <a:gdLst/>
            <a:ahLst/>
            <a:cxnLst/>
            <a:rect l="l" t="t" r="r" b="b"/>
            <a:pathLst>
              <a:path w="3086">
                <a:moveTo>
                  <a:pt x="3086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1657416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  <a:lnTo>
                  <a:pt x="2374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1672032" y="9458224"/>
            <a:ext cx="5346" cy="0"/>
          </a:xfrm>
          <a:custGeom>
            <a:avLst/>
            <a:gdLst/>
            <a:ahLst/>
            <a:cxnLst/>
            <a:rect l="l" t="t" r="r" b="b"/>
            <a:pathLst>
              <a:path w="5346">
                <a:moveTo>
                  <a:pt x="0" y="0"/>
                </a:moveTo>
                <a:lnTo>
                  <a:pt x="534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1657416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1645178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1645185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1422" y="0"/>
                </a:moveTo>
                <a:lnTo>
                  <a:pt x="12230" y="0"/>
                </a:lnTo>
                <a:lnTo>
                  <a:pt x="0" y="0"/>
                </a:lnTo>
                <a:lnTo>
                  <a:pt x="12230" y="0"/>
                </a:lnTo>
                <a:lnTo>
                  <a:pt x="6057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1632941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1645182" y="9458224"/>
            <a:ext cx="9740" cy="0"/>
          </a:xfrm>
          <a:custGeom>
            <a:avLst/>
            <a:gdLst/>
            <a:ahLst/>
            <a:cxnLst/>
            <a:rect l="l" t="t" r="r" b="b"/>
            <a:pathLst>
              <a:path w="9740">
                <a:moveTo>
                  <a:pt x="4635" y="0"/>
                </a:moveTo>
                <a:lnTo>
                  <a:pt x="0" y="0"/>
                </a:lnTo>
                <a:lnTo>
                  <a:pt x="974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1632941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1620831" y="9458224"/>
            <a:ext cx="12115" cy="0"/>
          </a:xfrm>
          <a:custGeom>
            <a:avLst/>
            <a:gdLst/>
            <a:ahLst/>
            <a:cxnLst/>
            <a:rect l="l" t="t" r="r" b="b"/>
            <a:pathLst>
              <a:path w="12115">
                <a:moveTo>
                  <a:pt x="12115" y="0"/>
                </a:moveTo>
                <a:lnTo>
                  <a:pt x="0" y="0"/>
                </a:lnTo>
                <a:lnTo>
                  <a:pt x="1211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1632941" y="9458224"/>
            <a:ext cx="10579" cy="0"/>
          </a:xfrm>
          <a:custGeom>
            <a:avLst/>
            <a:gdLst/>
            <a:ahLst/>
            <a:cxnLst/>
            <a:rect l="l" t="t" r="r" b="b"/>
            <a:pathLst>
              <a:path w="10579">
                <a:moveTo>
                  <a:pt x="6184" y="0"/>
                </a:moveTo>
                <a:lnTo>
                  <a:pt x="0" y="0"/>
                </a:lnTo>
                <a:lnTo>
                  <a:pt x="1057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1608601" y="9458224"/>
            <a:ext cx="34328" cy="0"/>
          </a:xfrm>
          <a:custGeom>
            <a:avLst/>
            <a:gdLst/>
            <a:ahLst/>
            <a:cxnLst/>
            <a:rect l="l" t="t" r="r" b="b"/>
            <a:pathLst>
              <a:path w="34328">
                <a:moveTo>
                  <a:pt x="34328" y="0"/>
                </a:move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1608597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8788" y="0"/>
                </a:moveTo>
                <a:lnTo>
                  <a:pt x="0" y="0"/>
                </a:lnTo>
                <a:lnTo>
                  <a:pt x="12230" y="0"/>
                </a:lnTo>
                <a:lnTo>
                  <a:pt x="628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1628313" y="9458224"/>
            <a:ext cx="4635" cy="0"/>
          </a:xfrm>
          <a:custGeom>
            <a:avLst/>
            <a:gdLst/>
            <a:ahLst/>
            <a:cxnLst/>
            <a:rect l="l" t="t" r="r" b="b"/>
            <a:pathLst>
              <a:path w="4635">
                <a:moveTo>
                  <a:pt x="0" y="0"/>
                </a:moveTo>
                <a:lnTo>
                  <a:pt x="4635" y="0"/>
                </a:ln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1596354" y="9458224"/>
            <a:ext cx="21031" cy="0"/>
          </a:xfrm>
          <a:custGeom>
            <a:avLst/>
            <a:gdLst/>
            <a:ahLst/>
            <a:cxnLst/>
            <a:rect l="l" t="t" r="r" b="b"/>
            <a:pathLst>
              <a:path w="21031">
                <a:moveTo>
                  <a:pt x="21031" y="0"/>
                </a:moveTo>
                <a:lnTo>
                  <a:pt x="0" y="0"/>
                </a:lnTo>
                <a:lnTo>
                  <a:pt x="9982" y="0"/>
                </a:lnTo>
                <a:lnTo>
                  <a:pt x="0" y="0"/>
                </a:lnTo>
                <a:lnTo>
                  <a:pt x="523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1596351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1606335" y="9458224"/>
            <a:ext cx="2260" cy="0"/>
          </a:xfrm>
          <a:custGeom>
            <a:avLst/>
            <a:gdLst/>
            <a:ahLst/>
            <a:cxnLst/>
            <a:rect l="l" t="t" r="r" b="b"/>
            <a:pathLst>
              <a:path w="2260">
                <a:moveTo>
                  <a:pt x="0" y="0"/>
                </a:moveTo>
                <a:lnTo>
                  <a:pt x="226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1584124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6769" y="0"/>
                </a:moveTo>
                <a:lnTo>
                  <a:pt x="12230" y="0"/>
                </a:lnTo>
                <a:lnTo>
                  <a:pt x="0" y="0"/>
                </a:lnTo>
                <a:lnTo>
                  <a:pt x="6769" y="0"/>
                </a:lnTo>
                <a:lnTo>
                  <a:pt x="2971" y="0"/>
                </a:lnTo>
                <a:lnTo>
                  <a:pt x="510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1584114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1571889" y="9458224"/>
            <a:ext cx="22098" cy="0"/>
          </a:xfrm>
          <a:custGeom>
            <a:avLst/>
            <a:gdLst/>
            <a:ahLst/>
            <a:cxnLst/>
            <a:rect l="l" t="t" r="r" b="b"/>
            <a:pathLst>
              <a:path w="22097">
                <a:moveTo>
                  <a:pt x="12230" y="0"/>
                </a:moveTo>
                <a:lnTo>
                  <a:pt x="0" y="0"/>
                </a:lnTo>
                <a:lnTo>
                  <a:pt x="22097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1571889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12230" y="0"/>
                </a:move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1559772" y="9458224"/>
            <a:ext cx="16624" cy="0"/>
          </a:xfrm>
          <a:custGeom>
            <a:avLst/>
            <a:gdLst/>
            <a:ahLst/>
            <a:cxnLst/>
            <a:rect l="l" t="t" r="r" b="b"/>
            <a:pathLst>
              <a:path w="16624">
                <a:moveTo>
                  <a:pt x="16624" y="0"/>
                </a:moveTo>
                <a:lnTo>
                  <a:pt x="0" y="0"/>
                </a:lnTo>
                <a:lnTo>
                  <a:pt x="11036" y="0"/>
                </a:lnTo>
                <a:lnTo>
                  <a:pt x="534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1562501" y="9458224"/>
            <a:ext cx="9385" cy="0"/>
          </a:xfrm>
          <a:custGeom>
            <a:avLst/>
            <a:gdLst/>
            <a:ahLst/>
            <a:cxnLst/>
            <a:rect l="l" t="t" r="r" b="b"/>
            <a:pathLst>
              <a:path w="9385">
                <a:moveTo>
                  <a:pt x="9385" y="0"/>
                </a:moveTo>
                <a:lnTo>
                  <a:pt x="0" y="0"/>
                </a:lnTo>
                <a:lnTo>
                  <a:pt x="938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1547526" y="9458224"/>
            <a:ext cx="17233" cy="0"/>
          </a:xfrm>
          <a:custGeom>
            <a:avLst/>
            <a:gdLst/>
            <a:ahLst/>
            <a:cxnLst/>
            <a:rect l="l" t="t" r="r" b="b"/>
            <a:pathLst>
              <a:path w="17233">
                <a:moveTo>
                  <a:pt x="3568" y="0"/>
                </a:moveTo>
                <a:lnTo>
                  <a:pt x="12242" y="0"/>
                </a:lnTo>
                <a:lnTo>
                  <a:pt x="0" y="0"/>
                </a:lnTo>
                <a:lnTo>
                  <a:pt x="17233" y="0"/>
                </a:lnTo>
                <a:lnTo>
                  <a:pt x="14973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1552160" y="9458224"/>
            <a:ext cx="7607" cy="0"/>
          </a:xfrm>
          <a:custGeom>
            <a:avLst/>
            <a:gdLst/>
            <a:ahLst/>
            <a:cxnLst/>
            <a:rect l="l" t="t" r="r" b="b"/>
            <a:pathLst>
              <a:path w="7607">
                <a:moveTo>
                  <a:pt x="7607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1547525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1570819" y="9458224"/>
            <a:ext cx="1066" cy="0"/>
          </a:xfrm>
          <a:custGeom>
            <a:avLst/>
            <a:gdLst/>
            <a:ahLst/>
            <a:cxnLst/>
            <a:rect l="l" t="t" r="r" b="b"/>
            <a:pathLst>
              <a:path w="1066">
                <a:moveTo>
                  <a:pt x="1066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1535291" y="9458224"/>
            <a:ext cx="19011" cy="0"/>
          </a:xfrm>
          <a:custGeom>
            <a:avLst/>
            <a:gdLst/>
            <a:ahLst/>
            <a:cxnLst/>
            <a:rect l="l" t="t" r="r" b="b"/>
            <a:pathLst>
              <a:path w="19011">
                <a:moveTo>
                  <a:pt x="19011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1535287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511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1523062" y="9458224"/>
            <a:ext cx="22212" cy="0"/>
          </a:xfrm>
          <a:custGeom>
            <a:avLst/>
            <a:gdLst/>
            <a:ahLst/>
            <a:cxnLst/>
            <a:rect l="l" t="t" r="r" b="b"/>
            <a:pathLst>
              <a:path w="22212">
                <a:moveTo>
                  <a:pt x="12230" y="0"/>
                </a:moveTo>
                <a:lnTo>
                  <a:pt x="0" y="0"/>
                </a:lnTo>
                <a:lnTo>
                  <a:pt x="2221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1536609" y="9458224"/>
            <a:ext cx="5219" cy="0"/>
          </a:xfrm>
          <a:custGeom>
            <a:avLst/>
            <a:gdLst/>
            <a:ahLst/>
            <a:cxnLst/>
            <a:rect l="l" t="t" r="r" b="b"/>
            <a:pathLst>
              <a:path w="5219">
                <a:moveTo>
                  <a:pt x="5219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1540879" y="9458224"/>
            <a:ext cx="2260" cy="0"/>
          </a:xfrm>
          <a:custGeom>
            <a:avLst/>
            <a:gdLst/>
            <a:ahLst/>
            <a:cxnLst/>
            <a:rect l="l" t="t" r="r" b="b"/>
            <a:pathLst>
              <a:path w="2260">
                <a:moveTo>
                  <a:pt x="0" y="0"/>
                </a:moveTo>
                <a:lnTo>
                  <a:pt x="226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1537552" y="9458224"/>
            <a:ext cx="1778" cy="0"/>
          </a:xfrm>
          <a:custGeom>
            <a:avLst/>
            <a:gdLst/>
            <a:ahLst/>
            <a:cxnLst/>
            <a:rect l="l" t="t" r="r" b="b"/>
            <a:pathLst>
              <a:path w="1778">
                <a:moveTo>
                  <a:pt x="0" y="0"/>
                </a:moveTo>
                <a:lnTo>
                  <a:pt x="177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1523066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11633" y="0"/>
                </a:moveTo>
                <a:lnTo>
                  <a:pt x="12230" y="0"/>
                </a:lnTo>
                <a:lnTo>
                  <a:pt x="0" y="0"/>
                </a:lnTo>
                <a:lnTo>
                  <a:pt x="11633" y="0"/>
                </a:lnTo>
                <a:lnTo>
                  <a:pt x="0" y="0"/>
                </a:lnTo>
                <a:lnTo>
                  <a:pt x="628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1510945" y="9458224"/>
            <a:ext cx="14376" cy="0"/>
          </a:xfrm>
          <a:custGeom>
            <a:avLst/>
            <a:gdLst/>
            <a:ahLst/>
            <a:cxnLst/>
            <a:rect l="l" t="t" r="r" b="b"/>
            <a:pathLst>
              <a:path w="14376">
                <a:moveTo>
                  <a:pt x="4152" y="0"/>
                </a:moveTo>
                <a:lnTo>
                  <a:pt x="0" y="0"/>
                </a:lnTo>
                <a:lnTo>
                  <a:pt x="1437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1510940" y="9458224"/>
            <a:ext cx="12115" cy="0"/>
          </a:xfrm>
          <a:custGeom>
            <a:avLst/>
            <a:gdLst/>
            <a:ahLst/>
            <a:cxnLst/>
            <a:rect l="l" t="t" r="r" b="b"/>
            <a:pathLst>
              <a:path w="12115">
                <a:moveTo>
                  <a:pt x="9740" y="0"/>
                </a:moveTo>
                <a:lnTo>
                  <a:pt x="0" y="0"/>
                </a:lnTo>
                <a:lnTo>
                  <a:pt x="12115" y="0"/>
                </a:lnTo>
                <a:lnTo>
                  <a:pt x="676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1510944" y="9458224"/>
            <a:ext cx="12115" cy="0"/>
          </a:xfrm>
          <a:custGeom>
            <a:avLst/>
            <a:gdLst/>
            <a:ahLst/>
            <a:cxnLst/>
            <a:rect l="l" t="t" r="r" b="b"/>
            <a:pathLst>
              <a:path w="12115">
                <a:moveTo>
                  <a:pt x="12115" y="0"/>
                </a:moveTo>
                <a:lnTo>
                  <a:pt x="0" y="0"/>
                </a:lnTo>
                <a:lnTo>
                  <a:pt x="189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1510944" y="9458224"/>
            <a:ext cx="12115" cy="0"/>
          </a:xfrm>
          <a:custGeom>
            <a:avLst/>
            <a:gdLst/>
            <a:ahLst/>
            <a:cxnLst/>
            <a:rect l="l" t="t" r="r" b="b"/>
            <a:pathLst>
              <a:path w="12115">
                <a:moveTo>
                  <a:pt x="12115" y="0"/>
                </a:moveTo>
                <a:lnTo>
                  <a:pt x="0" y="0"/>
                </a:lnTo>
                <a:lnTo>
                  <a:pt x="12115" y="0"/>
                </a:lnTo>
                <a:lnTo>
                  <a:pt x="925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1498699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  <a:lnTo>
                  <a:pt x="0" y="0"/>
                </a:lnTo>
                <a:lnTo>
                  <a:pt x="3568" y="0"/>
                </a:lnTo>
                <a:lnTo>
                  <a:pt x="261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1498700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952" y="0"/>
                </a:moveTo>
                <a:lnTo>
                  <a:pt x="12242" y="0"/>
                </a:lnTo>
                <a:lnTo>
                  <a:pt x="0" y="0"/>
                </a:lnTo>
                <a:lnTo>
                  <a:pt x="95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1498710" y="9458224"/>
            <a:ext cx="10452" cy="0"/>
          </a:xfrm>
          <a:custGeom>
            <a:avLst/>
            <a:gdLst/>
            <a:ahLst/>
            <a:cxnLst/>
            <a:rect l="l" t="t" r="r" b="b"/>
            <a:pathLst>
              <a:path w="10452">
                <a:moveTo>
                  <a:pt x="5219" y="0"/>
                </a:moveTo>
                <a:lnTo>
                  <a:pt x="0" y="0"/>
                </a:lnTo>
                <a:lnTo>
                  <a:pt x="1045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1486460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  <a:lnTo>
                  <a:pt x="0" y="0"/>
                </a:lnTo>
                <a:lnTo>
                  <a:pt x="927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1486462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0223" y="0"/>
                </a:moveTo>
                <a:lnTo>
                  <a:pt x="0" y="0"/>
                </a:lnTo>
                <a:lnTo>
                  <a:pt x="12242" y="0"/>
                </a:lnTo>
                <a:lnTo>
                  <a:pt x="0" y="0"/>
                </a:lnTo>
                <a:lnTo>
                  <a:pt x="12242" y="0"/>
                </a:lnTo>
                <a:lnTo>
                  <a:pt x="8674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1474236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12230" y="0"/>
                </a:moveTo>
                <a:lnTo>
                  <a:pt x="0" y="0"/>
                </a:lnTo>
                <a:lnTo>
                  <a:pt x="4864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1491931" y="9458224"/>
            <a:ext cx="6769" cy="0"/>
          </a:xfrm>
          <a:custGeom>
            <a:avLst/>
            <a:gdLst/>
            <a:ahLst/>
            <a:cxnLst/>
            <a:rect l="l" t="t" r="r" b="b"/>
            <a:pathLst>
              <a:path w="6769">
                <a:moveTo>
                  <a:pt x="596" y="0"/>
                </a:moveTo>
                <a:lnTo>
                  <a:pt x="6769" y="0"/>
                </a:ln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1494778" y="9458224"/>
            <a:ext cx="3924" cy="0"/>
          </a:xfrm>
          <a:custGeom>
            <a:avLst/>
            <a:gdLst/>
            <a:ahLst/>
            <a:cxnLst/>
            <a:rect l="l" t="t" r="r" b="b"/>
            <a:pathLst>
              <a:path w="3924">
                <a:moveTo>
                  <a:pt x="3924" y="0"/>
                </a:moveTo>
                <a:lnTo>
                  <a:pt x="0" y="0"/>
                </a:lnTo>
                <a:lnTo>
                  <a:pt x="356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1492881" y="9458224"/>
            <a:ext cx="4635" cy="0"/>
          </a:xfrm>
          <a:custGeom>
            <a:avLst/>
            <a:gdLst/>
            <a:ahLst/>
            <a:cxnLst/>
            <a:rect l="l" t="t" r="r" b="b"/>
            <a:pathLst>
              <a:path w="4635">
                <a:moveTo>
                  <a:pt x="4635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1487662" y="9458224"/>
            <a:ext cx="825" cy="0"/>
          </a:xfrm>
          <a:custGeom>
            <a:avLst/>
            <a:gdLst/>
            <a:ahLst/>
            <a:cxnLst/>
            <a:rect l="l" t="t" r="r" b="b"/>
            <a:pathLst>
              <a:path w="825">
                <a:moveTo>
                  <a:pt x="825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1474226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4279" y="0"/>
                </a:moveTo>
                <a:lnTo>
                  <a:pt x="0" y="0"/>
                </a:lnTo>
                <a:lnTo>
                  <a:pt x="12242" y="0"/>
                </a:lnTo>
                <a:lnTo>
                  <a:pt x="0" y="0"/>
                </a:lnTo>
                <a:lnTo>
                  <a:pt x="12242" y="0"/>
                </a:lnTo>
                <a:lnTo>
                  <a:pt x="1308" y="0"/>
                </a:lnTo>
                <a:lnTo>
                  <a:pt x="12242" y="0"/>
                </a:lnTo>
                <a:lnTo>
                  <a:pt x="6184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1474228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3327" y="0"/>
                </a:moveTo>
                <a:lnTo>
                  <a:pt x="0" y="0"/>
                </a:lnTo>
                <a:lnTo>
                  <a:pt x="12242" y="0"/>
                </a:lnTo>
                <a:lnTo>
                  <a:pt x="482" y="0"/>
                </a:lnTo>
                <a:lnTo>
                  <a:pt x="12242" y="0"/>
                </a:lnTo>
                <a:lnTo>
                  <a:pt x="487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1462112" y="9458224"/>
            <a:ext cx="14617" cy="0"/>
          </a:xfrm>
          <a:custGeom>
            <a:avLst/>
            <a:gdLst/>
            <a:ahLst/>
            <a:cxnLst/>
            <a:rect l="l" t="t" r="r" b="b"/>
            <a:pathLst>
              <a:path w="14617">
                <a:moveTo>
                  <a:pt x="9029" y="0"/>
                </a:moveTo>
                <a:lnTo>
                  <a:pt x="0" y="0"/>
                </a:lnTo>
                <a:lnTo>
                  <a:pt x="14617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1462116" y="9458224"/>
            <a:ext cx="12115" cy="0"/>
          </a:xfrm>
          <a:custGeom>
            <a:avLst/>
            <a:gdLst/>
            <a:ahLst/>
            <a:cxnLst/>
            <a:rect l="l" t="t" r="r" b="b"/>
            <a:pathLst>
              <a:path w="12115">
                <a:moveTo>
                  <a:pt x="12115" y="0"/>
                </a:moveTo>
                <a:lnTo>
                  <a:pt x="0" y="0"/>
                </a:lnTo>
                <a:lnTo>
                  <a:pt x="6413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1462114" y="9458224"/>
            <a:ext cx="15201" cy="0"/>
          </a:xfrm>
          <a:custGeom>
            <a:avLst/>
            <a:gdLst/>
            <a:ahLst/>
            <a:cxnLst/>
            <a:rect l="l" t="t" r="r" b="b"/>
            <a:pathLst>
              <a:path w="15201">
                <a:moveTo>
                  <a:pt x="9385" y="0"/>
                </a:moveTo>
                <a:lnTo>
                  <a:pt x="0" y="0"/>
                </a:lnTo>
                <a:lnTo>
                  <a:pt x="15201" y="0"/>
                </a:lnTo>
                <a:lnTo>
                  <a:pt x="1259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1449881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10566" y="0"/>
                </a:moveTo>
                <a:lnTo>
                  <a:pt x="12230" y="0"/>
                </a:lnTo>
                <a:lnTo>
                  <a:pt x="0" y="0"/>
                </a:lnTo>
                <a:lnTo>
                  <a:pt x="843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1437641" y="9458224"/>
            <a:ext cx="24472" cy="0"/>
          </a:xfrm>
          <a:custGeom>
            <a:avLst/>
            <a:gdLst/>
            <a:ahLst/>
            <a:cxnLst/>
            <a:rect l="l" t="t" r="r" b="b"/>
            <a:pathLst>
              <a:path w="24472">
                <a:moveTo>
                  <a:pt x="24472" y="0"/>
                </a:moveTo>
                <a:lnTo>
                  <a:pt x="0" y="0"/>
                </a:lnTo>
                <a:lnTo>
                  <a:pt x="12230" y="0"/>
                </a:lnTo>
                <a:lnTo>
                  <a:pt x="0" y="0"/>
                </a:lnTo>
                <a:lnTo>
                  <a:pt x="12230" y="0"/>
                </a:lnTo>
                <a:lnTo>
                  <a:pt x="689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1462111" y="9458224"/>
            <a:ext cx="11049" cy="0"/>
          </a:xfrm>
          <a:custGeom>
            <a:avLst/>
            <a:gdLst/>
            <a:ahLst/>
            <a:cxnLst/>
            <a:rect l="l" t="t" r="r" b="b"/>
            <a:pathLst>
              <a:path w="11049">
                <a:moveTo>
                  <a:pt x="11049" y="0"/>
                </a:moveTo>
                <a:lnTo>
                  <a:pt x="0" y="0"/>
                </a:lnTo>
                <a:lnTo>
                  <a:pt x="261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1462116" y="9458224"/>
            <a:ext cx="12115" cy="0"/>
          </a:xfrm>
          <a:custGeom>
            <a:avLst/>
            <a:gdLst/>
            <a:ahLst/>
            <a:cxnLst/>
            <a:rect l="l" t="t" r="r" b="b"/>
            <a:pathLst>
              <a:path w="12115">
                <a:moveTo>
                  <a:pt x="12115" y="0"/>
                </a:moveTo>
                <a:lnTo>
                  <a:pt x="0" y="0"/>
                </a:lnTo>
                <a:lnTo>
                  <a:pt x="66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1449881" y="9458224"/>
            <a:ext cx="16510" cy="0"/>
          </a:xfrm>
          <a:custGeom>
            <a:avLst/>
            <a:gdLst/>
            <a:ahLst/>
            <a:cxnLst/>
            <a:rect l="l" t="t" r="r" b="b"/>
            <a:pathLst>
              <a:path w="16509">
                <a:moveTo>
                  <a:pt x="16509" y="0"/>
                </a:moveTo>
                <a:lnTo>
                  <a:pt x="0" y="0"/>
                </a:lnTo>
                <a:lnTo>
                  <a:pt x="12230" y="0"/>
                </a:lnTo>
                <a:lnTo>
                  <a:pt x="320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1437646" y="9458224"/>
            <a:ext cx="24472" cy="0"/>
          </a:xfrm>
          <a:custGeom>
            <a:avLst/>
            <a:gdLst/>
            <a:ahLst/>
            <a:cxnLst/>
            <a:rect l="l" t="t" r="r" b="b"/>
            <a:pathLst>
              <a:path w="24472">
                <a:moveTo>
                  <a:pt x="4864" y="0"/>
                </a:moveTo>
                <a:lnTo>
                  <a:pt x="12230" y="0"/>
                </a:lnTo>
                <a:lnTo>
                  <a:pt x="0" y="0"/>
                </a:lnTo>
                <a:lnTo>
                  <a:pt x="24472" y="0"/>
                </a:lnTo>
                <a:lnTo>
                  <a:pt x="12230" y="0"/>
                </a:lnTo>
                <a:lnTo>
                  <a:pt x="24472" y="0"/>
                </a:lnTo>
                <a:lnTo>
                  <a:pt x="1650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1425403" y="9458224"/>
            <a:ext cx="24472" cy="0"/>
          </a:xfrm>
          <a:custGeom>
            <a:avLst/>
            <a:gdLst/>
            <a:ahLst/>
            <a:cxnLst/>
            <a:rect l="l" t="t" r="r" b="b"/>
            <a:pathLst>
              <a:path w="24472">
                <a:moveTo>
                  <a:pt x="24472" y="0"/>
                </a:move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1440729" y="9458224"/>
            <a:ext cx="4152" cy="0"/>
          </a:xfrm>
          <a:custGeom>
            <a:avLst/>
            <a:gdLst/>
            <a:ahLst/>
            <a:cxnLst/>
            <a:rect l="l" t="t" r="r" b="b"/>
            <a:pathLst>
              <a:path w="4152">
                <a:moveTo>
                  <a:pt x="355" y="0"/>
                </a:moveTo>
                <a:lnTo>
                  <a:pt x="1422" y="0"/>
                </a:lnTo>
                <a:lnTo>
                  <a:pt x="0" y="0"/>
                </a:lnTo>
                <a:lnTo>
                  <a:pt x="4152" y="0"/>
                </a:lnTo>
                <a:lnTo>
                  <a:pt x="2133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1437638" y="9458224"/>
            <a:ext cx="9271" cy="0"/>
          </a:xfrm>
          <a:custGeom>
            <a:avLst/>
            <a:gdLst/>
            <a:ahLst/>
            <a:cxnLst/>
            <a:rect l="l" t="t" r="r" b="b"/>
            <a:pathLst>
              <a:path w="9271">
                <a:moveTo>
                  <a:pt x="2616" y="0"/>
                </a:moveTo>
                <a:lnTo>
                  <a:pt x="0" y="0"/>
                </a:lnTo>
                <a:lnTo>
                  <a:pt x="9271" y="0"/>
                </a:lnTo>
                <a:lnTo>
                  <a:pt x="725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1445952" y="9458224"/>
            <a:ext cx="3213" cy="0"/>
          </a:xfrm>
          <a:custGeom>
            <a:avLst/>
            <a:gdLst/>
            <a:ahLst/>
            <a:cxnLst/>
            <a:rect l="l" t="t" r="r" b="b"/>
            <a:pathLst>
              <a:path w="3213">
                <a:moveTo>
                  <a:pt x="3213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1445718" y="9458224"/>
            <a:ext cx="1308" cy="0"/>
          </a:xfrm>
          <a:custGeom>
            <a:avLst/>
            <a:gdLst/>
            <a:ahLst/>
            <a:cxnLst/>
            <a:rect l="l" t="t" r="r" b="b"/>
            <a:pathLst>
              <a:path w="1308">
                <a:moveTo>
                  <a:pt x="0" y="0"/>
                </a:moveTo>
                <a:lnTo>
                  <a:pt x="130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1425411" y="9458224"/>
            <a:ext cx="11633" cy="0"/>
          </a:xfrm>
          <a:custGeom>
            <a:avLst/>
            <a:gdLst/>
            <a:ahLst/>
            <a:cxnLst/>
            <a:rect l="l" t="t" r="r" b="b"/>
            <a:pathLst>
              <a:path w="11633">
                <a:moveTo>
                  <a:pt x="6527" y="0"/>
                </a:moveTo>
                <a:lnTo>
                  <a:pt x="0" y="0"/>
                </a:lnTo>
                <a:lnTo>
                  <a:pt x="11633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1429200" y="9458224"/>
            <a:ext cx="8432" cy="0"/>
          </a:xfrm>
          <a:custGeom>
            <a:avLst/>
            <a:gdLst/>
            <a:ahLst/>
            <a:cxnLst/>
            <a:rect l="l" t="t" r="r" b="b"/>
            <a:pathLst>
              <a:path w="8432">
                <a:moveTo>
                  <a:pt x="241" y="0"/>
                </a:moveTo>
                <a:lnTo>
                  <a:pt x="0" y="0"/>
                </a:lnTo>
                <a:lnTo>
                  <a:pt x="8432" y="0"/>
                </a:lnTo>
                <a:lnTo>
                  <a:pt x="24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1425407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3797" y="0"/>
                </a:move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1413410" y="9458224"/>
            <a:ext cx="12001" cy="0"/>
          </a:xfrm>
          <a:custGeom>
            <a:avLst/>
            <a:gdLst/>
            <a:ahLst/>
            <a:cxnLst/>
            <a:rect l="l" t="t" r="r" b="b"/>
            <a:pathLst>
              <a:path w="12001">
                <a:moveTo>
                  <a:pt x="3797" y="0"/>
                </a:moveTo>
                <a:lnTo>
                  <a:pt x="0" y="0"/>
                </a:lnTo>
                <a:lnTo>
                  <a:pt x="12001" y="0"/>
                </a:lnTo>
                <a:lnTo>
                  <a:pt x="3797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1413283" y="9458224"/>
            <a:ext cx="12128" cy="0"/>
          </a:xfrm>
          <a:custGeom>
            <a:avLst/>
            <a:gdLst/>
            <a:ahLst/>
            <a:cxnLst/>
            <a:rect l="l" t="t" r="r" b="b"/>
            <a:pathLst>
              <a:path w="12128">
                <a:moveTo>
                  <a:pt x="7365" y="0"/>
                </a:moveTo>
                <a:lnTo>
                  <a:pt x="0" y="0"/>
                </a:lnTo>
                <a:lnTo>
                  <a:pt x="12128" y="0"/>
                </a:lnTo>
                <a:lnTo>
                  <a:pt x="0" y="0"/>
                </a:lnTo>
                <a:lnTo>
                  <a:pt x="12128" y="0"/>
                </a:lnTo>
                <a:lnTo>
                  <a:pt x="154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1413292" y="9458224"/>
            <a:ext cx="10922" cy="0"/>
          </a:xfrm>
          <a:custGeom>
            <a:avLst/>
            <a:gdLst/>
            <a:ahLst/>
            <a:cxnLst/>
            <a:rect l="l" t="t" r="r" b="b"/>
            <a:pathLst>
              <a:path w="10921">
                <a:moveTo>
                  <a:pt x="10921" y="0"/>
                </a:moveTo>
                <a:lnTo>
                  <a:pt x="0" y="0"/>
                </a:lnTo>
                <a:lnTo>
                  <a:pt x="1092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1413412" y="9458224"/>
            <a:ext cx="11988" cy="0"/>
          </a:xfrm>
          <a:custGeom>
            <a:avLst/>
            <a:gdLst/>
            <a:ahLst/>
            <a:cxnLst/>
            <a:rect l="l" t="t" r="r" b="b"/>
            <a:pathLst>
              <a:path w="11988">
                <a:moveTo>
                  <a:pt x="4508" y="0"/>
                </a:moveTo>
                <a:lnTo>
                  <a:pt x="11988" y="0"/>
                </a:lnTo>
                <a:lnTo>
                  <a:pt x="0" y="0"/>
                </a:lnTo>
                <a:lnTo>
                  <a:pt x="11988" y="0"/>
                </a:lnTo>
                <a:lnTo>
                  <a:pt x="9499" y="0"/>
                </a:lnTo>
                <a:lnTo>
                  <a:pt x="11988" y="0"/>
                </a:lnTo>
                <a:lnTo>
                  <a:pt x="11163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1413400" y="9458224"/>
            <a:ext cx="8204" cy="0"/>
          </a:xfrm>
          <a:custGeom>
            <a:avLst/>
            <a:gdLst/>
            <a:ahLst/>
            <a:cxnLst/>
            <a:rect l="l" t="t" r="r" b="b"/>
            <a:pathLst>
              <a:path w="8204">
                <a:moveTo>
                  <a:pt x="5943" y="0"/>
                </a:moveTo>
                <a:lnTo>
                  <a:pt x="8204" y="0"/>
                </a:lnTo>
                <a:lnTo>
                  <a:pt x="0" y="0"/>
                </a:lnTo>
                <a:lnTo>
                  <a:pt x="737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1388935" y="9458224"/>
            <a:ext cx="24472" cy="0"/>
          </a:xfrm>
          <a:custGeom>
            <a:avLst/>
            <a:gdLst/>
            <a:ahLst/>
            <a:cxnLst/>
            <a:rect l="l" t="t" r="r" b="b"/>
            <a:pathLst>
              <a:path w="24472">
                <a:moveTo>
                  <a:pt x="6413" y="0"/>
                </a:moveTo>
                <a:lnTo>
                  <a:pt x="7238" y="0"/>
                </a:lnTo>
                <a:lnTo>
                  <a:pt x="0" y="0"/>
                </a:lnTo>
                <a:lnTo>
                  <a:pt x="24472" y="0"/>
                </a:lnTo>
                <a:lnTo>
                  <a:pt x="12115" y="0"/>
                </a:lnTo>
                <a:lnTo>
                  <a:pt x="24472" y="0"/>
                </a:lnTo>
                <a:lnTo>
                  <a:pt x="12115" y="0"/>
                </a:lnTo>
                <a:lnTo>
                  <a:pt x="24472" y="0"/>
                </a:lnTo>
                <a:lnTo>
                  <a:pt x="12115" y="0"/>
                </a:lnTo>
                <a:lnTo>
                  <a:pt x="1948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1413290" y="9458224"/>
            <a:ext cx="8432" cy="0"/>
          </a:xfrm>
          <a:custGeom>
            <a:avLst/>
            <a:gdLst/>
            <a:ahLst/>
            <a:cxnLst/>
            <a:rect l="l" t="t" r="r" b="b"/>
            <a:pathLst>
              <a:path w="8432">
                <a:moveTo>
                  <a:pt x="8432" y="0"/>
                </a:moveTo>
                <a:lnTo>
                  <a:pt x="0" y="0"/>
                </a:lnTo>
                <a:lnTo>
                  <a:pt x="628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1422909" y="9458224"/>
            <a:ext cx="2501" cy="0"/>
          </a:xfrm>
          <a:custGeom>
            <a:avLst/>
            <a:gdLst/>
            <a:ahLst/>
            <a:cxnLst/>
            <a:rect l="l" t="t" r="r" b="b"/>
            <a:pathLst>
              <a:path w="2501">
                <a:moveTo>
                  <a:pt x="0" y="0"/>
                </a:moveTo>
                <a:lnTo>
                  <a:pt x="2501" y="0"/>
                </a:lnTo>
                <a:lnTo>
                  <a:pt x="59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1421960" y="9458224"/>
            <a:ext cx="3441" cy="0"/>
          </a:xfrm>
          <a:custGeom>
            <a:avLst/>
            <a:gdLst/>
            <a:ahLst/>
            <a:cxnLst/>
            <a:rect l="l" t="t" r="r" b="b"/>
            <a:pathLst>
              <a:path w="3441">
                <a:moveTo>
                  <a:pt x="0" y="0"/>
                </a:moveTo>
                <a:lnTo>
                  <a:pt x="3441" y="0"/>
                </a:lnTo>
                <a:lnTo>
                  <a:pt x="35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1401053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9855" y="0"/>
                </a:moveTo>
                <a:lnTo>
                  <a:pt x="0" y="0"/>
                </a:lnTo>
                <a:lnTo>
                  <a:pt x="12230" y="0"/>
                </a:lnTo>
                <a:lnTo>
                  <a:pt x="0" y="0"/>
                </a:lnTo>
                <a:lnTo>
                  <a:pt x="12230" y="0"/>
                </a:lnTo>
                <a:lnTo>
                  <a:pt x="0" y="0"/>
                </a:lnTo>
                <a:lnTo>
                  <a:pt x="12230" y="0"/>
                </a:lnTo>
                <a:lnTo>
                  <a:pt x="0" y="0"/>
                </a:lnTo>
                <a:lnTo>
                  <a:pt x="12230" y="0"/>
                </a:lnTo>
                <a:lnTo>
                  <a:pt x="701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1401056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5219" y="0"/>
                </a:moveTo>
                <a:lnTo>
                  <a:pt x="8547" y="0"/>
                </a:lnTo>
                <a:lnTo>
                  <a:pt x="0" y="0"/>
                </a:lnTo>
                <a:lnTo>
                  <a:pt x="12230" y="0"/>
                </a:lnTo>
                <a:lnTo>
                  <a:pt x="0" y="0"/>
                </a:lnTo>
                <a:lnTo>
                  <a:pt x="8547" y="0"/>
                </a:lnTo>
                <a:lnTo>
                  <a:pt x="736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1388807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  <a:lnTo>
                  <a:pt x="0" y="0"/>
                </a:lnTo>
                <a:lnTo>
                  <a:pt x="7607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1388934" y="9458224"/>
            <a:ext cx="12115" cy="0"/>
          </a:xfrm>
          <a:custGeom>
            <a:avLst/>
            <a:gdLst/>
            <a:ahLst/>
            <a:cxnLst/>
            <a:rect l="l" t="t" r="r" b="b"/>
            <a:pathLst>
              <a:path w="12115">
                <a:moveTo>
                  <a:pt x="12115" y="0"/>
                </a:moveTo>
                <a:lnTo>
                  <a:pt x="0" y="0"/>
                </a:lnTo>
                <a:lnTo>
                  <a:pt x="12115" y="0"/>
                </a:lnTo>
                <a:lnTo>
                  <a:pt x="0" y="0"/>
                </a:lnTo>
                <a:lnTo>
                  <a:pt x="7480" y="0"/>
                </a:lnTo>
                <a:lnTo>
                  <a:pt x="725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1364344" y="9458224"/>
            <a:ext cx="24587" cy="0"/>
          </a:xfrm>
          <a:custGeom>
            <a:avLst/>
            <a:gdLst/>
            <a:ahLst/>
            <a:cxnLst/>
            <a:rect l="l" t="t" r="r" b="b"/>
            <a:pathLst>
              <a:path w="24587">
                <a:moveTo>
                  <a:pt x="24587" y="0"/>
                </a:moveTo>
                <a:lnTo>
                  <a:pt x="0" y="0"/>
                </a:lnTo>
                <a:lnTo>
                  <a:pt x="12242" y="0"/>
                </a:lnTo>
                <a:lnTo>
                  <a:pt x="0" y="0"/>
                </a:lnTo>
                <a:lnTo>
                  <a:pt x="902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1366479" y="9458224"/>
            <a:ext cx="22339" cy="0"/>
          </a:xfrm>
          <a:custGeom>
            <a:avLst/>
            <a:gdLst/>
            <a:ahLst/>
            <a:cxnLst/>
            <a:rect l="l" t="t" r="r" b="b"/>
            <a:pathLst>
              <a:path w="22339">
                <a:moveTo>
                  <a:pt x="355" y="0"/>
                </a:moveTo>
                <a:lnTo>
                  <a:pt x="10096" y="0"/>
                </a:lnTo>
                <a:lnTo>
                  <a:pt x="0" y="0"/>
                </a:lnTo>
                <a:lnTo>
                  <a:pt x="22339" y="0"/>
                </a:lnTo>
                <a:lnTo>
                  <a:pt x="10096" y="0"/>
                </a:lnTo>
                <a:lnTo>
                  <a:pt x="22339" y="0"/>
                </a:lnTo>
                <a:lnTo>
                  <a:pt x="10096" y="0"/>
                </a:lnTo>
                <a:lnTo>
                  <a:pt x="18884" y="0"/>
                </a:lnTo>
                <a:lnTo>
                  <a:pt x="1413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1385371" y="9458224"/>
            <a:ext cx="711" cy="0"/>
          </a:xfrm>
          <a:custGeom>
            <a:avLst/>
            <a:gdLst/>
            <a:ahLst/>
            <a:cxnLst/>
            <a:rect l="l" t="t" r="r" b="b"/>
            <a:pathLst>
              <a:path w="711">
                <a:moveTo>
                  <a:pt x="711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1364581" y="9458224"/>
            <a:ext cx="12001" cy="0"/>
          </a:xfrm>
          <a:custGeom>
            <a:avLst/>
            <a:gdLst/>
            <a:ahLst/>
            <a:cxnLst/>
            <a:rect l="l" t="t" r="r" b="b"/>
            <a:pathLst>
              <a:path w="12001">
                <a:moveTo>
                  <a:pt x="2489" y="0"/>
                </a:moveTo>
                <a:lnTo>
                  <a:pt x="12001" y="0"/>
                </a:lnTo>
                <a:lnTo>
                  <a:pt x="0" y="0"/>
                </a:lnTo>
                <a:lnTo>
                  <a:pt x="450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1372782" y="9458224"/>
            <a:ext cx="3797" cy="0"/>
          </a:xfrm>
          <a:custGeom>
            <a:avLst/>
            <a:gdLst/>
            <a:ahLst/>
            <a:cxnLst/>
            <a:rect l="l" t="t" r="r" b="b"/>
            <a:pathLst>
              <a:path w="3797">
                <a:moveTo>
                  <a:pt x="3797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8" name="object 1028"/>
          <p:cNvSpPr/>
          <p:nvPr/>
        </p:nvSpPr>
        <p:spPr>
          <a:xfrm>
            <a:off x="1354240" y="9458224"/>
            <a:ext cx="22339" cy="0"/>
          </a:xfrm>
          <a:custGeom>
            <a:avLst/>
            <a:gdLst/>
            <a:ahLst/>
            <a:cxnLst/>
            <a:rect l="l" t="t" r="r" b="b"/>
            <a:pathLst>
              <a:path w="22339">
                <a:moveTo>
                  <a:pt x="22339" y="0"/>
                </a:moveTo>
                <a:lnTo>
                  <a:pt x="0" y="0"/>
                </a:lnTo>
                <a:lnTo>
                  <a:pt x="5118" y="0"/>
                </a:lnTo>
                <a:lnTo>
                  <a:pt x="36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9" name="object 1029"/>
          <p:cNvSpPr/>
          <p:nvPr/>
        </p:nvSpPr>
        <p:spPr>
          <a:xfrm>
            <a:off x="1355906" y="9458224"/>
            <a:ext cx="8432" cy="0"/>
          </a:xfrm>
          <a:custGeom>
            <a:avLst/>
            <a:gdLst/>
            <a:ahLst/>
            <a:cxnLst/>
            <a:rect l="l" t="t" r="r" b="b"/>
            <a:pathLst>
              <a:path w="8432">
                <a:moveTo>
                  <a:pt x="0" y="0"/>
                </a:moveTo>
                <a:lnTo>
                  <a:pt x="8432" y="0"/>
                </a:lnTo>
                <a:lnTo>
                  <a:pt x="71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1356264" y="9458224"/>
            <a:ext cx="8077" cy="0"/>
          </a:xfrm>
          <a:custGeom>
            <a:avLst/>
            <a:gdLst/>
            <a:ahLst/>
            <a:cxnLst/>
            <a:rect l="l" t="t" r="r" b="b"/>
            <a:pathLst>
              <a:path w="8077">
                <a:moveTo>
                  <a:pt x="8077" y="0"/>
                </a:moveTo>
                <a:lnTo>
                  <a:pt x="0" y="0"/>
                </a:lnTo>
                <a:lnTo>
                  <a:pt x="368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1352336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2" name="object 1032"/>
          <p:cNvSpPr/>
          <p:nvPr/>
        </p:nvSpPr>
        <p:spPr>
          <a:xfrm>
            <a:off x="1353054" y="9458224"/>
            <a:ext cx="1181" cy="0"/>
          </a:xfrm>
          <a:custGeom>
            <a:avLst/>
            <a:gdLst/>
            <a:ahLst/>
            <a:cxnLst/>
            <a:rect l="l" t="t" r="r" b="b"/>
            <a:pathLst>
              <a:path w="1181">
                <a:moveTo>
                  <a:pt x="0" y="0"/>
                </a:moveTo>
                <a:lnTo>
                  <a:pt x="118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1339984" y="9458224"/>
            <a:ext cx="12357" cy="0"/>
          </a:xfrm>
          <a:custGeom>
            <a:avLst/>
            <a:gdLst/>
            <a:ahLst/>
            <a:cxnLst/>
            <a:rect l="l" t="t" r="r" b="b"/>
            <a:pathLst>
              <a:path w="12357">
                <a:moveTo>
                  <a:pt x="12357" y="0"/>
                </a:moveTo>
                <a:lnTo>
                  <a:pt x="0" y="0"/>
                </a:lnTo>
                <a:lnTo>
                  <a:pt x="12357" y="0"/>
                </a:lnTo>
                <a:lnTo>
                  <a:pt x="1129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1356266" y="9458224"/>
            <a:ext cx="7365" cy="0"/>
          </a:xfrm>
          <a:custGeom>
            <a:avLst/>
            <a:gdLst/>
            <a:ahLst/>
            <a:cxnLst/>
            <a:rect l="l" t="t" r="r" b="b"/>
            <a:pathLst>
              <a:path w="7365">
                <a:moveTo>
                  <a:pt x="2730" y="0"/>
                </a:moveTo>
                <a:lnTo>
                  <a:pt x="7366" y="0"/>
                </a:ln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5" name="object 1035"/>
          <p:cNvSpPr/>
          <p:nvPr/>
        </p:nvSpPr>
        <p:spPr>
          <a:xfrm>
            <a:off x="1353529" y="9458224"/>
            <a:ext cx="10452" cy="0"/>
          </a:xfrm>
          <a:custGeom>
            <a:avLst/>
            <a:gdLst/>
            <a:ahLst/>
            <a:cxnLst/>
            <a:rect l="l" t="t" r="r" b="b"/>
            <a:pathLst>
              <a:path w="10452">
                <a:moveTo>
                  <a:pt x="0" y="0"/>
                </a:moveTo>
                <a:lnTo>
                  <a:pt x="1045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6" name="object 1036"/>
          <p:cNvSpPr/>
          <p:nvPr/>
        </p:nvSpPr>
        <p:spPr>
          <a:xfrm>
            <a:off x="1353887" y="9458224"/>
            <a:ext cx="1663" cy="0"/>
          </a:xfrm>
          <a:custGeom>
            <a:avLst/>
            <a:gdLst/>
            <a:ahLst/>
            <a:cxnLst/>
            <a:rect l="l" t="t" r="r" b="b"/>
            <a:pathLst>
              <a:path w="1663">
                <a:moveTo>
                  <a:pt x="1663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1357454" y="9458224"/>
            <a:ext cx="825" cy="0"/>
          </a:xfrm>
          <a:custGeom>
            <a:avLst/>
            <a:gdLst/>
            <a:ahLst/>
            <a:cxnLst/>
            <a:rect l="l" t="t" r="r" b="b"/>
            <a:pathLst>
              <a:path w="825">
                <a:moveTo>
                  <a:pt x="825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8" name="object 1038"/>
          <p:cNvSpPr/>
          <p:nvPr/>
        </p:nvSpPr>
        <p:spPr>
          <a:xfrm>
            <a:off x="1362557" y="9458224"/>
            <a:ext cx="1079" cy="0"/>
          </a:xfrm>
          <a:custGeom>
            <a:avLst/>
            <a:gdLst/>
            <a:ahLst/>
            <a:cxnLst/>
            <a:rect l="l" t="t" r="r" b="b"/>
            <a:pathLst>
              <a:path w="1079">
                <a:moveTo>
                  <a:pt x="0" y="0"/>
                </a:moveTo>
                <a:lnTo>
                  <a:pt x="107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1352816" y="9458224"/>
            <a:ext cx="952" cy="0"/>
          </a:xfrm>
          <a:custGeom>
            <a:avLst/>
            <a:gdLst/>
            <a:ahLst/>
            <a:cxnLst/>
            <a:rect l="l" t="t" r="r" b="b"/>
            <a:pathLst>
              <a:path w="952">
                <a:moveTo>
                  <a:pt x="0" y="0"/>
                </a:moveTo>
                <a:lnTo>
                  <a:pt x="95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1327755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12230" y="0"/>
                </a:moveTo>
                <a:lnTo>
                  <a:pt x="0" y="0"/>
                </a:lnTo>
                <a:lnTo>
                  <a:pt x="11633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1" name="object 1041"/>
          <p:cNvSpPr/>
          <p:nvPr/>
        </p:nvSpPr>
        <p:spPr>
          <a:xfrm>
            <a:off x="1327755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12230" y="0"/>
                </a:move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2" name="object 1042"/>
          <p:cNvSpPr/>
          <p:nvPr/>
        </p:nvSpPr>
        <p:spPr>
          <a:xfrm>
            <a:off x="1315510" y="9458224"/>
            <a:ext cx="14973" cy="0"/>
          </a:xfrm>
          <a:custGeom>
            <a:avLst/>
            <a:gdLst/>
            <a:ahLst/>
            <a:cxnLst/>
            <a:rect l="l" t="t" r="r" b="b"/>
            <a:pathLst>
              <a:path w="14973">
                <a:moveTo>
                  <a:pt x="12242" y="0"/>
                </a:moveTo>
                <a:lnTo>
                  <a:pt x="0" y="0"/>
                </a:lnTo>
                <a:lnTo>
                  <a:pt x="14973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1315751" y="9458224"/>
            <a:ext cx="12001" cy="0"/>
          </a:xfrm>
          <a:custGeom>
            <a:avLst/>
            <a:gdLst/>
            <a:ahLst/>
            <a:cxnLst/>
            <a:rect l="l" t="t" r="r" b="b"/>
            <a:pathLst>
              <a:path w="12001">
                <a:moveTo>
                  <a:pt x="12001" y="0"/>
                </a:moveTo>
                <a:lnTo>
                  <a:pt x="0" y="0"/>
                </a:lnTo>
                <a:lnTo>
                  <a:pt x="1200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1303403" y="9458224"/>
            <a:ext cx="18288" cy="0"/>
          </a:xfrm>
          <a:custGeom>
            <a:avLst/>
            <a:gdLst/>
            <a:ahLst/>
            <a:cxnLst/>
            <a:rect l="l" t="t" r="r" b="b"/>
            <a:pathLst>
              <a:path w="18287">
                <a:moveTo>
                  <a:pt x="18287" y="0"/>
                </a:moveTo>
                <a:lnTo>
                  <a:pt x="0" y="0"/>
                </a:lnTo>
                <a:lnTo>
                  <a:pt x="5219" y="0"/>
                </a:lnTo>
                <a:lnTo>
                  <a:pt x="391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5" name="object 1045"/>
          <p:cNvSpPr/>
          <p:nvPr/>
        </p:nvSpPr>
        <p:spPr>
          <a:xfrm>
            <a:off x="1296626" y="9458224"/>
            <a:ext cx="19126" cy="0"/>
          </a:xfrm>
          <a:custGeom>
            <a:avLst/>
            <a:gdLst/>
            <a:ahLst/>
            <a:cxnLst/>
            <a:rect l="l" t="t" r="r" b="b"/>
            <a:pathLst>
              <a:path w="19126">
                <a:moveTo>
                  <a:pt x="19126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6" name="object 1046"/>
          <p:cNvSpPr/>
          <p:nvPr/>
        </p:nvSpPr>
        <p:spPr>
          <a:xfrm>
            <a:off x="1315515" y="9458224"/>
            <a:ext cx="9144" cy="0"/>
          </a:xfrm>
          <a:custGeom>
            <a:avLst/>
            <a:gdLst/>
            <a:ahLst/>
            <a:cxnLst/>
            <a:rect l="l" t="t" r="r" b="b"/>
            <a:pathLst>
              <a:path w="9143">
                <a:moveTo>
                  <a:pt x="4038" y="0"/>
                </a:moveTo>
                <a:lnTo>
                  <a:pt x="0" y="0"/>
                </a:lnTo>
                <a:lnTo>
                  <a:pt x="9143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1315516" y="9458224"/>
            <a:ext cx="1778" cy="0"/>
          </a:xfrm>
          <a:custGeom>
            <a:avLst/>
            <a:gdLst/>
            <a:ahLst/>
            <a:cxnLst/>
            <a:rect l="l" t="t" r="r" b="b"/>
            <a:pathLst>
              <a:path w="1778">
                <a:moveTo>
                  <a:pt x="1422" y="0"/>
                </a:moveTo>
                <a:lnTo>
                  <a:pt x="0" y="0"/>
                </a:lnTo>
                <a:lnTo>
                  <a:pt x="1777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8" name="object 1048"/>
          <p:cNvSpPr/>
          <p:nvPr/>
        </p:nvSpPr>
        <p:spPr>
          <a:xfrm>
            <a:off x="1303399" y="9458224"/>
            <a:ext cx="20789" cy="0"/>
          </a:xfrm>
          <a:custGeom>
            <a:avLst/>
            <a:gdLst/>
            <a:ahLst/>
            <a:cxnLst/>
            <a:rect l="l" t="t" r="r" b="b"/>
            <a:pathLst>
              <a:path w="20789">
                <a:moveTo>
                  <a:pt x="12115" y="0"/>
                </a:moveTo>
                <a:lnTo>
                  <a:pt x="0" y="0"/>
                </a:lnTo>
                <a:lnTo>
                  <a:pt x="2078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9" name="object 1049"/>
          <p:cNvSpPr/>
          <p:nvPr/>
        </p:nvSpPr>
        <p:spPr>
          <a:xfrm>
            <a:off x="1309932" y="9458224"/>
            <a:ext cx="3086" cy="0"/>
          </a:xfrm>
          <a:custGeom>
            <a:avLst/>
            <a:gdLst/>
            <a:ahLst/>
            <a:cxnLst/>
            <a:rect l="l" t="t" r="r" b="b"/>
            <a:pathLst>
              <a:path w="3086">
                <a:moveTo>
                  <a:pt x="3086" y="0"/>
                </a:moveTo>
                <a:lnTo>
                  <a:pt x="0" y="0"/>
                </a:lnTo>
                <a:lnTo>
                  <a:pt x="308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1308623" y="9458224"/>
            <a:ext cx="6299" cy="0"/>
          </a:xfrm>
          <a:custGeom>
            <a:avLst/>
            <a:gdLst/>
            <a:ahLst/>
            <a:cxnLst/>
            <a:rect l="l" t="t" r="r" b="b"/>
            <a:pathLst>
              <a:path w="6299">
                <a:moveTo>
                  <a:pt x="0" y="0"/>
                </a:moveTo>
                <a:lnTo>
                  <a:pt x="629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1305532" y="9458224"/>
            <a:ext cx="6299" cy="0"/>
          </a:xfrm>
          <a:custGeom>
            <a:avLst/>
            <a:gdLst/>
            <a:ahLst/>
            <a:cxnLst/>
            <a:rect l="l" t="t" r="r" b="b"/>
            <a:pathLst>
              <a:path w="6299">
                <a:moveTo>
                  <a:pt x="5943" y="0"/>
                </a:moveTo>
                <a:lnTo>
                  <a:pt x="0" y="0"/>
                </a:lnTo>
                <a:lnTo>
                  <a:pt x="629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2" name="object 1052"/>
          <p:cNvSpPr/>
          <p:nvPr/>
        </p:nvSpPr>
        <p:spPr>
          <a:xfrm>
            <a:off x="1311007" y="9458224"/>
            <a:ext cx="1536" cy="0"/>
          </a:xfrm>
          <a:custGeom>
            <a:avLst/>
            <a:gdLst/>
            <a:ahLst/>
            <a:cxnLst/>
            <a:rect l="l" t="t" r="r" b="b"/>
            <a:pathLst>
              <a:path w="1536">
                <a:moveTo>
                  <a:pt x="1536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3" name="object 1053"/>
          <p:cNvSpPr/>
          <p:nvPr/>
        </p:nvSpPr>
        <p:spPr>
          <a:xfrm>
            <a:off x="1306135" y="9458224"/>
            <a:ext cx="3797" cy="0"/>
          </a:xfrm>
          <a:custGeom>
            <a:avLst/>
            <a:gdLst/>
            <a:ahLst/>
            <a:cxnLst/>
            <a:rect l="l" t="t" r="r" b="b"/>
            <a:pathLst>
              <a:path w="3797">
                <a:moveTo>
                  <a:pt x="3797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4" name="object 1054"/>
          <p:cNvSpPr/>
          <p:nvPr/>
        </p:nvSpPr>
        <p:spPr>
          <a:xfrm>
            <a:off x="1295671" y="9458224"/>
            <a:ext cx="7721" cy="0"/>
          </a:xfrm>
          <a:custGeom>
            <a:avLst/>
            <a:gdLst/>
            <a:ahLst/>
            <a:cxnLst/>
            <a:rect l="l" t="t" r="r" b="b"/>
            <a:pathLst>
              <a:path w="7721">
                <a:moveTo>
                  <a:pt x="1905" y="0"/>
                </a:moveTo>
                <a:lnTo>
                  <a:pt x="7721" y="0"/>
                </a:ln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5" name="object 1055"/>
          <p:cNvSpPr/>
          <p:nvPr/>
        </p:nvSpPr>
        <p:spPr>
          <a:xfrm>
            <a:off x="1291281" y="9458224"/>
            <a:ext cx="12115" cy="0"/>
          </a:xfrm>
          <a:custGeom>
            <a:avLst/>
            <a:gdLst/>
            <a:ahLst/>
            <a:cxnLst/>
            <a:rect l="l" t="t" r="r" b="b"/>
            <a:pathLst>
              <a:path w="12115">
                <a:moveTo>
                  <a:pt x="12115" y="0"/>
                </a:moveTo>
                <a:lnTo>
                  <a:pt x="0" y="0"/>
                </a:lnTo>
                <a:lnTo>
                  <a:pt x="843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6" name="object 1056"/>
          <p:cNvSpPr/>
          <p:nvPr/>
        </p:nvSpPr>
        <p:spPr>
          <a:xfrm>
            <a:off x="1303395" y="9458224"/>
            <a:ext cx="6057" cy="0"/>
          </a:xfrm>
          <a:custGeom>
            <a:avLst/>
            <a:gdLst/>
            <a:ahLst/>
            <a:cxnLst/>
            <a:rect l="l" t="t" r="r" b="b"/>
            <a:pathLst>
              <a:path w="6057">
                <a:moveTo>
                  <a:pt x="6057" y="0"/>
                </a:moveTo>
                <a:lnTo>
                  <a:pt x="0" y="0"/>
                </a:lnTo>
                <a:lnTo>
                  <a:pt x="534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7" name="object 1057"/>
          <p:cNvSpPr/>
          <p:nvPr/>
        </p:nvSpPr>
        <p:spPr>
          <a:xfrm>
            <a:off x="1291164" y="9458224"/>
            <a:ext cx="13893" cy="0"/>
          </a:xfrm>
          <a:custGeom>
            <a:avLst/>
            <a:gdLst/>
            <a:ahLst/>
            <a:cxnLst/>
            <a:rect l="l" t="t" r="r" b="b"/>
            <a:pathLst>
              <a:path w="13893">
                <a:moveTo>
                  <a:pt x="13893" y="0"/>
                </a:move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8" name="object 1058"/>
          <p:cNvSpPr/>
          <p:nvPr/>
        </p:nvSpPr>
        <p:spPr>
          <a:xfrm>
            <a:off x="1278929" y="9458224"/>
            <a:ext cx="12344" cy="0"/>
          </a:xfrm>
          <a:custGeom>
            <a:avLst/>
            <a:gdLst/>
            <a:ahLst/>
            <a:cxnLst/>
            <a:rect l="l" t="t" r="r" b="b"/>
            <a:pathLst>
              <a:path w="12344">
                <a:moveTo>
                  <a:pt x="2844" y="0"/>
                </a:moveTo>
                <a:lnTo>
                  <a:pt x="12344" y="0"/>
                </a:lnTo>
                <a:lnTo>
                  <a:pt x="0" y="0"/>
                </a:lnTo>
                <a:lnTo>
                  <a:pt x="1032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9" name="object 1059"/>
          <p:cNvSpPr/>
          <p:nvPr/>
        </p:nvSpPr>
        <p:spPr>
          <a:xfrm>
            <a:off x="1285101" y="9458224"/>
            <a:ext cx="6172" cy="0"/>
          </a:xfrm>
          <a:custGeom>
            <a:avLst/>
            <a:gdLst/>
            <a:ahLst/>
            <a:cxnLst/>
            <a:rect l="l" t="t" r="r" b="b"/>
            <a:pathLst>
              <a:path w="6172">
                <a:moveTo>
                  <a:pt x="0" y="0"/>
                </a:moveTo>
                <a:lnTo>
                  <a:pt x="6172" y="0"/>
                </a:lnTo>
                <a:lnTo>
                  <a:pt x="297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0" name="object 1060"/>
          <p:cNvSpPr/>
          <p:nvPr/>
        </p:nvSpPr>
        <p:spPr>
          <a:xfrm>
            <a:off x="1285460" y="9458224"/>
            <a:ext cx="5816" cy="0"/>
          </a:xfrm>
          <a:custGeom>
            <a:avLst/>
            <a:gdLst/>
            <a:ahLst/>
            <a:cxnLst/>
            <a:rect l="l" t="t" r="r" b="b"/>
            <a:pathLst>
              <a:path w="5816">
                <a:moveTo>
                  <a:pt x="5461" y="0"/>
                </a:moveTo>
                <a:lnTo>
                  <a:pt x="5816" y="0"/>
                </a:ln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1" name="object 1061"/>
          <p:cNvSpPr/>
          <p:nvPr/>
        </p:nvSpPr>
        <p:spPr>
          <a:xfrm>
            <a:off x="1282839" y="9458224"/>
            <a:ext cx="8432" cy="0"/>
          </a:xfrm>
          <a:custGeom>
            <a:avLst/>
            <a:gdLst/>
            <a:ahLst/>
            <a:cxnLst/>
            <a:rect l="l" t="t" r="r" b="b"/>
            <a:pathLst>
              <a:path w="8432">
                <a:moveTo>
                  <a:pt x="596" y="0"/>
                </a:moveTo>
                <a:lnTo>
                  <a:pt x="8432" y="0"/>
                </a:ln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2" name="object 1062"/>
          <p:cNvSpPr/>
          <p:nvPr/>
        </p:nvSpPr>
        <p:spPr>
          <a:xfrm>
            <a:off x="1282247" y="9458224"/>
            <a:ext cx="9029" cy="0"/>
          </a:xfrm>
          <a:custGeom>
            <a:avLst/>
            <a:gdLst/>
            <a:ahLst/>
            <a:cxnLst/>
            <a:rect l="l" t="t" r="r" b="b"/>
            <a:pathLst>
              <a:path w="9029">
                <a:moveTo>
                  <a:pt x="9029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3" name="object 1063"/>
          <p:cNvSpPr/>
          <p:nvPr/>
        </p:nvSpPr>
        <p:spPr>
          <a:xfrm>
            <a:off x="1291159" y="9458224"/>
            <a:ext cx="7251" cy="0"/>
          </a:xfrm>
          <a:custGeom>
            <a:avLst/>
            <a:gdLst/>
            <a:ahLst/>
            <a:cxnLst/>
            <a:rect l="l" t="t" r="r" b="b"/>
            <a:pathLst>
              <a:path w="7251">
                <a:moveTo>
                  <a:pt x="4038" y="0"/>
                </a:moveTo>
                <a:lnTo>
                  <a:pt x="0" y="0"/>
                </a:lnTo>
                <a:lnTo>
                  <a:pt x="725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4" name="object 1064"/>
          <p:cNvSpPr/>
          <p:nvPr/>
        </p:nvSpPr>
        <p:spPr>
          <a:xfrm>
            <a:off x="1291164" y="9458224"/>
            <a:ext cx="10452" cy="0"/>
          </a:xfrm>
          <a:custGeom>
            <a:avLst/>
            <a:gdLst/>
            <a:ahLst/>
            <a:cxnLst/>
            <a:rect l="l" t="t" r="r" b="b"/>
            <a:pathLst>
              <a:path w="10452">
                <a:moveTo>
                  <a:pt x="10452" y="0"/>
                </a:moveTo>
                <a:lnTo>
                  <a:pt x="0" y="0"/>
                </a:lnTo>
                <a:lnTo>
                  <a:pt x="201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5" name="object 1065"/>
          <p:cNvSpPr/>
          <p:nvPr/>
        </p:nvSpPr>
        <p:spPr>
          <a:xfrm>
            <a:off x="1278928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12230" y="0"/>
                </a:move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6" name="object 1066"/>
          <p:cNvSpPr/>
          <p:nvPr/>
        </p:nvSpPr>
        <p:spPr>
          <a:xfrm>
            <a:off x="1280587" y="9458224"/>
            <a:ext cx="241" cy="0"/>
          </a:xfrm>
          <a:custGeom>
            <a:avLst/>
            <a:gdLst/>
            <a:ahLst/>
            <a:cxnLst/>
            <a:rect l="l" t="t" r="r" b="b"/>
            <a:pathLst>
              <a:path w="241">
                <a:moveTo>
                  <a:pt x="0" y="0"/>
                </a:moveTo>
                <a:lnTo>
                  <a:pt x="24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7" name="object 1067"/>
          <p:cNvSpPr/>
          <p:nvPr/>
        </p:nvSpPr>
        <p:spPr>
          <a:xfrm>
            <a:off x="1277023" y="9458224"/>
            <a:ext cx="4152" cy="0"/>
          </a:xfrm>
          <a:custGeom>
            <a:avLst/>
            <a:gdLst/>
            <a:ahLst/>
            <a:cxnLst/>
            <a:rect l="l" t="t" r="r" b="b"/>
            <a:pathLst>
              <a:path w="4152">
                <a:moveTo>
                  <a:pt x="0" y="0"/>
                </a:moveTo>
                <a:lnTo>
                  <a:pt x="415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8" name="object 1068"/>
          <p:cNvSpPr/>
          <p:nvPr/>
        </p:nvSpPr>
        <p:spPr>
          <a:xfrm>
            <a:off x="1269893" y="9458224"/>
            <a:ext cx="9029" cy="0"/>
          </a:xfrm>
          <a:custGeom>
            <a:avLst/>
            <a:gdLst/>
            <a:ahLst/>
            <a:cxnLst/>
            <a:rect l="l" t="t" r="r" b="b"/>
            <a:pathLst>
              <a:path w="9029">
                <a:moveTo>
                  <a:pt x="0" y="0"/>
                </a:moveTo>
                <a:lnTo>
                  <a:pt x="9029" y="0"/>
                </a:lnTo>
                <a:lnTo>
                  <a:pt x="368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9" name="object 1069"/>
          <p:cNvSpPr/>
          <p:nvPr/>
        </p:nvSpPr>
        <p:spPr>
          <a:xfrm>
            <a:off x="1266694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10921" y="0"/>
                </a:moveTo>
                <a:lnTo>
                  <a:pt x="12230" y="0"/>
                </a:lnTo>
                <a:lnTo>
                  <a:pt x="0" y="0"/>
                </a:lnTo>
                <a:lnTo>
                  <a:pt x="344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0" name="object 1070"/>
          <p:cNvSpPr/>
          <p:nvPr/>
        </p:nvSpPr>
        <p:spPr>
          <a:xfrm>
            <a:off x="1254572" y="9458224"/>
            <a:ext cx="24358" cy="0"/>
          </a:xfrm>
          <a:custGeom>
            <a:avLst/>
            <a:gdLst/>
            <a:ahLst/>
            <a:cxnLst/>
            <a:rect l="l" t="t" r="r" b="b"/>
            <a:pathLst>
              <a:path w="24358">
                <a:moveTo>
                  <a:pt x="12115" y="0"/>
                </a:moveTo>
                <a:lnTo>
                  <a:pt x="0" y="0"/>
                </a:lnTo>
                <a:lnTo>
                  <a:pt x="24358" y="0"/>
                </a:lnTo>
                <a:lnTo>
                  <a:pt x="12115" y="0"/>
                </a:lnTo>
                <a:lnTo>
                  <a:pt x="2114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1" name="object 1071"/>
          <p:cNvSpPr/>
          <p:nvPr/>
        </p:nvSpPr>
        <p:spPr>
          <a:xfrm>
            <a:off x="1266682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2" name="object 1072"/>
          <p:cNvSpPr/>
          <p:nvPr/>
        </p:nvSpPr>
        <p:spPr>
          <a:xfrm>
            <a:off x="1271084" y="9458224"/>
            <a:ext cx="3086" cy="0"/>
          </a:xfrm>
          <a:custGeom>
            <a:avLst/>
            <a:gdLst/>
            <a:ahLst/>
            <a:cxnLst/>
            <a:rect l="l" t="t" r="r" b="b"/>
            <a:pathLst>
              <a:path w="3086">
                <a:moveTo>
                  <a:pt x="0" y="0"/>
                </a:moveTo>
                <a:lnTo>
                  <a:pt x="308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3" name="object 1073"/>
          <p:cNvSpPr/>
          <p:nvPr/>
        </p:nvSpPr>
        <p:spPr>
          <a:xfrm>
            <a:off x="1261468" y="9458224"/>
            <a:ext cx="5219" cy="0"/>
          </a:xfrm>
          <a:custGeom>
            <a:avLst/>
            <a:gdLst/>
            <a:ahLst/>
            <a:cxnLst/>
            <a:rect l="l" t="t" r="r" b="b"/>
            <a:pathLst>
              <a:path w="5219">
                <a:moveTo>
                  <a:pt x="5219" y="0"/>
                </a:moveTo>
                <a:lnTo>
                  <a:pt x="0" y="0"/>
                </a:lnTo>
                <a:lnTo>
                  <a:pt x="521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4" name="object 1074"/>
          <p:cNvSpPr/>
          <p:nvPr/>
        </p:nvSpPr>
        <p:spPr>
          <a:xfrm>
            <a:off x="1254574" y="9458224"/>
            <a:ext cx="9855" cy="0"/>
          </a:xfrm>
          <a:custGeom>
            <a:avLst/>
            <a:gdLst/>
            <a:ahLst/>
            <a:cxnLst/>
            <a:rect l="l" t="t" r="r" b="b"/>
            <a:pathLst>
              <a:path w="9855">
                <a:moveTo>
                  <a:pt x="3797" y="0"/>
                </a:moveTo>
                <a:lnTo>
                  <a:pt x="6883" y="0"/>
                </a:lnTo>
                <a:lnTo>
                  <a:pt x="0" y="0"/>
                </a:lnTo>
                <a:lnTo>
                  <a:pt x="985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5" name="object 1075"/>
          <p:cNvSpPr/>
          <p:nvPr/>
        </p:nvSpPr>
        <p:spPr>
          <a:xfrm>
            <a:off x="1242329" y="9458224"/>
            <a:ext cx="18884" cy="0"/>
          </a:xfrm>
          <a:custGeom>
            <a:avLst/>
            <a:gdLst/>
            <a:ahLst/>
            <a:cxnLst/>
            <a:rect l="l" t="t" r="r" b="b"/>
            <a:pathLst>
              <a:path w="18884">
                <a:moveTo>
                  <a:pt x="4279" y="0"/>
                </a:moveTo>
                <a:lnTo>
                  <a:pt x="0" y="0"/>
                </a:lnTo>
                <a:lnTo>
                  <a:pt x="18884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6" name="object 1076"/>
          <p:cNvSpPr/>
          <p:nvPr/>
        </p:nvSpPr>
        <p:spPr>
          <a:xfrm>
            <a:off x="1242326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855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7" name="object 1077"/>
          <p:cNvSpPr/>
          <p:nvPr/>
        </p:nvSpPr>
        <p:spPr>
          <a:xfrm>
            <a:off x="1242326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082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8" name="object 1078"/>
          <p:cNvSpPr/>
          <p:nvPr/>
        </p:nvSpPr>
        <p:spPr>
          <a:xfrm>
            <a:off x="1230100" y="9458224"/>
            <a:ext cx="24231" cy="0"/>
          </a:xfrm>
          <a:custGeom>
            <a:avLst/>
            <a:gdLst/>
            <a:ahLst/>
            <a:cxnLst/>
            <a:rect l="l" t="t" r="r" b="b"/>
            <a:pathLst>
              <a:path w="24231">
                <a:moveTo>
                  <a:pt x="24231" y="0"/>
                </a:move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9" name="object 1079"/>
          <p:cNvSpPr/>
          <p:nvPr/>
        </p:nvSpPr>
        <p:spPr>
          <a:xfrm>
            <a:off x="1230099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711" y="0"/>
                </a:moveTo>
                <a:lnTo>
                  <a:pt x="0" y="0"/>
                </a:lnTo>
                <a:lnTo>
                  <a:pt x="12230" y="0"/>
                </a:lnTo>
                <a:lnTo>
                  <a:pt x="0" y="0"/>
                </a:lnTo>
                <a:lnTo>
                  <a:pt x="12230" y="0"/>
                </a:lnTo>
                <a:lnTo>
                  <a:pt x="0" y="0"/>
                </a:lnTo>
                <a:lnTo>
                  <a:pt x="8788" y="0"/>
                </a:lnTo>
                <a:lnTo>
                  <a:pt x="201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0" name="object 1080"/>
          <p:cNvSpPr/>
          <p:nvPr/>
        </p:nvSpPr>
        <p:spPr>
          <a:xfrm>
            <a:off x="1236275" y="9458224"/>
            <a:ext cx="6057" cy="0"/>
          </a:xfrm>
          <a:custGeom>
            <a:avLst/>
            <a:gdLst/>
            <a:ahLst/>
            <a:cxnLst/>
            <a:rect l="l" t="t" r="r" b="b"/>
            <a:pathLst>
              <a:path w="6057">
                <a:moveTo>
                  <a:pt x="355" y="0"/>
                </a:moveTo>
                <a:lnTo>
                  <a:pt x="6057" y="0"/>
                </a:ln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1" name="object 1081"/>
          <p:cNvSpPr/>
          <p:nvPr/>
        </p:nvSpPr>
        <p:spPr>
          <a:xfrm>
            <a:off x="1217857" y="9458224"/>
            <a:ext cx="20078" cy="0"/>
          </a:xfrm>
          <a:custGeom>
            <a:avLst/>
            <a:gdLst/>
            <a:ahLst/>
            <a:cxnLst/>
            <a:rect l="l" t="t" r="r" b="b"/>
            <a:pathLst>
              <a:path w="20078">
                <a:moveTo>
                  <a:pt x="20078" y="0"/>
                </a:moveTo>
                <a:lnTo>
                  <a:pt x="0" y="0"/>
                </a:lnTo>
                <a:lnTo>
                  <a:pt x="10807" y="0"/>
                </a:lnTo>
                <a:lnTo>
                  <a:pt x="0" y="0"/>
                </a:lnTo>
                <a:lnTo>
                  <a:pt x="6654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2" name="object 1082"/>
          <p:cNvSpPr/>
          <p:nvPr/>
        </p:nvSpPr>
        <p:spPr>
          <a:xfrm>
            <a:off x="1230102" y="9458224"/>
            <a:ext cx="11048" cy="0"/>
          </a:xfrm>
          <a:custGeom>
            <a:avLst/>
            <a:gdLst/>
            <a:ahLst/>
            <a:cxnLst/>
            <a:rect l="l" t="t" r="r" b="b"/>
            <a:pathLst>
              <a:path w="11049">
                <a:moveTo>
                  <a:pt x="5816" y="0"/>
                </a:moveTo>
                <a:lnTo>
                  <a:pt x="0" y="0"/>
                </a:lnTo>
                <a:lnTo>
                  <a:pt x="1104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3" name="object 1083"/>
          <p:cNvSpPr/>
          <p:nvPr/>
        </p:nvSpPr>
        <p:spPr>
          <a:xfrm>
            <a:off x="1217856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701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4" name="object 1084"/>
          <p:cNvSpPr/>
          <p:nvPr/>
        </p:nvSpPr>
        <p:spPr>
          <a:xfrm>
            <a:off x="1237225" y="9458224"/>
            <a:ext cx="4394" cy="0"/>
          </a:xfrm>
          <a:custGeom>
            <a:avLst/>
            <a:gdLst/>
            <a:ahLst/>
            <a:cxnLst/>
            <a:rect l="l" t="t" r="r" b="b"/>
            <a:pathLst>
              <a:path w="4394">
                <a:moveTo>
                  <a:pt x="0" y="0"/>
                </a:moveTo>
                <a:lnTo>
                  <a:pt x="4394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5" name="object 1085"/>
          <p:cNvSpPr/>
          <p:nvPr/>
        </p:nvSpPr>
        <p:spPr>
          <a:xfrm>
            <a:off x="1233186" y="9458224"/>
            <a:ext cx="1308" cy="0"/>
          </a:xfrm>
          <a:custGeom>
            <a:avLst/>
            <a:gdLst/>
            <a:ahLst/>
            <a:cxnLst/>
            <a:rect l="l" t="t" r="r" b="b"/>
            <a:pathLst>
              <a:path w="1308">
                <a:moveTo>
                  <a:pt x="1308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6" name="object 1086"/>
          <p:cNvSpPr/>
          <p:nvPr/>
        </p:nvSpPr>
        <p:spPr>
          <a:xfrm>
            <a:off x="1228670" y="9458224"/>
            <a:ext cx="1435" cy="0"/>
          </a:xfrm>
          <a:custGeom>
            <a:avLst/>
            <a:gdLst/>
            <a:ahLst/>
            <a:cxnLst/>
            <a:rect l="l" t="t" r="r" b="b"/>
            <a:pathLst>
              <a:path w="1435">
                <a:moveTo>
                  <a:pt x="0" y="0"/>
                </a:moveTo>
                <a:lnTo>
                  <a:pt x="143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7" name="object 1087"/>
          <p:cNvSpPr/>
          <p:nvPr/>
        </p:nvSpPr>
        <p:spPr>
          <a:xfrm>
            <a:off x="1217867" y="9458224"/>
            <a:ext cx="3797" cy="0"/>
          </a:xfrm>
          <a:custGeom>
            <a:avLst/>
            <a:gdLst/>
            <a:ahLst/>
            <a:cxnLst/>
            <a:rect l="l" t="t" r="r" b="b"/>
            <a:pathLst>
              <a:path w="3797">
                <a:moveTo>
                  <a:pt x="1181" y="0"/>
                </a:moveTo>
                <a:lnTo>
                  <a:pt x="0" y="0"/>
                </a:lnTo>
                <a:lnTo>
                  <a:pt x="3797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8" name="object 1088"/>
          <p:cNvSpPr/>
          <p:nvPr/>
        </p:nvSpPr>
        <p:spPr>
          <a:xfrm>
            <a:off x="1205618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  <a:lnTo>
                  <a:pt x="7734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9" name="object 1089"/>
          <p:cNvSpPr/>
          <p:nvPr/>
        </p:nvSpPr>
        <p:spPr>
          <a:xfrm>
            <a:off x="1205626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5105" y="0"/>
                </a:moveTo>
                <a:lnTo>
                  <a:pt x="0" y="0"/>
                </a:lnTo>
                <a:lnTo>
                  <a:pt x="12230" y="0"/>
                </a:lnTo>
                <a:lnTo>
                  <a:pt x="0" y="0"/>
                </a:lnTo>
                <a:lnTo>
                  <a:pt x="925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0" name="object 1090"/>
          <p:cNvSpPr/>
          <p:nvPr/>
        </p:nvSpPr>
        <p:spPr>
          <a:xfrm>
            <a:off x="1181275" y="9458224"/>
            <a:ext cx="36106" cy="0"/>
          </a:xfrm>
          <a:custGeom>
            <a:avLst/>
            <a:gdLst/>
            <a:ahLst/>
            <a:cxnLst/>
            <a:rect l="l" t="t" r="r" b="b"/>
            <a:pathLst>
              <a:path w="36106">
                <a:moveTo>
                  <a:pt x="12230" y="0"/>
                </a:moveTo>
                <a:lnTo>
                  <a:pt x="0" y="0"/>
                </a:lnTo>
                <a:lnTo>
                  <a:pt x="36106" y="0"/>
                </a:lnTo>
                <a:lnTo>
                  <a:pt x="2660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1" name="object 1091"/>
          <p:cNvSpPr/>
          <p:nvPr/>
        </p:nvSpPr>
        <p:spPr>
          <a:xfrm>
            <a:off x="1208832" y="9458224"/>
            <a:ext cx="8559" cy="0"/>
          </a:xfrm>
          <a:custGeom>
            <a:avLst/>
            <a:gdLst/>
            <a:ahLst/>
            <a:cxnLst/>
            <a:rect l="l" t="t" r="r" b="b"/>
            <a:pathLst>
              <a:path w="8559">
                <a:moveTo>
                  <a:pt x="0" y="0"/>
                </a:moveTo>
                <a:lnTo>
                  <a:pt x="855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2" name="object 1092"/>
          <p:cNvSpPr/>
          <p:nvPr/>
        </p:nvSpPr>
        <p:spPr>
          <a:xfrm>
            <a:off x="1193502" y="9458224"/>
            <a:ext cx="12115" cy="0"/>
          </a:xfrm>
          <a:custGeom>
            <a:avLst/>
            <a:gdLst/>
            <a:ahLst/>
            <a:cxnLst/>
            <a:rect l="l" t="t" r="r" b="b"/>
            <a:pathLst>
              <a:path w="12115">
                <a:moveTo>
                  <a:pt x="10579" y="0"/>
                </a:moveTo>
                <a:lnTo>
                  <a:pt x="8559" y="0"/>
                </a:lnTo>
                <a:lnTo>
                  <a:pt x="12115" y="0"/>
                </a:lnTo>
                <a:lnTo>
                  <a:pt x="0" y="0"/>
                </a:lnTo>
                <a:lnTo>
                  <a:pt x="8559" y="0"/>
                </a:lnTo>
                <a:lnTo>
                  <a:pt x="0" y="0"/>
                </a:lnTo>
                <a:lnTo>
                  <a:pt x="796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3" name="object 1093"/>
          <p:cNvSpPr/>
          <p:nvPr/>
        </p:nvSpPr>
        <p:spPr>
          <a:xfrm>
            <a:off x="1200396" y="9458224"/>
            <a:ext cx="5232" cy="0"/>
          </a:xfrm>
          <a:custGeom>
            <a:avLst/>
            <a:gdLst/>
            <a:ahLst/>
            <a:cxnLst/>
            <a:rect l="l" t="t" r="r" b="b"/>
            <a:pathLst>
              <a:path w="5232">
                <a:moveTo>
                  <a:pt x="2374" y="0"/>
                </a:moveTo>
                <a:lnTo>
                  <a:pt x="0" y="0"/>
                </a:lnTo>
                <a:lnTo>
                  <a:pt x="5232" y="0"/>
                </a:lnTo>
                <a:lnTo>
                  <a:pt x="2374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4" name="object 1094"/>
          <p:cNvSpPr/>
          <p:nvPr/>
        </p:nvSpPr>
        <p:spPr>
          <a:xfrm>
            <a:off x="1193509" y="9458224"/>
            <a:ext cx="11874" cy="0"/>
          </a:xfrm>
          <a:custGeom>
            <a:avLst/>
            <a:gdLst/>
            <a:ahLst/>
            <a:cxnLst/>
            <a:rect l="l" t="t" r="r" b="b"/>
            <a:pathLst>
              <a:path w="11874">
                <a:moveTo>
                  <a:pt x="6057" y="0"/>
                </a:moveTo>
                <a:lnTo>
                  <a:pt x="0" y="0"/>
                </a:lnTo>
                <a:lnTo>
                  <a:pt x="11874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5" name="object 1095"/>
          <p:cNvSpPr/>
          <p:nvPr/>
        </p:nvSpPr>
        <p:spPr>
          <a:xfrm>
            <a:off x="1199206" y="9458224"/>
            <a:ext cx="5702" cy="0"/>
          </a:xfrm>
          <a:custGeom>
            <a:avLst/>
            <a:gdLst/>
            <a:ahLst/>
            <a:cxnLst/>
            <a:rect l="l" t="t" r="r" b="b"/>
            <a:pathLst>
              <a:path w="5702">
                <a:moveTo>
                  <a:pt x="0" y="0"/>
                </a:moveTo>
                <a:lnTo>
                  <a:pt x="570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6" name="object 1096"/>
          <p:cNvSpPr/>
          <p:nvPr/>
        </p:nvSpPr>
        <p:spPr>
          <a:xfrm>
            <a:off x="1181276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9855" y="0"/>
                </a:moveTo>
                <a:lnTo>
                  <a:pt x="12230" y="0"/>
                </a:lnTo>
                <a:lnTo>
                  <a:pt x="0" y="0"/>
                </a:lnTo>
                <a:lnTo>
                  <a:pt x="949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7" name="object 1097"/>
          <p:cNvSpPr/>
          <p:nvPr/>
        </p:nvSpPr>
        <p:spPr>
          <a:xfrm>
            <a:off x="1181267" y="9458224"/>
            <a:ext cx="6299" cy="0"/>
          </a:xfrm>
          <a:custGeom>
            <a:avLst/>
            <a:gdLst/>
            <a:ahLst/>
            <a:cxnLst/>
            <a:rect l="l" t="t" r="r" b="b"/>
            <a:pathLst>
              <a:path w="6299">
                <a:moveTo>
                  <a:pt x="6299" y="0"/>
                </a:moveTo>
                <a:lnTo>
                  <a:pt x="0" y="0"/>
                </a:lnTo>
                <a:lnTo>
                  <a:pt x="534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8" name="object 1098"/>
          <p:cNvSpPr/>
          <p:nvPr/>
        </p:nvSpPr>
        <p:spPr>
          <a:xfrm>
            <a:off x="1181267" y="9458224"/>
            <a:ext cx="3327" cy="0"/>
          </a:xfrm>
          <a:custGeom>
            <a:avLst/>
            <a:gdLst/>
            <a:ahLst/>
            <a:cxnLst/>
            <a:rect l="l" t="t" r="r" b="b"/>
            <a:pathLst>
              <a:path w="3327">
                <a:moveTo>
                  <a:pt x="3327" y="0"/>
                </a:moveTo>
                <a:lnTo>
                  <a:pt x="0" y="0"/>
                </a:lnTo>
                <a:lnTo>
                  <a:pt x="2857" y="0"/>
                </a:lnTo>
                <a:lnTo>
                  <a:pt x="95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9" name="object 1099"/>
          <p:cNvSpPr/>
          <p:nvPr/>
        </p:nvSpPr>
        <p:spPr>
          <a:xfrm>
            <a:off x="1169040" y="9458224"/>
            <a:ext cx="17221" cy="0"/>
          </a:xfrm>
          <a:custGeom>
            <a:avLst/>
            <a:gdLst/>
            <a:ahLst/>
            <a:cxnLst/>
            <a:rect l="l" t="t" r="r" b="b"/>
            <a:pathLst>
              <a:path w="17221">
                <a:moveTo>
                  <a:pt x="17221" y="0"/>
                </a:moveTo>
                <a:lnTo>
                  <a:pt x="0" y="0"/>
                </a:lnTo>
                <a:lnTo>
                  <a:pt x="2247" y="0"/>
                </a:lnTo>
                <a:lnTo>
                  <a:pt x="46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0" name="object 1100"/>
          <p:cNvSpPr/>
          <p:nvPr/>
        </p:nvSpPr>
        <p:spPr>
          <a:xfrm>
            <a:off x="1169028" y="9458224"/>
            <a:ext cx="21031" cy="0"/>
          </a:xfrm>
          <a:custGeom>
            <a:avLst/>
            <a:gdLst/>
            <a:ahLst/>
            <a:cxnLst/>
            <a:rect l="l" t="t" r="r" b="b"/>
            <a:pathLst>
              <a:path w="21031">
                <a:moveTo>
                  <a:pt x="21031" y="0"/>
                </a:moveTo>
                <a:lnTo>
                  <a:pt x="0" y="0"/>
                </a:lnTo>
                <a:lnTo>
                  <a:pt x="12242" y="0"/>
                </a:lnTo>
                <a:lnTo>
                  <a:pt x="10807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1" name="object 1101"/>
          <p:cNvSpPr/>
          <p:nvPr/>
        </p:nvSpPr>
        <p:spPr>
          <a:xfrm>
            <a:off x="1159531" y="9458224"/>
            <a:ext cx="21742" cy="0"/>
          </a:xfrm>
          <a:custGeom>
            <a:avLst/>
            <a:gdLst/>
            <a:ahLst/>
            <a:cxnLst/>
            <a:rect l="l" t="t" r="r" b="b"/>
            <a:pathLst>
              <a:path w="21742">
                <a:moveTo>
                  <a:pt x="355" y="0"/>
                </a:moveTo>
                <a:lnTo>
                  <a:pt x="9499" y="0"/>
                </a:lnTo>
                <a:lnTo>
                  <a:pt x="0" y="0"/>
                </a:lnTo>
                <a:lnTo>
                  <a:pt x="21742" y="0"/>
                </a:lnTo>
                <a:lnTo>
                  <a:pt x="9499" y="0"/>
                </a:lnTo>
                <a:lnTo>
                  <a:pt x="14020" y="0"/>
                </a:lnTo>
                <a:lnTo>
                  <a:pt x="11404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2" name="object 1102"/>
          <p:cNvSpPr/>
          <p:nvPr/>
        </p:nvSpPr>
        <p:spPr>
          <a:xfrm>
            <a:off x="1173551" y="9458224"/>
            <a:ext cx="7721" cy="0"/>
          </a:xfrm>
          <a:custGeom>
            <a:avLst/>
            <a:gdLst/>
            <a:ahLst/>
            <a:cxnLst/>
            <a:rect l="l" t="t" r="r" b="b"/>
            <a:pathLst>
              <a:path w="7721">
                <a:moveTo>
                  <a:pt x="7721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3" name="object 1103"/>
          <p:cNvSpPr/>
          <p:nvPr/>
        </p:nvSpPr>
        <p:spPr>
          <a:xfrm>
            <a:off x="1156801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2730" y="0"/>
                </a:moveTo>
                <a:lnTo>
                  <a:pt x="0" y="0"/>
                </a:lnTo>
                <a:lnTo>
                  <a:pt x="12230" y="0"/>
                </a:lnTo>
                <a:lnTo>
                  <a:pt x="129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4" name="object 1104"/>
          <p:cNvSpPr/>
          <p:nvPr/>
        </p:nvSpPr>
        <p:spPr>
          <a:xfrm>
            <a:off x="1156799" y="9458224"/>
            <a:ext cx="24472" cy="0"/>
          </a:xfrm>
          <a:custGeom>
            <a:avLst/>
            <a:gdLst/>
            <a:ahLst/>
            <a:cxnLst/>
            <a:rect l="l" t="t" r="r" b="b"/>
            <a:pathLst>
              <a:path w="24472">
                <a:moveTo>
                  <a:pt x="24472" y="0"/>
                </a:move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5" name="object 1105"/>
          <p:cNvSpPr/>
          <p:nvPr/>
        </p:nvSpPr>
        <p:spPr>
          <a:xfrm>
            <a:off x="1156790" y="9458224"/>
            <a:ext cx="11887" cy="0"/>
          </a:xfrm>
          <a:custGeom>
            <a:avLst/>
            <a:gdLst/>
            <a:ahLst/>
            <a:cxnLst/>
            <a:rect l="l" t="t" r="r" b="b"/>
            <a:pathLst>
              <a:path w="11887">
                <a:moveTo>
                  <a:pt x="11887" y="0"/>
                </a:moveTo>
                <a:lnTo>
                  <a:pt x="0" y="0"/>
                </a:lnTo>
                <a:lnTo>
                  <a:pt x="1164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6" name="object 1106"/>
          <p:cNvSpPr/>
          <p:nvPr/>
        </p:nvSpPr>
        <p:spPr>
          <a:xfrm>
            <a:off x="1144678" y="9458224"/>
            <a:ext cx="12115" cy="0"/>
          </a:xfrm>
          <a:custGeom>
            <a:avLst/>
            <a:gdLst/>
            <a:ahLst/>
            <a:cxnLst/>
            <a:rect l="l" t="t" r="r" b="b"/>
            <a:pathLst>
              <a:path w="12115">
                <a:moveTo>
                  <a:pt x="6299" y="0"/>
                </a:moveTo>
                <a:lnTo>
                  <a:pt x="0" y="0"/>
                </a:lnTo>
                <a:lnTo>
                  <a:pt x="12115" y="0"/>
                </a:lnTo>
                <a:lnTo>
                  <a:pt x="0" y="0"/>
                </a:lnTo>
                <a:lnTo>
                  <a:pt x="344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7" name="object 1107"/>
          <p:cNvSpPr/>
          <p:nvPr/>
        </p:nvSpPr>
        <p:spPr>
          <a:xfrm>
            <a:off x="1144677" y="9458224"/>
            <a:ext cx="12115" cy="0"/>
          </a:xfrm>
          <a:custGeom>
            <a:avLst/>
            <a:gdLst/>
            <a:ahLst/>
            <a:cxnLst/>
            <a:rect l="l" t="t" r="r" b="b"/>
            <a:pathLst>
              <a:path w="12115">
                <a:moveTo>
                  <a:pt x="5702" y="0"/>
                </a:moveTo>
                <a:lnTo>
                  <a:pt x="0" y="0"/>
                </a:lnTo>
                <a:lnTo>
                  <a:pt x="1211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8" name="object 1108"/>
          <p:cNvSpPr/>
          <p:nvPr/>
        </p:nvSpPr>
        <p:spPr>
          <a:xfrm>
            <a:off x="1132441" y="9458224"/>
            <a:ext cx="22694" cy="0"/>
          </a:xfrm>
          <a:custGeom>
            <a:avLst/>
            <a:gdLst/>
            <a:ahLst/>
            <a:cxnLst/>
            <a:rect l="l" t="t" r="r" b="b"/>
            <a:pathLst>
              <a:path w="22694">
                <a:moveTo>
                  <a:pt x="22694" y="0"/>
                </a:moveTo>
                <a:lnTo>
                  <a:pt x="0" y="0"/>
                </a:lnTo>
                <a:lnTo>
                  <a:pt x="12242" y="0"/>
                </a:lnTo>
                <a:lnTo>
                  <a:pt x="6896" y="0"/>
                </a:lnTo>
                <a:lnTo>
                  <a:pt x="12242" y="0"/>
                </a:lnTo>
                <a:lnTo>
                  <a:pt x="8674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9" name="object 1109"/>
          <p:cNvSpPr/>
          <p:nvPr/>
        </p:nvSpPr>
        <p:spPr>
          <a:xfrm>
            <a:off x="1132690" y="9458224"/>
            <a:ext cx="20904" cy="0"/>
          </a:xfrm>
          <a:custGeom>
            <a:avLst/>
            <a:gdLst/>
            <a:ahLst/>
            <a:cxnLst/>
            <a:rect l="l" t="t" r="r" b="b"/>
            <a:pathLst>
              <a:path w="20904">
                <a:moveTo>
                  <a:pt x="11988" y="0"/>
                </a:moveTo>
                <a:lnTo>
                  <a:pt x="0" y="0"/>
                </a:lnTo>
                <a:lnTo>
                  <a:pt x="20904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0" name="object 1110"/>
          <p:cNvSpPr/>
          <p:nvPr/>
        </p:nvSpPr>
        <p:spPr>
          <a:xfrm>
            <a:off x="1132448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12230" y="0"/>
                </a:moveTo>
                <a:lnTo>
                  <a:pt x="0" y="0"/>
                </a:lnTo>
                <a:lnTo>
                  <a:pt x="10807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1" name="object 1111"/>
          <p:cNvSpPr/>
          <p:nvPr/>
        </p:nvSpPr>
        <p:spPr>
          <a:xfrm>
            <a:off x="1132443" y="9458224"/>
            <a:ext cx="11518" cy="0"/>
          </a:xfrm>
          <a:custGeom>
            <a:avLst/>
            <a:gdLst/>
            <a:ahLst/>
            <a:cxnLst/>
            <a:rect l="l" t="t" r="r" b="b"/>
            <a:pathLst>
              <a:path w="11518">
                <a:moveTo>
                  <a:pt x="8077" y="0"/>
                </a:moveTo>
                <a:lnTo>
                  <a:pt x="9740" y="0"/>
                </a:lnTo>
                <a:lnTo>
                  <a:pt x="0" y="0"/>
                </a:lnTo>
                <a:lnTo>
                  <a:pt x="1151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2" name="object 1112"/>
          <p:cNvSpPr/>
          <p:nvPr/>
        </p:nvSpPr>
        <p:spPr>
          <a:xfrm>
            <a:off x="1126501" y="9458224"/>
            <a:ext cx="5943" cy="0"/>
          </a:xfrm>
          <a:custGeom>
            <a:avLst/>
            <a:gdLst/>
            <a:ahLst/>
            <a:cxnLst/>
            <a:rect l="l" t="t" r="r" b="b"/>
            <a:pathLst>
              <a:path w="5943">
                <a:moveTo>
                  <a:pt x="5943" y="0"/>
                </a:moveTo>
                <a:lnTo>
                  <a:pt x="0" y="0"/>
                </a:lnTo>
                <a:lnTo>
                  <a:pt x="474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3" name="object 1113"/>
          <p:cNvSpPr/>
          <p:nvPr/>
        </p:nvSpPr>
        <p:spPr>
          <a:xfrm>
            <a:off x="1132688" y="9458224"/>
            <a:ext cx="11277" cy="0"/>
          </a:xfrm>
          <a:custGeom>
            <a:avLst/>
            <a:gdLst/>
            <a:ahLst/>
            <a:cxnLst/>
            <a:rect l="l" t="t" r="r" b="b"/>
            <a:pathLst>
              <a:path w="11277">
                <a:moveTo>
                  <a:pt x="11277" y="0"/>
                </a:moveTo>
                <a:lnTo>
                  <a:pt x="0" y="0"/>
                </a:lnTo>
                <a:lnTo>
                  <a:pt x="996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4" name="object 1114"/>
          <p:cNvSpPr/>
          <p:nvPr/>
        </p:nvSpPr>
        <p:spPr>
          <a:xfrm>
            <a:off x="1120211" y="9458224"/>
            <a:ext cx="12471" cy="0"/>
          </a:xfrm>
          <a:custGeom>
            <a:avLst/>
            <a:gdLst/>
            <a:ahLst/>
            <a:cxnLst/>
            <a:rect l="l" t="t" r="r" b="b"/>
            <a:pathLst>
              <a:path w="12471">
                <a:moveTo>
                  <a:pt x="12471" y="0"/>
                </a:moveTo>
                <a:lnTo>
                  <a:pt x="0" y="0"/>
                </a:lnTo>
                <a:lnTo>
                  <a:pt x="1247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5" name="object 1115"/>
          <p:cNvSpPr/>
          <p:nvPr/>
        </p:nvSpPr>
        <p:spPr>
          <a:xfrm>
            <a:off x="1136125" y="9458224"/>
            <a:ext cx="355" cy="0"/>
          </a:xfrm>
          <a:custGeom>
            <a:avLst/>
            <a:gdLst/>
            <a:ahLst/>
            <a:cxnLst/>
            <a:rect l="l" t="t" r="r" b="b"/>
            <a:pathLst>
              <a:path w="355">
                <a:moveTo>
                  <a:pt x="355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6" name="object 1116"/>
          <p:cNvSpPr/>
          <p:nvPr/>
        </p:nvSpPr>
        <p:spPr>
          <a:xfrm>
            <a:off x="1119496" y="9458224"/>
            <a:ext cx="7010" cy="0"/>
          </a:xfrm>
          <a:custGeom>
            <a:avLst/>
            <a:gdLst/>
            <a:ahLst/>
            <a:cxnLst/>
            <a:rect l="l" t="t" r="r" b="b"/>
            <a:pathLst>
              <a:path w="7010">
                <a:moveTo>
                  <a:pt x="0" y="0"/>
                </a:moveTo>
                <a:lnTo>
                  <a:pt x="701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7" name="object 1117"/>
          <p:cNvSpPr/>
          <p:nvPr/>
        </p:nvSpPr>
        <p:spPr>
          <a:xfrm>
            <a:off x="1115811" y="9458224"/>
            <a:ext cx="4394" cy="0"/>
          </a:xfrm>
          <a:custGeom>
            <a:avLst/>
            <a:gdLst/>
            <a:ahLst/>
            <a:cxnLst/>
            <a:rect l="l" t="t" r="r" b="b"/>
            <a:pathLst>
              <a:path w="4394">
                <a:moveTo>
                  <a:pt x="0" y="0"/>
                </a:moveTo>
                <a:lnTo>
                  <a:pt x="4394" y="0"/>
                </a:lnTo>
                <a:lnTo>
                  <a:pt x="3327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8" name="object 1118"/>
          <p:cNvSpPr/>
          <p:nvPr/>
        </p:nvSpPr>
        <p:spPr>
          <a:xfrm>
            <a:off x="1107973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8788" y="0"/>
                </a:moveTo>
                <a:lnTo>
                  <a:pt x="12230" y="0"/>
                </a:lnTo>
                <a:lnTo>
                  <a:pt x="0" y="0"/>
                </a:lnTo>
                <a:lnTo>
                  <a:pt x="843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9" name="object 1119"/>
          <p:cNvSpPr/>
          <p:nvPr/>
        </p:nvSpPr>
        <p:spPr>
          <a:xfrm>
            <a:off x="1112365" y="9458224"/>
            <a:ext cx="7848" cy="0"/>
          </a:xfrm>
          <a:custGeom>
            <a:avLst/>
            <a:gdLst/>
            <a:ahLst/>
            <a:cxnLst/>
            <a:rect l="l" t="t" r="r" b="b"/>
            <a:pathLst>
              <a:path w="7848">
                <a:moveTo>
                  <a:pt x="2019" y="0"/>
                </a:moveTo>
                <a:lnTo>
                  <a:pt x="7848" y="0"/>
                </a:lnTo>
                <a:lnTo>
                  <a:pt x="0" y="0"/>
                </a:lnTo>
                <a:lnTo>
                  <a:pt x="7848" y="0"/>
                </a:lnTo>
                <a:lnTo>
                  <a:pt x="7493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0" name="object 1120"/>
          <p:cNvSpPr/>
          <p:nvPr/>
        </p:nvSpPr>
        <p:spPr>
          <a:xfrm>
            <a:off x="1117592" y="9458224"/>
            <a:ext cx="2616" cy="0"/>
          </a:xfrm>
          <a:custGeom>
            <a:avLst/>
            <a:gdLst/>
            <a:ahLst/>
            <a:cxnLst/>
            <a:rect l="l" t="t" r="r" b="b"/>
            <a:pathLst>
              <a:path w="2616">
                <a:moveTo>
                  <a:pt x="2616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1" name="object 1121"/>
          <p:cNvSpPr/>
          <p:nvPr/>
        </p:nvSpPr>
        <p:spPr>
          <a:xfrm>
            <a:off x="1107967" y="9458224"/>
            <a:ext cx="22694" cy="0"/>
          </a:xfrm>
          <a:custGeom>
            <a:avLst/>
            <a:gdLst/>
            <a:ahLst/>
            <a:cxnLst/>
            <a:rect l="l" t="t" r="r" b="b"/>
            <a:pathLst>
              <a:path w="22694">
                <a:moveTo>
                  <a:pt x="9982" y="0"/>
                </a:moveTo>
                <a:lnTo>
                  <a:pt x="10223" y="0"/>
                </a:lnTo>
                <a:lnTo>
                  <a:pt x="0" y="0"/>
                </a:lnTo>
                <a:lnTo>
                  <a:pt x="22694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2" name="object 1122"/>
          <p:cNvSpPr/>
          <p:nvPr/>
        </p:nvSpPr>
        <p:spPr>
          <a:xfrm>
            <a:off x="1118189" y="9458224"/>
            <a:ext cx="2019" cy="0"/>
          </a:xfrm>
          <a:custGeom>
            <a:avLst/>
            <a:gdLst/>
            <a:ahLst/>
            <a:cxnLst/>
            <a:rect l="l" t="t" r="r" b="b"/>
            <a:pathLst>
              <a:path w="2019">
                <a:moveTo>
                  <a:pt x="2019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3" name="object 1123"/>
          <p:cNvSpPr/>
          <p:nvPr/>
        </p:nvSpPr>
        <p:spPr>
          <a:xfrm>
            <a:off x="1095858" y="9458224"/>
            <a:ext cx="22923" cy="0"/>
          </a:xfrm>
          <a:custGeom>
            <a:avLst/>
            <a:gdLst/>
            <a:ahLst/>
            <a:cxnLst/>
            <a:rect l="l" t="t" r="r" b="b"/>
            <a:pathLst>
              <a:path w="22923">
                <a:moveTo>
                  <a:pt x="5219" y="0"/>
                </a:moveTo>
                <a:lnTo>
                  <a:pt x="0" y="0"/>
                </a:lnTo>
                <a:lnTo>
                  <a:pt x="22923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4" name="object 1124"/>
          <p:cNvSpPr/>
          <p:nvPr/>
        </p:nvSpPr>
        <p:spPr>
          <a:xfrm>
            <a:off x="1095857" y="9458224"/>
            <a:ext cx="14249" cy="0"/>
          </a:xfrm>
          <a:custGeom>
            <a:avLst/>
            <a:gdLst/>
            <a:ahLst/>
            <a:cxnLst/>
            <a:rect l="l" t="t" r="r" b="b"/>
            <a:pathLst>
              <a:path w="14249">
                <a:moveTo>
                  <a:pt x="14249" y="0"/>
                </a:moveTo>
                <a:lnTo>
                  <a:pt x="0" y="0"/>
                </a:lnTo>
                <a:lnTo>
                  <a:pt x="12115" y="0"/>
                </a:lnTo>
                <a:lnTo>
                  <a:pt x="0" y="0"/>
                </a:lnTo>
                <a:lnTo>
                  <a:pt x="297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5" name="object 1125"/>
          <p:cNvSpPr/>
          <p:nvPr/>
        </p:nvSpPr>
        <p:spPr>
          <a:xfrm>
            <a:off x="1095848" y="9458224"/>
            <a:ext cx="10223" cy="0"/>
          </a:xfrm>
          <a:custGeom>
            <a:avLst/>
            <a:gdLst/>
            <a:ahLst/>
            <a:cxnLst/>
            <a:rect l="l" t="t" r="r" b="b"/>
            <a:pathLst>
              <a:path w="10223">
                <a:moveTo>
                  <a:pt x="10223" y="0"/>
                </a:moveTo>
                <a:lnTo>
                  <a:pt x="0" y="0"/>
                </a:lnTo>
                <a:lnTo>
                  <a:pt x="403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6" name="object 1126"/>
          <p:cNvSpPr/>
          <p:nvPr/>
        </p:nvSpPr>
        <p:spPr>
          <a:xfrm>
            <a:off x="1095847" y="9458224"/>
            <a:ext cx="6896" cy="0"/>
          </a:xfrm>
          <a:custGeom>
            <a:avLst/>
            <a:gdLst/>
            <a:ahLst/>
            <a:cxnLst/>
            <a:rect l="l" t="t" r="r" b="b"/>
            <a:pathLst>
              <a:path w="6896">
                <a:moveTo>
                  <a:pt x="6896" y="0"/>
                </a:moveTo>
                <a:lnTo>
                  <a:pt x="0" y="0"/>
                </a:lnTo>
                <a:lnTo>
                  <a:pt x="4394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7" name="object 1127"/>
          <p:cNvSpPr/>
          <p:nvPr/>
        </p:nvSpPr>
        <p:spPr>
          <a:xfrm>
            <a:off x="1105237" y="9458224"/>
            <a:ext cx="952" cy="0"/>
          </a:xfrm>
          <a:custGeom>
            <a:avLst/>
            <a:gdLst/>
            <a:ahLst/>
            <a:cxnLst/>
            <a:rect l="l" t="t" r="r" b="b"/>
            <a:pathLst>
              <a:path w="952">
                <a:moveTo>
                  <a:pt x="952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8" name="object 1128"/>
          <p:cNvSpPr/>
          <p:nvPr/>
        </p:nvSpPr>
        <p:spPr>
          <a:xfrm>
            <a:off x="1095856" y="9458224"/>
            <a:ext cx="5219" cy="0"/>
          </a:xfrm>
          <a:custGeom>
            <a:avLst/>
            <a:gdLst/>
            <a:ahLst/>
            <a:cxnLst/>
            <a:rect l="l" t="t" r="r" b="b"/>
            <a:pathLst>
              <a:path w="5219">
                <a:moveTo>
                  <a:pt x="3797" y="0"/>
                </a:moveTo>
                <a:lnTo>
                  <a:pt x="0" y="0"/>
                </a:lnTo>
                <a:lnTo>
                  <a:pt x="521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9" name="object 1129"/>
          <p:cNvSpPr/>
          <p:nvPr/>
        </p:nvSpPr>
        <p:spPr>
          <a:xfrm>
            <a:off x="1071385" y="9458224"/>
            <a:ext cx="24460" cy="0"/>
          </a:xfrm>
          <a:custGeom>
            <a:avLst/>
            <a:gdLst/>
            <a:ahLst/>
            <a:cxnLst/>
            <a:rect l="l" t="t" r="r" b="b"/>
            <a:pathLst>
              <a:path w="24460">
                <a:moveTo>
                  <a:pt x="6527" y="0"/>
                </a:moveTo>
                <a:lnTo>
                  <a:pt x="0" y="0"/>
                </a:lnTo>
                <a:lnTo>
                  <a:pt x="24460" y="0"/>
                </a:lnTo>
                <a:lnTo>
                  <a:pt x="0" y="0"/>
                </a:lnTo>
                <a:lnTo>
                  <a:pt x="24460" y="0"/>
                </a:lnTo>
                <a:lnTo>
                  <a:pt x="12230" y="0"/>
                </a:lnTo>
                <a:lnTo>
                  <a:pt x="24460" y="0"/>
                </a:lnTo>
                <a:lnTo>
                  <a:pt x="12230" y="0"/>
                </a:lnTo>
                <a:lnTo>
                  <a:pt x="16154" y="0"/>
                </a:lnTo>
                <a:lnTo>
                  <a:pt x="1353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0" name="object 1130"/>
          <p:cNvSpPr/>
          <p:nvPr/>
        </p:nvSpPr>
        <p:spPr>
          <a:xfrm>
            <a:off x="1085515" y="9458224"/>
            <a:ext cx="10337" cy="0"/>
          </a:xfrm>
          <a:custGeom>
            <a:avLst/>
            <a:gdLst/>
            <a:ahLst/>
            <a:cxnLst/>
            <a:rect l="l" t="t" r="r" b="b"/>
            <a:pathLst>
              <a:path w="10337">
                <a:moveTo>
                  <a:pt x="8318" y="0"/>
                </a:moveTo>
                <a:lnTo>
                  <a:pt x="10337" y="0"/>
                </a:ln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1" name="object 1131"/>
          <p:cNvSpPr/>
          <p:nvPr/>
        </p:nvSpPr>
        <p:spPr>
          <a:xfrm>
            <a:off x="1083617" y="9458224"/>
            <a:ext cx="11760" cy="0"/>
          </a:xfrm>
          <a:custGeom>
            <a:avLst/>
            <a:gdLst/>
            <a:ahLst/>
            <a:cxnLst/>
            <a:rect l="l" t="t" r="r" b="b"/>
            <a:pathLst>
              <a:path w="11760">
                <a:moveTo>
                  <a:pt x="11760" y="0"/>
                </a:moveTo>
                <a:lnTo>
                  <a:pt x="0" y="0"/>
                </a:lnTo>
                <a:lnTo>
                  <a:pt x="5588" y="0"/>
                </a:lnTo>
                <a:lnTo>
                  <a:pt x="3924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2" name="object 1132"/>
          <p:cNvSpPr/>
          <p:nvPr/>
        </p:nvSpPr>
        <p:spPr>
          <a:xfrm>
            <a:off x="1083624" y="9458224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10921" y="0"/>
                </a:move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3" name="object 1133"/>
          <p:cNvSpPr/>
          <p:nvPr/>
        </p:nvSpPr>
        <p:spPr>
          <a:xfrm>
            <a:off x="1071375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689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4" name="object 1134"/>
          <p:cNvSpPr/>
          <p:nvPr/>
        </p:nvSpPr>
        <p:spPr>
          <a:xfrm>
            <a:off x="1086345" y="9458224"/>
            <a:ext cx="4038" cy="0"/>
          </a:xfrm>
          <a:custGeom>
            <a:avLst/>
            <a:gdLst/>
            <a:ahLst/>
            <a:cxnLst/>
            <a:rect l="l" t="t" r="r" b="b"/>
            <a:pathLst>
              <a:path w="4038">
                <a:moveTo>
                  <a:pt x="952" y="0"/>
                </a:moveTo>
                <a:lnTo>
                  <a:pt x="0" y="0"/>
                </a:lnTo>
                <a:lnTo>
                  <a:pt x="4038" y="0"/>
                </a:lnTo>
                <a:lnTo>
                  <a:pt x="95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5" name="object 1135"/>
          <p:cNvSpPr/>
          <p:nvPr/>
        </p:nvSpPr>
        <p:spPr>
          <a:xfrm>
            <a:off x="1089439" y="9458224"/>
            <a:ext cx="6413" cy="0"/>
          </a:xfrm>
          <a:custGeom>
            <a:avLst/>
            <a:gdLst/>
            <a:ahLst/>
            <a:cxnLst/>
            <a:rect l="l" t="t" r="r" b="b"/>
            <a:pathLst>
              <a:path w="6413">
                <a:moveTo>
                  <a:pt x="0" y="0"/>
                </a:moveTo>
                <a:lnTo>
                  <a:pt x="6413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6" name="object 1136"/>
          <p:cNvSpPr/>
          <p:nvPr/>
        </p:nvSpPr>
        <p:spPr>
          <a:xfrm>
            <a:off x="1090387" y="9458224"/>
            <a:ext cx="3327" cy="0"/>
          </a:xfrm>
          <a:custGeom>
            <a:avLst/>
            <a:gdLst/>
            <a:ahLst/>
            <a:cxnLst/>
            <a:rect l="l" t="t" r="r" b="b"/>
            <a:pathLst>
              <a:path w="3327">
                <a:moveTo>
                  <a:pt x="3327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7" name="object 1137"/>
          <p:cNvSpPr/>
          <p:nvPr/>
        </p:nvSpPr>
        <p:spPr>
          <a:xfrm>
            <a:off x="1071378" y="9458224"/>
            <a:ext cx="7721" cy="0"/>
          </a:xfrm>
          <a:custGeom>
            <a:avLst/>
            <a:gdLst/>
            <a:ahLst/>
            <a:cxnLst/>
            <a:rect l="l" t="t" r="r" b="b"/>
            <a:pathLst>
              <a:path w="7721">
                <a:moveTo>
                  <a:pt x="7721" y="0"/>
                </a:moveTo>
                <a:lnTo>
                  <a:pt x="0" y="0"/>
                </a:lnTo>
                <a:lnTo>
                  <a:pt x="523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8" name="object 1138"/>
          <p:cNvSpPr/>
          <p:nvPr/>
        </p:nvSpPr>
        <p:spPr>
          <a:xfrm>
            <a:off x="1071379" y="9458224"/>
            <a:ext cx="5816" cy="0"/>
          </a:xfrm>
          <a:custGeom>
            <a:avLst/>
            <a:gdLst/>
            <a:ahLst/>
            <a:cxnLst/>
            <a:rect l="l" t="t" r="r" b="b"/>
            <a:pathLst>
              <a:path w="5816">
                <a:moveTo>
                  <a:pt x="1663" y="0"/>
                </a:moveTo>
                <a:lnTo>
                  <a:pt x="0" y="0"/>
                </a:lnTo>
                <a:lnTo>
                  <a:pt x="581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9" name="object 1139"/>
          <p:cNvSpPr/>
          <p:nvPr/>
        </p:nvSpPr>
        <p:spPr>
          <a:xfrm>
            <a:off x="1059141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1404" y="0"/>
                </a:moveTo>
                <a:lnTo>
                  <a:pt x="0" y="0"/>
                </a:lnTo>
                <a:lnTo>
                  <a:pt x="12242" y="0"/>
                </a:lnTo>
                <a:lnTo>
                  <a:pt x="0" y="0"/>
                </a:lnTo>
                <a:lnTo>
                  <a:pt x="12242" y="0"/>
                </a:lnTo>
                <a:lnTo>
                  <a:pt x="0" y="0"/>
                </a:lnTo>
                <a:lnTo>
                  <a:pt x="12242" y="0"/>
                </a:lnTo>
                <a:lnTo>
                  <a:pt x="0" y="0"/>
                </a:lnTo>
                <a:lnTo>
                  <a:pt x="12242" y="0"/>
                </a:lnTo>
                <a:lnTo>
                  <a:pt x="9143" y="0"/>
                </a:lnTo>
                <a:lnTo>
                  <a:pt x="2133" y="0"/>
                </a:lnTo>
                <a:lnTo>
                  <a:pt x="474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0" name="object 1140"/>
          <p:cNvSpPr/>
          <p:nvPr/>
        </p:nvSpPr>
        <p:spPr>
          <a:xfrm>
            <a:off x="1060568" y="9458224"/>
            <a:ext cx="10807" cy="0"/>
          </a:xfrm>
          <a:custGeom>
            <a:avLst/>
            <a:gdLst/>
            <a:ahLst/>
            <a:cxnLst/>
            <a:rect l="l" t="t" r="r" b="b"/>
            <a:pathLst>
              <a:path w="10807">
                <a:moveTo>
                  <a:pt x="0" y="0"/>
                </a:moveTo>
                <a:lnTo>
                  <a:pt x="10807" y="0"/>
                </a:lnTo>
                <a:lnTo>
                  <a:pt x="1045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1" name="object 1141"/>
          <p:cNvSpPr/>
          <p:nvPr/>
        </p:nvSpPr>
        <p:spPr>
          <a:xfrm>
            <a:off x="1059138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808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2" name="object 1142"/>
          <p:cNvSpPr/>
          <p:nvPr/>
        </p:nvSpPr>
        <p:spPr>
          <a:xfrm>
            <a:off x="1059144" y="9458224"/>
            <a:ext cx="7365" cy="0"/>
          </a:xfrm>
          <a:custGeom>
            <a:avLst/>
            <a:gdLst/>
            <a:ahLst/>
            <a:cxnLst/>
            <a:rect l="l" t="t" r="r" b="b"/>
            <a:pathLst>
              <a:path w="7365">
                <a:moveTo>
                  <a:pt x="7365" y="0"/>
                </a:moveTo>
                <a:lnTo>
                  <a:pt x="0" y="0"/>
                </a:lnTo>
                <a:lnTo>
                  <a:pt x="534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3" name="object 1143"/>
          <p:cNvSpPr/>
          <p:nvPr/>
        </p:nvSpPr>
        <p:spPr>
          <a:xfrm>
            <a:off x="1046901" y="9458224"/>
            <a:ext cx="19253" cy="0"/>
          </a:xfrm>
          <a:custGeom>
            <a:avLst/>
            <a:gdLst/>
            <a:ahLst/>
            <a:cxnLst/>
            <a:rect l="l" t="t" r="r" b="b"/>
            <a:pathLst>
              <a:path w="19253">
                <a:moveTo>
                  <a:pt x="12242" y="0"/>
                </a:moveTo>
                <a:lnTo>
                  <a:pt x="11645" y="0"/>
                </a:lnTo>
                <a:lnTo>
                  <a:pt x="1549" y="0"/>
                </a:lnTo>
                <a:lnTo>
                  <a:pt x="12242" y="0"/>
                </a:lnTo>
                <a:lnTo>
                  <a:pt x="0" y="0"/>
                </a:lnTo>
                <a:lnTo>
                  <a:pt x="1549" y="0"/>
                </a:lnTo>
                <a:lnTo>
                  <a:pt x="19253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4" name="object 1144"/>
          <p:cNvSpPr/>
          <p:nvPr/>
        </p:nvSpPr>
        <p:spPr>
          <a:xfrm>
            <a:off x="1046900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790" y="0"/>
                </a:moveTo>
                <a:lnTo>
                  <a:pt x="0" y="0"/>
                </a:lnTo>
                <a:lnTo>
                  <a:pt x="12242" y="0"/>
                </a:lnTo>
                <a:lnTo>
                  <a:pt x="0" y="0"/>
                </a:lnTo>
                <a:lnTo>
                  <a:pt x="12242" y="0"/>
                </a:lnTo>
                <a:lnTo>
                  <a:pt x="1790" y="0"/>
                </a:lnTo>
                <a:lnTo>
                  <a:pt x="11645" y="0"/>
                </a:lnTo>
                <a:lnTo>
                  <a:pt x="868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5" name="object 1145"/>
          <p:cNvSpPr/>
          <p:nvPr/>
        </p:nvSpPr>
        <p:spPr>
          <a:xfrm>
            <a:off x="1046907" y="9458224"/>
            <a:ext cx="2260" cy="0"/>
          </a:xfrm>
          <a:custGeom>
            <a:avLst/>
            <a:gdLst/>
            <a:ahLst/>
            <a:cxnLst/>
            <a:rect l="l" t="t" r="r" b="b"/>
            <a:pathLst>
              <a:path w="2260">
                <a:moveTo>
                  <a:pt x="711" y="0"/>
                </a:moveTo>
                <a:lnTo>
                  <a:pt x="0" y="0"/>
                </a:lnTo>
                <a:lnTo>
                  <a:pt x="226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6" name="object 1146"/>
          <p:cNvSpPr/>
          <p:nvPr/>
        </p:nvSpPr>
        <p:spPr>
          <a:xfrm>
            <a:off x="1046913" y="9458224"/>
            <a:ext cx="7480" cy="0"/>
          </a:xfrm>
          <a:custGeom>
            <a:avLst/>
            <a:gdLst/>
            <a:ahLst/>
            <a:cxnLst/>
            <a:rect l="l" t="t" r="r" b="b"/>
            <a:pathLst>
              <a:path w="7480">
                <a:moveTo>
                  <a:pt x="4864" y="0"/>
                </a:moveTo>
                <a:lnTo>
                  <a:pt x="0" y="0"/>
                </a:lnTo>
                <a:lnTo>
                  <a:pt x="748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7" name="object 1147"/>
          <p:cNvSpPr/>
          <p:nvPr/>
        </p:nvSpPr>
        <p:spPr>
          <a:xfrm>
            <a:off x="1034901" y="9458224"/>
            <a:ext cx="12001" cy="0"/>
          </a:xfrm>
          <a:custGeom>
            <a:avLst/>
            <a:gdLst/>
            <a:ahLst/>
            <a:cxnLst/>
            <a:rect l="l" t="t" r="r" b="b"/>
            <a:pathLst>
              <a:path w="12001">
                <a:moveTo>
                  <a:pt x="5473" y="0"/>
                </a:moveTo>
                <a:lnTo>
                  <a:pt x="0" y="0"/>
                </a:lnTo>
                <a:lnTo>
                  <a:pt x="12001" y="0"/>
                </a:lnTo>
                <a:lnTo>
                  <a:pt x="0" y="0"/>
                </a:lnTo>
                <a:lnTo>
                  <a:pt x="12001" y="0"/>
                </a:lnTo>
                <a:lnTo>
                  <a:pt x="2743" y="0"/>
                </a:lnTo>
                <a:lnTo>
                  <a:pt x="607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8" name="object 1148"/>
          <p:cNvSpPr/>
          <p:nvPr/>
        </p:nvSpPr>
        <p:spPr>
          <a:xfrm>
            <a:off x="1034909" y="9458224"/>
            <a:ext cx="5702" cy="0"/>
          </a:xfrm>
          <a:custGeom>
            <a:avLst/>
            <a:gdLst/>
            <a:ahLst/>
            <a:cxnLst/>
            <a:rect l="l" t="t" r="r" b="b"/>
            <a:pathLst>
              <a:path w="5702">
                <a:moveTo>
                  <a:pt x="5702" y="0"/>
                </a:moveTo>
                <a:lnTo>
                  <a:pt x="0" y="0"/>
                </a:lnTo>
                <a:lnTo>
                  <a:pt x="570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9" name="object 1149"/>
          <p:cNvSpPr/>
          <p:nvPr/>
        </p:nvSpPr>
        <p:spPr>
          <a:xfrm>
            <a:off x="1034902" y="9458224"/>
            <a:ext cx="6540" cy="0"/>
          </a:xfrm>
          <a:custGeom>
            <a:avLst/>
            <a:gdLst/>
            <a:ahLst/>
            <a:cxnLst/>
            <a:rect l="l" t="t" r="r" b="b"/>
            <a:pathLst>
              <a:path w="6540">
                <a:moveTo>
                  <a:pt x="6540" y="0"/>
                </a:moveTo>
                <a:lnTo>
                  <a:pt x="0" y="0"/>
                </a:lnTo>
                <a:lnTo>
                  <a:pt x="464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0" name="object 1150"/>
          <p:cNvSpPr/>
          <p:nvPr/>
        </p:nvSpPr>
        <p:spPr>
          <a:xfrm>
            <a:off x="1034905" y="9458224"/>
            <a:ext cx="12001" cy="0"/>
          </a:xfrm>
          <a:custGeom>
            <a:avLst/>
            <a:gdLst/>
            <a:ahLst/>
            <a:cxnLst/>
            <a:rect l="l" t="t" r="r" b="b"/>
            <a:pathLst>
              <a:path w="12001">
                <a:moveTo>
                  <a:pt x="12001" y="0"/>
                </a:moveTo>
                <a:lnTo>
                  <a:pt x="0" y="0"/>
                </a:lnTo>
                <a:lnTo>
                  <a:pt x="10337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1" name="object 1151"/>
          <p:cNvSpPr/>
          <p:nvPr/>
        </p:nvSpPr>
        <p:spPr>
          <a:xfrm>
            <a:off x="1022555" y="9458224"/>
            <a:ext cx="12344" cy="0"/>
          </a:xfrm>
          <a:custGeom>
            <a:avLst/>
            <a:gdLst/>
            <a:ahLst/>
            <a:cxnLst/>
            <a:rect l="l" t="t" r="r" b="b"/>
            <a:pathLst>
              <a:path w="12344">
                <a:moveTo>
                  <a:pt x="4394" y="0"/>
                </a:moveTo>
                <a:lnTo>
                  <a:pt x="3086" y="0"/>
                </a:lnTo>
                <a:lnTo>
                  <a:pt x="12344" y="0"/>
                </a:lnTo>
                <a:lnTo>
                  <a:pt x="0" y="0"/>
                </a:lnTo>
                <a:lnTo>
                  <a:pt x="12344" y="0"/>
                </a:lnTo>
                <a:lnTo>
                  <a:pt x="0" y="0"/>
                </a:lnTo>
                <a:lnTo>
                  <a:pt x="12344" y="0"/>
                </a:lnTo>
                <a:lnTo>
                  <a:pt x="0" y="0"/>
                </a:lnTo>
                <a:lnTo>
                  <a:pt x="12344" y="0"/>
                </a:lnTo>
                <a:lnTo>
                  <a:pt x="0" y="0"/>
                </a:lnTo>
                <a:lnTo>
                  <a:pt x="3086" y="0"/>
                </a:lnTo>
                <a:lnTo>
                  <a:pt x="2844" y="0"/>
                </a:lnTo>
                <a:lnTo>
                  <a:pt x="12344" y="0"/>
                </a:lnTo>
                <a:lnTo>
                  <a:pt x="201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2" name="object 1152"/>
          <p:cNvSpPr/>
          <p:nvPr/>
        </p:nvSpPr>
        <p:spPr>
          <a:xfrm>
            <a:off x="1022553" y="9458224"/>
            <a:ext cx="12357" cy="0"/>
          </a:xfrm>
          <a:custGeom>
            <a:avLst/>
            <a:gdLst/>
            <a:ahLst/>
            <a:cxnLst/>
            <a:rect l="l" t="t" r="r" b="b"/>
            <a:pathLst>
              <a:path w="12357">
                <a:moveTo>
                  <a:pt x="4991" y="0"/>
                </a:moveTo>
                <a:lnTo>
                  <a:pt x="12357" y="0"/>
                </a:lnTo>
                <a:lnTo>
                  <a:pt x="0" y="0"/>
                </a:lnTo>
                <a:lnTo>
                  <a:pt x="308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3" name="object 1153"/>
          <p:cNvSpPr/>
          <p:nvPr/>
        </p:nvSpPr>
        <p:spPr>
          <a:xfrm>
            <a:off x="1031104" y="9458224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241" y="0"/>
                </a:moveTo>
                <a:lnTo>
                  <a:pt x="0" y="0"/>
                </a:lnTo>
                <a:lnTo>
                  <a:pt x="3810" y="0"/>
                </a:lnTo>
                <a:lnTo>
                  <a:pt x="241" y="0"/>
                </a:lnTo>
                <a:lnTo>
                  <a:pt x="190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4" name="object 1154"/>
          <p:cNvSpPr/>
          <p:nvPr/>
        </p:nvSpPr>
        <p:spPr>
          <a:xfrm>
            <a:off x="1029680" y="9458224"/>
            <a:ext cx="4864" cy="0"/>
          </a:xfrm>
          <a:custGeom>
            <a:avLst/>
            <a:gdLst/>
            <a:ahLst/>
            <a:cxnLst/>
            <a:rect l="l" t="t" r="r" b="b"/>
            <a:pathLst>
              <a:path w="4864">
                <a:moveTo>
                  <a:pt x="0" y="0"/>
                </a:moveTo>
                <a:lnTo>
                  <a:pt x="4864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5" name="object 1155"/>
          <p:cNvSpPr/>
          <p:nvPr/>
        </p:nvSpPr>
        <p:spPr>
          <a:xfrm>
            <a:off x="1011024" y="9458224"/>
            <a:ext cx="22339" cy="0"/>
          </a:xfrm>
          <a:custGeom>
            <a:avLst/>
            <a:gdLst/>
            <a:ahLst/>
            <a:cxnLst/>
            <a:rect l="l" t="t" r="r" b="b"/>
            <a:pathLst>
              <a:path w="22339">
                <a:moveTo>
                  <a:pt x="22339" y="0"/>
                </a:moveTo>
                <a:lnTo>
                  <a:pt x="0" y="0"/>
                </a:lnTo>
                <a:lnTo>
                  <a:pt x="15214" y="0"/>
                </a:lnTo>
                <a:lnTo>
                  <a:pt x="11531" y="0"/>
                </a:lnTo>
                <a:lnTo>
                  <a:pt x="14147" y="0"/>
                </a:lnTo>
                <a:lnTo>
                  <a:pt x="1283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6" name="object 1156"/>
          <p:cNvSpPr/>
          <p:nvPr/>
        </p:nvSpPr>
        <p:spPr>
          <a:xfrm>
            <a:off x="1010318" y="9458224"/>
            <a:ext cx="21742" cy="0"/>
          </a:xfrm>
          <a:custGeom>
            <a:avLst/>
            <a:gdLst/>
            <a:ahLst/>
            <a:cxnLst/>
            <a:rect l="l" t="t" r="r" b="b"/>
            <a:pathLst>
              <a:path w="21742">
                <a:moveTo>
                  <a:pt x="13779" y="0"/>
                </a:moveTo>
                <a:lnTo>
                  <a:pt x="21742" y="0"/>
                </a:lnTo>
                <a:lnTo>
                  <a:pt x="0" y="0"/>
                </a:lnTo>
                <a:lnTo>
                  <a:pt x="12242" y="0"/>
                </a:lnTo>
                <a:lnTo>
                  <a:pt x="0" y="0"/>
                </a:lnTo>
                <a:lnTo>
                  <a:pt x="9855" y="0"/>
                </a:lnTo>
                <a:lnTo>
                  <a:pt x="962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7" name="object 1157"/>
          <p:cNvSpPr/>
          <p:nvPr/>
        </p:nvSpPr>
        <p:spPr>
          <a:xfrm>
            <a:off x="1011022" y="9458224"/>
            <a:ext cx="11531" cy="0"/>
          </a:xfrm>
          <a:custGeom>
            <a:avLst/>
            <a:gdLst/>
            <a:ahLst/>
            <a:cxnLst/>
            <a:rect l="l" t="t" r="r" b="b"/>
            <a:pathLst>
              <a:path w="11531">
                <a:moveTo>
                  <a:pt x="11531" y="0"/>
                </a:moveTo>
                <a:lnTo>
                  <a:pt x="0" y="0"/>
                </a:lnTo>
                <a:lnTo>
                  <a:pt x="1153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8" name="object 1158"/>
          <p:cNvSpPr/>
          <p:nvPr/>
        </p:nvSpPr>
        <p:spPr>
          <a:xfrm>
            <a:off x="1031105" y="9458224"/>
            <a:ext cx="952" cy="0"/>
          </a:xfrm>
          <a:custGeom>
            <a:avLst/>
            <a:gdLst/>
            <a:ahLst/>
            <a:cxnLst/>
            <a:rect l="l" t="t" r="r" b="b"/>
            <a:pathLst>
              <a:path w="952">
                <a:moveTo>
                  <a:pt x="952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9" name="object 1159"/>
          <p:cNvSpPr/>
          <p:nvPr/>
        </p:nvSpPr>
        <p:spPr>
          <a:xfrm>
            <a:off x="1010316" y="9458224"/>
            <a:ext cx="8915" cy="0"/>
          </a:xfrm>
          <a:custGeom>
            <a:avLst/>
            <a:gdLst/>
            <a:ahLst/>
            <a:cxnLst/>
            <a:rect l="l" t="t" r="r" b="b"/>
            <a:pathLst>
              <a:path w="8915">
                <a:moveTo>
                  <a:pt x="6769" y="0"/>
                </a:moveTo>
                <a:lnTo>
                  <a:pt x="0" y="0"/>
                </a:lnTo>
                <a:lnTo>
                  <a:pt x="891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0" name="object 1160"/>
          <p:cNvSpPr/>
          <p:nvPr/>
        </p:nvSpPr>
        <p:spPr>
          <a:xfrm>
            <a:off x="1010311" y="9458224"/>
            <a:ext cx="8559" cy="0"/>
          </a:xfrm>
          <a:custGeom>
            <a:avLst/>
            <a:gdLst/>
            <a:ahLst/>
            <a:cxnLst/>
            <a:rect l="l" t="t" r="r" b="b"/>
            <a:pathLst>
              <a:path w="8559">
                <a:moveTo>
                  <a:pt x="8559" y="0"/>
                </a:moveTo>
                <a:lnTo>
                  <a:pt x="0" y="0"/>
                </a:lnTo>
                <a:lnTo>
                  <a:pt x="2743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1" name="object 1161"/>
          <p:cNvSpPr/>
          <p:nvPr/>
        </p:nvSpPr>
        <p:spPr>
          <a:xfrm>
            <a:off x="1010318" y="9458224"/>
            <a:ext cx="11518" cy="0"/>
          </a:xfrm>
          <a:custGeom>
            <a:avLst/>
            <a:gdLst/>
            <a:ahLst/>
            <a:cxnLst/>
            <a:rect l="l" t="t" r="r" b="b"/>
            <a:pathLst>
              <a:path w="11518">
                <a:moveTo>
                  <a:pt x="711" y="0"/>
                </a:moveTo>
                <a:lnTo>
                  <a:pt x="0" y="0"/>
                </a:lnTo>
                <a:lnTo>
                  <a:pt x="11518" y="0"/>
                </a:lnTo>
                <a:lnTo>
                  <a:pt x="0" y="0"/>
                </a:lnTo>
                <a:lnTo>
                  <a:pt x="5346" y="0"/>
                </a:lnTo>
                <a:lnTo>
                  <a:pt x="0" y="0"/>
                </a:lnTo>
                <a:lnTo>
                  <a:pt x="415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2" name="object 1162"/>
          <p:cNvSpPr/>
          <p:nvPr/>
        </p:nvSpPr>
        <p:spPr>
          <a:xfrm>
            <a:off x="1020173" y="9458224"/>
            <a:ext cx="596" cy="0"/>
          </a:xfrm>
          <a:custGeom>
            <a:avLst/>
            <a:gdLst/>
            <a:ahLst/>
            <a:cxnLst/>
            <a:rect l="l" t="t" r="r" b="b"/>
            <a:pathLst>
              <a:path w="596">
                <a:moveTo>
                  <a:pt x="596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3" name="object 1163"/>
          <p:cNvSpPr/>
          <p:nvPr/>
        </p:nvSpPr>
        <p:spPr>
          <a:xfrm>
            <a:off x="1010315" y="9458224"/>
            <a:ext cx="11290" cy="0"/>
          </a:xfrm>
          <a:custGeom>
            <a:avLst/>
            <a:gdLst/>
            <a:ahLst/>
            <a:cxnLst/>
            <a:rect l="l" t="t" r="r" b="b"/>
            <a:pathLst>
              <a:path w="11290">
                <a:moveTo>
                  <a:pt x="11290" y="0"/>
                </a:moveTo>
                <a:lnTo>
                  <a:pt x="0" y="0"/>
                </a:lnTo>
                <a:lnTo>
                  <a:pt x="629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4" name="object 1164"/>
          <p:cNvSpPr/>
          <p:nvPr/>
        </p:nvSpPr>
        <p:spPr>
          <a:xfrm>
            <a:off x="1012456" y="9458224"/>
            <a:ext cx="8788" cy="0"/>
          </a:xfrm>
          <a:custGeom>
            <a:avLst/>
            <a:gdLst/>
            <a:ahLst/>
            <a:cxnLst/>
            <a:rect l="l" t="t" r="r" b="b"/>
            <a:pathLst>
              <a:path w="8788">
                <a:moveTo>
                  <a:pt x="8788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5" name="object 1165"/>
          <p:cNvSpPr/>
          <p:nvPr/>
        </p:nvSpPr>
        <p:spPr>
          <a:xfrm>
            <a:off x="998320" y="9458224"/>
            <a:ext cx="12001" cy="0"/>
          </a:xfrm>
          <a:custGeom>
            <a:avLst/>
            <a:gdLst/>
            <a:ahLst/>
            <a:cxnLst/>
            <a:rect l="l" t="t" r="r" b="b"/>
            <a:pathLst>
              <a:path w="12001">
                <a:moveTo>
                  <a:pt x="11760" y="0"/>
                </a:moveTo>
                <a:lnTo>
                  <a:pt x="12001" y="0"/>
                </a:lnTo>
                <a:lnTo>
                  <a:pt x="0" y="0"/>
                </a:lnTo>
                <a:lnTo>
                  <a:pt x="12001" y="0"/>
                </a:lnTo>
                <a:lnTo>
                  <a:pt x="0" y="0"/>
                </a:lnTo>
                <a:lnTo>
                  <a:pt x="11163" y="0"/>
                </a:lnTo>
                <a:lnTo>
                  <a:pt x="0" y="0"/>
                </a:lnTo>
                <a:lnTo>
                  <a:pt x="10452" y="0"/>
                </a:lnTo>
                <a:lnTo>
                  <a:pt x="261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6" name="object 1166"/>
          <p:cNvSpPr/>
          <p:nvPr/>
        </p:nvSpPr>
        <p:spPr>
          <a:xfrm>
            <a:off x="998905" y="9458224"/>
            <a:ext cx="11404" cy="0"/>
          </a:xfrm>
          <a:custGeom>
            <a:avLst/>
            <a:gdLst/>
            <a:ahLst/>
            <a:cxnLst/>
            <a:rect l="l" t="t" r="r" b="b"/>
            <a:pathLst>
              <a:path w="11404">
                <a:moveTo>
                  <a:pt x="9867" y="0"/>
                </a:moveTo>
                <a:lnTo>
                  <a:pt x="11404" y="0"/>
                </a:ln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7" name="object 1167"/>
          <p:cNvSpPr/>
          <p:nvPr/>
        </p:nvSpPr>
        <p:spPr>
          <a:xfrm>
            <a:off x="998312" y="9458224"/>
            <a:ext cx="12001" cy="0"/>
          </a:xfrm>
          <a:custGeom>
            <a:avLst/>
            <a:gdLst/>
            <a:ahLst/>
            <a:cxnLst/>
            <a:rect l="l" t="t" r="r" b="b"/>
            <a:pathLst>
              <a:path w="12001">
                <a:moveTo>
                  <a:pt x="10223" y="0"/>
                </a:moveTo>
                <a:lnTo>
                  <a:pt x="4876" y="0"/>
                </a:lnTo>
                <a:lnTo>
                  <a:pt x="12001" y="0"/>
                </a:lnTo>
                <a:lnTo>
                  <a:pt x="0" y="0"/>
                </a:lnTo>
                <a:lnTo>
                  <a:pt x="12001" y="0"/>
                </a:lnTo>
                <a:lnTo>
                  <a:pt x="1435" y="0"/>
                </a:lnTo>
                <a:lnTo>
                  <a:pt x="12001" y="0"/>
                </a:lnTo>
                <a:lnTo>
                  <a:pt x="2971" y="0"/>
                </a:lnTo>
                <a:lnTo>
                  <a:pt x="12001" y="0"/>
                </a:lnTo>
                <a:lnTo>
                  <a:pt x="6184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8" name="object 1168"/>
          <p:cNvSpPr/>
          <p:nvPr/>
        </p:nvSpPr>
        <p:spPr>
          <a:xfrm>
            <a:off x="1000697" y="9458224"/>
            <a:ext cx="8788" cy="0"/>
          </a:xfrm>
          <a:custGeom>
            <a:avLst/>
            <a:gdLst/>
            <a:ahLst/>
            <a:cxnLst/>
            <a:rect l="l" t="t" r="r" b="b"/>
            <a:pathLst>
              <a:path w="8788">
                <a:moveTo>
                  <a:pt x="8788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9" name="object 1169"/>
          <p:cNvSpPr/>
          <p:nvPr/>
        </p:nvSpPr>
        <p:spPr>
          <a:xfrm>
            <a:off x="998317" y="9458224"/>
            <a:ext cx="9271" cy="0"/>
          </a:xfrm>
          <a:custGeom>
            <a:avLst/>
            <a:gdLst/>
            <a:ahLst/>
            <a:cxnLst/>
            <a:rect l="l" t="t" r="r" b="b"/>
            <a:pathLst>
              <a:path w="9271">
                <a:moveTo>
                  <a:pt x="7010" y="0"/>
                </a:moveTo>
                <a:lnTo>
                  <a:pt x="0" y="0"/>
                </a:lnTo>
                <a:lnTo>
                  <a:pt x="927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0" name="object 1170"/>
          <p:cNvSpPr/>
          <p:nvPr/>
        </p:nvSpPr>
        <p:spPr>
          <a:xfrm>
            <a:off x="1001995" y="9458224"/>
            <a:ext cx="6184" cy="0"/>
          </a:xfrm>
          <a:custGeom>
            <a:avLst/>
            <a:gdLst/>
            <a:ahLst/>
            <a:cxnLst/>
            <a:rect l="l" t="t" r="r" b="b"/>
            <a:pathLst>
              <a:path w="6184">
                <a:moveTo>
                  <a:pt x="6184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1" name="object 1171"/>
          <p:cNvSpPr/>
          <p:nvPr/>
        </p:nvSpPr>
        <p:spPr>
          <a:xfrm>
            <a:off x="1003427" y="9458224"/>
            <a:ext cx="5702" cy="0"/>
          </a:xfrm>
          <a:custGeom>
            <a:avLst/>
            <a:gdLst/>
            <a:ahLst/>
            <a:cxnLst/>
            <a:rect l="l" t="t" r="r" b="b"/>
            <a:pathLst>
              <a:path w="5702">
                <a:moveTo>
                  <a:pt x="1663" y="0"/>
                </a:moveTo>
                <a:lnTo>
                  <a:pt x="0" y="0"/>
                </a:lnTo>
                <a:lnTo>
                  <a:pt x="570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2" name="object 1172"/>
          <p:cNvSpPr/>
          <p:nvPr/>
        </p:nvSpPr>
        <p:spPr>
          <a:xfrm>
            <a:off x="985972" y="9458224"/>
            <a:ext cx="12344" cy="0"/>
          </a:xfrm>
          <a:custGeom>
            <a:avLst/>
            <a:gdLst/>
            <a:ahLst/>
            <a:cxnLst/>
            <a:rect l="l" t="t" r="r" b="b"/>
            <a:pathLst>
              <a:path w="12344">
                <a:moveTo>
                  <a:pt x="8661" y="0"/>
                </a:moveTo>
                <a:lnTo>
                  <a:pt x="0" y="0"/>
                </a:lnTo>
                <a:lnTo>
                  <a:pt x="12344" y="0"/>
                </a:lnTo>
                <a:lnTo>
                  <a:pt x="0" y="0"/>
                </a:lnTo>
                <a:lnTo>
                  <a:pt x="12344" y="0"/>
                </a:lnTo>
                <a:lnTo>
                  <a:pt x="0" y="0"/>
                </a:lnTo>
                <a:lnTo>
                  <a:pt x="12344" y="0"/>
                </a:lnTo>
                <a:lnTo>
                  <a:pt x="0" y="0"/>
                </a:lnTo>
                <a:lnTo>
                  <a:pt x="12344" y="0"/>
                </a:lnTo>
                <a:lnTo>
                  <a:pt x="0" y="0"/>
                </a:lnTo>
                <a:lnTo>
                  <a:pt x="12344" y="0"/>
                </a:lnTo>
                <a:lnTo>
                  <a:pt x="0" y="0"/>
                </a:lnTo>
                <a:lnTo>
                  <a:pt x="949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3" name="object 1173"/>
          <p:cNvSpPr/>
          <p:nvPr/>
        </p:nvSpPr>
        <p:spPr>
          <a:xfrm>
            <a:off x="985967" y="9458224"/>
            <a:ext cx="12344" cy="0"/>
          </a:xfrm>
          <a:custGeom>
            <a:avLst/>
            <a:gdLst/>
            <a:ahLst/>
            <a:cxnLst/>
            <a:rect l="l" t="t" r="r" b="b"/>
            <a:pathLst>
              <a:path w="12344">
                <a:moveTo>
                  <a:pt x="10807" y="0"/>
                </a:moveTo>
                <a:lnTo>
                  <a:pt x="0" y="0"/>
                </a:lnTo>
                <a:lnTo>
                  <a:pt x="12344" y="0"/>
                </a:lnTo>
                <a:lnTo>
                  <a:pt x="0" y="0"/>
                </a:lnTo>
                <a:lnTo>
                  <a:pt x="12115" y="0"/>
                </a:lnTo>
                <a:lnTo>
                  <a:pt x="6413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4" name="object 1174"/>
          <p:cNvSpPr/>
          <p:nvPr/>
        </p:nvSpPr>
        <p:spPr>
          <a:xfrm>
            <a:off x="985960" y="9458224"/>
            <a:ext cx="12357" cy="0"/>
          </a:xfrm>
          <a:custGeom>
            <a:avLst/>
            <a:gdLst/>
            <a:ahLst/>
            <a:cxnLst/>
            <a:rect l="l" t="t" r="r" b="b"/>
            <a:pathLst>
              <a:path w="12357">
                <a:moveTo>
                  <a:pt x="12357" y="0"/>
                </a:moveTo>
                <a:lnTo>
                  <a:pt x="0" y="0"/>
                </a:lnTo>
                <a:lnTo>
                  <a:pt x="1057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5" name="object 1175"/>
          <p:cNvSpPr/>
          <p:nvPr/>
        </p:nvSpPr>
        <p:spPr>
          <a:xfrm>
            <a:off x="1000099" y="9458224"/>
            <a:ext cx="4635" cy="0"/>
          </a:xfrm>
          <a:custGeom>
            <a:avLst/>
            <a:gdLst/>
            <a:ahLst/>
            <a:cxnLst/>
            <a:rect l="l" t="t" r="r" b="b"/>
            <a:pathLst>
              <a:path w="4635">
                <a:moveTo>
                  <a:pt x="4635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6" name="object 1176"/>
          <p:cNvSpPr/>
          <p:nvPr/>
        </p:nvSpPr>
        <p:spPr>
          <a:xfrm>
            <a:off x="1003186" y="9458224"/>
            <a:ext cx="241" cy="0"/>
          </a:xfrm>
          <a:custGeom>
            <a:avLst/>
            <a:gdLst/>
            <a:ahLst/>
            <a:cxnLst/>
            <a:rect l="l" t="t" r="r" b="b"/>
            <a:pathLst>
              <a:path w="241">
                <a:moveTo>
                  <a:pt x="0" y="0"/>
                </a:moveTo>
                <a:lnTo>
                  <a:pt x="24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7" name="object 1177"/>
          <p:cNvSpPr/>
          <p:nvPr/>
        </p:nvSpPr>
        <p:spPr>
          <a:xfrm>
            <a:off x="985964" y="9458224"/>
            <a:ext cx="12115" cy="0"/>
          </a:xfrm>
          <a:custGeom>
            <a:avLst/>
            <a:gdLst/>
            <a:ahLst/>
            <a:cxnLst/>
            <a:rect l="l" t="t" r="r" b="b"/>
            <a:pathLst>
              <a:path w="12115">
                <a:moveTo>
                  <a:pt x="12115" y="0"/>
                </a:moveTo>
                <a:lnTo>
                  <a:pt x="0" y="0"/>
                </a:lnTo>
                <a:lnTo>
                  <a:pt x="11163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8" name="object 1178"/>
          <p:cNvSpPr/>
          <p:nvPr/>
        </p:nvSpPr>
        <p:spPr>
          <a:xfrm>
            <a:off x="940103" y="9458224"/>
            <a:ext cx="21386" cy="0"/>
          </a:xfrm>
          <a:custGeom>
            <a:avLst/>
            <a:gdLst/>
            <a:ahLst/>
            <a:cxnLst/>
            <a:rect l="l" t="t" r="r" b="b"/>
            <a:pathLst>
              <a:path w="21386">
                <a:moveTo>
                  <a:pt x="21386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9" name="object 1179"/>
          <p:cNvSpPr/>
          <p:nvPr/>
        </p:nvSpPr>
        <p:spPr>
          <a:xfrm>
            <a:off x="916109" y="9474142"/>
            <a:ext cx="32791" cy="34328"/>
          </a:xfrm>
          <a:custGeom>
            <a:avLst/>
            <a:gdLst/>
            <a:ahLst/>
            <a:cxnLst/>
            <a:rect l="l" t="t" r="r" b="b"/>
            <a:pathLst>
              <a:path w="32791" h="34328">
                <a:moveTo>
                  <a:pt x="0" y="0"/>
                </a:moveTo>
                <a:lnTo>
                  <a:pt x="32791" y="34328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0" name="object 1180"/>
          <p:cNvSpPr/>
          <p:nvPr/>
        </p:nvSpPr>
        <p:spPr>
          <a:xfrm>
            <a:off x="924895" y="9458224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1" name="object 1181"/>
          <p:cNvSpPr/>
          <p:nvPr/>
        </p:nvSpPr>
        <p:spPr>
          <a:xfrm>
            <a:off x="1435973" y="7908946"/>
            <a:ext cx="82448" cy="64160"/>
          </a:xfrm>
          <a:custGeom>
            <a:avLst/>
            <a:gdLst/>
            <a:ahLst/>
            <a:cxnLst/>
            <a:rect l="l" t="t" r="r" b="b"/>
            <a:pathLst>
              <a:path w="82448" h="64160">
                <a:moveTo>
                  <a:pt x="82448" y="64160"/>
                </a:moveTo>
                <a:lnTo>
                  <a:pt x="0" y="64160"/>
                </a:ln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2" name="object 1182"/>
          <p:cNvSpPr/>
          <p:nvPr/>
        </p:nvSpPr>
        <p:spPr>
          <a:xfrm>
            <a:off x="1273930" y="7636788"/>
            <a:ext cx="64274" cy="24231"/>
          </a:xfrm>
          <a:custGeom>
            <a:avLst/>
            <a:gdLst/>
            <a:ahLst/>
            <a:cxnLst/>
            <a:rect l="l" t="t" r="r" b="b"/>
            <a:pathLst>
              <a:path w="64274" h="24231">
                <a:moveTo>
                  <a:pt x="64274" y="24231"/>
                </a:moveTo>
                <a:lnTo>
                  <a:pt x="61544" y="23164"/>
                </a:lnTo>
                <a:lnTo>
                  <a:pt x="58813" y="22085"/>
                </a:lnTo>
                <a:lnTo>
                  <a:pt x="46365" y="17482"/>
                </a:lnTo>
                <a:lnTo>
                  <a:pt x="36306" y="13703"/>
                </a:lnTo>
                <a:lnTo>
                  <a:pt x="30530" y="11518"/>
                </a:lnTo>
                <a:lnTo>
                  <a:pt x="17807" y="6773"/>
                </a:lnTo>
                <a:lnTo>
                  <a:pt x="8205" y="3135"/>
                </a:ln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3" name="object 1183"/>
          <p:cNvSpPr/>
          <p:nvPr/>
        </p:nvSpPr>
        <p:spPr>
          <a:xfrm>
            <a:off x="1102743" y="7728497"/>
            <a:ext cx="0" cy="244602"/>
          </a:xfrm>
          <a:custGeom>
            <a:avLst/>
            <a:gdLst/>
            <a:ahLst/>
            <a:cxnLst/>
            <a:rect l="l" t="t" r="r" b="b"/>
            <a:pathLst>
              <a:path h="244601">
                <a:moveTo>
                  <a:pt x="0" y="0"/>
                </a:moveTo>
                <a:lnTo>
                  <a:pt x="0" y="165011"/>
                </a:lnTo>
                <a:lnTo>
                  <a:pt x="0" y="189369"/>
                </a:lnTo>
                <a:lnTo>
                  <a:pt x="0" y="244602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4" name="object 1184"/>
          <p:cNvSpPr/>
          <p:nvPr/>
        </p:nvSpPr>
        <p:spPr>
          <a:xfrm>
            <a:off x="1102743" y="7783381"/>
            <a:ext cx="0" cy="85661"/>
          </a:xfrm>
          <a:custGeom>
            <a:avLst/>
            <a:gdLst/>
            <a:ahLst/>
            <a:cxnLst/>
            <a:rect l="l" t="t" r="r" b="b"/>
            <a:pathLst>
              <a:path h="85661">
                <a:moveTo>
                  <a:pt x="0" y="0"/>
                </a:moveTo>
                <a:lnTo>
                  <a:pt x="0" y="61188"/>
                </a:lnTo>
                <a:lnTo>
                  <a:pt x="0" y="73418"/>
                </a:lnTo>
                <a:lnTo>
                  <a:pt x="0" y="85661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5" name="object 1185"/>
          <p:cNvSpPr/>
          <p:nvPr/>
        </p:nvSpPr>
        <p:spPr>
          <a:xfrm>
            <a:off x="1462592" y="7707593"/>
            <a:ext cx="55829" cy="20904"/>
          </a:xfrm>
          <a:custGeom>
            <a:avLst/>
            <a:gdLst/>
            <a:ahLst/>
            <a:cxnLst/>
            <a:rect l="l" t="t" r="r" b="b"/>
            <a:pathLst>
              <a:path w="55829" h="20904">
                <a:moveTo>
                  <a:pt x="55829" y="20904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6" name="object 1186"/>
          <p:cNvSpPr/>
          <p:nvPr/>
        </p:nvSpPr>
        <p:spPr>
          <a:xfrm>
            <a:off x="1479934" y="7714123"/>
            <a:ext cx="38493" cy="258978"/>
          </a:xfrm>
          <a:custGeom>
            <a:avLst/>
            <a:gdLst/>
            <a:ahLst/>
            <a:cxnLst/>
            <a:rect l="l" t="t" r="r" b="b"/>
            <a:pathLst>
              <a:path w="38493" h="258978">
                <a:moveTo>
                  <a:pt x="0" y="0"/>
                </a:moveTo>
                <a:lnTo>
                  <a:pt x="38493" y="14376"/>
                </a:lnTo>
                <a:lnTo>
                  <a:pt x="38493" y="258978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7" name="object 1187"/>
          <p:cNvSpPr/>
          <p:nvPr/>
        </p:nvSpPr>
        <p:spPr>
          <a:xfrm>
            <a:off x="1437647" y="7698210"/>
            <a:ext cx="48818" cy="18288"/>
          </a:xfrm>
          <a:custGeom>
            <a:avLst/>
            <a:gdLst/>
            <a:ahLst/>
            <a:cxnLst/>
            <a:rect l="l" t="t" r="r" b="b"/>
            <a:pathLst>
              <a:path w="48818" h="18288">
                <a:moveTo>
                  <a:pt x="48818" y="18287"/>
                </a:moveTo>
                <a:lnTo>
                  <a:pt x="0" y="0"/>
                </a:lnTo>
                <a:lnTo>
                  <a:pt x="4267" y="1650"/>
                </a:lnTo>
                <a:lnTo>
                  <a:pt x="4025" y="1536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8" name="object 1188"/>
          <p:cNvSpPr/>
          <p:nvPr/>
        </p:nvSpPr>
        <p:spPr>
          <a:xfrm>
            <a:off x="1441557" y="7699742"/>
            <a:ext cx="27444" cy="10223"/>
          </a:xfrm>
          <a:custGeom>
            <a:avLst/>
            <a:gdLst/>
            <a:ahLst/>
            <a:cxnLst/>
            <a:rect l="l" t="t" r="r" b="b"/>
            <a:pathLst>
              <a:path w="27444" h="10223">
                <a:moveTo>
                  <a:pt x="27444" y="10223"/>
                </a:moveTo>
                <a:lnTo>
                  <a:pt x="0" y="0"/>
                </a:lnTo>
                <a:lnTo>
                  <a:pt x="355" y="126"/>
                </a:ln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9" name="object 1189"/>
          <p:cNvSpPr/>
          <p:nvPr/>
        </p:nvSpPr>
        <p:spPr>
          <a:xfrm>
            <a:off x="1437633" y="7698207"/>
            <a:ext cx="3454" cy="1295"/>
          </a:xfrm>
          <a:custGeom>
            <a:avLst/>
            <a:gdLst/>
            <a:ahLst/>
            <a:cxnLst/>
            <a:rect l="l" t="t" r="r" b="b"/>
            <a:pathLst>
              <a:path w="3454" h="1295">
                <a:moveTo>
                  <a:pt x="2146" y="825"/>
                </a:moveTo>
                <a:lnTo>
                  <a:pt x="2387" y="939"/>
                </a:lnTo>
                <a:lnTo>
                  <a:pt x="0" y="0"/>
                </a:lnTo>
                <a:lnTo>
                  <a:pt x="3454" y="1295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0" name="object 1190"/>
          <p:cNvSpPr/>
          <p:nvPr/>
        </p:nvSpPr>
        <p:spPr>
          <a:xfrm>
            <a:off x="1440023" y="7699152"/>
            <a:ext cx="1892" cy="711"/>
          </a:xfrm>
          <a:custGeom>
            <a:avLst/>
            <a:gdLst/>
            <a:ahLst/>
            <a:cxnLst/>
            <a:rect l="l" t="t" r="r" b="b"/>
            <a:pathLst>
              <a:path w="1892" h="711">
                <a:moveTo>
                  <a:pt x="1892" y="711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1" name="object 1191"/>
          <p:cNvSpPr/>
          <p:nvPr/>
        </p:nvSpPr>
        <p:spPr>
          <a:xfrm>
            <a:off x="1425408" y="7693691"/>
            <a:ext cx="16510" cy="6172"/>
          </a:xfrm>
          <a:custGeom>
            <a:avLst/>
            <a:gdLst/>
            <a:ahLst/>
            <a:cxnLst/>
            <a:rect l="l" t="t" r="r" b="b"/>
            <a:pathLst>
              <a:path w="16509" h="6172">
                <a:moveTo>
                  <a:pt x="5816" y="2133"/>
                </a:moveTo>
                <a:lnTo>
                  <a:pt x="0" y="0"/>
                </a:lnTo>
                <a:lnTo>
                  <a:pt x="16509" y="6172"/>
                </a:lnTo>
                <a:lnTo>
                  <a:pt x="13779" y="5105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2" name="object 1192"/>
          <p:cNvSpPr/>
          <p:nvPr/>
        </p:nvSpPr>
        <p:spPr>
          <a:xfrm>
            <a:off x="1435859" y="7697609"/>
            <a:ext cx="1778" cy="596"/>
          </a:xfrm>
          <a:custGeom>
            <a:avLst/>
            <a:gdLst/>
            <a:ahLst/>
            <a:cxnLst/>
            <a:rect l="l" t="t" r="r" b="b"/>
            <a:pathLst>
              <a:path w="1778" h="596">
                <a:moveTo>
                  <a:pt x="0" y="0"/>
                </a:moveTo>
                <a:lnTo>
                  <a:pt x="1778" y="596"/>
                </a:lnTo>
                <a:lnTo>
                  <a:pt x="952" y="355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3" name="object 1193"/>
          <p:cNvSpPr/>
          <p:nvPr/>
        </p:nvSpPr>
        <p:spPr>
          <a:xfrm>
            <a:off x="1441090" y="7699508"/>
            <a:ext cx="8788" cy="3327"/>
          </a:xfrm>
          <a:custGeom>
            <a:avLst/>
            <a:gdLst/>
            <a:ahLst/>
            <a:cxnLst/>
            <a:rect l="l" t="t" r="r" b="b"/>
            <a:pathLst>
              <a:path w="8788" h="3327">
                <a:moveTo>
                  <a:pt x="825" y="355"/>
                </a:moveTo>
                <a:lnTo>
                  <a:pt x="0" y="0"/>
                </a:lnTo>
                <a:lnTo>
                  <a:pt x="8788" y="3327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4" name="object 1194"/>
          <p:cNvSpPr/>
          <p:nvPr/>
        </p:nvSpPr>
        <p:spPr>
          <a:xfrm>
            <a:off x="1425402" y="7693685"/>
            <a:ext cx="4635" cy="1663"/>
          </a:xfrm>
          <a:custGeom>
            <a:avLst/>
            <a:gdLst/>
            <a:ahLst/>
            <a:cxnLst/>
            <a:rect l="l" t="t" r="r" b="b"/>
            <a:pathLst>
              <a:path w="4635" h="1663">
                <a:moveTo>
                  <a:pt x="3683" y="1308"/>
                </a:moveTo>
                <a:lnTo>
                  <a:pt x="0" y="0"/>
                </a:lnTo>
                <a:lnTo>
                  <a:pt x="4635" y="1663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5" name="object 1195"/>
          <p:cNvSpPr/>
          <p:nvPr/>
        </p:nvSpPr>
        <p:spPr>
          <a:xfrm>
            <a:off x="1425402" y="7693690"/>
            <a:ext cx="3327" cy="1181"/>
          </a:xfrm>
          <a:custGeom>
            <a:avLst/>
            <a:gdLst/>
            <a:ahLst/>
            <a:cxnLst/>
            <a:rect l="l" t="t" r="r" b="b"/>
            <a:pathLst>
              <a:path w="3327" h="1181">
                <a:moveTo>
                  <a:pt x="2971" y="1066"/>
                </a:moveTo>
                <a:lnTo>
                  <a:pt x="3327" y="1181"/>
                </a:lnTo>
                <a:lnTo>
                  <a:pt x="0" y="0"/>
                </a:lnTo>
                <a:lnTo>
                  <a:pt x="2730" y="952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6" name="object 1196"/>
          <p:cNvSpPr/>
          <p:nvPr/>
        </p:nvSpPr>
        <p:spPr>
          <a:xfrm>
            <a:off x="1418276" y="7690954"/>
            <a:ext cx="7124" cy="2730"/>
          </a:xfrm>
          <a:custGeom>
            <a:avLst/>
            <a:gdLst/>
            <a:ahLst/>
            <a:cxnLst/>
            <a:rect l="l" t="t" r="r" b="b"/>
            <a:pathLst>
              <a:path w="7124" h="2730">
                <a:moveTo>
                  <a:pt x="0" y="0"/>
                </a:moveTo>
                <a:lnTo>
                  <a:pt x="7124" y="2730"/>
                </a:lnTo>
                <a:lnTo>
                  <a:pt x="1308" y="469"/>
                </a:lnTo>
                <a:lnTo>
                  <a:pt x="7124" y="2730"/>
                </a:lnTo>
                <a:lnTo>
                  <a:pt x="2616" y="952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7" name="object 1197"/>
          <p:cNvSpPr/>
          <p:nvPr/>
        </p:nvSpPr>
        <p:spPr>
          <a:xfrm>
            <a:off x="1417326" y="7690598"/>
            <a:ext cx="8077" cy="3086"/>
          </a:xfrm>
          <a:custGeom>
            <a:avLst/>
            <a:gdLst/>
            <a:ahLst/>
            <a:cxnLst/>
            <a:rect l="l" t="t" r="r" b="b"/>
            <a:pathLst>
              <a:path w="8077" h="3086">
                <a:moveTo>
                  <a:pt x="0" y="0"/>
                </a:moveTo>
                <a:lnTo>
                  <a:pt x="8077" y="3086"/>
                </a:lnTo>
                <a:lnTo>
                  <a:pt x="2971" y="1193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8" name="object 1198"/>
          <p:cNvSpPr/>
          <p:nvPr/>
        </p:nvSpPr>
        <p:spPr>
          <a:xfrm>
            <a:off x="1431700" y="7696062"/>
            <a:ext cx="5943" cy="2146"/>
          </a:xfrm>
          <a:custGeom>
            <a:avLst/>
            <a:gdLst/>
            <a:ahLst/>
            <a:cxnLst/>
            <a:rect l="l" t="t" r="r" b="b"/>
            <a:pathLst>
              <a:path w="5943" h="2146">
                <a:moveTo>
                  <a:pt x="0" y="0"/>
                </a:moveTo>
                <a:lnTo>
                  <a:pt x="4749" y="1790"/>
                </a:lnTo>
                <a:lnTo>
                  <a:pt x="5943" y="2146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9" name="object 1199"/>
          <p:cNvSpPr/>
          <p:nvPr/>
        </p:nvSpPr>
        <p:spPr>
          <a:xfrm>
            <a:off x="1429324" y="7695112"/>
            <a:ext cx="952" cy="355"/>
          </a:xfrm>
          <a:custGeom>
            <a:avLst/>
            <a:gdLst/>
            <a:ahLst/>
            <a:cxnLst/>
            <a:rect l="l" t="t" r="r" b="b"/>
            <a:pathLst>
              <a:path w="952" h="355">
                <a:moveTo>
                  <a:pt x="952" y="355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0" name="object 1200"/>
          <p:cNvSpPr/>
          <p:nvPr/>
        </p:nvSpPr>
        <p:spPr>
          <a:xfrm>
            <a:off x="1413287" y="7689058"/>
            <a:ext cx="23164" cy="8788"/>
          </a:xfrm>
          <a:custGeom>
            <a:avLst/>
            <a:gdLst/>
            <a:ahLst/>
            <a:cxnLst/>
            <a:rect l="l" t="t" r="r" b="b"/>
            <a:pathLst>
              <a:path w="23164" h="8788">
                <a:moveTo>
                  <a:pt x="23164" y="8788"/>
                </a:moveTo>
                <a:lnTo>
                  <a:pt x="0" y="0"/>
                </a:lnTo>
                <a:lnTo>
                  <a:pt x="2730" y="1066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1" name="object 1201"/>
          <p:cNvSpPr/>
          <p:nvPr/>
        </p:nvSpPr>
        <p:spPr>
          <a:xfrm>
            <a:off x="1102737" y="7636783"/>
            <a:ext cx="171196" cy="91719"/>
          </a:xfrm>
          <a:custGeom>
            <a:avLst/>
            <a:gdLst/>
            <a:ahLst/>
            <a:cxnLst/>
            <a:rect l="l" t="t" r="r" b="b"/>
            <a:pathLst>
              <a:path w="171196" h="91719">
                <a:moveTo>
                  <a:pt x="171196" y="0"/>
                </a:moveTo>
                <a:lnTo>
                  <a:pt x="30543" y="0"/>
                </a:lnTo>
                <a:lnTo>
                  <a:pt x="0" y="91719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2" name="object 1202"/>
          <p:cNvSpPr/>
          <p:nvPr/>
        </p:nvSpPr>
        <p:spPr>
          <a:xfrm>
            <a:off x="1102743" y="7908946"/>
            <a:ext cx="333235" cy="64160"/>
          </a:xfrm>
          <a:custGeom>
            <a:avLst/>
            <a:gdLst/>
            <a:ahLst/>
            <a:cxnLst/>
            <a:rect l="l" t="t" r="r" b="b"/>
            <a:pathLst>
              <a:path w="333235" h="64160">
                <a:moveTo>
                  <a:pt x="0" y="64160"/>
                </a:moveTo>
                <a:lnTo>
                  <a:pt x="241515" y="64160"/>
                </a:lnTo>
                <a:lnTo>
                  <a:pt x="241515" y="0"/>
                </a:lnTo>
                <a:lnTo>
                  <a:pt x="333235" y="0"/>
                </a:lnTo>
                <a:lnTo>
                  <a:pt x="333235" y="33388"/>
                </a:lnTo>
                <a:lnTo>
                  <a:pt x="333235" y="21158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3" name="object 1203"/>
          <p:cNvSpPr/>
          <p:nvPr/>
        </p:nvSpPr>
        <p:spPr>
          <a:xfrm>
            <a:off x="1435977" y="7942334"/>
            <a:ext cx="0" cy="30772"/>
          </a:xfrm>
          <a:custGeom>
            <a:avLst/>
            <a:gdLst/>
            <a:ahLst/>
            <a:cxnLst/>
            <a:rect l="l" t="t" r="r" b="b"/>
            <a:pathLst>
              <a:path h="30772">
                <a:moveTo>
                  <a:pt x="0" y="30772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4" name="object 1204"/>
          <p:cNvSpPr/>
          <p:nvPr/>
        </p:nvSpPr>
        <p:spPr>
          <a:xfrm>
            <a:off x="1418036" y="7690836"/>
            <a:ext cx="1663" cy="711"/>
          </a:xfrm>
          <a:custGeom>
            <a:avLst/>
            <a:gdLst/>
            <a:ahLst/>
            <a:cxnLst/>
            <a:rect l="l" t="t" r="r" b="b"/>
            <a:pathLst>
              <a:path w="1663" h="711">
                <a:moveTo>
                  <a:pt x="952" y="355"/>
                </a:moveTo>
                <a:lnTo>
                  <a:pt x="1663" y="711"/>
                </a:ln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5" name="object 1205"/>
          <p:cNvSpPr/>
          <p:nvPr/>
        </p:nvSpPr>
        <p:spPr>
          <a:xfrm>
            <a:off x="1413286" y="7689049"/>
            <a:ext cx="6413" cy="2501"/>
          </a:xfrm>
          <a:custGeom>
            <a:avLst/>
            <a:gdLst/>
            <a:ahLst/>
            <a:cxnLst/>
            <a:rect l="l" t="t" r="r" b="b"/>
            <a:pathLst>
              <a:path w="6413" h="2501">
                <a:moveTo>
                  <a:pt x="5702" y="2260"/>
                </a:moveTo>
                <a:lnTo>
                  <a:pt x="4876" y="1904"/>
                </a:lnTo>
                <a:lnTo>
                  <a:pt x="6413" y="2501"/>
                </a:lnTo>
                <a:lnTo>
                  <a:pt x="0" y="0"/>
                </a:lnTo>
                <a:lnTo>
                  <a:pt x="2133" y="838"/>
                </a:lnTo>
                <a:lnTo>
                  <a:pt x="0" y="0"/>
                </a:lnTo>
                <a:lnTo>
                  <a:pt x="1777" y="723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6" name="object 1206"/>
          <p:cNvSpPr/>
          <p:nvPr/>
        </p:nvSpPr>
        <p:spPr>
          <a:xfrm>
            <a:off x="1406864" y="7686673"/>
            <a:ext cx="12598" cy="4749"/>
          </a:xfrm>
          <a:custGeom>
            <a:avLst/>
            <a:gdLst/>
            <a:ahLst/>
            <a:cxnLst/>
            <a:rect l="l" t="t" r="r" b="b"/>
            <a:pathLst>
              <a:path w="12598" h="4749">
                <a:moveTo>
                  <a:pt x="8559" y="3213"/>
                </a:moveTo>
                <a:lnTo>
                  <a:pt x="12598" y="4749"/>
                </a:ln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7" name="object 1207"/>
          <p:cNvSpPr/>
          <p:nvPr/>
        </p:nvSpPr>
        <p:spPr>
          <a:xfrm>
            <a:off x="1417090" y="7690479"/>
            <a:ext cx="2019" cy="825"/>
          </a:xfrm>
          <a:custGeom>
            <a:avLst/>
            <a:gdLst/>
            <a:ahLst/>
            <a:cxnLst/>
            <a:rect l="l" t="t" r="r" b="b"/>
            <a:pathLst>
              <a:path w="2019" h="825">
                <a:moveTo>
                  <a:pt x="0" y="0"/>
                </a:moveTo>
                <a:lnTo>
                  <a:pt x="2019" y="825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8" name="object 1208"/>
          <p:cNvSpPr/>
          <p:nvPr/>
        </p:nvSpPr>
        <p:spPr>
          <a:xfrm>
            <a:off x="1413289" y="7689058"/>
            <a:ext cx="7124" cy="2730"/>
          </a:xfrm>
          <a:custGeom>
            <a:avLst/>
            <a:gdLst/>
            <a:ahLst/>
            <a:cxnLst/>
            <a:rect l="l" t="t" r="r" b="b"/>
            <a:pathLst>
              <a:path w="7124" h="2730">
                <a:moveTo>
                  <a:pt x="7124" y="2730"/>
                </a:moveTo>
                <a:lnTo>
                  <a:pt x="0" y="0"/>
                </a:lnTo>
                <a:lnTo>
                  <a:pt x="2260" y="939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9" name="object 1209"/>
          <p:cNvSpPr/>
          <p:nvPr/>
        </p:nvSpPr>
        <p:spPr>
          <a:xfrm>
            <a:off x="1414236" y="7689411"/>
            <a:ext cx="825" cy="355"/>
          </a:xfrm>
          <a:custGeom>
            <a:avLst/>
            <a:gdLst/>
            <a:ahLst/>
            <a:cxnLst/>
            <a:rect l="l" t="t" r="r" b="b"/>
            <a:pathLst>
              <a:path w="825" h="355">
                <a:moveTo>
                  <a:pt x="0" y="0"/>
                </a:moveTo>
                <a:lnTo>
                  <a:pt x="825" y="355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0" name="object 1210"/>
          <p:cNvSpPr/>
          <p:nvPr/>
        </p:nvSpPr>
        <p:spPr>
          <a:xfrm>
            <a:off x="1401284" y="7684656"/>
            <a:ext cx="1663" cy="596"/>
          </a:xfrm>
          <a:custGeom>
            <a:avLst/>
            <a:gdLst/>
            <a:ahLst/>
            <a:cxnLst/>
            <a:rect l="l" t="t" r="r" b="b"/>
            <a:pathLst>
              <a:path w="1663" h="596">
                <a:moveTo>
                  <a:pt x="1663" y="596"/>
                </a:moveTo>
                <a:lnTo>
                  <a:pt x="0" y="0"/>
                </a:lnTo>
                <a:lnTo>
                  <a:pt x="1066" y="355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1" name="object 1211"/>
          <p:cNvSpPr/>
          <p:nvPr/>
        </p:nvSpPr>
        <p:spPr>
          <a:xfrm>
            <a:off x="1400928" y="7684545"/>
            <a:ext cx="6654" cy="2374"/>
          </a:xfrm>
          <a:custGeom>
            <a:avLst/>
            <a:gdLst/>
            <a:ahLst/>
            <a:cxnLst/>
            <a:rect l="l" t="t" r="r" b="b"/>
            <a:pathLst>
              <a:path w="6654" h="2374">
                <a:moveTo>
                  <a:pt x="596" y="114"/>
                </a:moveTo>
                <a:lnTo>
                  <a:pt x="2857" y="1066"/>
                </a:lnTo>
                <a:lnTo>
                  <a:pt x="0" y="0"/>
                </a:lnTo>
                <a:lnTo>
                  <a:pt x="6654" y="2374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2" name="object 1212"/>
          <p:cNvSpPr/>
          <p:nvPr/>
        </p:nvSpPr>
        <p:spPr>
          <a:xfrm>
            <a:off x="1397247" y="7683116"/>
            <a:ext cx="16040" cy="5943"/>
          </a:xfrm>
          <a:custGeom>
            <a:avLst/>
            <a:gdLst/>
            <a:ahLst/>
            <a:cxnLst/>
            <a:rect l="l" t="t" r="r" b="b"/>
            <a:pathLst>
              <a:path w="16040" h="5943">
                <a:moveTo>
                  <a:pt x="0" y="0"/>
                </a:moveTo>
                <a:lnTo>
                  <a:pt x="6540" y="2489"/>
                </a:lnTo>
                <a:lnTo>
                  <a:pt x="14249" y="5346"/>
                </a:lnTo>
                <a:lnTo>
                  <a:pt x="11645" y="4394"/>
                </a:lnTo>
                <a:lnTo>
                  <a:pt x="14249" y="5346"/>
                </a:lnTo>
                <a:lnTo>
                  <a:pt x="6540" y="2489"/>
                </a:lnTo>
                <a:lnTo>
                  <a:pt x="16040" y="5943"/>
                </a:lnTo>
                <a:lnTo>
                  <a:pt x="15443" y="5816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3" name="object 1213"/>
          <p:cNvSpPr/>
          <p:nvPr/>
        </p:nvSpPr>
        <p:spPr>
          <a:xfrm>
            <a:off x="1406038" y="7686440"/>
            <a:ext cx="1181" cy="355"/>
          </a:xfrm>
          <a:custGeom>
            <a:avLst/>
            <a:gdLst/>
            <a:ahLst/>
            <a:cxnLst/>
            <a:rect l="l" t="t" r="r" b="b"/>
            <a:pathLst>
              <a:path w="1181" h="355">
                <a:moveTo>
                  <a:pt x="0" y="0"/>
                </a:moveTo>
                <a:lnTo>
                  <a:pt x="1181" y="355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4" name="object 1214"/>
          <p:cNvSpPr/>
          <p:nvPr/>
        </p:nvSpPr>
        <p:spPr>
          <a:xfrm>
            <a:off x="1405801" y="7686321"/>
            <a:ext cx="3086" cy="1193"/>
          </a:xfrm>
          <a:custGeom>
            <a:avLst/>
            <a:gdLst/>
            <a:ahLst/>
            <a:cxnLst/>
            <a:rect l="l" t="t" r="r" b="b"/>
            <a:pathLst>
              <a:path w="3086" h="1193">
                <a:moveTo>
                  <a:pt x="0" y="0"/>
                </a:moveTo>
                <a:lnTo>
                  <a:pt x="3086" y="1193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5" name="object 1215"/>
          <p:cNvSpPr/>
          <p:nvPr/>
        </p:nvSpPr>
        <p:spPr>
          <a:xfrm>
            <a:off x="1388818" y="7679909"/>
            <a:ext cx="22682" cy="8547"/>
          </a:xfrm>
          <a:custGeom>
            <a:avLst/>
            <a:gdLst/>
            <a:ahLst/>
            <a:cxnLst/>
            <a:rect l="l" t="t" r="r" b="b"/>
            <a:pathLst>
              <a:path w="22682" h="8547">
                <a:moveTo>
                  <a:pt x="20548" y="7721"/>
                </a:moveTo>
                <a:lnTo>
                  <a:pt x="22682" y="8547"/>
                </a:lnTo>
                <a:lnTo>
                  <a:pt x="12230" y="4635"/>
                </a:lnTo>
                <a:lnTo>
                  <a:pt x="0" y="0"/>
                </a:lnTo>
                <a:lnTo>
                  <a:pt x="2489" y="952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6" name="object 1216"/>
          <p:cNvSpPr/>
          <p:nvPr/>
        </p:nvSpPr>
        <p:spPr>
          <a:xfrm>
            <a:off x="1411389" y="7688347"/>
            <a:ext cx="114" cy="114"/>
          </a:xfrm>
          <a:custGeom>
            <a:avLst/>
            <a:gdLst/>
            <a:ahLst/>
            <a:cxnLst/>
            <a:rect l="l" t="t" r="r" b="b"/>
            <a:pathLst>
              <a:path w="114" h="114">
                <a:moveTo>
                  <a:pt x="114" y="114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7" name="object 1217"/>
          <p:cNvSpPr/>
          <p:nvPr/>
        </p:nvSpPr>
        <p:spPr>
          <a:xfrm>
            <a:off x="1410435" y="7687986"/>
            <a:ext cx="1066" cy="469"/>
          </a:xfrm>
          <a:custGeom>
            <a:avLst/>
            <a:gdLst/>
            <a:ahLst/>
            <a:cxnLst/>
            <a:rect l="l" t="t" r="r" b="b"/>
            <a:pathLst>
              <a:path w="1066" h="469">
                <a:moveTo>
                  <a:pt x="0" y="0"/>
                </a:moveTo>
                <a:lnTo>
                  <a:pt x="1066" y="469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8" name="object 1218"/>
          <p:cNvSpPr/>
          <p:nvPr/>
        </p:nvSpPr>
        <p:spPr>
          <a:xfrm>
            <a:off x="1392021" y="7681094"/>
            <a:ext cx="7010" cy="2730"/>
          </a:xfrm>
          <a:custGeom>
            <a:avLst/>
            <a:gdLst/>
            <a:ahLst/>
            <a:cxnLst/>
            <a:rect l="l" t="t" r="r" b="b"/>
            <a:pathLst>
              <a:path w="7010" h="2730">
                <a:moveTo>
                  <a:pt x="0" y="0"/>
                </a:moveTo>
                <a:lnTo>
                  <a:pt x="7010" y="273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9" name="object 1219"/>
          <p:cNvSpPr/>
          <p:nvPr/>
        </p:nvSpPr>
        <p:spPr>
          <a:xfrm>
            <a:off x="1397953" y="7683351"/>
            <a:ext cx="1435" cy="596"/>
          </a:xfrm>
          <a:custGeom>
            <a:avLst/>
            <a:gdLst/>
            <a:ahLst/>
            <a:cxnLst/>
            <a:rect l="l" t="t" r="r" b="b"/>
            <a:pathLst>
              <a:path w="1435" h="596">
                <a:moveTo>
                  <a:pt x="1435" y="596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0" name="object 1220"/>
          <p:cNvSpPr/>
          <p:nvPr/>
        </p:nvSpPr>
        <p:spPr>
          <a:xfrm>
            <a:off x="1398673" y="7683592"/>
            <a:ext cx="2260" cy="952"/>
          </a:xfrm>
          <a:custGeom>
            <a:avLst/>
            <a:gdLst/>
            <a:ahLst/>
            <a:cxnLst/>
            <a:rect l="l" t="t" r="r" b="b"/>
            <a:pathLst>
              <a:path w="2260" h="952">
                <a:moveTo>
                  <a:pt x="952" y="355"/>
                </a:moveTo>
                <a:lnTo>
                  <a:pt x="2260" y="952"/>
                </a:ln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1" name="object 1221"/>
          <p:cNvSpPr/>
          <p:nvPr/>
        </p:nvSpPr>
        <p:spPr>
          <a:xfrm>
            <a:off x="1391902" y="7681094"/>
            <a:ext cx="6527" cy="2374"/>
          </a:xfrm>
          <a:custGeom>
            <a:avLst/>
            <a:gdLst/>
            <a:ahLst/>
            <a:cxnLst/>
            <a:rect l="l" t="t" r="r" b="b"/>
            <a:pathLst>
              <a:path w="6527" h="2374">
                <a:moveTo>
                  <a:pt x="0" y="0"/>
                </a:moveTo>
                <a:lnTo>
                  <a:pt x="6527" y="2374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2" name="object 1222"/>
          <p:cNvSpPr/>
          <p:nvPr/>
        </p:nvSpPr>
        <p:spPr>
          <a:xfrm>
            <a:off x="1388809" y="7679904"/>
            <a:ext cx="3810" cy="1422"/>
          </a:xfrm>
          <a:custGeom>
            <a:avLst/>
            <a:gdLst/>
            <a:ahLst/>
            <a:cxnLst/>
            <a:rect l="l" t="t" r="r" b="b"/>
            <a:pathLst>
              <a:path w="3809" h="1422">
                <a:moveTo>
                  <a:pt x="596" y="241"/>
                </a:moveTo>
                <a:lnTo>
                  <a:pt x="3809" y="1422"/>
                </a:lnTo>
                <a:lnTo>
                  <a:pt x="0" y="0"/>
                </a:lnTo>
                <a:lnTo>
                  <a:pt x="2857" y="1066"/>
                </a:lnTo>
                <a:lnTo>
                  <a:pt x="0" y="0"/>
                </a:lnTo>
                <a:lnTo>
                  <a:pt x="3327" y="1308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3" name="object 1223"/>
          <p:cNvSpPr/>
          <p:nvPr/>
        </p:nvSpPr>
        <p:spPr>
          <a:xfrm>
            <a:off x="1397372" y="7683121"/>
            <a:ext cx="1181" cy="469"/>
          </a:xfrm>
          <a:custGeom>
            <a:avLst/>
            <a:gdLst/>
            <a:ahLst/>
            <a:cxnLst/>
            <a:rect l="l" t="t" r="r" b="b"/>
            <a:pathLst>
              <a:path w="1181" h="469">
                <a:moveTo>
                  <a:pt x="1181" y="469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4" name="object 1224"/>
          <p:cNvSpPr/>
          <p:nvPr/>
        </p:nvSpPr>
        <p:spPr>
          <a:xfrm>
            <a:off x="1394038" y="7681931"/>
            <a:ext cx="5702" cy="2133"/>
          </a:xfrm>
          <a:custGeom>
            <a:avLst/>
            <a:gdLst/>
            <a:ahLst/>
            <a:cxnLst/>
            <a:rect l="l" t="t" r="r" b="b"/>
            <a:pathLst>
              <a:path w="5702" h="2133">
                <a:moveTo>
                  <a:pt x="2971" y="1066"/>
                </a:moveTo>
                <a:lnTo>
                  <a:pt x="4762" y="1778"/>
                </a:lnTo>
                <a:lnTo>
                  <a:pt x="0" y="0"/>
                </a:lnTo>
                <a:lnTo>
                  <a:pt x="5702" y="2133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5" name="object 1225"/>
          <p:cNvSpPr/>
          <p:nvPr/>
        </p:nvSpPr>
        <p:spPr>
          <a:xfrm>
            <a:off x="1394404" y="7682039"/>
            <a:ext cx="6527" cy="2501"/>
          </a:xfrm>
          <a:custGeom>
            <a:avLst/>
            <a:gdLst/>
            <a:ahLst/>
            <a:cxnLst/>
            <a:rect l="l" t="t" r="r" b="b"/>
            <a:pathLst>
              <a:path w="6527" h="2501">
                <a:moveTo>
                  <a:pt x="6527" y="2501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6" name="object 1226"/>
          <p:cNvSpPr/>
          <p:nvPr/>
        </p:nvSpPr>
        <p:spPr>
          <a:xfrm>
            <a:off x="1397960" y="7683353"/>
            <a:ext cx="355" cy="114"/>
          </a:xfrm>
          <a:custGeom>
            <a:avLst/>
            <a:gdLst/>
            <a:ahLst/>
            <a:cxnLst/>
            <a:rect l="l" t="t" r="r" b="b"/>
            <a:pathLst>
              <a:path w="355" h="114">
                <a:moveTo>
                  <a:pt x="0" y="0"/>
                </a:moveTo>
                <a:lnTo>
                  <a:pt x="355" y="114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7" name="object 1227"/>
          <p:cNvSpPr/>
          <p:nvPr/>
        </p:nvSpPr>
        <p:spPr>
          <a:xfrm>
            <a:off x="1388805" y="7679909"/>
            <a:ext cx="7378" cy="2730"/>
          </a:xfrm>
          <a:custGeom>
            <a:avLst/>
            <a:gdLst/>
            <a:ahLst/>
            <a:cxnLst/>
            <a:rect l="l" t="t" r="r" b="b"/>
            <a:pathLst>
              <a:path w="7378" h="2730">
                <a:moveTo>
                  <a:pt x="1790" y="711"/>
                </a:moveTo>
                <a:lnTo>
                  <a:pt x="0" y="0"/>
                </a:lnTo>
                <a:lnTo>
                  <a:pt x="7378" y="273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8" name="object 1228"/>
          <p:cNvSpPr/>
          <p:nvPr/>
        </p:nvSpPr>
        <p:spPr>
          <a:xfrm>
            <a:off x="1390006" y="7680388"/>
            <a:ext cx="1422" cy="469"/>
          </a:xfrm>
          <a:custGeom>
            <a:avLst/>
            <a:gdLst/>
            <a:ahLst/>
            <a:cxnLst/>
            <a:rect l="l" t="t" r="r" b="b"/>
            <a:pathLst>
              <a:path w="1422" h="469">
                <a:moveTo>
                  <a:pt x="1422" y="469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9" name="object 1229"/>
          <p:cNvSpPr/>
          <p:nvPr/>
        </p:nvSpPr>
        <p:spPr>
          <a:xfrm>
            <a:off x="1378841" y="7676219"/>
            <a:ext cx="14960" cy="5588"/>
          </a:xfrm>
          <a:custGeom>
            <a:avLst/>
            <a:gdLst/>
            <a:ahLst/>
            <a:cxnLst/>
            <a:rect l="l" t="t" r="r" b="b"/>
            <a:pathLst>
              <a:path w="14960" h="5588">
                <a:moveTo>
                  <a:pt x="14960" y="5587"/>
                </a:moveTo>
                <a:lnTo>
                  <a:pt x="0" y="0"/>
                </a:lnTo>
                <a:lnTo>
                  <a:pt x="1536" y="596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0" name="object 1230"/>
          <p:cNvSpPr/>
          <p:nvPr/>
        </p:nvSpPr>
        <p:spPr>
          <a:xfrm>
            <a:off x="1378835" y="7676224"/>
            <a:ext cx="6057" cy="2260"/>
          </a:xfrm>
          <a:custGeom>
            <a:avLst/>
            <a:gdLst/>
            <a:ahLst/>
            <a:cxnLst/>
            <a:rect l="l" t="t" r="r" b="b"/>
            <a:pathLst>
              <a:path w="6057" h="2260">
                <a:moveTo>
                  <a:pt x="0" y="0"/>
                </a:moveTo>
                <a:lnTo>
                  <a:pt x="6057" y="2260"/>
                </a:lnTo>
                <a:lnTo>
                  <a:pt x="5232" y="1892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1" name="object 1231"/>
          <p:cNvSpPr/>
          <p:nvPr/>
        </p:nvSpPr>
        <p:spPr>
          <a:xfrm>
            <a:off x="1377525" y="7675745"/>
            <a:ext cx="11290" cy="4165"/>
          </a:xfrm>
          <a:custGeom>
            <a:avLst/>
            <a:gdLst/>
            <a:ahLst/>
            <a:cxnLst/>
            <a:rect l="l" t="t" r="r" b="b"/>
            <a:pathLst>
              <a:path w="11290" h="4165">
                <a:moveTo>
                  <a:pt x="7721" y="2857"/>
                </a:moveTo>
                <a:lnTo>
                  <a:pt x="11290" y="4165"/>
                </a:lnTo>
                <a:lnTo>
                  <a:pt x="0" y="0"/>
                </a:lnTo>
                <a:lnTo>
                  <a:pt x="8559" y="3213"/>
                </a:lnTo>
                <a:lnTo>
                  <a:pt x="8432" y="3098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2" name="object 1232"/>
          <p:cNvSpPr/>
          <p:nvPr/>
        </p:nvSpPr>
        <p:spPr>
          <a:xfrm>
            <a:off x="1370161" y="7672896"/>
            <a:ext cx="18656" cy="7010"/>
          </a:xfrm>
          <a:custGeom>
            <a:avLst/>
            <a:gdLst/>
            <a:ahLst/>
            <a:cxnLst/>
            <a:rect l="l" t="t" r="r" b="b"/>
            <a:pathLst>
              <a:path w="18656" h="7010">
                <a:moveTo>
                  <a:pt x="0" y="0"/>
                </a:moveTo>
                <a:lnTo>
                  <a:pt x="14731" y="5588"/>
                </a:lnTo>
                <a:lnTo>
                  <a:pt x="6413" y="2501"/>
                </a:lnTo>
                <a:lnTo>
                  <a:pt x="18656" y="701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3" name="object 1233"/>
          <p:cNvSpPr/>
          <p:nvPr/>
        </p:nvSpPr>
        <p:spPr>
          <a:xfrm>
            <a:off x="1377528" y="7675750"/>
            <a:ext cx="1181" cy="355"/>
          </a:xfrm>
          <a:custGeom>
            <a:avLst/>
            <a:gdLst/>
            <a:ahLst/>
            <a:cxnLst/>
            <a:rect l="l" t="t" r="r" b="b"/>
            <a:pathLst>
              <a:path w="1181" h="355">
                <a:moveTo>
                  <a:pt x="0" y="0"/>
                </a:moveTo>
                <a:lnTo>
                  <a:pt x="1181" y="355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4" name="object 1234"/>
          <p:cNvSpPr/>
          <p:nvPr/>
        </p:nvSpPr>
        <p:spPr>
          <a:xfrm>
            <a:off x="1377529" y="7675753"/>
            <a:ext cx="8559" cy="3200"/>
          </a:xfrm>
          <a:custGeom>
            <a:avLst/>
            <a:gdLst/>
            <a:ahLst/>
            <a:cxnLst/>
            <a:rect l="l" t="t" r="r" b="b"/>
            <a:pathLst>
              <a:path w="8559" h="3200">
                <a:moveTo>
                  <a:pt x="7480" y="2730"/>
                </a:moveTo>
                <a:lnTo>
                  <a:pt x="8559" y="3200"/>
                </a:lnTo>
                <a:lnTo>
                  <a:pt x="0" y="0"/>
                </a:lnTo>
                <a:lnTo>
                  <a:pt x="22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5" name="object 1235"/>
          <p:cNvSpPr/>
          <p:nvPr/>
        </p:nvSpPr>
        <p:spPr>
          <a:xfrm>
            <a:off x="1364340" y="7670766"/>
            <a:ext cx="12242" cy="4622"/>
          </a:xfrm>
          <a:custGeom>
            <a:avLst/>
            <a:gdLst/>
            <a:ahLst/>
            <a:cxnLst/>
            <a:rect l="l" t="t" r="r" b="b"/>
            <a:pathLst>
              <a:path w="12242" h="4622">
                <a:moveTo>
                  <a:pt x="12115" y="4508"/>
                </a:moveTo>
                <a:lnTo>
                  <a:pt x="12242" y="4622"/>
                </a:lnTo>
                <a:lnTo>
                  <a:pt x="0" y="0"/>
                </a:lnTo>
                <a:lnTo>
                  <a:pt x="482" y="228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6" name="object 1236"/>
          <p:cNvSpPr/>
          <p:nvPr/>
        </p:nvSpPr>
        <p:spPr>
          <a:xfrm>
            <a:off x="1377534" y="7675750"/>
            <a:ext cx="2959" cy="1066"/>
          </a:xfrm>
          <a:custGeom>
            <a:avLst/>
            <a:gdLst/>
            <a:ahLst/>
            <a:cxnLst/>
            <a:rect l="l" t="t" r="r" b="b"/>
            <a:pathLst>
              <a:path w="2959" h="1066">
                <a:moveTo>
                  <a:pt x="1181" y="355"/>
                </a:moveTo>
                <a:lnTo>
                  <a:pt x="0" y="0"/>
                </a:lnTo>
                <a:lnTo>
                  <a:pt x="2959" y="1066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7" name="object 1237"/>
          <p:cNvSpPr/>
          <p:nvPr/>
        </p:nvSpPr>
        <p:spPr>
          <a:xfrm>
            <a:off x="1381455" y="7677171"/>
            <a:ext cx="4622" cy="1790"/>
          </a:xfrm>
          <a:custGeom>
            <a:avLst/>
            <a:gdLst/>
            <a:ahLst/>
            <a:cxnLst/>
            <a:rect l="l" t="t" r="r" b="b"/>
            <a:pathLst>
              <a:path w="4622" h="1790">
                <a:moveTo>
                  <a:pt x="4152" y="1549"/>
                </a:moveTo>
                <a:lnTo>
                  <a:pt x="4622" y="1790"/>
                </a:ln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8" name="object 1238"/>
          <p:cNvSpPr/>
          <p:nvPr/>
        </p:nvSpPr>
        <p:spPr>
          <a:xfrm>
            <a:off x="1377525" y="7675754"/>
            <a:ext cx="11290" cy="4152"/>
          </a:xfrm>
          <a:custGeom>
            <a:avLst/>
            <a:gdLst/>
            <a:ahLst/>
            <a:cxnLst/>
            <a:rect l="l" t="t" r="r" b="b"/>
            <a:pathLst>
              <a:path w="11290" h="4152">
                <a:moveTo>
                  <a:pt x="10337" y="3797"/>
                </a:moveTo>
                <a:lnTo>
                  <a:pt x="11290" y="4152"/>
                </a:lnTo>
                <a:lnTo>
                  <a:pt x="0" y="0"/>
                </a:lnTo>
                <a:lnTo>
                  <a:pt x="4521" y="1651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9" name="object 1239"/>
          <p:cNvSpPr/>
          <p:nvPr/>
        </p:nvSpPr>
        <p:spPr>
          <a:xfrm>
            <a:off x="1364697" y="7670880"/>
            <a:ext cx="3924" cy="1536"/>
          </a:xfrm>
          <a:custGeom>
            <a:avLst/>
            <a:gdLst/>
            <a:ahLst/>
            <a:cxnLst/>
            <a:rect l="l" t="t" r="r" b="b"/>
            <a:pathLst>
              <a:path w="3924" h="1536">
                <a:moveTo>
                  <a:pt x="0" y="0"/>
                </a:moveTo>
                <a:lnTo>
                  <a:pt x="3924" y="1536"/>
                </a:lnTo>
                <a:lnTo>
                  <a:pt x="2616" y="952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0" name="object 1240"/>
          <p:cNvSpPr/>
          <p:nvPr/>
        </p:nvSpPr>
        <p:spPr>
          <a:xfrm>
            <a:off x="1339985" y="7661617"/>
            <a:ext cx="24358" cy="9144"/>
          </a:xfrm>
          <a:custGeom>
            <a:avLst/>
            <a:gdLst/>
            <a:ahLst/>
            <a:cxnLst/>
            <a:rect l="l" t="t" r="r" b="b"/>
            <a:pathLst>
              <a:path w="24358" h="9144">
                <a:moveTo>
                  <a:pt x="355" y="114"/>
                </a:moveTo>
                <a:lnTo>
                  <a:pt x="0" y="0"/>
                </a:lnTo>
                <a:lnTo>
                  <a:pt x="24358" y="9143"/>
                </a:lnTo>
                <a:lnTo>
                  <a:pt x="20675" y="7708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1" name="object 1241"/>
          <p:cNvSpPr/>
          <p:nvPr/>
        </p:nvSpPr>
        <p:spPr>
          <a:xfrm>
            <a:off x="1367903" y="7672066"/>
            <a:ext cx="2730" cy="1066"/>
          </a:xfrm>
          <a:custGeom>
            <a:avLst/>
            <a:gdLst/>
            <a:ahLst/>
            <a:cxnLst/>
            <a:rect l="l" t="t" r="r" b="b"/>
            <a:pathLst>
              <a:path w="2730" h="1066">
                <a:moveTo>
                  <a:pt x="0" y="0"/>
                </a:moveTo>
                <a:lnTo>
                  <a:pt x="2730" y="1066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2" name="object 1242"/>
          <p:cNvSpPr/>
          <p:nvPr/>
        </p:nvSpPr>
        <p:spPr>
          <a:xfrm>
            <a:off x="1368619" y="7672423"/>
            <a:ext cx="2616" cy="952"/>
          </a:xfrm>
          <a:custGeom>
            <a:avLst/>
            <a:gdLst/>
            <a:ahLst/>
            <a:cxnLst/>
            <a:rect l="l" t="t" r="r" b="b"/>
            <a:pathLst>
              <a:path w="2616" h="952">
                <a:moveTo>
                  <a:pt x="0" y="0"/>
                </a:moveTo>
                <a:lnTo>
                  <a:pt x="2616" y="952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3" name="object 1243"/>
          <p:cNvSpPr/>
          <p:nvPr/>
        </p:nvSpPr>
        <p:spPr>
          <a:xfrm>
            <a:off x="1347590" y="7664462"/>
            <a:ext cx="15316" cy="5702"/>
          </a:xfrm>
          <a:custGeom>
            <a:avLst/>
            <a:gdLst/>
            <a:ahLst/>
            <a:cxnLst/>
            <a:rect l="l" t="t" r="r" b="b"/>
            <a:pathLst>
              <a:path w="15316" h="5702">
                <a:moveTo>
                  <a:pt x="0" y="0"/>
                </a:moveTo>
                <a:lnTo>
                  <a:pt x="15316" y="5702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4" name="object 1244"/>
          <p:cNvSpPr/>
          <p:nvPr/>
        </p:nvSpPr>
        <p:spPr>
          <a:xfrm>
            <a:off x="1339980" y="7661610"/>
            <a:ext cx="12242" cy="4635"/>
          </a:xfrm>
          <a:custGeom>
            <a:avLst/>
            <a:gdLst/>
            <a:ahLst/>
            <a:cxnLst/>
            <a:rect l="l" t="t" r="r" b="b"/>
            <a:pathLst>
              <a:path w="12242" h="4635">
                <a:moveTo>
                  <a:pt x="12242" y="4635"/>
                </a:moveTo>
                <a:lnTo>
                  <a:pt x="0" y="0"/>
                </a:lnTo>
                <a:lnTo>
                  <a:pt x="12242" y="4635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5" name="object 1245"/>
          <p:cNvSpPr/>
          <p:nvPr/>
        </p:nvSpPr>
        <p:spPr>
          <a:xfrm>
            <a:off x="1353642" y="7666716"/>
            <a:ext cx="8559" cy="3213"/>
          </a:xfrm>
          <a:custGeom>
            <a:avLst/>
            <a:gdLst/>
            <a:ahLst/>
            <a:cxnLst/>
            <a:rect l="l" t="t" r="r" b="b"/>
            <a:pathLst>
              <a:path w="8559" h="3213">
                <a:moveTo>
                  <a:pt x="8559" y="3213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6" name="object 1246"/>
          <p:cNvSpPr/>
          <p:nvPr/>
        </p:nvSpPr>
        <p:spPr>
          <a:xfrm>
            <a:off x="1339992" y="7661619"/>
            <a:ext cx="11874" cy="4394"/>
          </a:xfrm>
          <a:custGeom>
            <a:avLst/>
            <a:gdLst/>
            <a:ahLst/>
            <a:cxnLst/>
            <a:rect l="l" t="t" r="r" b="b"/>
            <a:pathLst>
              <a:path w="11874" h="4394">
                <a:moveTo>
                  <a:pt x="11163" y="4152"/>
                </a:moveTo>
                <a:lnTo>
                  <a:pt x="0" y="0"/>
                </a:lnTo>
                <a:lnTo>
                  <a:pt x="11874" y="4394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7" name="object 1247"/>
          <p:cNvSpPr/>
          <p:nvPr/>
        </p:nvSpPr>
        <p:spPr>
          <a:xfrm>
            <a:off x="1339988" y="7661615"/>
            <a:ext cx="11760" cy="4394"/>
          </a:xfrm>
          <a:custGeom>
            <a:avLst/>
            <a:gdLst/>
            <a:ahLst/>
            <a:cxnLst/>
            <a:rect l="l" t="t" r="r" b="b"/>
            <a:pathLst>
              <a:path w="11760" h="4394">
                <a:moveTo>
                  <a:pt x="11760" y="4394"/>
                </a:moveTo>
                <a:lnTo>
                  <a:pt x="0" y="0"/>
                </a:lnTo>
                <a:lnTo>
                  <a:pt x="11163" y="4152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8" name="object 1248"/>
          <p:cNvSpPr/>
          <p:nvPr/>
        </p:nvSpPr>
        <p:spPr>
          <a:xfrm>
            <a:off x="1338205" y="7660901"/>
            <a:ext cx="1778" cy="711"/>
          </a:xfrm>
          <a:custGeom>
            <a:avLst/>
            <a:gdLst/>
            <a:ahLst/>
            <a:cxnLst/>
            <a:rect l="l" t="t" r="r" b="b"/>
            <a:pathLst>
              <a:path w="1778" h="711">
                <a:moveTo>
                  <a:pt x="0" y="0"/>
                </a:moveTo>
                <a:lnTo>
                  <a:pt x="355" y="241"/>
                </a:lnTo>
                <a:lnTo>
                  <a:pt x="1778" y="711"/>
                </a:lnTo>
                <a:lnTo>
                  <a:pt x="0" y="0"/>
                </a:lnTo>
                <a:lnTo>
                  <a:pt x="241" y="114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9" name="object 1249"/>
          <p:cNvSpPr/>
          <p:nvPr/>
        </p:nvSpPr>
        <p:spPr>
          <a:xfrm>
            <a:off x="1304461" y="7648304"/>
            <a:ext cx="34099" cy="12839"/>
          </a:xfrm>
          <a:custGeom>
            <a:avLst/>
            <a:gdLst/>
            <a:ahLst/>
            <a:cxnLst/>
            <a:rect l="l" t="t" r="r" b="b"/>
            <a:pathLst>
              <a:path w="34099" h="12839">
                <a:moveTo>
                  <a:pt x="596" y="241"/>
                </a:moveTo>
                <a:lnTo>
                  <a:pt x="0" y="0"/>
                </a:lnTo>
                <a:lnTo>
                  <a:pt x="34099" y="12839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0" name="object 1250"/>
          <p:cNvSpPr/>
          <p:nvPr/>
        </p:nvSpPr>
        <p:spPr>
          <a:xfrm>
            <a:off x="1291155" y="7643317"/>
            <a:ext cx="13309" cy="4991"/>
          </a:xfrm>
          <a:custGeom>
            <a:avLst/>
            <a:gdLst/>
            <a:ahLst/>
            <a:cxnLst/>
            <a:rect l="l" t="t" r="r" b="b"/>
            <a:pathLst>
              <a:path w="13309" h="4991">
                <a:moveTo>
                  <a:pt x="13309" y="4991"/>
                </a:moveTo>
                <a:lnTo>
                  <a:pt x="0" y="0"/>
                </a:lnTo>
                <a:lnTo>
                  <a:pt x="7607" y="2844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1" name="object 1251"/>
          <p:cNvSpPr/>
          <p:nvPr/>
        </p:nvSpPr>
        <p:spPr>
          <a:xfrm>
            <a:off x="1273937" y="7636777"/>
            <a:ext cx="17221" cy="6540"/>
          </a:xfrm>
          <a:custGeom>
            <a:avLst/>
            <a:gdLst/>
            <a:ahLst/>
            <a:cxnLst/>
            <a:rect l="l" t="t" r="r" b="b"/>
            <a:pathLst>
              <a:path w="17221" h="6540">
                <a:moveTo>
                  <a:pt x="17221" y="654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2" name="object 1252"/>
          <p:cNvSpPr/>
          <p:nvPr/>
        </p:nvSpPr>
        <p:spPr>
          <a:xfrm>
            <a:off x="1255518" y="7636783"/>
            <a:ext cx="18415" cy="0"/>
          </a:xfrm>
          <a:custGeom>
            <a:avLst/>
            <a:gdLst/>
            <a:ahLst/>
            <a:cxnLst/>
            <a:rect l="l" t="t" r="r" b="b"/>
            <a:pathLst>
              <a:path w="18415">
                <a:moveTo>
                  <a:pt x="18415" y="0"/>
                </a:moveTo>
                <a:lnTo>
                  <a:pt x="0" y="0"/>
                </a:lnTo>
                <a:lnTo>
                  <a:pt x="11163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3" name="object 1253"/>
          <p:cNvSpPr/>
          <p:nvPr/>
        </p:nvSpPr>
        <p:spPr>
          <a:xfrm>
            <a:off x="1217856" y="7636783"/>
            <a:ext cx="48831" cy="0"/>
          </a:xfrm>
          <a:custGeom>
            <a:avLst/>
            <a:gdLst/>
            <a:ahLst/>
            <a:cxnLst/>
            <a:rect l="l" t="t" r="r" b="b"/>
            <a:pathLst>
              <a:path w="48831">
                <a:moveTo>
                  <a:pt x="12242" y="0"/>
                </a:moveTo>
                <a:lnTo>
                  <a:pt x="14135" y="0"/>
                </a:lnTo>
                <a:lnTo>
                  <a:pt x="34937" y="0"/>
                </a:lnTo>
                <a:lnTo>
                  <a:pt x="36715" y="0"/>
                </a:lnTo>
                <a:lnTo>
                  <a:pt x="0" y="0"/>
                </a:lnTo>
                <a:lnTo>
                  <a:pt x="4883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4" name="object 1254"/>
          <p:cNvSpPr/>
          <p:nvPr/>
        </p:nvSpPr>
        <p:spPr>
          <a:xfrm>
            <a:off x="1244597" y="7636783"/>
            <a:ext cx="10922" cy="0"/>
          </a:xfrm>
          <a:custGeom>
            <a:avLst/>
            <a:gdLst/>
            <a:ahLst/>
            <a:cxnLst/>
            <a:rect l="l" t="t" r="r" b="b"/>
            <a:pathLst>
              <a:path w="10921">
                <a:moveTo>
                  <a:pt x="10921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5" name="object 1255"/>
          <p:cNvSpPr/>
          <p:nvPr/>
        </p:nvSpPr>
        <p:spPr>
          <a:xfrm>
            <a:off x="1252791" y="7636783"/>
            <a:ext cx="1778" cy="0"/>
          </a:xfrm>
          <a:custGeom>
            <a:avLst/>
            <a:gdLst/>
            <a:ahLst/>
            <a:cxnLst/>
            <a:rect l="l" t="t" r="r" b="b"/>
            <a:pathLst>
              <a:path w="1778">
                <a:moveTo>
                  <a:pt x="1778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6" name="object 1256"/>
          <p:cNvSpPr/>
          <p:nvPr/>
        </p:nvSpPr>
        <p:spPr>
          <a:xfrm>
            <a:off x="1193502" y="7636783"/>
            <a:ext cx="24358" cy="0"/>
          </a:xfrm>
          <a:custGeom>
            <a:avLst/>
            <a:gdLst/>
            <a:ahLst/>
            <a:cxnLst/>
            <a:rect l="l" t="t" r="r" b="b"/>
            <a:pathLst>
              <a:path w="24358">
                <a:moveTo>
                  <a:pt x="24358" y="0"/>
                </a:moveTo>
                <a:lnTo>
                  <a:pt x="12115" y="0"/>
                </a:lnTo>
                <a:lnTo>
                  <a:pt x="24358" y="0"/>
                </a:lnTo>
                <a:lnTo>
                  <a:pt x="0" y="0"/>
                </a:lnTo>
                <a:lnTo>
                  <a:pt x="2435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7" name="object 1257"/>
          <p:cNvSpPr/>
          <p:nvPr/>
        </p:nvSpPr>
        <p:spPr>
          <a:xfrm>
            <a:off x="1181275" y="7636783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12230" y="0"/>
                </a:moveTo>
                <a:lnTo>
                  <a:pt x="0" y="0"/>
                </a:lnTo>
                <a:lnTo>
                  <a:pt x="12230" y="0"/>
                </a:ln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8" name="object 1258"/>
          <p:cNvSpPr/>
          <p:nvPr/>
        </p:nvSpPr>
        <p:spPr>
          <a:xfrm>
            <a:off x="1156799" y="7636783"/>
            <a:ext cx="24472" cy="0"/>
          </a:xfrm>
          <a:custGeom>
            <a:avLst/>
            <a:gdLst/>
            <a:ahLst/>
            <a:cxnLst/>
            <a:rect l="l" t="t" r="r" b="b"/>
            <a:pathLst>
              <a:path w="24472">
                <a:moveTo>
                  <a:pt x="24472" y="0"/>
                </a:moveTo>
                <a:lnTo>
                  <a:pt x="12230" y="0"/>
                </a:lnTo>
                <a:lnTo>
                  <a:pt x="0" y="0"/>
                </a:lnTo>
                <a:lnTo>
                  <a:pt x="2447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9" name="object 1259"/>
          <p:cNvSpPr/>
          <p:nvPr/>
        </p:nvSpPr>
        <p:spPr>
          <a:xfrm>
            <a:off x="1156792" y="7636783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0" name="object 1260"/>
          <p:cNvSpPr/>
          <p:nvPr/>
        </p:nvSpPr>
        <p:spPr>
          <a:xfrm>
            <a:off x="1156796" y="7636783"/>
            <a:ext cx="11645" cy="0"/>
          </a:xfrm>
          <a:custGeom>
            <a:avLst/>
            <a:gdLst/>
            <a:ahLst/>
            <a:cxnLst/>
            <a:rect l="l" t="t" r="r" b="b"/>
            <a:pathLst>
              <a:path w="11645">
                <a:moveTo>
                  <a:pt x="11645" y="0"/>
                </a:moveTo>
                <a:lnTo>
                  <a:pt x="0" y="0"/>
                </a:lnTo>
                <a:lnTo>
                  <a:pt x="1164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1" name="object 1261"/>
          <p:cNvSpPr/>
          <p:nvPr/>
        </p:nvSpPr>
        <p:spPr>
          <a:xfrm>
            <a:off x="1144681" y="7636783"/>
            <a:ext cx="12115" cy="0"/>
          </a:xfrm>
          <a:custGeom>
            <a:avLst/>
            <a:gdLst/>
            <a:ahLst/>
            <a:cxnLst/>
            <a:rect l="l" t="t" r="r" b="b"/>
            <a:pathLst>
              <a:path w="12115">
                <a:moveTo>
                  <a:pt x="12115" y="0"/>
                </a:moveTo>
                <a:lnTo>
                  <a:pt x="0" y="0"/>
                </a:lnTo>
                <a:lnTo>
                  <a:pt x="12115" y="0"/>
                </a:ln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2" name="object 1262"/>
          <p:cNvSpPr/>
          <p:nvPr/>
        </p:nvSpPr>
        <p:spPr>
          <a:xfrm>
            <a:off x="1117003" y="7636783"/>
            <a:ext cx="35280" cy="48818"/>
          </a:xfrm>
          <a:custGeom>
            <a:avLst/>
            <a:gdLst/>
            <a:ahLst/>
            <a:cxnLst/>
            <a:rect l="l" t="t" r="r" b="b"/>
            <a:pathLst>
              <a:path w="35280" h="48818">
                <a:moveTo>
                  <a:pt x="35280" y="0"/>
                </a:moveTo>
                <a:lnTo>
                  <a:pt x="16268" y="0"/>
                </a:lnTo>
                <a:lnTo>
                  <a:pt x="0" y="48818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3" name="object 1263"/>
          <p:cNvSpPr/>
          <p:nvPr/>
        </p:nvSpPr>
        <p:spPr>
          <a:xfrm>
            <a:off x="1102746" y="7676106"/>
            <a:ext cx="17462" cy="52387"/>
          </a:xfrm>
          <a:custGeom>
            <a:avLst/>
            <a:gdLst/>
            <a:ahLst/>
            <a:cxnLst/>
            <a:rect l="l" t="t" r="r" b="b"/>
            <a:pathLst>
              <a:path w="17462" h="52387">
                <a:moveTo>
                  <a:pt x="17462" y="0"/>
                </a:moveTo>
                <a:lnTo>
                  <a:pt x="0" y="52387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4" name="object 1264"/>
          <p:cNvSpPr/>
          <p:nvPr/>
        </p:nvSpPr>
        <p:spPr>
          <a:xfrm>
            <a:off x="1102743" y="7728497"/>
            <a:ext cx="0" cy="42646"/>
          </a:xfrm>
          <a:custGeom>
            <a:avLst/>
            <a:gdLst/>
            <a:ahLst/>
            <a:cxnLst/>
            <a:rect l="l" t="t" r="r" b="b"/>
            <a:pathLst>
              <a:path h="42646">
                <a:moveTo>
                  <a:pt x="0" y="0"/>
                </a:moveTo>
                <a:lnTo>
                  <a:pt x="0" y="42646"/>
                </a:lnTo>
                <a:lnTo>
                  <a:pt x="0" y="18173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5" name="object 1265"/>
          <p:cNvSpPr/>
          <p:nvPr/>
        </p:nvSpPr>
        <p:spPr>
          <a:xfrm>
            <a:off x="1102743" y="7771143"/>
            <a:ext cx="0" cy="12242"/>
          </a:xfrm>
          <a:custGeom>
            <a:avLst/>
            <a:gdLst/>
            <a:ahLst/>
            <a:cxnLst/>
            <a:rect l="l" t="t" r="r" b="b"/>
            <a:pathLst>
              <a:path h="12242">
                <a:moveTo>
                  <a:pt x="0" y="0"/>
                </a:moveTo>
                <a:lnTo>
                  <a:pt x="0" y="12242"/>
                </a:ln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6" name="object 1266"/>
          <p:cNvSpPr/>
          <p:nvPr/>
        </p:nvSpPr>
        <p:spPr>
          <a:xfrm>
            <a:off x="1102743" y="7771143"/>
            <a:ext cx="0" cy="12242"/>
          </a:xfrm>
          <a:custGeom>
            <a:avLst/>
            <a:gdLst/>
            <a:ahLst/>
            <a:cxnLst/>
            <a:rect l="l" t="t" r="r" b="b"/>
            <a:pathLst>
              <a:path h="12242">
                <a:moveTo>
                  <a:pt x="0" y="0"/>
                </a:moveTo>
                <a:lnTo>
                  <a:pt x="0" y="12242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7" name="object 1267"/>
          <p:cNvSpPr/>
          <p:nvPr/>
        </p:nvSpPr>
        <p:spPr>
          <a:xfrm>
            <a:off x="1102743" y="7844562"/>
            <a:ext cx="0" cy="24472"/>
          </a:xfrm>
          <a:custGeom>
            <a:avLst/>
            <a:gdLst/>
            <a:ahLst/>
            <a:cxnLst/>
            <a:rect l="l" t="t" r="r" b="b"/>
            <a:pathLst>
              <a:path h="24472">
                <a:moveTo>
                  <a:pt x="0" y="24472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8" name="object 1268"/>
          <p:cNvSpPr/>
          <p:nvPr/>
        </p:nvSpPr>
        <p:spPr>
          <a:xfrm>
            <a:off x="1102743" y="7820089"/>
            <a:ext cx="0" cy="24472"/>
          </a:xfrm>
          <a:custGeom>
            <a:avLst/>
            <a:gdLst/>
            <a:ahLst/>
            <a:cxnLst/>
            <a:rect l="l" t="t" r="r" b="b"/>
            <a:pathLst>
              <a:path h="24472">
                <a:moveTo>
                  <a:pt x="0" y="0"/>
                </a:moveTo>
                <a:lnTo>
                  <a:pt x="0" y="24472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9" name="object 1269"/>
          <p:cNvSpPr/>
          <p:nvPr/>
        </p:nvSpPr>
        <p:spPr>
          <a:xfrm>
            <a:off x="1102743" y="7869035"/>
            <a:ext cx="0" cy="12242"/>
          </a:xfrm>
          <a:custGeom>
            <a:avLst/>
            <a:gdLst/>
            <a:ahLst/>
            <a:cxnLst/>
            <a:rect l="l" t="t" r="r" b="b"/>
            <a:pathLst>
              <a:path h="12242">
                <a:moveTo>
                  <a:pt x="0" y="0"/>
                </a:moveTo>
                <a:lnTo>
                  <a:pt x="0" y="12242"/>
                </a:ln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0" name="object 1270"/>
          <p:cNvSpPr/>
          <p:nvPr/>
        </p:nvSpPr>
        <p:spPr>
          <a:xfrm>
            <a:off x="1102743" y="7881266"/>
            <a:ext cx="0" cy="36601"/>
          </a:xfrm>
          <a:custGeom>
            <a:avLst/>
            <a:gdLst/>
            <a:ahLst/>
            <a:cxnLst/>
            <a:rect l="l" t="t" r="r" b="b"/>
            <a:pathLst>
              <a:path h="36601">
                <a:moveTo>
                  <a:pt x="0" y="12242"/>
                </a:moveTo>
                <a:lnTo>
                  <a:pt x="0" y="36601"/>
                </a:ln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1" name="object 1271"/>
          <p:cNvSpPr/>
          <p:nvPr/>
        </p:nvSpPr>
        <p:spPr>
          <a:xfrm>
            <a:off x="1102743" y="7917856"/>
            <a:ext cx="0" cy="24485"/>
          </a:xfrm>
          <a:custGeom>
            <a:avLst/>
            <a:gdLst/>
            <a:ahLst/>
            <a:cxnLst/>
            <a:rect l="l" t="t" r="r" b="b"/>
            <a:pathLst>
              <a:path h="24485">
                <a:moveTo>
                  <a:pt x="0" y="12242"/>
                </a:moveTo>
                <a:lnTo>
                  <a:pt x="0" y="24485"/>
                </a:lnTo>
                <a:lnTo>
                  <a:pt x="0" y="12242"/>
                </a:lnTo>
                <a:lnTo>
                  <a:pt x="0" y="9397"/>
                </a:lnTo>
                <a:lnTo>
                  <a:pt x="0" y="12242"/>
                </a:lnTo>
                <a:lnTo>
                  <a:pt x="0" y="0"/>
                </a:lnTo>
                <a:lnTo>
                  <a:pt x="0" y="9397"/>
                </a:ln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2" name="object 1272"/>
          <p:cNvSpPr/>
          <p:nvPr/>
        </p:nvSpPr>
        <p:spPr>
          <a:xfrm>
            <a:off x="1102743" y="7942337"/>
            <a:ext cx="0" cy="30772"/>
          </a:xfrm>
          <a:custGeom>
            <a:avLst/>
            <a:gdLst/>
            <a:ahLst/>
            <a:cxnLst/>
            <a:rect l="l" t="t" r="r" b="b"/>
            <a:pathLst>
              <a:path h="30772">
                <a:moveTo>
                  <a:pt x="0" y="0"/>
                </a:moveTo>
                <a:lnTo>
                  <a:pt x="0" y="30772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3" name="object 1273"/>
          <p:cNvSpPr/>
          <p:nvPr/>
        </p:nvSpPr>
        <p:spPr>
          <a:xfrm>
            <a:off x="3439547" y="9054778"/>
            <a:ext cx="56896" cy="379450"/>
          </a:xfrm>
          <a:custGeom>
            <a:avLst/>
            <a:gdLst/>
            <a:ahLst/>
            <a:cxnLst/>
            <a:rect l="l" t="t" r="r" b="b"/>
            <a:pathLst>
              <a:path w="56896" h="379450">
                <a:moveTo>
                  <a:pt x="56896" y="0"/>
                </a:moveTo>
                <a:lnTo>
                  <a:pt x="55115" y="22828"/>
                </a:lnTo>
                <a:lnTo>
                  <a:pt x="53501" y="43500"/>
                </a:lnTo>
                <a:lnTo>
                  <a:pt x="52032" y="62257"/>
                </a:lnTo>
                <a:lnTo>
                  <a:pt x="50689" y="79336"/>
                </a:lnTo>
                <a:lnTo>
                  <a:pt x="49450" y="94977"/>
                </a:lnTo>
                <a:lnTo>
                  <a:pt x="48294" y="109421"/>
                </a:lnTo>
                <a:lnTo>
                  <a:pt x="47202" y="122905"/>
                </a:lnTo>
                <a:lnTo>
                  <a:pt x="46152" y="135669"/>
                </a:lnTo>
                <a:lnTo>
                  <a:pt x="45124" y="147953"/>
                </a:lnTo>
                <a:lnTo>
                  <a:pt x="44097" y="159996"/>
                </a:lnTo>
                <a:lnTo>
                  <a:pt x="43050" y="172037"/>
                </a:lnTo>
                <a:lnTo>
                  <a:pt x="41963" y="184315"/>
                </a:lnTo>
                <a:lnTo>
                  <a:pt x="40815" y="197070"/>
                </a:lnTo>
                <a:lnTo>
                  <a:pt x="39586" y="210542"/>
                </a:lnTo>
                <a:lnTo>
                  <a:pt x="38254" y="224969"/>
                </a:lnTo>
                <a:lnTo>
                  <a:pt x="36799" y="240590"/>
                </a:lnTo>
                <a:lnTo>
                  <a:pt x="35201" y="257646"/>
                </a:lnTo>
                <a:lnTo>
                  <a:pt x="33438" y="276375"/>
                </a:lnTo>
                <a:lnTo>
                  <a:pt x="31490" y="297017"/>
                </a:lnTo>
                <a:lnTo>
                  <a:pt x="29337" y="319811"/>
                </a:lnTo>
                <a:lnTo>
                  <a:pt x="28384" y="330746"/>
                </a:lnTo>
                <a:lnTo>
                  <a:pt x="24701" y="341909"/>
                </a:lnTo>
                <a:lnTo>
                  <a:pt x="21132" y="352120"/>
                </a:lnTo>
                <a:lnTo>
                  <a:pt x="20662" y="353072"/>
                </a:lnTo>
                <a:lnTo>
                  <a:pt x="14605" y="362229"/>
                </a:lnTo>
                <a:lnTo>
                  <a:pt x="8661" y="371246"/>
                </a:lnTo>
                <a:lnTo>
                  <a:pt x="7950" y="372084"/>
                </a:lnTo>
                <a:lnTo>
                  <a:pt x="0" y="37945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4" name="object 1274"/>
          <p:cNvSpPr/>
          <p:nvPr/>
        </p:nvSpPr>
        <p:spPr>
          <a:xfrm>
            <a:off x="776867" y="9054779"/>
            <a:ext cx="57505" cy="379564"/>
          </a:xfrm>
          <a:custGeom>
            <a:avLst/>
            <a:gdLst/>
            <a:ahLst/>
            <a:cxnLst/>
            <a:rect l="l" t="t" r="r" b="b"/>
            <a:pathLst>
              <a:path w="57505" h="379564">
                <a:moveTo>
                  <a:pt x="57505" y="379564"/>
                </a:moveTo>
                <a:lnTo>
                  <a:pt x="49314" y="372198"/>
                </a:lnTo>
                <a:lnTo>
                  <a:pt x="48590" y="371373"/>
                </a:lnTo>
                <a:lnTo>
                  <a:pt x="42544" y="362216"/>
                </a:lnTo>
                <a:lnTo>
                  <a:pt x="36474" y="353072"/>
                </a:lnTo>
                <a:lnTo>
                  <a:pt x="32562" y="341909"/>
                </a:lnTo>
                <a:lnTo>
                  <a:pt x="28879" y="330733"/>
                </a:lnTo>
                <a:lnTo>
                  <a:pt x="25641" y="297017"/>
                </a:lnTo>
                <a:lnTo>
                  <a:pt x="23677" y="276375"/>
                </a:lnTo>
                <a:lnTo>
                  <a:pt x="21899" y="257646"/>
                </a:lnTo>
                <a:lnTo>
                  <a:pt x="20287" y="240590"/>
                </a:lnTo>
                <a:lnTo>
                  <a:pt x="18820" y="224969"/>
                </a:lnTo>
                <a:lnTo>
                  <a:pt x="17476" y="210542"/>
                </a:lnTo>
                <a:lnTo>
                  <a:pt x="16236" y="197070"/>
                </a:lnTo>
                <a:lnTo>
                  <a:pt x="15078" y="184315"/>
                </a:lnTo>
                <a:lnTo>
                  <a:pt x="13981" y="172037"/>
                </a:lnTo>
                <a:lnTo>
                  <a:pt x="12925" y="159996"/>
                </a:lnTo>
                <a:lnTo>
                  <a:pt x="11888" y="147953"/>
                </a:lnTo>
                <a:lnTo>
                  <a:pt x="10850" y="135669"/>
                </a:lnTo>
                <a:lnTo>
                  <a:pt x="9790" y="122905"/>
                </a:lnTo>
                <a:lnTo>
                  <a:pt x="8687" y="109421"/>
                </a:lnTo>
                <a:lnTo>
                  <a:pt x="7521" y="94977"/>
                </a:lnTo>
                <a:lnTo>
                  <a:pt x="6269" y="79336"/>
                </a:lnTo>
                <a:lnTo>
                  <a:pt x="4912" y="62257"/>
                </a:lnTo>
                <a:lnTo>
                  <a:pt x="3429" y="43500"/>
                </a:lnTo>
                <a:lnTo>
                  <a:pt x="1798" y="22828"/>
                </a:ln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5" name="object 1275"/>
          <p:cNvSpPr/>
          <p:nvPr/>
        </p:nvSpPr>
        <p:spPr>
          <a:xfrm>
            <a:off x="776872" y="9051806"/>
            <a:ext cx="2738462" cy="3602"/>
          </a:xfrm>
          <a:custGeom>
            <a:avLst/>
            <a:gdLst/>
            <a:ahLst/>
            <a:cxnLst/>
            <a:rect l="l" t="t" r="r" b="b"/>
            <a:pathLst>
              <a:path w="2738462" h="3602">
                <a:moveTo>
                  <a:pt x="0" y="2971"/>
                </a:moveTo>
                <a:lnTo>
                  <a:pt x="1399108" y="2971"/>
                </a:lnTo>
                <a:lnTo>
                  <a:pt x="1493366" y="2981"/>
                </a:lnTo>
                <a:lnTo>
                  <a:pt x="1578712" y="3010"/>
                </a:lnTo>
                <a:lnTo>
                  <a:pt x="1656135" y="3053"/>
                </a:lnTo>
                <a:lnTo>
                  <a:pt x="1726626" y="3108"/>
                </a:lnTo>
                <a:lnTo>
                  <a:pt x="1791174" y="3171"/>
                </a:lnTo>
                <a:lnTo>
                  <a:pt x="1850770" y="3240"/>
                </a:lnTo>
                <a:lnTo>
                  <a:pt x="1906403" y="3311"/>
                </a:lnTo>
                <a:lnTo>
                  <a:pt x="1959065" y="3381"/>
                </a:lnTo>
                <a:lnTo>
                  <a:pt x="2009744" y="3447"/>
                </a:lnTo>
                <a:lnTo>
                  <a:pt x="2059431" y="3505"/>
                </a:lnTo>
                <a:lnTo>
                  <a:pt x="2109117" y="3552"/>
                </a:lnTo>
                <a:lnTo>
                  <a:pt x="2159791" y="3586"/>
                </a:lnTo>
                <a:lnTo>
                  <a:pt x="2212443" y="3602"/>
                </a:lnTo>
                <a:lnTo>
                  <a:pt x="2268063" y="3599"/>
                </a:lnTo>
                <a:lnTo>
                  <a:pt x="2327642" y="3571"/>
                </a:lnTo>
                <a:lnTo>
                  <a:pt x="2392169" y="3518"/>
                </a:lnTo>
                <a:lnTo>
                  <a:pt x="2462635" y="3434"/>
                </a:lnTo>
                <a:lnTo>
                  <a:pt x="2540029" y="3317"/>
                </a:lnTo>
                <a:lnTo>
                  <a:pt x="2625343" y="3164"/>
                </a:lnTo>
                <a:lnTo>
                  <a:pt x="2719565" y="2971"/>
                </a:lnTo>
                <a:lnTo>
                  <a:pt x="2728722" y="2971"/>
                </a:lnTo>
                <a:lnTo>
                  <a:pt x="2729788" y="2730"/>
                </a:lnTo>
                <a:lnTo>
                  <a:pt x="273846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6" name="object 1276"/>
          <p:cNvSpPr/>
          <p:nvPr/>
        </p:nvSpPr>
        <p:spPr>
          <a:xfrm>
            <a:off x="734467" y="9036128"/>
            <a:ext cx="2804033" cy="469"/>
          </a:xfrm>
          <a:custGeom>
            <a:avLst/>
            <a:gdLst/>
            <a:ahLst/>
            <a:cxnLst/>
            <a:rect l="l" t="t" r="r" b="b"/>
            <a:pathLst>
              <a:path w="2804033" h="469">
                <a:moveTo>
                  <a:pt x="2804033" y="355"/>
                </a:moveTo>
                <a:lnTo>
                  <a:pt x="2802496" y="0"/>
                </a:lnTo>
                <a:lnTo>
                  <a:pt x="2800946" y="0"/>
                </a:lnTo>
                <a:lnTo>
                  <a:pt x="2798927" y="0"/>
                </a:lnTo>
                <a:lnTo>
                  <a:pt x="2798813" y="469"/>
                </a:lnTo>
                <a:lnTo>
                  <a:pt x="2796908" y="469"/>
                </a:lnTo>
                <a:lnTo>
                  <a:pt x="2793809" y="469"/>
                </a:lnTo>
                <a:lnTo>
                  <a:pt x="2793809" y="0"/>
                </a:lnTo>
                <a:lnTo>
                  <a:pt x="2790723" y="0"/>
                </a:lnTo>
                <a:lnTo>
                  <a:pt x="2787040" y="0"/>
                </a:lnTo>
                <a:lnTo>
                  <a:pt x="2787040" y="469"/>
                </a:lnTo>
                <a:lnTo>
                  <a:pt x="2783357" y="469"/>
                </a:lnTo>
                <a:lnTo>
                  <a:pt x="2778721" y="469"/>
                </a:lnTo>
                <a:lnTo>
                  <a:pt x="2778607" y="0"/>
                </a:lnTo>
                <a:lnTo>
                  <a:pt x="2773972" y="0"/>
                </a:lnTo>
                <a:lnTo>
                  <a:pt x="2768752" y="0"/>
                </a:lnTo>
                <a:lnTo>
                  <a:pt x="2768625" y="469"/>
                </a:lnTo>
                <a:lnTo>
                  <a:pt x="2763405" y="469"/>
                </a:lnTo>
                <a:lnTo>
                  <a:pt x="2757220" y="469"/>
                </a:lnTo>
                <a:lnTo>
                  <a:pt x="2757106" y="0"/>
                </a:lnTo>
                <a:lnTo>
                  <a:pt x="2750934" y="0"/>
                </a:lnTo>
                <a:lnTo>
                  <a:pt x="2743911" y="0"/>
                </a:lnTo>
                <a:lnTo>
                  <a:pt x="2743911" y="469"/>
                </a:lnTo>
                <a:lnTo>
                  <a:pt x="2736913" y="469"/>
                </a:lnTo>
                <a:lnTo>
                  <a:pt x="2729306" y="469"/>
                </a:lnTo>
                <a:lnTo>
                  <a:pt x="2729191" y="0"/>
                </a:lnTo>
                <a:lnTo>
                  <a:pt x="2721584" y="0"/>
                </a:lnTo>
                <a:lnTo>
                  <a:pt x="2713024" y="0"/>
                </a:lnTo>
                <a:lnTo>
                  <a:pt x="2713024" y="469"/>
                </a:lnTo>
                <a:lnTo>
                  <a:pt x="2704477" y="469"/>
                </a:lnTo>
                <a:lnTo>
                  <a:pt x="2695206" y="469"/>
                </a:lnTo>
                <a:lnTo>
                  <a:pt x="2695206" y="0"/>
                </a:lnTo>
                <a:lnTo>
                  <a:pt x="2686062" y="0"/>
                </a:lnTo>
                <a:lnTo>
                  <a:pt x="2675966" y="0"/>
                </a:lnTo>
                <a:lnTo>
                  <a:pt x="2675966" y="469"/>
                </a:lnTo>
                <a:lnTo>
                  <a:pt x="2665869" y="469"/>
                </a:lnTo>
                <a:lnTo>
                  <a:pt x="2655176" y="469"/>
                </a:lnTo>
                <a:lnTo>
                  <a:pt x="2655176" y="0"/>
                </a:lnTo>
                <a:lnTo>
                  <a:pt x="2644597" y="0"/>
                </a:lnTo>
                <a:lnTo>
                  <a:pt x="2632964" y="0"/>
                </a:lnTo>
                <a:lnTo>
                  <a:pt x="2632964" y="469"/>
                </a:lnTo>
                <a:lnTo>
                  <a:pt x="2621318" y="469"/>
                </a:lnTo>
                <a:lnTo>
                  <a:pt x="2609316" y="469"/>
                </a:lnTo>
                <a:lnTo>
                  <a:pt x="2609316" y="0"/>
                </a:lnTo>
                <a:lnTo>
                  <a:pt x="2597315" y="0"/>
                </a:lnTo>
                <a:lnTo>
                  <a:pt x="2584524" y="224"/>
                </a:lnTo>
                <a:lnTo>
                  <a:pt x="2572258" y="468"/>
                </a:lnTo>
                <a:lnTo>
                  <a:pt x="2571178" y="469"/>
                </a:lnTo>
                <a:lnTo>
                  <a:pt x="2558270" y="252"/>
                </a:lnTo>
                <a:lnTo>
                  <a:pt x="2546345" y="3"/>
                </a:lnTo>
                <a:lnTo>
                  <a:pt x="2544445" y="0"/>
                </a:lnTo>
                <a:lnTo>
                  <a:pt x="2531305" y="191"/>
                </a:lnTo>
                <a:lnTo>
                  <a:pt x="2520230" y="450"/>
                </a:lnTo>
                <a:lnTo>
                  <a:pt x="2515463" y="469"/>
                </a:lnTo>
                <a:lnTo>
                  <a:pt x="2502299" y="280"/>
                </a:lnTo>
                <a:lnTo>
                  <a:pt x="2491296" y="22"/>
                </a:lnTo>
                <a:lnTo>
                  <a:pt x="2486240" y="0"/>
                </a:lnTo>
                <a:lnTo>
                  <a:pt x="2472797" y="166"/>
                </a:lnTo>
                <a:lnTo>
                  <a:pt x="2462357" y="422"/>
                </a:lnTo>
                <a:lnTo>
                  <a:pt x="2454643" y="469"/>
                </a:lnTo>
                <a:lnTo>
                  <a:pt x="2441230" y="304"/>
                </a:lnTo>
                <a:lnTo>
                  <a:pt x="2430798" y="48"/>
                </a:lnTo>
                <a:lnTo>
                  <a:pt x="2422918" y="0"/>
                </a:lnTo>
                <a:lnTo>
                  <a:pt x="2409220" y="147"/>
                </a:lnTo>
                <a:lnTo>
                  <a:pt x="2399111" y="395"/>
                </a:lnTo>
                <a:lnTo>
                  <a:pt x="2388946" y="469"/>
                </a:lnTo>
                <a:lnTo>
                  <a:pt x="2375239" y="322"/>
                </a:lnTo>
                <a:lnTo>
                  <a:pt x="2365132" y="74"/>
                </a:lnTo>
                <a:lnTo>
                  <a:pt x="2354973" y="0"/>
                </a:lnTo>
                <a:lnTo>
                  <a:pt x="2341033" y="131"/>
                </a:lnTo>
                <a:lnTo>
                  <a:pt x="2331099" y="367"/>
                </a:lnTo>
                <a:lnTo>
                  <a:pt x="2318613" y="469"/>
                </a:lnTo>
                <a:lnTo>
                  <a:pt x="2304692" y="336"/>
                </a:lnTo>
                <a:lnTo>
                  <a:pt x="2294747" y="99"/>
                </a:lnTo>
                <a:lnTo>
                  <a:pt x="2282494" y="0"/>
                </a:lnTo>
                <a:lnTo>
                  <a:pt x="2268349" y="119"/>
                </a:lnTo>
                <a:lnTo>
                  <a:pt x="2258478" y="343"/>
                </a:lnTo>
                <a:lnTo>
                  <a:pt x="2244583" y="469"/>
                </a:lnTo>
                <a:lnTo>
                  <a:pt x="2244013" y="469"/>
                </a:lnTo>
                <a:lnTo>
                  <a:pt x="2229910" y="347"/>
                </a:lnTo>
                <a:lnTo>
                  <a:pt x="2220032" y="121"/>
                </a:lnTo>
                <a:lnTo>
                  <a:pt x="2205990" y="0"/>
                </a:lnTo>
                <a:lnTo>
                  <a:pt x="2191658" y="109"/>
                </a:lnTo>
                <a:lnTo>
                  <a:pt x="2181787" y="321"/>
                </a:lnTo>
                <a:lnTo>
                  <a:pt x="2168932" y="464"/>
                </a:lnTo>
                <a:lnTo>
                  <a:pt x="2165362" y="469"/>
                </a:lnTo>
                <a:lnTo>
                  <a:pt x="2151110" y="356"/>
                </a:lnTo>
                <a:lnTo>
                  <a:pt x="2141245" y="138"/>
                </a:lnTo>
                <a:lnTo>
                  <a:pt x="2127962" y="2"/>
                </a:lnTo>
                <a:lnTo>
                  <a:pt x="2125687" y="0"/>
                </a:lnTo>
                <a:lnTo>
                  <a:pt x="2111243" y="101"/>
                </a:lnTo>
                <a:lnTo>
                  <a:pt x="2101341" y="303"/>
                </a:lnTo>
                <a:lnTo>
                  <a:pt x="2089152" y="456"/>
                </a:lnTo>
                <a:lnTo>
                  <a:pt x="2083269" y="469"/>
                </a:lnTo>
                <a:lnTo>
                  <a:pt x="2068924" y="363"/>
                </a:lnTo>
                <a:lnTo>
                  <a:pt x="2059048" y="154"/>
                </a:lnTo>
                <a:lnTo>
                  <a:pt x="2046411" y="7"/>
                </a:lnTo>
                <a:lnTo>
                  <a:pt x="2042045" y="0"/>
                </a:lnTo>
                <a:lnTo>
                  <a:pt x="2027470" y="94"/>
                </a:lnTo>
                <a:lnTo>
                  <a:pt x="2017515" y="288"/>
                </a:lnTo>
                <a:lnTo>
                  <a:pt x="2005851" y="446"/>
                </a:lnTo>
                <a:lnTo>
                  <a:pt x="1997976" y="469"/>
                </a:lnTo>
                <a:lnTo>
                  <a:pt x="1983505" y="369"/>
                </a:lnTo>
                <a:lnTo>
                  <a:pt x="1973596" y="168"/>
                </a:lnTo>
                <a:lnTo>
                  <a:pt x="1961491" y="14"/>
                </a:lnTo>
                <a:lnTo>
                  <a:pt x="1955330" y="0"/>
                </a:lnTo>
                <a:lnTo>
                  <a:pt x="1940616" y="89"/>
                </a:lnTo>
                <a:lnTo>
                  <a:pt x="1930597" y="276"/>
                </a:lnTo>
                <a:lnTo>
                  <a:pt x="1919309" y="437"/>
                </a:lnTo>
                <a:lnTo>
                  <a:pt x="1909940" y="469"/>
                </a:lnTo>
                <a:lnTo>
                  <a:pt x="1892569" y="458"/>
                </a:lnTo>
                <a:lnTo>
                  <a:pt x="1878105" y="426"/>
                </a:lnTo>
                <a:lnTo>
                  <a:pt x="1865874" y="378"/>
                </a:lnTo>
                <a:lnTo>
                  <a:pt x="1855205" y="320"/>
                </a:lnTo>
                <a:lnTo>
                  <a:pt x="1845425" y="256"/>
                </a:lnTo>
                <a:lnTo>
                  <a:pt x="1835861" y="190"/>
                </a:lnTo>
                <a:lnTo>
                  <a:pt x="1825842" y="127"/>
                </a:lnTo>
                <a:lnTo>
                  <a:pt x="1814694" y="72"/>
                </a:lnTo>
                <a:lnTo>
                  <a:pt x="1801745" y="30"/>
                </a:lnTo>
                <a:lnTo>
                  <a:pt x="1786323" y="4"/>
                </a:lnTo>
                <a:lnTo>
                  <a:pt x="1774748" y="0"/>
                </a:lnTo>
                <a:lnTo>
                  <a:pt x="1759883" y="82"/>
                </a:lnTo>
                <a:lnTo>
                  <a:pt x="1749757" y="259"/>
                </a:lnTo>
                <a:lnTo>
                  <a:pt x="1738930" y="421"/>
                </a:lnTo>
                <a:lnTo>
                  <a:pt x="1727225" y="469"/>
                </a:lnTo>
                <a:lnTo>
                  <a:pt x="1712495" y="380"/>
                </a:lnTo>
                <a:lnTo>
                  <a:pt x="1702465" y="195"/>
                </a:lnTo>
                <a:lnTo>
                  <a:pt x="1691232" y="34"/>
                </a:lnTo>
                <a:lnTo>
                  <a:pt x="1681607" y="0"/>
                </a:lnTo>
                <a:lnTo>
                  <a:pt x="1666725" y="80"/>
                </a:lnTo>
                <a:lnTo>
                  <a:pt x="1656565" y="252"/>
                </a:lnTo>
                <a:lnTo>
                  <a:pt x="1645869" y="415"/>
                </a:lnTo>
                <a:lnTo>
                  <a:pt x="1633258" y="469"/>
                </a:lnTo>
                <a:lnTo>
                  <a:pt x="1615816" y="459"/>
                </a:lnTo>
                <a:lnTo>
                  <a:pt x="1601183" y="429"/>
                </a:lnTo>
                <a:lnTo>
                  <a:pt x="1588742" y="385"/>
                </a:lnTo>
                <a:lnTo>
                  <a:pt x="1577879" y="331"/>
                </a:lnTo>
                <a:lnTo>
                  <a:pt x="1567979" y="270"/>
                </a:lnTo>
                <a:lnTo>
                  <a:pt x="1558427" y="207"/>
                </a:lnTo>
                <a:lnTo>
                  <a:pt x="1548609" y="146"/>
                </a:lnTo>
                <a:lnTo>
                  <a:pt x="1537908" y="90"/>
                </a:lnTo>
                <a:lnTo>
                  <a:pt x="1525711" y="45"/>
                </a:lnTo>
                <a:lnTo>
                  <a:pt x="1511402" y="13"/>
                </a:lnTo>
                <a:lnTo>
                  <a:pt x="1494367" y="0"/>
                </a:lnTo>
                <a:lnTo>
                  <a:pt x="1491881" y="0"/>
                </a:lnTo>
                <a:lnTo>
                  <a:pt x="1476905" y="77"/>
                </a:lnTo>
                <a:lnTo>
                  <a:pt x="1466685" y="246"/>
                </a:lnTo>
                <a:lnTo>
                  <a:pt x="1456141" y="409"/>
                </a:lnTo>
                <a:lnTo>
                  <a:pt x="1442707" y="469"/>
                </a:lnTo>
                <a:lnTo>
                  <a:pt x="1427904" y="384"/>
                </a:lnTo>
                <a:lnTo>
                  <a:pt x="1417827" y="203"/>
                </a:lnTo>
                <a:lnTo>
                  <a:pt x="1406811" y="41"/>
                </a:lnTo>
                <a:lnTo>
                  <a:pt x="1396136" y="0"/>
                </a:lnTo>
                <a:lnTo>
                  <a:pt x="1381155" y="77"/>
                </a:lnTo>
                <a:lnTo>
                  <a:pt x="1370933" y="246"/>
                </a:lnTo>
                <a:lnTo>
                  <a:pt x="1360392" y="409"/>
                </a:lnTo>
                <a:lnTo>
                  <a:pt x="1346949" y="469"/>
                </a:lnTo>
                <a:lnTo>
                  <a:pt x="1329519" y="459"/>
                </a:lnTo>
                <a:lnTo>
                  <a:pt x="1314889" y="430"/>
                </a:lnTo>
                <a:lnTo>
                  <a:pt x="1302446" y="386"/>
                </a:lnTo>
                <a:lnTo>
                  <a:pt x="1291579" y="332"/>
                </a:lnTo>
                <a:lnTo>
                  <a:pt x="1281675" y="271"/>
                </a:lnTo>
                <a:lnTo>
                  <a:pt x="1272122" y="208"/>
                </a:lnTo>
                <a:lnTo>
                  <a:pt x="1262310" y="147"/>
                </a:lnTo>
                <a:lnTo>
                  <a:pt x="1251626" y="91"/>
                </a:lnTo>
                <a:lnTo>
                  <a:pt x="1239459" y="45"/>
                </a:lnTo>
                <a:lnTo>
                  <a:pt x="1225196" y="14"/>
                </a:lnTo>
                <a:lnTo>
                  <a:pt x="1208225" y="0"/>
                </a:lnTo>
                <a:lnTo>
                  <a:pt x="1205217" y="0"/>
                </a:lnTo>
                <a:lnTo>
                  <a:pt x="1190316" y="79"/>
                </a:lnTo>
                <a:lnTo>
                  <a:pt x="1180141" y="250"/>
                </a:lnTo>
                <a:lnTo>
                  <a:pt x="1169488" y="413"/>
                </a:lnTo>
                <a:lnTo>
                  <a:pt x="1156627" y="469"/>
                </a:lnTo>
                <a:lnTo>
                  <a:pt x="1141896" y="380"/>
                </a:lnTo>
                <a:lnTo>
                  <a:pt x="1131867" y="195"/>
                </a:lnTo>
                <a:lnTo>
                  <a:pt x="1120634" y="34"/>
                </a:lnTo>
                <a:lnTo>
                  <a:pt x="1111008" y="0"/>
                </a:lnTo>
                <a:lnTo>
                  <a:pt x="1093580" y="10"/>
                </a:lnTo>
                <a:lnTo>
                  <a:pt x="1078978" y="40"/>
                </a:lnTo>
                <a:lnTo>
                  <a:pt x="1066577" y="85"/>
                </a:lnTo>
                <a:lnTo>
                  <a:pt x="1055751" y="140"/>
                </a:lnTo>
                <a:lnTo>
                  <a:pt x="1045875" y="201"/>
                </a:lnTo>
                <a:lnTo>
                  <a:pt x="1036324" y="265"/>
                </a:lnTo>
                <a:lnTo>
                  <a:pt x="1026472" y="327"/>
                </a:lnTo>
                <a:lnTo>
                  <a:pt x="1015694" y="382"/>
                </a:lnTo>
                <a:lnTo>
                  <a:pt x="1003364" y="427"/>
                </a:lnTo>
                <a:lnTo>
                  <a:pt x="988857" y="458"/>
                </a:lnTo>
                <a:lnTo>
                  <a:pt x="971548" y="469"/>
                </a:lnTo>
                <a:lnTo>
                  <a:pt x="970826" y="469"/>
                </a:lnTo>
                <a:lnTo>
                  <a:pt x="953481" y="457"/>
                </a:lnTo>
                <a:lnTo>
                  <a:pt x="939083" y="424"/>
                </a:lnTo>
                <a:lnTo>
                  <a:pt x="926935" y="376"/>
                </a:lnTo>
                <a:lnTo>
                  <a:pt x="916339" y="316"/>
                </a:lnTo>
                <a:lnTo>
                  <a:pt x="906600" y="250"/>
                </a:lnTo>
                <a:lnTo>
                  <a:pt x="897021" y="183"/>
                </a:lnTo>
                <a:lnTo>
                  <a:pt x="886904" y="120"/>
                </a:lnTo>
                <a:lnTo>
                  <a:pt x="875553" y="65"/>
                </a:lnTo>
                <a:lnTo>
                  <a:pt x="862272" y="24"/>
                </a:lnTo>
                <a:lnTo>
                  <a:pt x="846364" y="2"/>
                </a:lnTo>
                <a:lnTo>
                  <a:pt x="838009" y="0"/>
                </a:lnTo>
                <a:lnTo>
                  <a:pt x="823331" y="91"/>
                </a:lnTo>
                <a:lnTo>
                  <a:pt x="813334" y="280"/>
                </a:lnTo>
                <a:lnTo>
                  <a:pt x="801924" y="440"/>
                </a:lnTo>
                <a:lnTo>
                  <a:pt x="793102" y="469"/>
                </a:lnTo>
                <a:lnTo>
                  <a:pt x="778740" y="364"/>
                </a:lnTo>
                <a:lnTo>
                  <a:pt x="768861" y="156"/>
                </a:lnTo>
                <a:lnTo>
                  <a:pt x="756316" y="8"/>
                </a:lnTo>
                <a:lnTo>
                  <a:pt x="751636" y="0"/>
                </a:lnTo>
                <a:lnTo>
                  <a:pt x="734391" y="13"/>
                </a:lnTo>
                <a:lnTo>
                  <a:pt x="720231" y="50"/>
                </a:lnTo>
                <a:lnTo>
                  <a:pt x="708369" y="104"/>
                </a:lnTo>
                <a:lnTo>
                  <a:pt x="698018" y="169"/>
                </a:lnTo>
                <a:lnTo>
                  <a:pt x="688391" y="240"/>
                </a:lnTo>
                <a:lnTo>
                  <a:pt x="678700" y="311"/>
                </a:lnTo>
                <a:lnTo>
                  <a:pt x="668161" y="375"/>
                </a:lnTo>
                <a:lnTo>
                  <a:pt x="655984" y="426"/>
                </a:lnTo>
                <a:lnTo>
                  <a:pt x="641383" y="460"/>
                </a:lnTo>
                <a:lnTo>
                  <a:pt x="626668" y="469"/>
                </a:lnTo>
                <a:lnTo>
                  <a:pt x="612593" y="348"/>
                </a:lnTo>
                <a:lnTo>
                  <a:pt x="602716" y="122"/>
                </a:lnTo>
                <a:lnTo>
                  <a:pt x="588530" y="0"/>
                </a:lnTo>
                <a:lnTo>
                  <a:pt x="574308" y="112"/>
                </a:lnTo>
                <a:lnTo>
                  <a:pt x="564445" y="329"/>
                </a:lnTo>
                <a:lnTo>
                  <a:pt x="551187" y="467"/>
                </a:lnTo>
                <a:lnTo>
                  <a:pt x="548728" y="469"/>
                </a:lnTo>
                <a:lnTo>
                  <a:pt x="534835" y="337"/>
                </a:lnTo>
                <a:lnTo>
                  <a:pt x="524893" y="100"/>
                </a:lnTo>
                <a:lnTo>
                  <a:pt x="512495" y="0"/>
                </a:lnTo>
                <a:lnTo>
                  <a:pt x="498416" y="123"/>
                </a:lnTo>
                <a:lnTo>
                  <a:pt x="488532" y="351"/>
                </a:lnTo>
                <a:lnTo>
                  <a:pt x="474725" y="469"/>
                </a:lnTo>
                <a:lnTo>
                  <a:pt x="460998" y="323"/>
                </a:lnTo>
                <a:lnTo>
                  <a:pt x="450914" y="77"/>
                </a:lnTo>
                <a:lnTo>
                  <a:pt x="440512" y="0"/>
                </a:lnTo>
                <a:lnTo>
                  <a:pt x="423687" y="20"/>
                </a:lnTo>
                <a:lnTo>
                  <a:pt x="410458" y="75"/>
                </a:lnTo>
                <a:lnTo>
                  <a:pt x="399604" y="151"/>
                </a:lnTo>
                <a:lnTo>
                  <a:pt x="389906" y="239"/>
                </a:lnTo>
                <a:lnTo>
                  <a:pt x="380144" y="326"/>
                </a:lnTo>
                <a:lnTo>
                  <a:pt x="369100" y="401"/>
                </a:lnTo>
                <a:lnTo>
                  <a:pt x="355554" y="452"/>
                </a:lnTo>
                <a:lnTo>
                  <a:pt x="340118" y="469"/>
                </a:lnTo>
                <a:lnTo>
                  <a:pt x="326950" y="284"/>
                </a:lnTo>
                <a:lnTo>
                  <a:pt x="316030" y="25"/>
                </a:lnTo>
                <a:lnTo>
                  <a:pt x="310540" y="0"/>
                </a:lnTo>
                <a:lnTo>
                  <a:pt x="297255" y="176"/>
                </a:lnTo>
                <a:lnTo>
                  <a:pt x="286581" y="434"/>
                </a:lnTo>
                <a:lnTo>
                  <a:pt x="280009" y="469"/>
                </a:lnTo>
                <a:lnTo>
                  <a:pt x="267162" y="255"/>
                </a:lnTo>
                <a:lnTo>
                  <a:pt x="255280" y="4"/>
                </a:lnTo>
                <a:lnTo>
                  <a:pt x="253034" y="0"/>
                </a:lnTo>
                <a:lnTo>
                  <a:pt x="236754" y="34"/>
                </a:lnTo>
                <a:lnTo>
                  <a:pt x="224692" y="119"/>
                </a:lnTo>
                <a:lnTo>
                  <a:pt x="214779" y="230"/>
                </a:lnTo>
                <a:lnTo>
                  <a:pt x="204950" y="343"/>
                </a:lnTo>
                <a:lnTo>
                  <a:pt x="193136" y="431"/>
                </a:lnTo>
                <a:lnTo>
                  <a:pt x="177270" y="469"/>
                </a:lnTo>
                <a:lnTo>
                  <a:pt x="175933" y="469"/>
                </a:lnTo>
                <a:lnTo>
                  <a:pt x="165125" y="469"/>
                </a:lnTo>
                <a:lnTo>
                  <a:pt x="165125" y="0"/>
                </a:lnTo>
                <a:lnTo>
                  <a:pt x="154317" y="0"/>
                </a:lnTo>
                <a:lnTo>
                  <a:pt x="143268" y="0"/>
                </a:lnTo>
                <a:lnTo>
                  <a:pt x="143268" y="469"/>
                </a:lnTo>
                <a:lnTo>
                  <a:pt x="132219" y="469"/>
                </a:lnTo>
                <a:lnTo>
                  <a:pt x="122948" y="469"/>
                </a:lnTo>
                <a:lnTo>
                  <a:pt x="122948" y="0"/>
                </a:lnTo>
                <a:lnTo>
                  <a:pt x="113563" y="0"/>
                </a:lnTo>
                <a:lnTo>
                  <a:pt x="98498" y="73"/>
                </a:lnTo>
                <a:lnTo>
                  <a:pt x="88192" y="236"/>
                </a:lnTo>
                <a:lnTo>
                  <a:pt x="77849" y="397"/>
                </a:lnTo>
                <a:lnTo>
                  <a:pt x="62953" y="469"/>
                </a:lnTo>
                <a:lnTo>
                  <a:pt x="49180" y="329"/>
                </a:lnTo>
                <a:lnTo>
                  <a:pt x="39161" y="87"/>
                </a:lnTo>
                <a:lnTo>
                  <a:pt x="27914" y="0"/>
                </a:lnTo>
                <a:lnTo>
                  <a:pt x="23279" y="0"/>
                </a:lnTo>
                <a:lnTo>
                  <a:pt x="23279" y="469"/>
                </a:lnTo>
                <a:lnTo>
                  <a:pt x="18643" y="469"/>
                </a:lnTo>
                <a:lnTo>
                  <a:pt x="15443" y="469"/>
                </a:lnTo>
                <a:lnTo>
                  <a:pt x="15316" y="0"/>
                </a:lnTo>
                <a:lnTo>
                  <a:pt x="12115" y="0"/>
                </a:lnTo>
                <a:lnTo>
                  <a:pt x="9143" y="0"/>
                </a:lnTo>
                <a:lnTo>
                  <a:pt x="9029" y="469"/>
                </a:lnTo>
                <a:lnTo>
                  <a:pt x="6057" y="469"/>
                </a:lnTo>
                <a:lnTo>
                  <a:pt x="4394" y="469"/>
                </a:lnTo>
                <a:lnTo>
                  <a:pt x="4394" y="0"/>
                </a:lnTo>
                <a:lnTo>
                  <a:pt x="2730" y="0"/>
                </a:lnTo>
                <a:lnTo>
                  <a:pt x="1422" y="0"/>
                </a:lnTo>
                <a:lnTo>
                  <a:pt x="0" y="469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7" name="object 1277"/>
          <p:cNvSpPr/>
          <p:nvPr/>
        </p:nvSpPr>
        <p:spPr>
          <a:xfrm>
            <a:off x="3377642" y="9434226"/>
            <a:ext cx="61899" cy="24003"/>
          </a:xfrm>
          <a:custGeom>
            <a:avLst/>
            <a:gdLst/>
            <a:ahLst/>
            <a:cxnLst/>
            <a:rect l="l" t="t" r="r" b="b"/>
            <a:pathLst>
              <a:path w="61899" h="24002">
                <a:moveTo>
                  <a:pt x="61899" y="0"/>
                </a:moveTo>
                <a:lnTo>
                  <a:pt x="53822" y="7366"/>
                </a:lnTo>
                <a:lnTo>
                  <a:pt x="43484" y="13068"/>
                </a:lnTo>
                <a:lnTo>
                  <a:pt x="33858" y="18173"/>
                </a:lnTo>
                <a:lnTo>
                  <a:pt x="22339" y="21259"/>
                </a:lnTo>
                <a:lnTo>
                  <a:pt x="11874" y="23876"/>
                </a:lnTo>
                <a:lnTo>
                  <a:pt x="10820" y="24003"/>
                </a:lnTo>
                <a:lnTo>
                  <a:pt x="0" y="24003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8" name="object 1278"/>
          <p:cNvSpPr/>
          <p:nvPr/>
        </p:nvSpPr>
        <p:spPr>
          <a:xfrm>
            <a:off x="834370" y="9434348"/>
            <a:ext cx="2543276" cy="24507"/>
          </a:xfrm>
          <a:custGeom>
            <a:avLst/>
            <a:gdLst/>
            <a:ahLst/>
            <a:cxnLst/>
            <a:rect l="l" t="t" r="r" b="b"/>
            <a:pathLst>
              <a:path w="2543276" h="24507">
                <a:moveTo>
                  <a:pt x="2543276" y="23876"/>
                </a:moveTo>
                <a:lnTo>
                  <a:pt x="1341018" y="23876"/>
                </a:lnTo>
                <a:lnTo>
                  <a:pt x="1249695" y="23886"/>
                </a:lnTo>
                <a:lnTo>
                  <a:pt x="1167010" y="23914"/>
                </a:lnTo>
                <a:lnTo>
                  <a:pt x="1092001" y="23957"/>
                </a:lnTo>
                <a:lnTo>
                  <a:pt x="1023709" y="24012"/>
                </a:lnTo>
                <a:lnTo>
                  <a:pt x="961176" y="24076"/>
                </a:lnTo>
                <a:lnTo>
                  <a:pt x="903441" y="24144"/>
                </a:lnTo>
                <a:lnTo>
                  <a:pt x="849545" y="24215"/>
                </a:lnTo>
                <a:lnTo>
                  <a:pt x="798528" y="24285"/>
                </a:lnTo>
                <a:lnTo>
                  <a:pt x="749431" y="24351"/>
                </a:lnTo>
                <a:lnTo>
                  <a:pt x="701295" y="24409"/>
                </a:lnTo>
                <a:lnTo>
                  <a:pt x="653160" y="24456"/>
                </a:lnTo>
                <a:lnTo>
                  <a:pt x="604065" y="24490"/>
                </a:lnTo>
                <a:lnTo>
                  <a:pt x="553053" y="24507"/>
                </a:lnTo>
                <a:lnTo>
                  <a:pt x="499163" y="24503"/>
                </a:lnTo>
                <a:lnTo>
                  <a:pt x="441436" y="24476"/>
                </a:lnTo>
                <a:lnTo>
                  <a:pt x="378912" y="24422"/>
                </a:lnTo>
                <a:lnTo>
                  <a:pt x="310632" y="24338"/>
                </a:lnTo>
                <a:lnTo>
                  <a:pt x="235636" y="24221"/>
                </a:lnTo>
                <a:lnTo>
                  <a:pt x="152964" y="24068"/>
                </a:lnTo>
                <a:lnTo>
                  <a:pt x="61658" y="23876"/>
                </a:lnTo>
                <a:lnTo>
                  <a:pt x="50609" y="23876"/>
                </a:lnTo>
                <a:lnTo>
                  <a:pt x="39204" y="21145"/>
                </a:lnTo>
                <a:lnTo>
                  <a:pt x="28638" y="18529"/>
                </a:lnTo>
                <a:lnTo>
                  <a:pt x="18173" y="12941"/>
                </a:lnTo>
                <a:lnTo>
                  <a:pt x="8674" y="7835"/>
                </a:lnTo>
                <a:lnTo>
                  <a:pt x="7848" y="7251"/>
                </a:ln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9" name="object 1279"/>
          <p:cNvSpPr/>
          <p:nvPr/>
        </p:nvSpPr>
        <p:spPr>
          <a:xfrm>
            <a:off x="3051298" y="8762648"/>
            <a:ext cx="110248" cy="150164"/>
          </a:xfrm>
          <a:custGeom>
            <a:avLst/>
            <a:gdLst/>
            <a:ahLst/>
            <a:cxnLst/>
            <a:rect l="l" t="t" r="r" b="b"/>
            <a:pathLst>
              <a:path w="110248" h="150164">
                <a:moveTo>
                  <a:pt x="109181" y="56197"/>
                </a:moveTo>
                <a:lnTo>
                  <a:pt x="108115" y="49542"/>
                </a:lnTo>
                <a:lnTo>
                  <a:pt x="106324" y="42887"/>
                </a:lnTo>
                <a:lnTo>
                  <a:pt x="105029" y="38011"/>
                </a:lnTo>
                <a:lnTo>
                  <a:pt x="102882" y="33261"/>
                </a:lnTo>
                <a:lnTo>
                  <a:pt x="100266" y="27686"/>
                </a:lnTo>
                <a:lnTo>
                  <a:pt x="100266" y="27444"/>
                </a:lnTo>
                <a:lnTo>
                  <a:pt x="96939" y="22339"/>
                </a:lnTo>
                <a:lnTo>
                  <a:pt x="94564" y="18542"/>
                </a:lnTo>
                <a:lnTo>
                  <a:pt x="94322" y="18300"/>
                </a:lnTo>
                <a:lnTo>
                  <a:pt x="91249" y="15087"/>
                </a:lnTo>
                <a:lnTo>
                  <a:pt x="87439" y="11049"/>
                </a:lnTo>
                <a:lnTo>
                  <a:pt x="82931" y="7607"/>
                </a:lnTo>
                <a:lnTo>
                  <a:pt x="79603" y="5232"/>
                </a:lnTo>
                <a:lnTo>
                  <a:pt x="75565" y="3568"/>
                </a:lnTo>
                <a:lnTo>
                  <a:pt x="70929" y="1663"/>
                </a:lnTo>
                <a:lnTo>
                  <a:pt x="70573" y="1549"/>
                </a:lnTo>
                <a:lnTo>
                  <a:pt x="65582" y="596"/>
                </a:lnTo>
                <a:lnTo>
                  <a:pt x="61772" y="0"/>
                </a:lnTo>
                <a:lnTo>
                  <a:pt x="61544" y="241"/>
                </a:lnTo>
                <a:lnTo>
                  <a:pt x="57619" y="241"/>
                </a:lnTo>
                <a:lnTo>
                  <a:pt x="56311" y="241"/>
                </a:lnTo>
                <a:lnTo>
                  <a:pt x="56197" y="482"/>
                </a:lnTo>
                <a:lnTo>
                  <a:pt x="54889" y="711"/>
                </a:lnTo>
                <a:lnTo>
                  <a:pt x="50965" y="1308"/>
                </a:lnTo>
                <a:lnTo>
                  <a:pt x="50850" y="952"/>
                </a:lnTo>
                <a:lnTo>
                  <a:pt x="47053" y="2019"/>
                </a:lnTo>
                <a:lnTo>
                  <a:pt x="43129" y="3213"/>
                </a:lnTo>
                <a:lnTo>
                  <a:pt x="42887" y="3213"/>
                </a:lnTo>
                <a:lnTo>
                  <a:pt x="39204" y="5232"/>
                </a:lnTo>
                <a:lnTo>
                  <a:pt x="34099" y="7962"/>
                </a:lnTo>
                <a:lnTo>
                  <a:pt x="29464" y="11645"/>
                </a:lnTo>
                <a:lnTo>
                  <a:pt x="25781" y="14376"/>
                </a:lnTo>
                <a:lnTo>
                  <a:pt x="25552" y="14617"/>
                </a:lnTo>
                <a:lnTo>
                  <a:pt x="22580" y="18059"/>
                </a:lnTo>
                <a:lnTo>
                  <a:pt x="17818" y="23406"/>
                </a:lnTo>
                <a:lnTo>
                  <a:pt x="17589" y="23520"/>
                </a:lnTo>
                <a:lnTo>
                  <a:pt x="13779" y="29591"/>
                </a:lnTo>
                <a:lnTo>
                  <a:pt x="10223" y="35166"/>
                </a:lnTo>
                <a:lnTo>
                  <a:pt x="10223" y="35407"/>
                </a:lnTo>
                <a:lnTo>
                  <a:pt x="7493" y="41579"/>
                </a:lnTo>
                <a:lnTo>
                  <a:pt x="5346" y="46570"/>
                </a:lnTo>
                <a:lnTo>
                  <a:pt x="3924" y="51803"/>
                </a:lnTo>
                <a:lnTo>
                  <a:pt x="2032" y="58686"/>
                </a:lnTo>
                <a:lnTo>
                  <a:pt x="2032" y="58813"/>
                </a:lnTo>
                <a:lnTo>
                  <a:pt x="952" y="65697"/>
                </a:lnTo>
                <a:lnTo>
                  <a:pt x="127" y="71158"/>
                </a:lnTo>
                <a:lnTo>
                  <a:pt x="0" y="76746"/>
                </a:lnTo>
                <a:lnTo>
                  <a:pt x="0" y="81978"/>
                </a:lnTo>
                <a:lnTo>
                  <a:pt x="355" y="82092"/>
                </a:lnTo>
                <a:lnTo>
                  <a:pt x="596" y="87325"/>
                </a:lnTo>
                <a:lnTo>
                  <a:pt x="711" y="89103"/>
                </a:lnTo>
                <a:lnTo>
                  <a:pt x="469" y="89217"/>
                </a:lnTo>
                <a:lnTo>
                  <a:pt x="711" y="90881"/>
                </a:lnTo>
                <a:lnTo>
                  <a:pt x="1549" y="96227"/>
                </a:lnTo>
                <a:lnTo>
                  <a:pt x="2743" y="101574"/>
                </a:lnTo>
                <a:lnTo>
                  <a:pt x="4521" y="107988"/>
                </a:lnTo>
                <a:lnTo>
                  <a:pt x="4521" y="108115"/>
                </a:lnTo>
                <a:lnTo>
                  <a:pt x="7010" y="114287"/>
                </a:lnTo>
                <a:lnTo>
                  <a:pt x="8915" y="118922"/>
                </a:lnTo>
                <a:lnTo>
                  <a:pt x="11645" y="123202"/>
                </a:lnTo>
                <a:lnTo>
                  <a:pt x="14846" y="128422"/>
                </a:lnTo>
                <a:lnTo>
                  <a:pt x="18884" y="133172"/>
                </a:lnTo>
                <a:lnTo>
                  <a:pt x="21742" y="136626"/>
                </a:lnTo>
                <a:lnTo>
                  <a:pt x="21983" y="136740"/>
                </a:lnTo>
                <a:lnTo>
                  <a:pt x="25425" y="139471"/>
                </a:lnTo>
                <a:lnTo>
                  <a:pt x="29819" y="142798"/>
                </a:lnTo>
                <a:lnTo>
                  <a:pt x="30060" y="143040"/>
                </a:lnTo>
                <a:lnTo>
                  <a:pt x="34810" y="145529"/>
                </a:lnTo>
                <a:lnTo>
                  <a:pt x="38379" y="147434"/>
                </a:lnTo>
                <a:lnTo>
                  <a:pt x="38735" y="147548"/>
                </a:lnTo>
                <a:lnTo>
                  <a:pt x="42659" y="148501"/>
                </a:lnTo>
                <a:lnTo>
                  <a:pt x="47637" y="149694"/>
                </a:lnTo>
                <a:lnTo>
                  <a:pt x="47879" y="149809"/>
                </a:lnTo>
                <a:lnTo>
                  <a:pt x="52984" y="149923"/>
                </a:lnTo>
                <a:lnTo>
                  <a:pt x="56908" y="150164"/>
                </a:lnTo>
                <a:lnTo>
                  <a:pt x="57264" y="150050"/>
                </a:lnTo>
                <a:lnTo>
                  <a:pt x="61074" y="149212"/>
                </a:lnTo>
                <a:lnTo>
                  <a:pt x="66179" y="148031"/>
                </a:lnTo>
                <a:lnTo>
                  <a:pt x="71399" y="145884"/>
                </a:lnTo>
                <a:lnTo>
                  <a:pt x="75082" y="144221"/>
                </a:lnTo>
                <a:lnTo>
                  <a:pt x="75438" y="144106"/>
                </a:lnTo>
                <a:lnTo>
                  <a:pt x="78765" y="141617"/>
                </a:lnTo>
                <a:lnTo>
                  <a:pt x="83400" y="138163"/>
                </a:lnTo>
                <a:lnTo>
                  <a:pt x="87566" y="133896"/>
                </a:lnTo>
                <a:lnTo>
                  <a:pt x="90893" y="130568"/>
                </a:lnTo>
                <a:lnTo>
                  <a:pt x="91008" y="130327"/>
                </a:lnTo>
                <a:lnTo>
                  <a:pt x="93611" y="126530"/>
                </a:lnTo>
                <a:lnTo>
                  <a:pt x="97294" y="121183"/>
                </a:lnTo>
                <a:lnTo>
                  <a:pt x="97294" y="120942"/>
                </a:lnTo>
                <a:lnTo>
                  <a:pt x="100266" y="115239"/>
                </a:lnTo>
                <a:lnTo>
                  <a:pt x="102641" y="110604"/>
                </a:lnTo>
                <a:lnTo>
                  <a:pt x="104317" y="105613"/>
                </a:lnTo>
                <a:lnTo>
                  <a:pt x="106565" y="98958"/>
                </a:lnTo>
                <a:lnTo>
                  <a:pt x="107988" y="92075"/>
                </a:lnTo>
                <a:lnTo>
                  <a:pt x="109181" y="86842"/>
                </a:lnTo>
                <a:lnTo>
                  <a:pt x="109181" y="86601"/>
                </a:lnTo>
                <a:lnTo>
                  <a:pt x="109651" y="81254"/>
                </a:lnTo>
                <a:lnTo>
                  <a:pt x="110248" y="74256"/>
                </a:lnTo>
                <a:lnTo>
                  <a:pt x="110134" y="67005"/>
                </a:lnTo>
                <a:lnTo>
                  <a:pt x="110007" y="61658"/>
                </a:lnTo>
                <a:lnTo>
                  <a:pt x="109181" y="56197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0" name="object 1280"/>
          <p:cNvSpPr/>
          <p:nvPr/>
        </p:nvSpPr>
        <p:spPr>
          <a:xfrm>
            <a:off x="3123175" y="8775009"/>
            <a:ext cx="24955" cy="125450"/>
          </a:xfrm>
          <a:custGeom>
            <a:avLst/>
            <a:gdLst/>
            <a:ahLst/>
            <a:cxnLst/>
            <a:rect l="l" t="t" r="r" b="b"/>
            <a:pathLst>
              <a:path w="24955" h="125450">
                <a:moveTo>
                  <a:pt x="0" y="125450"/>
                </a:moveTo>
                <a:lnTo>
                  <a:pt x="7480" y="118554"/>
                </a:lnTo>
                <a:lnTo>
                  <a:pt x="8432" y="117487"/>
                </a:lnTo>
                <a:lnTo>
                  <a:pt x="13423" y="108699"/>
                </a:lnTo>
                <a:lnTo>
                  <a:pt x="18897" y="99072"/>
                </a:lnTo>
                <a:lnTo>
                  <a:pt x="19253" y="97891"/>
                </a:lnTo>
                <a:lnTo>
                  <a:pt x="21983" y="87083"/>
                </a:lnTo>
                <a:lnTo>
                  <a:pt x="24955" y="75552"/>
                </a:lnTo>
                <a:lnTo>
                  <a:pt x="24955" y="74485"/>
                </a:lnTo>
                <a:lnTo>
                  <a:pt x="24955" y="62725"/>
                </a:lnTo>
                <a:lnTo>
                  <a:pt x="24955" y="50838"/>
                </a:lnTo>
                <a:lnTo>
                  <a:pt x="24955" y="49771"/>
                </a:lnTo>
                <a:lnTo>
                  <a:pt x="21983" y="38366"/>
                </a:lnTo>
                <a:lnTo>
                  <a:pt x="19253" y="27558"/>
                </a:lnTo>
                <a:lnTo>
                  <a:pt x="18897" y="26365"/>
                </a:lnTo>
                <a:lnTo>
                  <a:pt x="13423" y="16738"/>
                </a:lnTo>
                <a:lnTo>
                  <a:pt x="8432" y="7950"/>
                </a:lnTo>
                <a:lnTo>
                  <a:pt x="7480" y="6769"/>
                </a:ln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1" name="object 1281"/>
          <p:cNvSpPr/>
          <p:nvPr/>
        </p:nvSpPr>
        <p:spPr>
          <a:xfrm>
            <a:off x="3067339" y="8808269"/>
            <a:ext cx="11760" cy="58927"/>
          </a:xfrm>
          <a:custGeom>
            <a:avLst/>
            <a:gdLst/>
            <a:ahLst/>
            <a:cxnLst/>
            <a:rect l="l" t="t" r="r" b="b"/>
            <a:pathLst>
              <a:path w="11760" h="58927">
                <a:moveTo>
                  <a:pt x="11760" y="0"/>
                </a:moveTo>
                <a:lnTo>
                  <a:pt x="8191" y="3213"/>
                </a:lnTo>
                <a:lnTo>
                  <a:pt x="7721" y="3797"/>
                </a:lnTo>
                <a:lnTo>
                  <a:pt x="5460" y="7835"/>
                </a:lnTo>
                <a:lnTo>
                  <a:pt x="2844" y="12357"/>
                </a:lnTo>
                <a:lnTo>
                  <a:pt x="2730" y="12954"/>
                </a:lnTo>
                <a:lnTo>
                  <a:pt x="1422" y="18059"/>
                </a:lnTo>
                <a:lnTo>
                  <a:pt x="0" y="23406"/>
                </a:lnTo>
                <a:lnTo>
                  <a:pt x="0" y="23876"/>
                </a:lnTo>
                <a:lnTo>
                  <a:pt x="0" y="29464"/>
                </a:lnTo>
                <a:lnTo>
                  <a:pt x="0" y="34925"/>
                </a:lnTo>
                <a:lnTo>
                  <a:pt x="0" y="35521"/>
                </a:lnTo>
                <a:lnTo>
                  <a:pt x="1422" y="40868"/>
                </a:lnTo>
                <a:lnTo>
                  <a:pt x="2730" y="45974"/>
                </a:lnTo>
                <a:lnTo>
                  <a:pt x="2844" y="46570"/>
                </a:lnTo>
                <a:lnTo>
                  <a:pt x="5460" y="51079"/>
                </a:lnTo>
                <a:lnTo>
                  <a:pt x="7721" y="55118"/>
                </a:lnTo>
                <a:lnTo>
                  <a:pt x="8191" y="55714"/>
                </a:lnTo>
                <a:lnTo>
                  <a:pt x="11760" y="58928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2" name="object 1282"/>
          <p:cNvSpPr/>
          <p:nvPr/>
        </p:nvSpPr>
        <p:spPr>
          <a:xfrm>
            <a:off x="3110580" y="8820983"/>
            <a:ext cx="8559" cy="42646"/>
          </a:xfrm>
          <a:custGeom>
            <a:avLst/>
            <a:gdLst/>
            <a:ahLst/>
            <a:cxnLst/>
            <a:rect l="l" t="t" r="r" b="b"/>
            <a:pathLst>
              <a:path w="8559" h="42646">
                <a:moveTo>
                  <a:pt x="0" y="42646"/>
                </a:moveTo>
                <a:lnTo>
                  <a:pt x="3086" y="38607"/>
                </a:lnTo>
                <a:lnTo>
                  <a:pt x="3441" y="38138"/>
                </a:lnTo>
                <a:lnTo>
                  <a:pt x="5346" y="33502"/>
                </a:lnTo>
                <a:lnTo>
                  <a:pt x="7251" y="28511"/>
                </a:lnTo>
                <a:lnTo>
                  <a:pt x="7010" y="28041"/>
                </a:lnTo>
                <a:lnTo>
                  <a:pt x="8077" y="22567"/>
                </a:lnTo>
                <a:lnTo>
                  <a:pt x="8559" y="19723"/>
                </a:lnTo>
                <a:lnTo>
                  <a:pt x="8432" y="19596"/>
                </a:lnTo>
                <a:lnTo>
                  <a:pt x="8432" y="16751"/>
                </a:lnTo>
                <a:lnTo>
                  <a:pt x="8432" y="13893"/>
                </a:lnTo>
                <a:lnTo>
                  <a:pt x="8559" y="13652"/>
                </a:lnTo>
                <a:lnTo>
                  <a:pt x="8077" y="10921"/>
                </a:lnTo>
                <a:lnTo>
                  <a:pt x="7010" y="5460"/>
                </a:lnTo>
                <a:lnTo>
                  <a:pt x="534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3" name="object 1283"/>
          <p:cNvSpPr/>
          <p:nvPr/>
        </p:nvSpPr>
        <p:spPr>
          <a:xfrm>
            <a:off x="3078031" y="8814089"/>
            <a:ext cx="7721" cy="47282"/>
          </a:xfrm>
          <a:custGeom>
            <a:avLst/>
            <a:gdLst/>
            <a:ahLst/>
            <a:cxnLst/>
            <a:rect l="l" t="t" r="r" b="b"/>
            <a:pathLst>
              <a:path w="7721" h="47282">
                <a:moveTo>
                  <a:pt x="0" y="0"/>
                </a:moveTo>
                <a:lnTo>
                  <a:pt x="2730" y="3683"/>
                </a:lnTo>
                <a:lnTo>
                  <a:pt x="2971" y="4038"/>
                </a:lnTo>
                <a:lnTo>
                  <a:pt x="4749" y="8318"/>
                </a:lnTo>
                <a:lnTo>
                  <a:pt x="6540" y="12954"/>
                </a:lnTo>
                <a:lnTo>
                  <a:pt x="6299" y="13309"/>
                </a:lnTo>
                <a:lnTo>
                  <a:pt x="7251" y="18300"/>
                </a:lnTo>
                <a:lnTo>
                  <a:pt x="7721" y="20904"/>
                </a:lnTo>
                <a:lnTo>
                  <a:pt x="7607" y="21031"/>
                </a:lnTo>
                <a:lnTo>
                  <a:pt x="7607" y="23647"/>
                </a:lnTo>
                <a:lnTo>
                  <a:pt x="7607" y="26250"/>
                </a:lnTo>
                <a:lnTo>
                  <a:pt x="7251" y="28867"/>
                </a:lnTo>
                <a:lnTo>
                  <a:pt x="6299" y="33858"/>
                </a:lnTo>
                <a:lnTo>
                  <a:pt x="6540" y="34328"/>
                </a:lnTo>
                <a:lnTo>
                  <a:pt x="4749" y="38849"/>
                </a:lnTo>
                <a:lnTo>
                  <a:pt x="2971" y="43129"/>
                </a:lnTo>
                <a:lnTo>
                  <a:pt x="2730" y="43599"/>
                </a:lnTo>
                <a:lnTo>
                  <a:pt x="0" y="47282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4" name="object 1284"/>
          <p:cNvSpPr/>
          <p:nvPr/>
        </p:nvSpPr>
        <p:spPr>
          <a:xfrm>
            <a:off x="834378" y="9434226"/>
            <a:ext cx="2605163" cy="241"/>
          </a:xfrm>
          <a:custGeom>
            <a:avLst/>
            <a:gdLst/>
            <a:ahLst/>
            <a:cxnLst/>
            <a:rect l="l" t="t" r="r" b="b"/>
            <a:pathLst>
              <a:path w="2605163" h="241">
                <a:moveTo>
                  <a:pt x="2605163" y="0"/>
                </a:moveTo>
                <a:lnTo>
                  <a:pt x="2243772" y="241"/>
                </a:lnTo>
                <a:lnTo>
                  <a:pt x="0" y="114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5" name="object 1285"/>
          <p:cNvSpPr/>
          <p:nvPr/>
        </p:nvSpPr>
        <p:spPr>
          <a:xfrm>
            <a:off x="3515335" y="8684830"/>
            <a:ext cx="61175" cy="366979"/>
          </a:xfrm>
          <a:custGeom>
            <a:avLst/>
            <a:gdLst/>
            <a:ahLst/>
            <a:cxnLst/>
            <a:rect l="l" t="t" r="r" b="b"/>
            <a:pathLst>
              <a:path w="61175" h="366979">
                <a:moveTo>
                  <a:pt x="0" y="366979"/>
                </a:moveTo>
                <a:lnTo>
                  <a:pt x="17106" y="358190"/>
                </a:lnTo>
                <a:lnTo>
                  <a:pt x="30530" y="344766"/>
                </a:lnTo>
                <a:lnTo>
                  <a:pt x="39204" y="327659"/>
                </a:lnTo>
                <a:lnTo>
                  <a:pt x="42291" y="308762"/>
                </a:lnTo>
                <a:lnTo>
                  <a:pt x="61175" y="0"/>
                </a:lnTo>
                <a:lnTo>
                  <a:pt x="58801" y="0"/>
                </a:lnTo>
                <a:lnTo>
                  <a:pt x="59397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6" name="object 1286"/>
          <p:cNvSpPr/>
          <p:nvPr/>
        </p:nvSpPr>
        <p:spPr>
          <a:xfrm>
            <a:off x="3562024" y="8684835"/>
            <a:ext cx="12115" cy="0"/>
          </a:xfrm>
          <a:custGeom>
            <a:avLst/>
            <a:gdLst/>
            <a:ahLst/>
            <a:cxnLst/>
            <a:rect l="l" t="t" r="r" b="b"/>
            <a:pathLst>
              <a:path w="12115">
                <a:moveTo>
                  <a:pt x="12115" y="0"/>
                </a:moveTo>
                <a:lnTo>
                  <a:pt x="0" y="0"/>
                </a:lnTo>
                <a:lnTo>
                  <a:pt x="1211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7" name="object 1287"/>
          <p:cNvSpPr/>
          <p:nvPr/>
        </p:nvSpPr>
        <p:spPr>
          <a:xfrm>
            <a:off x="3562022" y="8684835"/>
            <a:ext cx="11518" cy="0"/>
          </a:xfrm>
          <a:custGeom>
            <a:avLst/>
            <a:gdLst/>
            <a:ahLst/>
            <a:cxnLst/>
            <a:rect l="l" t="t" r="r" b="b"/>
            <a:pathLst>
              <a:path w="11518">
                <a:moveTo>
                  <a:pt x="355" y="0"/>
                </a:moveTo>
                <a:lnTo>
                  <a:pt x="0" y="0"/>
                </a:lnTo>
                <a:lnTo>
                  <a:pt x="1151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8" name="object 1288"/>
          <p:cNvSpPr/>
          <p:nvPr/>
        </p:nvSpPr>
        <p:spPr>
          <a:xfrm>
            <a:off x="3549782" y="8684835"/>
            <a:ext cx="14262" cy="0"/>
          </a:xfrm>
          <a:custGeom>
            <a:avLst/>
            <a:gdLst/>
            <a:ahLst/>
            <a:cxnLst/>
            <a:rect l="l" t="t" r="r" b="b"/>
            <a:pathLst>
              <a:path w="14262">
                <a:moveTo>
                  <a:pt x="14262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9" name="object 1289"/>
          <p:cNvSpPr/>
          <p:nvPr/>
        </p:nvSpPr>
        <p:spPr>
          <a:xfrm>
            <a:off x="3537554" y="8684835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12230" y="0"/>
                </a:move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0" name="object 1290"/>
          <p:cNvSpPr/>
          <p:nvPr/>
        </p:nvSpPr>
        <p:spPr>
          <a:xfrm>
            <a:off x="3537548" y="8684835"/>
            <a:ext cx="6654" cy="0"/>
          </a:xfrm>
          <a:custGeom>
            <a:avLst/>
            <a:gdLst/>
            <a:ahLst/>
            <a:cxnLst/>
            <a:rect l="l" t="t" r="r" b="b"/>
            <a:pathLst>
              <a:path w="6654">
                <a:moveTo>
                  <a:pt x="6654" y="0"/>
                </a:moveTo>
                <a:lnTo>
                  <a:pt x="0" y="0"/>
                </a:lnTo>
                <a:lnTo>
                  <a:pt x="308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1" name="object 1291"/>
          <p:cNvSpPr/>
          <p:nvPr/>
        </p:nvSpPr>
        <p:spPr>
          <a:xfrm>
            <a:off x="3538498" y="9036128"/>
            <a:ext cx="596" cy="355"/>
          </a:xfrm>
          <a:custGeom>
            <a:avLst/>
            <a:gdLst/>
            <a:ahLst/>
            <a:cxnLst/>
            <a:rect l="l" t="t" r="r" b="b"/>
            <a:pathLst>
              <a:path w="596" h="355">
                <a:moveTo>
                  <a:pt x="596" y="0"/>
                </a:moveTo>
                <a:lnTo>
                  <a:pt x="0" y="355"/>
                </a:lnTo>
                <a:lnTo>
                  <a:pt x="59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2" name="object 1292"/>
          <p:cNvSpPr/>
          <p:nvPr/>
        </p:nvSpPr>
        <p:spPr>
          <a:xfrm>
            <a:off x="3500963" y="8684835"/>
            <a:ext cx="36588" cy="0"/>
          </a:xfrm>
          <a:custGeom>
            <a:avLst/>
            <a:gdLst/>
            <a:ahLst/>
            <a:cxnLst/>
            <a:rect l="l" t="t" r="r" b="b"/>
            <a:pathLst>
              <a:path w="36588">
                <a:moveTo>
                  <a:pt x="36588" y="0"/>
                </a:moveTo>
                <a:lnTo>
                  <a:pt x="0" y="0"/>
                </a:lnTo>
                <a:lnTo>
                  <a:pt x="6883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3" name="object 1293"/>
          <p:cNvSpPr/>
          <p:nvPr/>
        </p:nvSpPr>
        <p:spPr>
          <a:xfrm>
            <a:off x="3488490" y="8684835"/>
            <a:ext cx="12471" cy="0"/>
          </a:xfrm>
          <a:custGeom>
            <a:avLst/>
            <a:gdLst/>
            <a:ahLst/>
            <a:cxnLst/>
            <a:rect l="l" t="t" r="r" b="b"/>
            <a:pathLst>
              <a:path w="12471">
                <a:moveTo>
                  <a:pt x="2489" y="0"/>
                </a:moveTo>
                <a:lnTo>
                  <a:pt x="0" y="0"/>
                </a:lnTo>
                <a:lnTo>
                  <a:pt x="12471" y="0"/>
                </a:lnTo>
                <a:lnTo>
                  <a:pt x="0" y="0"/>
                </a:lnTo>
                <a:lnTo>
                  <a:pt x="12471" y="0"/>
                </a:lnTo>
                <a:lnTo>
                  <a:pt x="0" y="0"/>
                </a:lnTo>
                <a:lnTo>
                  <a:pt x="12471" y="0"/>
                </a:lnTo>
                <a:lnTo>
                  <a:pt x="0" y="0"/>
                </a:lnTo>
                <a:lnTo>
                  <a:pt x="8674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4" name="object 1294"/>
          <p:cNvSpPr/>
          <p:nvPr/>
        </p:nvSpPr>
        <p:spPr>
          <a:xfrm>
            <a:off x="3464373" y="8684835"/>
            <a:ext cx="24117" cy="0"/>
          </a:xfrm>
          <a:custGeom>
            <a:avLst/>
            <a:gdLst/>
            <a:ahLst/>
            <a:cxnLst/>
            <a:rect l="l" t="t" r="r" b="b"/>
            <a:pathLst>
              <a:path w="24117">
                <a:moveTo>
                  <a:pt x="4152" y="0"/>
                </a:moveTo>
                <a:lnTo>
                  <a:pt x="0" y="0"/>
                </a:lnTo>
                <a:lnTo>
                  <a:pt x="24117" y="0"/>
                </a:lnTo>
                <a:lnTo>
                  <a:pt x="4622" y="0"/>
                </a:lnTo>
                <a:lnTo>
                  <a:pt x="901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5" name="object 1295"/>
          <p:cNvSpPr/>
          <p:nvPr/>
        </p:nvSpPr>
        <p:spPr>
          <a:xfrm>
            <a:off x="3452135" y="8684835"/>
            <a:ext cx="16865" cy="0"/>
          </a:xfrm>
          <a:custGeom>
            <a:avLst/>
            <a:gdLst/>
            <a:ahLst/>
            <a:cxnLst/>
            <a:rect l="l" t="t" r="r" b="b"/>
            <a:pathLst>
              <a:path w="16865">
                <a:moveTo>
                  <a:pt x="16865" y="0"/>
                </a:moveTo>
                <a:lnTo>
                  <a:pt x="0" y="0"/>
                </a:lnTo>
                <a:lnTo>
                  <a:pt x="12230" y="0"/>
                </a:lnTo>
                <a:lnTo>
                  <a:pt x="890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6" name="object 1296"/>
          <p:cNvSpPr/>
          <p:nvPr/>
        </p:nvSpPr>
        <p:spPr>
          <a:xfrm>
            <a:off x="3452129" y="8684835"/>
            <a:ext cx="24358" cy="0"/>
          </a:xfrm>
          <a:custGeom>
            <a:avLst/>
            <a:gdLst/>
            <a:ahLst/>
            <a:cxnLst/>
            <a:rect l="l" t="t" r="r" b="b"/>
            <a:pathLst>
              <a:path w="24358">
                <a:moveTo>
                  <a:pt x="24358" y="0"/>
                </a:moveTo>
                <a:lnTo>
                  <a:pt x="0" y="0"/>
                </a:lnTo>
                <a:lnTo>
                  <a:pt x="642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7" name="object 1297"/>
          <p:cNvSpPr/>
          <p:nvPr/>
        </p:nvSpPr>
        <p:spPr>
          <a:xfrm>
            <a:off x="3441205" y="8684835"/>
            <a:ext cx="23164" cy="0"/>
          </a:xfrm>
          <a:custGeom>
            <a:avLst/>
            <a:gdLst/>
            <a:ahLst/>
            <a:cxnLst/>
            <a:rect l="l" t="t" r="r" b="b"/>
            <a:pathLst>
              <a:path w="23164">
                <a:moveTo>
                  <a:pt x="21145" y="0"/>
                </a:moveTo>
                <a:lnTo>
                  <a:pt x="23164" y="0"/>
                </a:ln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8" name="object 1298"/>
          <p:cNvSpPr/>
          <p:nvPr/>
        </p:nvSpPr>
        <p:spPr>
          <a:xfrm>
            <a:off x="3438825" y="8684835"/>
            <a:ext cx="13309" cy="0"/>
          </a:xfrm>
          <a:custGeom>
            <a:avLst/>
            <a:gdLst/>
            <a:ahLst/>
            <a:cxnLst/>
            <a:rect l="l" t="t" r="r" b="b"/>
            <a:pathLst>
              <a:path w="13309">
                <a:moveTo>
                  <a:pt x="0" y="0"/>
                </a:moveTo>
                <a:lnTo>
                  <a:pt x="13309" y="0"/>
                </a:lnTo>
                <a:lnTo>
                  <a:pt x="1176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9" name="object 1299"/>
          <p:cNvSpPr/>
          <p:nvPr/>
        </p:nvSpPr>
        <p:spPr>
          <a:xfrm>
            <a:off x="3439774" y="8684835"/>
            <a:ext cx="12357" cy="0"/>
          </a:xfrm>
          <a:custGeom>
            <a:avLst/>
            <a:gdLst/>
            <a:ahLst/>
            <a:cxnLst/>
            <a:rect l="l" t="t" r="r" b="b"/>
            <a:pathLst>
              <a:path w="12357">
                <a:moveTo>
                  <a:pt x="12357" y="0"/>
                </a:moveTo>
                <a:lnTo>
                  <a:pt x="0" y="0"/>
                </a:lnTo>
                <a:lnTo>
                  <a:pt x="12357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0" name="object 1300"/>
          <p:cNvSpPr/>
          <p:nvPr/>
        </p:nvSpPr>
        <p:spPr>
          <a:xfrm>
            <a:off x="3427655" y="8684835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1" name="object 1301"/>
          <p:cNvSpPr/>
          <p:nvPr/>
        </p:nvSpPr>
        <p:spPr>
          <a:xfrm>
            <a:off x="3415421" y="8684835"/>
            <a:ext cx="24358" cy="0"/>
          </a:xfrm>
          <a:custGeom>
            <a:avLst/>
            <a:gdLst/>
            <a:ahLst/>
            <a:cxnLst/>
            <a:rect l="l" t="t" r="r" b="b"/>
            <a:pathLst>
              <a:path w="24358">
                <a:moveTo>
                  <a:pt x="24358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2" name="object 1302"/>
          <p:cNvSpPr/>
          <p:nvPr/>
        </p:nvSpPr>
        <p:spPr>
          <a:xfrm>
            <a:off x="3403306" y="8684835"/>
            <a:ext cx="24358" cy="0"/>
          </a:xfrm>
          <a:custGeom>
            <a:avLst/>
            <a:gdLst/>
            <a:ahLst/>
            <a:cxnLst/>
            <a:rect l="l" t="t" r="r" b="b"/>
            <a:pathLst>
              <a:path w="24358">
                <a:moveTo>
                  <a:pt x="12115" y="0"/>
                </a:moveTo>
                <a:lnTo>
                  <a:pt x="0" y="0"/>
                </a:lnTo>
                <a:lnTo>
                  <a:pt x="2435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3" name="object 1303"/>
          <p:cNvSpPr/>
          <p:nvPr/>
        </p:nvSpPr>
        <p:spPr>
          <a:xfrm>
            <a:off x="3391068" y="8684835"/>
            <a:ext cx="24358" cy="0"/>
          </a:xfrm>
          <a:custGeom>
            <a:avLst/>
            <a:gdLst/>
            <a:ahLst/>
            <a:cxnLst/>
            <a:rect l="l" t="t" r="r" b="b"/>
            <a:pathLst>
              <a:path w="24358">
                <a:moveTo>
                  <a:pt x="11404" y="0"/>
                </a:moveTo>
                <a:lnTo>
                  <a:pt x="0" y="0"/>
                </a:lnTo>
                <a:lnTo>
                  <a:pt x="2435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4" name="object 1304"/>
          <p:cNvSpPr/>
          <p:nvPr/>
        </p:nvSpPr>
        <p:spPr>
          <a:xfrm>
            <a:off x="3391073" y="8684835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12230" y="0"/>
                </a:move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5" name="object 1305"/>
          <p:cNvSpPr/>
          <p:nvPr/>
        </p:nvSpPr>
        <p:spPr>
          <a:xfrm>
            <a:off x="3407938" y="8684835"/>
            <a:ext cx="3086" cy="0"/>
          </a:xfrm>
          <a:custGeom>
            <a:avLst/>
            <a:gdLst/>
            <a:ahLst/>
            <a:cxnLst/>
            <a:rect l="l" t="t" r="r" b="b"/>
            <a:pathLst>
              <a:path w="3086">
                <a:moveTo>
                  <a:pt x="0" y="0"/>
                </a:moveTo>
                <a:lnTo>
                  <a:pt x="308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6" name="object 1306"/>
          <p:cNvSpPr/>
          <p:nvPr/>
        </p:nvSpPr>
        <p:spPr>
          <a:xfrm>
            <a:off x="3366598" y="8684835"/>
            <a:ext cx="24472" cy="0"/>
          </a:xfrm>
          <a:custGeom>
            <a:avLst/>
            <a:gdLst/>
            <a:ahLst/>
            <a:cxnLst/>
            <a:rect l="l" t="t" r="r" b="b"/>
            <a:pathLst>
              <a:path w="24472">
                <a:moveTo>
                  <a:pt x="24472" y="0"/>
                </a:move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7" name="object 1307"/>
          <p:cNvSpPr/>
          <p:nvPr/>
        </p:nvSpPr>
        <p:spPr>
          <a:xfrm>
            <a:off x="3354482" y="8684835"/>
            <a:ext cx="36588" cy="0"/>
          </a:xfrm>
          <a:custGeom>
            <a:avLst/>
            <a:gdLst/>
            <a:ahLst/>
            <a:cxnLst/>
            <a:rect l="l" t="t" r="r" b="b"/>
            <a:pathLst>
              <a:path w="36588">
                <a:moveTo>
                  <a:pt x="36588" y="0"/>
                </a:moveTo>
                <a:lnTo>
                  <a:pt x="0" y="0"/>
                </a:lnTo>
                <a:lnTo>
                  <a:pt x="1211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8" name="object 1308"/>
          <p:cNvSpPr/>
          <p:nvPr/>
        </p:nvSpPr>
        <p:spPr>
          <a:xfrm>
            <a:off x="3330014" y="8684835"/>
            <a:ext cx="45491" cy="0"/>
          </a:xfrm>
          <a:custGeom>
            <a:avLst/>
            <a:gdLst/>
            <a:ahLst/>
            <a:cxnLst/>
            <a:rect l="l" t="t" r="r" b="b"/>
            <a:pathLst>
              <a:path w="45491">
                <a:moveTo>
                  <a:pt x="45491" y="0"/>
                </a:moveTo>
                <a:lnTo>
                  <a:pt x="0" y="0"/>
                </a:lnTo>
                <a:lnTo>
                  <a:pt x="415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9" name="object 1309"/>
          <p:cNvSpPr/>
          <p:nvPr/>
        </p:nvSpPr>
        <p:spPr>
          <a:xfrm>
            <a:off x="3330004" y="8684835"/>
            <a:ext cx="24472" cy="0"/>
          </a:xfrm>
          <a:custGeom>
            <a:avLst/>
            <a:gdLst/>
            <a:ahLst/>
            <a:cxnLst/>
            <a:rect l="l" t="t" r="r" b="b"/>
            <a:pathLst>
              <a:path w="24472">
                <a:moveTo>
                  <a:pt x="24472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0" name="object 1310"/>
          <p:cNvSpPr/>
          <p:nvPr/>
        </p:nvSpPr>
        <p:spPr>
          <a:xfrm>
            <a:off x="3305653" y="8684835"/>
            <a:ext cx="24358" cy="0"/>
          </a:xfrm>
          <a:custGeom>
            <a:avLst/>
            <a:gdLst/>
            <a:ahLst/>
            <a:cxnLst/>
            <a:rect l="l" t="t" r="r" b="b"/>
            <a:pathLst>
              <a:path w="24358">
                <a:moveTo>
                  <a:pt x="12115" y="0"/>
                </a:moveTo>
                <a:lnTo>
                  <a:pt x="0" y="0"/>
                </a:lnTo>
                <a:lnTo>
                  <a:pt x="2435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1" name="object 1311"/>
          <p:cNvSpPr/>
          <p:nvPr/>
        </p:nvSpPr>
        <p:spPr>
          <a:xfrm>
            <a:off x="3309453" y="8684835"/>
            <a:ext cx="20548" cy="0"/>
          </a:xfrm>
          <a:custGeom>
            <a:avLst/>
            <a:gdLst/>
            <a:ahLst/>
            <a:cxnLst/>
            <a:rect l="l" t="t" r="r" b="b"/>
            <a:pathLst>
              <a:path w="20548">
                <a:moveTo>
                  <a:pt x="0" y="0"/>
                </a:moveTo>
                <a:lnTo>
                  <a:pt x="20548" y="0"/>
                </a:lnTo>
                <a:lnTo>
                  <a:pt x="18897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2" name="object 1312"/>
          <p:cNvSpPr/>
          <p:nvPr/>
        </p:nvSpPr>
        <p:spPr>
          <a:xfrm>
            <a:off x="3293410" y="8684835"/>
            <a:ext cx="24358" cy="0"/>
          </a:xfrm>
          <a:custGeom>
            <a:avLst/>
            <a:gdLst/>
            <a:ahLst/>
            <a:cxnLst/>
            <a:rect l="l" t="t" r="r" b="b"/>
            <a:pathLst>
              <a:path w="24358">
                <a:moveTo>
                  <a:pt x="24358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3" name="object 1313"/>
          <p:cNvSpPr/>
          <p:nvPr/>
        </p:nvSpPr>
        <p:spPr>
          <a:xfrm>
            <a:off x="3293421" y="8684835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12230" y="0"/>
                </a:moveTo>
                <a:lnTo>
                  <a:pt x="0" y="0"/>
                </a:lnTo>
                <a:lnTo>
                  <a:pt x="177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4" name="object 1314"/>
          <p:cNvSpPr/>
          <p:nvPr/>
        </p:nvSpPr>
        <p:spPr>
          <a:xfrm>
            <a:off x="3256827" y="8684835"/>
            <a:ext cx="36588" cy="0"/>
          </a:xfrm>
          <a:custGeom>
            <a:avLst/>
            <a:gdLst/>
            <a:ahLst/>
            <a:cxnLst/>
            <a:rect l="l" t="t" r="r" b="b"/>
            <a:pathLst>
              <a:path w="36588">
                <a:moveTo>
                  <a:pt x="12115" y="0"/>
                </a:moveTo>
                <a:lnTo>
                  <a:pt x="0" y="0"/>
                </a:lnTo>
                <a:lnTo>
                  <a:pt x="36588" y="0"/>
                </a:lnTo>
                <a:lnTo>
                  <a:pt x="2589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5" name="object 1315"/>
          <p:cNvSpPr/>
          <p:nvPr/>
        </p:nvSpPr>
        <p:spPr>
          <a:xfrm>
            <a:off x="3268944" y="8684835"/>
            <a:ext cx="24472" cy="0"/>
          </a:xfrm>
          <a:custGeom>
            <a:avLst/>
            <a:gdLst/>
            <a:ahLst/>
            <a:cxnLst/>
            <a:rect l="l" t="t" r="r" b="b"/>
            <a:pathLst>
              <a:path w="24472">
                <a:moveTo>
                  <a:pt x="24472" y="0"/>
                </a:move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6" name="object 1316"/>
          <p:cNvSpPr/>
          <p:nvPr/>
        </p:nvSpPr>
        <p:spPr>
          <a:xfrm>
            <a:off x="3256827" y="8684835"/>
            <a:ext cx="12115" cy="0"/>
          </a:xfrm>
          <a:custGeom>
            <a:avLst/>
            <a:gdLst/>
            <a:ahLst/>
            <a:cxnLst/>
            <a:rect l="l" t="t" r="r" b="b"/>
            <a:pathLst>
              <a:path w="12115">
                <a:moveTo>
                  <a:pt x="12115" y="0"/>
                </a:moveTo>
                <a:lnTo>
                  <a:pt x="0" y="0"/>
                </a:lnTo>
                <a:lnTo>
                  <a:pt x="689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7" name="object 1317"/>
          <p:cNvSpPr/>
          <p:nvPr/>
        </p:nvSpPr>
        <p:spPr>
          <a:xfrm>
            <a:off x="3232351" y="8684835"/>
            <a:ext cx="24472" cy="0"/>
          </a:xfrm>
          <a:custGeom>
            <a:avLst/>
            <a:gdLst/>
            <a:ahLst/>
            <a:cxnLst/>
            <a:rect l="l" t="t" r="r" b="b"/>
            <a:pathLst>
              <a:path w="24472">
                <a:moveTo>
                  <a:pt x="24472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8" name="object 1318"/>
          <p:cNvSpPr/>
          <p:nvPr/>
        </p:nvSpPr>
        <p:spPr>
          <a:xfrm>
            <a:off x="3220121" y="8684835"/>
            <a:ext cx="36703" cy="0"/>
          </a:xfrm>
          <a:custGeom>
            <a:avLst/>
            <a:gdLst/>
            <a:ahLst/>
            <a:cxnLst/>
            <a:rect l="l" t="t" r="r" b="b"/>
            <a:pathLst>
              <a:path w="36702">
                <a:moveTo>
                  <a:pt x="36702" y="0"/>
                </a:move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9" name="object 1319"/>
          <p:cNvSpPr/>
          <p:nvPr/>
        </p:nvSpPr>
        <p:spPr>
          <a:xfrm>
            <a:off x="3241263" y="8684835"/>
            <a:ext cx="3327" cy="0"/>
          </a:xfrm>
          <a:custGeom>
            <a:avLst/>
            <a:gdLst/>
            <a:ahLst/>
            <a:cxnLst/>
            <a:rect l="l" t="t" r="r" b="b"/>
            <a:pathLst>
              <a:path w="3327">
                <a:moveTo>
                  <a:pt x="3327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0" name="object 1320"/>
          <p:cNvSpPr/>
          <p:nvPr/>
        </p:nvSpPr>
        <p:spPr>
          <a:xfrm>
            <a:off x="3220110" y="8684835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678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1" name="object 1321"/>
          <p:cNvSpPr/>
          <p:nvPr/>
        </p:nvSpPr>
        <p:spPr>
          <a:xfrm>
            <a:off x="3183528" y="8684835"/>
            <a:ext cx="36588" cy="0"/>
          </a:xfrm>
          <a:custGeom>
            <a:avLst/>
            <a:gdLst/>
            <a:ahLst/>
            <a:cxnLst/>
            <a:rect l="l" t="t" r="r" b="b"/>
            <a:pathLst>
              <a:path w="36588">
                <a:moveTo>
                  <a:pt x="36588" y="0"/>
                </a:move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2" name="object 1322"/>
          <p:cNvSpPr/>
          <p:nvPr/>
        </p:nvSpPr>
        <p:spPr>
          <a:xfrm>
            <a:off x="3159055" y="8684835"/>
            <a:ext cx="61061" cy="0"/>
          </a:xfrm>
          <a:custGeom>
            <a:avLst/>
            <a:gdLst/>
            <a:ahLst/>
            <a:cxnLst/>
            <a:rect l="l" t="t" r="r" b="b"/>
            <a:pathLst>
              <a:path w="61061">
                <a:moveTo>
                  <a:pt x="61061" y="0"/>
                </a:moveTo>
                <a:lnTo>
                  <a:pt x="0" y="0"/>
                </a:lnTo>
                <a:lnTo>
                  <a:pt x="11518" y="0"/>
                </a:lnTo>
                <a:lnTo>
                  <a:pt x="59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3" name="object 1323"/>
          <p:cNvSpPr/>
          <p:nvPr/>
        </p:nvSpPr>
        <p:spPr>
          <a:xfrm>
            <a:off x="3194697" y="8684835"/>
            <a:ext cx="1066" cy="0"/>
          </a:xfrm>
          <a:custGeom>
            <a:avLst/>
            <a:gdLst/>
            <a:ahLst/>
            <a:cxnLst/>
            <a:rect l="l" t="t" r="r" b="b"/>
            <a:pathLst>
              <a:path w="1066">
                <a:moveTo>
                  <a:pt x="1066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4" name="object 1324"/>
          <p:cNvSpPr/>
          <p:nvPr/>
        </p:nvSpPr>
        <p:spPr>
          <a:xfrm>
            <a:off x="3159053" y="8684835"/>
            <a:ext cx="24472" cy="0"/>
          </a:xfrm>
          <a:custGeom>
            <a:avLst/>
            <a:gdLst/>
            <a:ahLst/>
            <a:cxnLst/>
            <a:rect l="l" t="t" r="r" b="b"/>
            <a:pathLst>
              <a:path w="24472">
                <a:moveTo>
                  <a:pt x="24472" y="0"/>
                </a:moveTo>
                <a:lnTo>
                  <a:pt x="0" y="0"/>
                </a:lnTo>
                <a:lnTo>
                  <a:pt x="974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5" name="object 1325"/>
          <p:cNvSpPr/>
          <p:nvPr/>
        </p:nvSpPr>
        <p:spPr>
          <a:xfrm>
            <a:off x="3146936" y="8684835"/>
            <a:ext cx="12115" cy="0"/>
          </a:xfrm>
          <a:custGeom>
            <a:avLst/>
            <a:gdLst/>
            <a:ahLst/>
            <a:cxnLst/>
            <a:rect l="l" t="t" r="r" b="b"/>
            <a:pathLst>
              <a:path w="12115">
                <a:moveTo>
                  <a:pt x="12115" y="0"/>
                </a:moveTo>
                <a:lnTo>
                  <a:pt x="0" y="0"/>
                </a:lnTo>
                <a:lnTo>
                  <a:pt x="1211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6" name="object 1326"/>
          <p:cNvSpPr/>
          <p:nvPr/>
        </p:nvSpPr>
        <p:spPr>
          <a:xfrm>
            <a:off x="3170577" y="8684835"/>
            <a:ext cx="711" cy="0"/>
          </a:xfrm>
          <a:custGeom>
            <a:avLst/>
            <a:gdLst/>
            <a:ahLst/>
            <a:cxnLst/>
            <a:rect l="l" t="t" r="r" b="b"/>
            <a:pathLst>
              <a:path w="711">
                <a:moveTo>
                  <a:pt x="0" y="0"/>
                </a:moveTo>
                <a:lnTo>
                  <a:pt x="71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7" name="object 1327"/>
          <p:cNvSpPr/>
          <p:nvPr/>
        </p:nvSpPr>
        <p:spPr>
          <a:xfrm>
            <a:off x="3134694" y="8684835"/>
            <a:ext cx="24358" cy="0"/>
          </a:xfrm>
          <a:custGeom>
            <a:avLst/>
            <a:gdLst/>
            <a:ahLst/>
            <a:cxnLst/>
            <a:rect l="l" t="t" r="r" b="b"/>
            <a:pathLst>
              <a:path w="24358">
                <a:moveTo>
                  <a:pt x="24358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8" name="object 1328"/>
          <p:cNvSpPr/>
          <p:nvPr/>
        </p:nvSpPr>
        <p:spPr>
          <a:xfrm>
            <a:off x="3096326" y="8900458"/>
            <a:ext cx="26847" cy="11049"/>
          </a:xfrm>
          <a:custGeom>
            <a:avLst/>
            <a:gdLst/>
            <a:ahLst/>
            <a:cxnLst/>
            <a:rect l="l" t="t" r="r" b="b"/>
            <a:pathLst>
              <a:path w="26847" h="11049">
                <a:moveTo>
                  <a:pt x="0" y="11049"/>
                </a:moveTo>
                <a:lnTo>
                  <a:pt x="10337" y="9855"/>
                </a:lnTo>
                <a:lnTo>
                  <a:pt x="26847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9" name="object 1329"/>
          <p:cNvSpPr/>
          <p:nvPr/>
        </p:nvSpPr>
        <p:spPr>
          <a:xfrm>
            <a:off x="3100251" y="8764428"/>
            <a:ext cx="22923" cy="10579"/>
          </a:xfrm>
          <a:custGeom>
            <a:avLst/>
            <a:gdLst/>
            <a:ahLst/>
            <a:cxnLst/>
            <a:rect l="l" t="t" r="r" b="b"/>
            <a:pathLst>
              <a:path w="22923" h="10579">
                <a:moveTo>
                  <a:pt x="22923" y="10579"/>
                </a:moveTo>
                <a:lnTo>
                  <a:pt x="6413" y="711"/>
                </a:ln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0" name="object 1330"/>
          <p:cNvSpPr/>
          <p:nvPr/>
        </p:nvSpPr>
        <p:spPr>
          <a:xfrm>
            <a:off x="3061395" y="8684835"/>
            <a:ext cx="73304" cy="0"/>
          </a:xfrm>
          <a:custGeom>
            <a:avLst/>
            <a:gdLst/>
            <a:ahLst/>
            <a:cxnLst/>
            <a:rect l="l" t="t" r="r" b="b"/>
            <a:pathLst>
              <a:path w="73304">
                <a:moveTo>
                  <a:pt x="73304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1" name="object 1331"/>
          <p:cNvSpPr/>
          <p:nvPr/>
        </p:nvSpPr>
        <p:spPr>
          <a:xfrm>
            <a:off x="3085875" y="8684835"/>
            <a:ext cx="61061" cy="0"/>
          </a:xfrm>
          <a:custGeom>
            <a:avLst/>
            <a:gdLst/>
            <a:ahLst/>
            <a:cxnLst/>
            <a:rect l="l" t="t" r="r" b="b"/>
            <a:pathLst>
              <a:path w="61061">
                <a:moveTo>
                  <a:pt x="61061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2" name="object 1332"/>
          <p:cNvSpPr/>
          <p:nvPr/>
        </p:nvSpPr>
        <p:spPr>
          <a:xfrm>
            <a:off x="3079099" y="8802693"/>
            <a:ext cx="36830" cy="18288"/>
          </a:xfrm>
          <a:custGeom>
            <a:avLst/>
            <a:gdLst/>
            <a:ahLst/>
            <a:cxnLst/>
            <a:rect l="l" t="t" r="r" b="b"/>
            <a:pathLst>
              <a:path w="36830" h="18288">
                <a:moveTo>
                  <a:pt x="36830" y="18287"/>
                </a:moveTo>
                <a:lnTo>
                  <a:pt x="31483" y="9143"/>
                </a:lnTo>
                <a:lnTo>
                  <a:pt x="24472" y="2844"/>
                </a:lnTo>
                <a:lnTo>
                  <a:pt x="16154" y="0"/>
                </a:lnTo>
                <a:lnTo>
                  <a:pt x="7721" y="939"/>
                </a:lnTo>
                <a:lnTo>
                  <a:pt x="0" y="5575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3" name="object 1333"/>
          <p:cNvSpPr/>
          <p:nvPr/>
        </p:nvSpPr>
        <p:spPr>
          <a:xfrm>
            <a:off x="3079099" y="8863625"/>
            <a:ext cx="31483" cy="9156"/>
          </a:xfrm>
          <a:custGeom>
            <a:avLst/>
            <a:gdLst/>
            <a:ahLst/>
            <a:cxnLst/>
            <a:rect l="l" t="t" r="r" b="b"/>
            <a:pathLst>
              <a:path w="31483" h="9156">
                <a:moveTo>
                  <a:pt x="0" y="3568"/>
                </a:moveTo>
                <a:lnTo>
                  <a:pt x="7835" y="8204"/>
                </a:lnTo>
                <a:lnTo>
                  <a:pt x="16154" y="9156"/>
                </a:lnTo>
                <a:lnTo>
                  <a:pt x="24472" y="6299"/>
                </a:lnTo>
                <a:lnTo>
                  <a:pt x="31483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4" name="object 1334"/>
          <p:cNvSpPr/>
          <p:nvPr/>
        </p:nvSpPr>
        <p:spPr>
          <a:xfrm>
            <a:off x="3061399" y="8684835"/>
            <a:ext cx="24472" cy="0"/>
          </a:xfrm>
          <a:custGeom>
            <a:avLst/>
            <a:gdLst/>
            <a:ahLst/>
            <a:cxnLst/>
            <a:rect l="l" t="t" r="r" b="b"/>
            <a:pathLst>
              <a:path w="24472">
                <a:moveTo>
                  <a:pt x="24472" y="0"/>
                </a:moveTo>
                <a:lnTo>
                  <a:pt x="0" y="0"/>
                </a:lnTo>
                <a:lnTo>
                  <a:pt x="11874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5" name="object 1335"/>
          <p:cNvSpPr/>
          <p:nvPr/>
        </p:nvSpPr>
        <p:spPr>
          <a:xfrm>
            <a:off x="3075895" y="8812189"/>
            <a:ext cx="2133" cy="1892"/>
          </a:xfrm>
          <a:custGeom>
            <a:avLst/>
            <a:gdLst/>
            <a:ahLst/>
            <a:cxnLst/>
            <a:rect l="l" t="t" r="r" b="b"/>
            <a:pathLst>
              <a:path w="2133" h="1892">
                <a:moveTo>
                  <a:pt x="0" y="0"/>
                </a:moveTo>
                <a:lnTo>
                  <a:pt x="2133" y="1892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6" name="object 1336"/>
          <p:cNvSpPr/>
          <p:nvPr/>
        </p:nvSpPr>
        <p:spPr>
          <a:xfrm>
            <a:off x="3075898" y="8861372"/>
            <a:ext cx="2133" cy="1778"/>
          </a:xfrm>
          <a:custGeom>
            <a:avLst/>
            <a:gdLst/>
            <a:ahLst/>
            <a:cxnLst/>
            <a:rect l="l" t="t" r="r" b="b"/>
            <a:pathLst>
              <a:path w="2133" h="1777">
                <a:moveTo>
                  <a:pt x="2133" y="0"/>
                </a:moveTo>
                <a:lnTo>
                  <a:pt x="0" y="1777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7" name="object 1337"/>
          <p:cNvSpPr/>
          <p:nvPr/>
        </p:nvSpPr>
        <p:spPr>
          <a:xfrm>
            <a:off x="3049168" y="8684835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12230" y="0"/>
                </a:move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8" name="object 1338"/>
          <p:cNvSpPr/>
          <p:nvPr/>
        </p:nvSpPr>
        <p:spPr>
          <a:xfrm>
            <a:off x="3037048" y="8684835"/>
            <a:ext cx="24345" cy="0"/>
          </a:xfrm>
          <a:custGeom>
            <a:avLst/>
            <a:gdLst/>
            <a:ahLst/>
            <a:cxnLst/>
            <a:rect l="l" t="t" r="r" b="b"/>
            <a:pathLst>
              <a:path w="24345">
                <a:moveTo>
                  <a:pt x="12115" y="0"/>
                </a:moveTo>
                <a:lnTo>
                  <a:pt x="0" y="0"/>
                </a:lnTo>
                <a:lnTo>
                  <a:pt x="24345" y="0"/>
                </a:lnTo>
                <a:lnTo>
                  <a:pt x="1746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9" name="object 1339"/>
          <p:cNvSpPr/>
          <p:nvPr/>
        </p:nvSpPr>
        <p:spPr>
          <a:xfrm>
            <a:off x="2988217" y="8684835"/>
            <a:ext cx="60947" cy="0"/>
          </a:xfrm>
          <a:custGeom>
            <a:avLst/>
            <a:gdLst/>
            <a:ahLst/>
            <a:cxnLst/>
            <a:rect l="l" t="t" r="r" b="b"/>
            <a:pathLst>
              <a:path w="60947">
                <a:moveTo>
                  <a:pt x="60947" y="0"/>
                </a:moveTo>
                <a:lnTo>
                  <a:pt x="0" y="0"/>
                </a:lnTo>
                <a:lnTo>
                  <a:pt x="3924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0" name="object 1340"/>
          <p:cNvSpPr/>
          <p:nvPr/>
        </p:nvSpPr>
        <p:spPr>
          <a:xfrm>
            <a:off x="3017081" y="8684835"/>
            <a:ext cx="19964" cy="0"/>
          </a:xfrm>
          <a:custGeom>
            <a:avLst/>
            <a:gdLst/>
            <a:ahLst/>
            <a:cxnLst/>
            <a:rect l="l" t="t" r="r" b="b"/>
            <a:pathLst>
              <a:path w="19964">
                <a:moveTo>
                  <a:pt x="19964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1" name="object 1341"/>
          <p:cNvSpPr/>
          <p:nvPr/>
        </p:nvSpPr>
        <p:spPr>
          <a:xfrm>
            <a:off x="2951516" y="8684835"/>
            <a:ext cx="73291" cy="0"/>
          </a:xfrm>
          <a:custGeom>
            <a:avLst/>
            <a:gdLst/>
            <a:ahLst/>
            <a:cxnLst/>
            <a:rect l="l" t="t" r="r" b="b"/>
            <a:pathLst>
              <a:path w="73291">
                <a:moveTo>
                  <a:pt x="73291" y="0"/>
                </a:move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2" name="object 1342"/>
          <p:cNvSpPr/>
          <p:nvPr/>
        </p:nvSpPr>
        <p:spPr>
          <a:xfrm>
            <a:off x="2963739" y="8684835"/>
            <a:ext cx="24485" cy="0"/>
          </a:xfrm>
          <a:custGeom>
            <a:avLst/>
            <a:gdLst/>
            <a:ahLst/>
            <a:cxnLst/>
            <a:rect l="l" t="t" r="r" b="b"/>
            <a:pathLst>
              <a:path w="24485">
                <a:moveTo>
                  <a:pt x="12242" y="0"/>
                </a:moveTo>
                <a:lnTo>
                  <a:pt x="24485" y="0"/>
                </a:lnTo>
                <a:lnTo>
                  <a:pt x="0" y="0"/>
                </a:lnTo>
                <a:lnTo>
                  <a:pt x="143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3" name="object 1343"/>
          <p:cNvSpPr/>
          <p:nvPr/>
        </p:nvSpPr>
        <p:spPr>
          <a:xfrm>
            <a:off x="2890450" y="8684835"/>
            <a:ext cx="73291" cy="0"/>
          </a:xfrm>
          <a:custGeom>
            <a:avLst/>
            <a:gdLst/>
            <a:ahLst/>
            <a:cxnLst/>
            <a:rect l="l" t="t" r="r" b="b"/>
            <a:pathLst>
              <a:path w="73291">
                <a:moveTo>
                  <a:pt x="61061" y="0"/>
                </a:moveTo>
                <a:lnTo>
                  <a:pt x="73291" y="0"/>
                </a:lnTo>
                <a:lnTo>
                  <a:pt x="0" y="0"/>
                </a:lnTo>
                <a:lnTo>
                  <a:pt x="1092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4" name="object 1344"/>
          <p:cNvSpPr/>
          <p:nvPr/>
        </p:nvSpPr>
        <p:spPr>
          <a:xfrm>
            <a:off x="2927160" y="8684835"/>
            <a:ext cx="24345" cy="0"/>
          </a:xfrm>
          <a:custGeom>
            <a:avLst/>
            <a:gdLst/>
            <a:ahLst/>
            <a:cxnLst/>
            <a:rect l="l" t="t" r="r" b="b"/>
            <a:pathLst>
              <a:path w="24345">
                <a:moveTo>
                  <a:pt x="14249" y="0"/>
                </a:moveTo>
                <a:lnTo>
                  <a:pt x="24345" y="0"/>
                </a:ln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5" name="object 1345"/>
          <p:cNvSpPr/>
          <p:nvPr/>
        </p:nvSpPr>
        <p:spPr>
          <a:xfrm>
            <a:off x="2956981" y="8684835"/>
            <a:ext cx="5219" cy="0"/>
          </a:xfrm>
          <a:custGeom>
            <a:avLst/>
            <a:gdLst/>
            <a:ahLst/>
            <a:cxnLst/>
            <a:rect l="l" t="t" r="r" b="b"/>
            <a:pathLst>
              <a:path w="5219">
                <a:moveTo>
                  <a:pt x="5219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6" name="object 1346"/>
          <p:cNvSpPr/>
          <p:nvPr/>
        </p:nvSpPr>
        <p:spPr>
          <a:xfrm>
            <a:off x="2841621" y="8684835"/>
            <a:ext cx="85534" cy="0"/>
          </a:xfrm>
          <a:custGeom>
            <a:avLst/>
            <a:gdLst/>
            <a:ahLst/>
            <a:cxnLst/>
            <a:rect l="l" t="t" r="r" b="b"/>
            <a:pathLst>
              <a:path w="85534">
                <a:moveTo>
                  <a:pt x="85534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7" name="object 1347"/>
          <p:cNvSpPr/>
          <p:nvPr/>
        </p:nvSpPr>
        <p:spPr>
          <a:xfrm>
            <a:off x="2866089" y="8684835"/>
            <a:ext cx="24358" cy="0"/>
          </a:xfrm>
          <a:custGeom>
            <a:avLst/>
            <a:gdLst/>
            <a:ahLst/>
            <a:cxnLst/>
            <a:rect l="l" t="t" r="r" b="b"/>
            <a:pathLst>
              <a:path w="24358">
                <a:moveTo>
                  <a:pt x="24358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8" name="object 1348"/>
          <p:cNvSpPr/>
          <p:nvPr/>
        </p:nvSpPr>
        <p:spPr>
          <a:xfrm>
            <a:off x="2853861" y="8684835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2489" y="0"/>
                </a:move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9" name="object 1349"/>
          <p:cNvSpPr/>
          <p:nvPr/>
        </p:nvSpPr>
        <p:spPr>
          <a:xfrm>
            <a:off x="2841614" y="8684835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0" name="object 1350"/>
          <p:cNvSpPr/>
          <p:nvPr/>
        </p:nvSpPr>
        <p:spPr>
          <a:xfrm>
            <a:off x="2817263" y="8684835"/>
            <a:ext cx="24358" cy="0"/>
          </a:xfrm>
          <a:custGeom>
            <a:avLst/>
            <a:gdLst/>
            <a:ahLst/>
            <a:cxnLst/>
            <a:rect l="l" t="t" r="r" b="b"/>
            <a:pathLst>
              <a:path w="24358">
                <a:moveTo>
                  <a:pt x="19723" y="0"/>
                </a:moveTo>
                <a:lnTo>
                  <a:pt x="24358" y="0"/>
                </a:ln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1" name="object 1351"/>
          <p:cNvSpPr/>
          <p:nvPr/>
        </p:nvSpPr>
        <p:spPr>
          <a:xfrm>
            <a:off x="2792799" y="8684835"/>
            <a:ext cx="48818" cy="0"/>
          </a:xfrm>
          <a:custGeom>
            <a:avLst/>
            <a:gdLst/>
            <a:ahLst/>
            <a:cxnLst/>
            <a:rect l="l" t="t" r="r" b="b"/>
            <a:pathLst>
              <a:path w="48818">
                <a:moveTo>
                  <a:pt x="1181" y="0"/>
                </a:moveTo>
                <a:lnTo>
                  <a:pt x="0" y="0"/>
                </a:lnTo>
                <a:lnTo>
                  <a:pt x="4881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2" name="object 1352"/>
          <p:cNvSpPr/>
          <p:nvPr/>
        </p:nvSpPr>
        <p:spPr>
          <a:xfrm>
            <a:off x="2719613" y="8684835"/>
            <a:ext cx="97650" cy="0"/>
          </a:xfrm>
          <a:custGeom>
            <a:avLst/>
            <a:gdLst/>
            <a:ahLst/>
            <a:cxnLst/>
            <a:rect l="l" t="t" r="r" b="b"/>
            <a:pathLst>
              <a:path w="97650">
                <a:moveTo>
                  <a:pt x="97650" y="0"/>
                </a:moveTo>
                <a:lnTo>
                  <a:pt x="0" y="0"/>
                </a:lnTo>
                <a:lnTo>
                  <a:pt x="1211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3" name="object 1353"/>
          <p:cNvSpPr/>
          <p:nvPr/>
        </p:nvSpPr>
        <p:spPr>
          <a:xfrm>
            <a:off x="2743974" y="8684835"/>
            <a:ext cx="48818" cy="0"/>
          </a:xfrm>
          <a:custGeom>
            <a:avLst/>
            <a:gdLst/>
            <a:ahLst/>
            <a:cxnLst/>
            <a:rect l="l" t="t" r="r" b="b"/>
            <a:pathLst>
              <a:path w="48818">
                <a:moveTo>
                  <a:pt x="48818" y="0"/>
                </a:move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4" name="object 1354"/>
          <p:cNvSpPr/>
          <p:nvPr/>
        </p:nvSpPr>
        <p:spPr>
          <a:xfrm>
            <a:off x="2787802" y="8684835"/>
            <a:ext cx="4991" cy="0"/>
          </a:xfrm>
          <a:custGeom>
            <a:avLst/>
            <a:gdLst/>
            <a:ahLst/>
            <a:cxnLst/>
            <a:rect l="l" t="t" r="r" b="b"/>
            <a:pathLst>
              <a:path w="4991">
                <a:moveTo>
                  <a:pt x="4991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5" name="object 1355"/>
          <p:cNvSpPr/>
          <p:nvPr/>
        </p:nvSpPr>
        <p:spPr>
          <a:xfrm>
            <a:off x="2524180" y="8684835"/>
            <a:ext cx="219786" cy="0"/>
          </a:xfrm>
          <a:custGeom>
            <a:avLst/>
            <a:gdLst/>
            <a:ahLst/>
            <a:cxnLst/>
            <a:rect l="l" t="t" r="r" b="b"/>
            <a:pathLst>
              <a:path w="219786">
                <a:moveTo>
                  <a:pt x="213728" y="0"/>
                </a:moveTo>
                <a:lnTo>
                  <a:pt x="219786" y="0"/>
                </a:lnTo>
                <a:lnTo>
                  <a:pt x="0" y="0"/>
                </a:lnTo>
                <a:lnTo>
                  <a:pt x="476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6" name="object 1356"/>
          <p:cNvSpPr/>
          <p:nvPr/>
        </p:nvSpPr>
        <p:spPr>
          <a:xfrm>
            <a:off x="2695134" y="8684835"/>
            <a:ext cx="24472" cy="0"/>
          </a:xfrm>
          <a:custGeom>
            <a:avLst/>
            <a:gdLst/>
            <a:ahLst/>
            <a:cxnLst/>
            <a:rect l="l" t="t" r="r" b="b"/>
            <a:pathLst>
              <a:path w="24472">
                <a:moveTo>
                  <a:pt x="12242" y="0"/>
                </a:moveTo>
                <a:lnTo>
                  <a:pt x="0" y="0"/>
                </a:lnTo>
                <a:lnTo>
                  <a:pt x="24472" y="0"/>
                </a:lnTo>
                <a:lnTo>
                  <a:pt x="217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7" name="object 1357"/>
          <p:cNvSpPr/>
          <p:nvPr/>
        </p:nvSpPr>
        <p:spPr>
          <a:xfrm>
            <a:off x="2662831" y="8684835"/>
            <a:ext cx="32308" cy="0"/>
          </a:xfrm>
          <a:custGeom>
            <a:avLst/>
            <a:gdLst/>
            <a:ahLst/>
            <a:cxnLst/>
            <a:rect l="l" t="t" r="r" b="b"/>
            <a:pathLst>
              <a:path w="32308">
                <a:moveTo>
                  <a:pt x="32308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8" name="object 1358"/>
          <p:cNvSpPr/>
          <p:nvPr/>
        </p:nvSpPr>
        <p:spPr>
          <a:xfrm>
            <a:off x="2585248" y="8684835"/>
            <a:ext cx="85534" cy="0"/>
          </a:xfrm>
          <a:custGeom>
            <a:avLst/>
            <a:gdLst/>
            <a:ahLst/>
            <a:cxnLst/>
            <a:rect l="l" t="t" r="r" b="b"/>
            <a:pathLst>
              <a:path w="85534">
                <a:moveTo>
                  <a:pt x="85534" y="0"/>
                </a:moveTo>
                <a:lnTo>
                  <a:pt x="0" y="0"/>
                </a:lnTo>
                <a:lnTo>
                  <a:pt x="510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9" name="object 1359"/>
          <p:cNvSpPr/>
          <p:nvPr/>
        </p:nvSpPr>
        <p:spPr>
          <a:xfrm>
            <a:off x="2573006" y="8684835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0" name="object 1360"/>
          <p:cNvSpPr/>
          <p:nvPr/>
        </p:nvSpPr>
        <p:spPr>
          <a:xfrm>
            <a:off x="2463245" y="8684835"/>
            <a:ext cx="109766" cy="0"/>
          </a:xfrm>
          <a:custGeom>
            <a:avLst/>
            <a:gdLst/>
            <a:ahLst/>
            <a:cxnLst/>
            <a:rect l="l" t="t" r="r" b="b"/>
            <a:pathLst>
              <a:path w="109766">
                <a:moveTo>
                  <a:pt x="109766" y="0"/>
                </a:moveTo>
                <a:lnTo>
                  <a:pt x="0" y="0"/>
                </a:lnTo>
                <a:lnTo>
                  <a:pt x="1211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1" name="object 1361"/>
          <p:cNvSpPr/>
          <p:nvPr/>
        </p:nvSpPr>
        <p:spPr>
          <a:xfrm>
            <a:off x="2483074" y="8684835"/>
            <a:ext cx="41109" cy="0"/>
          </a:xfrm>
          <a:custGeom>
            <a:avLst/>
            <a:gdLst/>
            <a:ahLst/>
            <a:cxnLst/>
            <a:rect l="l" t="t" r="r" b="b"/>
            <a:pathLst>
              <a:path w="41109">
                <a:moveTo>
                  <a:pt x="41109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2" name="object 1362"/>
          <p:cNvSpPr/>
          <p:nvPr/>
        </p:nvSpPr>
        <p:spPr>
          <a:xfrm>
            <a:off x="2463237" y="8684835"/>
            <a:ext cx="24358" cy="0"/>
          </a:xfrm>
          <a:custGeom>
            <a:avLst/>
            <a:gdLst/>
            <a:ahLst/>
            <a:cxnLst/>
            <a:rect l="l" t="t" r="r" b="b"/>
            <a:pathLst>
              <a:path w="24358">
                <a:moveTo>
                  <a:pt x="24358" y="0"/>
                </a:moveTo>
                <a:lnTo>
                  <a:pt x="0" y="0"/>
                </a:lnTo>
                <a:lnTo>
                  <a:pt x="130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3" name="object 1363"/>
          <p:cNvSpPr/>
          <p:nvPr/>
        </p:nvSpPr>
        <p:spPr>
          <a:xfrm>
            <a:off x="2377709" y="8684835"/>
            <a:ext cx="85534" cy="0"/>
          </a:xfrm>
          <a:custGeom>
            <a:avLst/>
            <a:gdLst/>
            <a:ahLst/>
            <a:cxnLst/>
            <a:rect l="l" t="t" r="r" b="b"/>
            <a:pathLst>
              <a:path w="85534">
                <a:moveTo>
                  <a:pt x="85534" y="0"/>
                </a:moveTo>
                <a:lnTo>
                  <a:pt x="0" y="0"/>
                </a:lnTo>
                <a:lnTo>
                  <a:pt x="772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4" name="object 1364"/>
          <p:cNvSpPr/>
          <p:nvPr/>
        </p:nvSpPr>
        <p:spPr>
          <a:xfrm>
            <a:off x="2451000" y="8684835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  <a:lnTo>
                  <a:pt x="10337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5" name="object 1365"/>
          <p:cNvSpPr/>
          <p:nvPr/>
        </p:nvSpPr>
        <p:spPr>
          <a:xfrm>
            <a:off x="2362029" y="8684835"/>
            <a:ext cx="88976" cy="0"/>
          </a:xfrm>
          <a:custGeom>
            <a:avLst/>
            <a:gdLst/>
            <a:ahLst/>
            <a:cxnLst/>
            <a:rect l="l" t="t" r="r" b="b"/>
            <a:pathLst>
              <a:path w="88976">
                <a:moveTo>
                  <a:pt x="88976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6" name="object 1366"/>
          <p:cNvSpPr/>
          <p:nvPr/>
        </p:nvSpPr>
        <p:spPr>
          <a:xfrm>
            <a:off x="2433421" y="8684835"/>
            <a:ext cx="5346" cy="0"/>
          </a:xfrm>
          <a:custGeom>
            <a:avLst/>
            <a:gdLst/>
            <a:ahLst/>
            <a:cxnLst/>
            <a:rect l="l" t="t" r="r" b="b"/>
            <a:pathLst>
              <a:path w="5346">
                <a:moveTo>
                  <a:pt x="5346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7" name="object 1367"/>
          <p:cNvSpPr/>
          <p:nvPr/>
        </p:nvSpPr>
        <p:spPr>
          <a:xfrm>
            <a:off x="2349319" y="8684835"/>
            <a:ext cx="28384" cy="0"/>
          </a:xfrm>
          <a:custGeom>
            <a:avLst/>
            <a:gdLst/>
            <a:ahLst/>
            <a:cxnLst/>
            <a:rect l="l" t="t" r="r" b="b"/>
            <a:pathLst>
              <a:path w="28384">
                <a:moveTo>
                  <a:pt x="28384" y="0"/>
                </a:moveTo>
                <a:lnTo>
                  <a:pt x="0" y="0"/>
                </a:lnTo>
                <a:lnTo>
                  <a:pt x="140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8" name="object 1368"/>
          <p:cNvSpPr/>
          <p:nvPr/>
        </p:nvSpPr>
        <p:spPr>
          <a:xfrm>
            <a:off x="2304524" y="8684835"/>
            <a:ext cx="60947" cy="0"/>
          </a:xfrm>
          <a:custGeom>
            <a:avLst/>
            <a:gdLst/>
            <a:ahLst/>
            <a:cxnLst/>
            <a:rect l="l" t="t" r="r" b="b"/>
            <a:pathLst>
              <a:path w="60947">
                <a:moveTo>
                  <a:pt x="60947" y="0"/>
                </a:moveTo>
                <a:lnTo>
                  <a:pt x="0" y="0"/>
                </a:lnTo>
                <a:lnTo>
                  <a:pt x="654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9" name="object 1369"/>
          <p:cNvSpPr/>
          <p:nvPr/>
        </p:nvSpPr>
        <p:spPr>
          <a:xfrm>
            <a:off x="2341121" y="8684835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8191" y="0"/>
                </a:move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0" name="object 1370"/>
          <p:cNvSpPr/>
          <p:nvPr/>
        </p:nvSpPr>
        <p:spPr>
          <a:xfrm>
            <a:off x="2280053" y="8684835"/>
            <a:ext cx="61061" cy="0"/>
          </a:xfrm>
          <a:custGeom>
            <a:avLst/>
            <a:gdLst/>
            <a:ahLst/>
            <a:cxnLst/>
            <a:rect l="l" t="t" r="r" b="b"/>
            <a:pathLst>
              <a:path w="61061">
                <a:moveTo>
                  <a:pt x="61061" y="0"/>
                </a:moveTo>
                <a:lnTo>
                  <a:pt x="0" y="0"/>
                </a:lnTo>
                <a:lnTo>
                  <a:pt x="308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1" name="object 1371"/>
          <p:cNvSpPr/>
          <p:nvPr/>
        </p:nvSpPr>
        <p:spPr>
          <a:xfrm>
            <a:off x="2182389" y="8684835"/>
            <a:ext cx="122135" cy="0"/>
          </a:xfrm>
          <a:custGeom>
            <a:avLst/>
            <a:gdLst/>
            <a:ahLst/>
            <a:cxnLst/>
            <a:rect l="l" t="t" r="r" b="b"/>
            <a:pathLst>
              <a:path w="122135">
                <a:moveTo>
                  <a:pt x="122135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2" name="object 1372"/>
          <p:cNvSpPr/>
          <p:nvPr/>
        </p:nvSpPr>
        <p:spPr>
          <a:xfrm>
            <a:off x="2216616" y="8684835"/>
            <a:ext cx="63436" cy="0"/>
          </a:xfrm>
          <a:custGeom>
            <a:avLst/>
            <a:gdLst/>
            <a:ahLst/>
            <a:cxnLst/>
            <a:rect l="l" t="t" r="r" b="b"/>
            <a:pathLst>
              <a:path w="63436">
                <a:moveTo>
                  <a:pt x="2374" y="0"/>
                </a:moveTo>
                <a:lnTo>
                  <a:pt x="0" y="0"/>
                </a:lnTo>
                <a:lnTo>
                  <a:pt x="6343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3" name="object 1373"/>
          <p:cNvSpPr/>
          <p:nvPr/>
        </p:nvSpPr>
        <p:spPr>
          <a:xfrm>
            <a:off x="2206745" y="8684835"/>
            <a:ext cx="10223" cy="0"/>
          </a:xfrm>
          <a:custGeom>
            <a:avLst/>
            <a:gdLst/>
            <a:ahLst/>
            <a:cxnLst/>
            <a:rect l="l" t="t" r="r" b="b"/>
            <a:pathLst>
              <a:path w="10223">
                <a:moveTo>
                  <a:pt x="10223" y="0"/>
                </a:moveTo>
                <a:lnTo>
                  <a:pt x="0" y="0"/>
                </a:lnTo>
                <a:lnTo>
                  <a:pt x="9867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4" name="object 1374"/>
          <p:cNvSpPr/>
          <p:nvPr/>
        </p:nvSpPr>
        <p:spPr>
          <a:xfrm>
            <a:off x="2121333" y="8684835"/>
            <a:ext cx="85420" cy="0"/>
          </a:xfrm>
          <a:custGeom>
            <a:avLst/>
            <a:gdLst/>
            <a:ahLst/>
            <a:cxnLst/>
            <a:rect l="l" t="t" r="r" b="b"/>
            <a:pathLst>
              <a:path w="85420">
                <a:moveTo>
                  <a:pt x="85420" y="0"/>
                </a:moveTo>
                <a:lnTo>
                  <a:pt x="0" y="0"/>
                </a:lnTo>
                <a:lnTo>
                  <a:pt x="27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5" name="object 1375"/>
          <p:cNvSpPr/>
          <p:nvPr/>
        </p:nvSpPr>
        <p:spPr>
          <a:xfrm>
            <a:off x="2096977" y="8684835"/>
            <a:ext cx="85420" cy="0"/>
          </a:xfrm>
          <a:custGeom>
            <a:avLst/>
            <a:gdLst/>
            <a:ahLst/>
            <a:cxnLst/>
            <a:rect l="l" t="t" r="r" b="b"/>
            <a:pathLst>
              <a:path w="85420">
                <a:moveTo>
                  <a:pt x="85420" y="0"/>
                </a:moveTo>
                <a:lnTo>
                  <a:pt x="0" y="0"/>
                </a:lnTo>
                <a:lnTo>
                  <a:pt x="629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6" name="object 1376"/>
          <p:cNvSpPr/>
          <p:nvPr/>
        </p:nvSpPr>
        <p:spPr>
          <a:xfrm>
            <a:off x="2192380" y="8684835"/>
            <a:ext cx="1066" cy="0"/>
          </a:xfrm>
          <a:custGeom>
            <a:avLst/>
            <a:gdLst/>
            <a:ahLst/>
            <a:cxnLst/>
            <a:rect l="l" t="t" r="r" b="b"/>
            <a:pathLst>
              <a:path w="1066">
                <a:moveTo>
                  <a:pt x="1066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7" name="object 1377"/>
          <p:cNvSpPr/>
          <p:nvPr/>
        </p:nvSpPr>
        <p:spPr>
          <a:xfrm>
            <a:off x="2072506" y="8684835"/>
            <a:ext cx="48831" cy="0"/>
          </a:xfrm>
          <a:custGeom>
            <a:avLst/>
            <a:gdLst/>
            <a:ahLst/>
            <a:cxnLst/>
            <a:rect l="l" t="t" r="r" b="b"/>
            <a:pathLst>
              <a:path w="48831">
                <a:moveTo>
                  <a:pt x="48831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8" name="object 1378"/>
          <p:cNvSpPr/>
          <p:nvPr/>
        </p:nvSpPr>
        <p:spPr>
          <a:xfrm>
            <a:off x="2056348" y="8684835"/>
            <a:ext cx="40627" cy="0"/>
          </a:xfrm>
          <a:custGeom>
            <a:avLst/>
            <a:gdLst/>
            <a:ahLst/>
            <a:cxnLst/>
            <a:rect l="l" t="t" r="r" b="b"/>
            <a:pathLst>
              <a:path w="40627">
                <a:moveTo>
                  <a:pt x="3924" y="0"/>
                </a:moveTo>
                <a:lnTo>
                  <a:pt x="0" y="0"/>
                </a:lnTo>
                <a:lnTo>
                  <a:pt x="40627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9" name="object 1379"/>
          <p:cNvSpPr/>
          <p:nvPr/>
        </p:nvSpPr>
        <p:spPr>
          <a:xfrm>
            <a:off x="1938258" y="8684835"/>
            <a:ext cx="134251" cy="0"/>
          </a:xfrm>
          <a:custGeom>
            <a:avLst/>
            <a:gdLst/>
            <a:ahLst/>
            <a:cxnLst/>
            <a:rect l="l" t="t" r="r" b="b"/>
            <a:pathLst>
              <a:path w="134251">
                <a:moveTo>
                  <a:pt x="134251" y="0"/>
                </a:moveTo>
                <a:lnTo>
                  <a:pt x="0" y="0"/>
                </a:lnTo>
                <a:lnTo>
                  <a:pt x="12115" y="0"/>
                </a:lnTo>
                <a:lnTo>
                  <a:pt x="902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0" name="object 1380"/>
          <p:cNvSpPr/>
          <p:nvPr/>
        </p:nvSpPr>
        <p:spPr>
          <a:xfrm>
            <a:off x="2082131" y="8684835"/>
            <a:ext cx="952" cy="0"/>
          </a:xfrm>
          <a:custGeom>
            <a:avLst/>
            <a:gdLst/>
            <a:ahLst/>
            <a:cxnLst/>
            <a:rect l="l" t="t" r="r" b="b"/>
            <a:pathLst>
              <a:path w="952">
                <a:moveTo>
                  <a:pt x="0" y="0"/>
                </a:moveTo>
                <a:lnTo>
                  <a:pt x="95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1" name="object 1381"/>
          <p:cNvSpPr/>
          <p:nvPr/>
        </p:nvSpPr>
        <p:spPr>
          <a:xfrm>
            <a:off x="2048038" y="8684835"/>
            <a:ext cx="8788" cy="0"/>
          </a:xfrm>
          <a:custGeom>
            <a:avLst/>
            <a:gdLst/>
            <a:ahLst/>
            <a:cxnLst/>
            <a:rect l="l" t="t" r="r" b="b"/>
            <a:pathLst>
              <a:path w="8788">
                <a:moveTo>
                  <a:pt x="8788" y="0"/>
                </a:moveTo>
                <a:lnTo>
                  <a:pt x="0" y="0"/>
                </a:lnTo>
                <a:lnTo>
                  <a:pt x="831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2" name="object 1382"/>
          <p:cNvSpPr/>
          <p:nvPr/>
        </p:nvSpPr>
        <p:spPr>
          <a:xfrm>
            <a:off x="1901550" y="8684835"/>
            <a:ext cx="146481" cy="0"/>
          </a:xfrm>
          <a:custGeom>
            <a:avLst/>
            <a:gdLst/>
            <a:ahLst/>
            <a:cxnLst/>
            <a:rect l="l" t="t" r="r" b="b"/>
            <a:pathLst>
              <a:path w="146481">
                <a:moveTo>
                  <a:pt x="5943" y="0"/>
                </a:moveTo>
                <a:lnTo>
                  <a:pt x="0" y="0"/>
                </a:lnTo>
                <a:lnTo>
                  <a:pt x="14648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3" name="object 1383"/>
          <p:cNvSpPr/>
          <p:nvPr/>
        </p:nvSpPr>
        <p:spPr>
          <a:xfrm>
            <a:off x="2010735" y="8684835"/>
            <a:ext cx="711" cy="0"/>
          </a:xfrm>
          <a:custGeom>
            <a:avLst/>
            <a:gdLst/>
            <a:ahLst/>
            <a:cxnLst/>
            <a:rect l="l" t="t" r="r" b="b"/>
            <a:pathLst>
              <a:path w="711">
                <a:moveTo>
                  <a:pt x="711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4" name="object 1384"/>
          <p:cNvSpPr/>
          <p:nvPr/>
        </p:nvSpPr>
        <p:spPr>
          <a:xfrm>
            <a:off x="1928992" y="8684835"/>
            <a:ext cx="9271" cy="0"/>
          </a:xfrm>
          <a:custGeom>
            <a:avLst/>
            <a:gdLst/>
            <a:ahLst/>
            <a:cxnLst/>
            <a:rect l="l" t="t" r="r" b="b"/>
            <a:pathLst>
              <a:path w="9270">
                <a:moveTo>
                  <a:pt x="9270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5" name="object 1385"/>
          <p:cNvSpPr/>
          <p:nvPr/>
        </p:nvSpPr>
        <p:spPr>
          <a:xfrm>
            <a:off x="1906310" y="8684835"/>
            <a:ext cx="31953" cy="0"/>
          </a:xfrm>
          <a:custGeom>
            <a:avLst/>
            <a:gdLst/>
            <a:ahLst/>
            <a:cxnLst/>
            <a:rect l="l" t="t" r="r" b="b"/>
            <a:pathLst>
              <a:path w="31953">
                <a:moveTo>
                  <a:pt x="31953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6" name="object 1386"/>
          <p:cNvSpPr/>
          <p:nvPr/>
        </p:nvSpPr>
        <p:spPr>
          <a:xfrm>
            <a:off x="1818516" y="8684835"/>
            <a:ext cx="95275" cy="0"/>
          </a:xfrm>
          <a:custGeom>
            <a:avLst/>
            <a:gdLst/>
            <a:ahLst/>
            <a:cxnLst/>
            <a:rect l="l" t="t" r="r" b="b"/>
            <a:pathLst>
              <a:path w="95275">
                <a:moveTo>
                  <a:pt x="95275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7" name="object 1387"/>
          <p:cNvSpPr/>
          <p:nvPr/>
        </p:nvSpPr>
        <p:spPr>
          <a:xfrm>
            <a:off x="1816141" y="8684835"/>
            <a:ext cx="85407" cy="0"/>
          </a:xfrm>
          <a:custGeom>
            <a:avLst/>
            <a:gdLst/>
            <a:ahLst/>
            <a:cxnLst/>
            <a:rect l="l" t="t" r="r" b="b"/>
            <a:pathLst>
              <a:path w="85407">
                <a:moveTo>
                  <a:pt x="8788" y="0"/>
                </a:moveTo>
                <a:lnTo>
                  <a:pt x="0" y="0"/>
                </a:lnTo>
                <a:lnTo>
                  <a:pt x="85407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8" name="object 1388"/>
          <p:cNvSpPr/>
          <p:nvPr/>
        </p:nvSpPr>
        <p:spPr>
          <a:xfrm>
            <a:off x="1816143" y="8684835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12230" y="0"/>
                </a:moveTo>
                <a:lnTo>
                  <a:pt x="0" y="0"/>
                </a:lnTo>
                <a:lnTo>
                  <a:pt x="2844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9" name="object 1389"/>
          <p:cNvSpPr/>
          <p:nvPr/>
        </p:nvSpPr>
        <p:spPr>
          <a:xfrm>
            <a:off x="1791666" y="8684835"/>
            <a:ext cx="24472" cy="0"/>
          </a:xfrm>
          <a:custGeom>
            <a:avLst/>
            <a:gdLst/>
            <a:ahLst/>
            <a:cxnLst/>
            <a:rect l="l" t="t" r="r" b="b"/>
            <a:pathLst>
              <a:path w="24472">
                <a:moveTo>
                  <a:pt x="24472" y="0"/>
                </a:move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0" name="object 1390"/>
          <p:cNvSpPr/>
          <p:nvPr/>
        </p:nvSpPr>
        <p:spPr>
          <a:xfrm>
            <a:off x="1684737" y="8684835"/>
            <a:ext cx="131406" cy="0"/>
          </a:xfrm>
          <a:custGeom>
            <a:avLst/>
            <a:gdLst/>
            <a:ahLst/>
            <a:cxnLst/>
            <a:rect l="l" t="t" r="r" b="b"/>
            <a:pathLst>
              <a:path w="131406">
                <a:moveTo>
                  <a:pt x="119164" y="0"/>
                </a:moveTo>
                <a:lnTo>
                  <a:pt x="131406" y="0"/>
                </a:ln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1" name="object 1391"/>
          <p:cNvSpPr/>
          <p:nvPr/>
        </p:nvSpPr>
        <p:spPr>
          <a:xfrm>
            <a:off x="1805560" y="8684835"/>
            <a:ext cx="10579" cy="0"/>
          </a:xfrm>
          <a:custGeom>
            <a:avLst/>
            <a:gdLst/>
            <a:ahLst/>
            <a:cxnLst/>
            <a:rect l="l" t="t" r="r" b="b"/>
            <a:pathLst>
              <a:path w="10579">
                <a:moveTo>
                  <a:pt x="10579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2" name="object 1392"/>
          <p:cNvSpPr/>
          <p:nvPr/>
        </p:nvSpPr>
        <p:spPr>
          <a:xfrm>
            <a:off x="1779540" y="8684835"/>
            <a:ext cx="12128" cy="0"/>
          </a:xfrm>
          <a:custGeom>
            <a:avLst/>
            <a:gdLst/>
            <a:ahLst/>
            <a:cxnLst/>
            <a:rect l="l" t="t" r="r" b="b"/>
            <a:pathLst>
              <a:path w="12128">
                <a:moveTo>
                  <a:pt x="6184" y="0"/>
                </a:moveTo>
                <a:lnTo>
                  <a:pt x="0" y="0"/>
                </a:lnTo>
                <a:lnTo>
                  <a:pt x="12128" y="0"/>
                </a:lnTo>
                <a:lnTo>
                  <a:pt x="6184" y="0"/>
                </a:lnTo>
                <a:lnTo>
                  <a:pt x="938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3" name="object 1393"/>
          <p:cNvSpPr/>
          <p:nvPr/>
        </p:nvSpPr>
        <p:spPr>
          <a:xfrm>
            <a:off x="1744734" y="8684835"/>
            <a:ext cx="34810" cy="0"/>
          </a:xfrm>
          <a:custGeom>
            <a:avLst/>
            <a:gdLst/>
            <a:ahLst/>
            <a:cxnLst/>
            <a:rect l="l" t="t" r="r" b="b"/>
            <a:pathLst>
              <a:path w="34810">
                <a:moveTo>
                  <a:pt x="34810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4" name="object 1394"/>
          <p:cNvSpPr/>
          <p:nvPr/>
        </p:nvSpPr>
        <p:spPr>
          <a:xfrm>
            <a:off x="1764225" y="8684835"/>
            <a:ext cx="3086" cy="0"/>
          </a:xfrm>
          <a:custGeom>
            <a:avLst/>
            <a:gdLst/>
            <a:ahLst/>
            <a:cxnLst/>
            <a:rect l="l" t="t" r="r" b="b"/>
            <a:pathLst>
              <a:path w="3086">
                <a:moveTo>
                  <a:pt x="3086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5" name="object 1395"/>
          <p:cNvSpPr/>
          <p:nvPr/>
        </p:nvSpPr>
        <p:spPr>
          <a:xfrm>
            <a:off x="1527926" y="8684835"/>
            <a:ext cx="227152" cy="0"/>
          </a:xfrm>
          <a:custGeom>
            <a:avLst/>
            <a:gdLst/>
            <a:ahLst/>
            <a:cxnLst/>
            <a:rect l="l" t="t" r="r" b="b"/>
            <a:pathLst>
              <a:path w="227152">
                <a:moveTo>
                  <a:pt x="3924" y="0"/>
                </a:moveTo>
                <a:lnTo>
                  <a:pt x="0" y="0"/>
                </a:lnTo>
                <a:lnTo>
                  <a:pt x="227152" y="0"/>
                </a:lnTo>
                <a:lnTo>
                  <a:pt x="220014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6" name="object 1396"/>
          <p:cNvSpPr/>
          <p:nvPr/>
        </p:nvSpPr>
        <p:spPr>
          <a:xfrm>
            <a:off x="1681768" y="8684835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902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7" name="object 1397"/>
          <p:cNvSpPr/>
          <p:nvPr/>
        </p:nvSpPr>
        <p:spPr>
          <a:xfrm>
            <a:off x="1669657" y="8684835"/>
            <a:ext cx="12115" cy="0"/>
          </a:xfrm>
          <a:custGeom>
            <a:avLst/>
            <a:gdLst/>
            <a:ahLst/>
            <a:cxnLst/>
            <a:rect l="l" t="t" r="r" b="b"/>
            <a:pathLst>
              <a:path w="12115">
                <a:moveTo>
                  <a:pt x="12115" y="0"/>
                </a:moveTo>
                <a:lnTo>
                  <a:pt x="0" y="0"/>
                </a:lnTo>
                <a:lnTo>
                  <a:pt x="1211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8" name="object 1398"/>
          <p:cNvSpPr/>
          <p:nvPr/>
        </p:nvSpPr>
        <p:spPr>
          <a:xfrm>
            <a:off x="1561191" y="8684835"/>
            <a:ext cx="108470" cy="0"/>
          </a:xfrm>
          <a:custGeom>
            <a:avLst/>
            <a:gdLst/>
            <a:ahLst/>
            <a:cxnLst/>
            <a:rect l="l" t="t" r="r" b="b"/>
            <a:pathLst>
              <a:path w="108470">
                <a:moveTo>
                  <a:pt x="0" y="0"/>
                </a:moveTo>
                <a:lnTo>
                  <a:pt x="10847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9" name="object 1399"/>
          <p:cNvSpPr/>
          <p:nvPr/>
        </p:nvSpPr>
        <p:spPr>
          <a:xfrm>
            <a:off x="1654563" y="8684835"/>
            <a:ext cx="2857" cy="0"/>
          </a:xfrm>
          <a:custGeom>
            <a:avLst/>
            <a:gdLst/>
            <a:ahLst/>
            <a:cxnLst/>
            <a:rect l="l" t="t" r="r" b="b"/>
            <a:pathLst>
              <a:path w="2857">
                <a:moveTo>
                  <a:pt x="2857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0" name="object 1400"/>
          <p:cNvSpPr/>
          <p:nvPr/>
        </p:nvSpPr>
        <p:spPr>
          <a:xfrm>
            <a:off x="1559770" y="8684835"/>
            <a:ext cx="12115" cy="0"/>
          </a:xfrm>
          <a:custGeom>
            <a:avLst/>
            <a:gdLst/>
            <a:ahLst/>
            <a:cxnLst/>
            <a:rect l="l" t="t" r="r" b="b"/>
            <a:pathLst>
              <a:path w="12115">
                <a:moveTo>
                  <a:pt x="12115" y="0"/>
                </a:moveTo>
                <a:lnTo>
                  <a:pt x="0" y="0"/>
                </a:lnTo>
                <a:lnTo>
                  <a:pt x="723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1" name="object 1401"/>
          <p:cNvSpPr/>
          <p:nvPr/>
        </p:nvSpPr>
        <p:spPr>
          <a:xfrm>
            <a:off x="1547525" y="8684835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2" name="object 1402"/>
          <p:cNvSpPr/>
          <p:nvPr/>
        </p:nvSpPr>
        <p:spPr>
          <a:xfrm>
            <a:off x="1519971" y="8684835"/>
            <a:ext cx="27559" cy="0"/>
          </a:xfrm>
          <a:custGeom>
            <a:avLst/>
            <a:gdLst/>
            <a:ahLst/>
            <a:cxnLst/>
            <a:rect l="l" t="t" r="r" b="b"/>
            <a:pathLst>
              <a:path w="27559">
                <a:moveTo>
                  <a:pt x="27559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3" name="object 1403"/>
          <p:cNvSpPr/>
          <p:nvPr/>
        </p:nvSpPr>
        <p:spPr>
          <a:xfrm>
            <a:off x="1441323" y="8684835"/>
            <a:ext cx="81737" cy="0"/>
          </a:xfrm>
          <a:custGeom>
            <a:avLst/>
            <a:gdLst/>
            <a:ahLst/>
            <a:cxnLst/>
            <a:rect l="l" t="t" r="r" b="b"/>
            <a:pathLst>
              <a:path w="81737">
                <a:moveTo>
                  <a:pt x="81737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4" name="object 1404"/>
          <p:cNvSpPr/>
          <p:nvPr/>
        </p:nvSpPr>
        <p:spPr>
          <a:xfrm>
            <a:off x="1523066" y="8684835"/>
            <a:ext cx="11633" cy="0"/>
          </a:xfrm>
          <a:custGeom>
            <a:avLst/>
            <a:gdLst/>
            <a:ahLst/>
            <a:cxnLst/>
            <a:rect l="l" t="t" r="r" b="b"/>
            <a:pathLst>
              <a:path w="11633">
                <a:moveTo>
                  <a:pt x="4864" y="0"/>
                </a:moveTo>
                <a:lnTo>
                  <a:pt x="0" y="0"/>
                </a:lnTo>
                <a:lnTo>
                  <a:pt x="11633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5" name="object 1405"/>
          <p:cNvSpPr/>
          <p:nvPr/>
        </p:nvSpPr>
        <p:spPr>
          <a:xfrm>
            <a:off x="1498700" y="8684835"/>
            <a:ext cx="24358" cy="0"/>
          </a:xfrm>
          <a:custGeom>
            <a:avLst/>
            <a:gdLst/>
            <a:ahLst/>
            <a:cxnLst/>
            <a:rect l="l" t="t" r="r" b="b"/>
            <a:pathLst>
              <a:path w="24358">
                <a:moveTo>
                  <a:pt x="6896" y="0"/>
                </a:moveTo>
                <a:lnTo>
                  <a:pt x="0" y="0"/>
                </a:lnTo>
                <a:lnTo>
                  <a:pt x="2435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6" name="object 1406"/>
          <p:cNvSpPr/>
          <p:nvPr/>
        </p:nvSpPr>
        <p:spPr>
          <a:xfrm>
            <a:off x="1425411" y="8684835"/>
            <a:ext cx="73291" cy="0"/>
          </a:xfrm>
          <a:custGeom>
            <a:avLst/>
            <a:gdLst/>
            <a:ahLst/>
            <a:cxnLst/>
            <a:rect l="l" t="t" r="r" b="b"/>
            <a:pathLst>
              <a:path w="73291">
                <a:moveTo>
                  <a:pt x="73291" y="0"/>
                </a:move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7" name="object 1407"/>
          <p:cNvSpPr/>
          <p:nvPr/>
        </p:nvSpPr>
        <p:spPr>
          <a:xfrm>
            <a:off x="1437641" y="8684835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11049" y="0"/>
                </a:move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8" name="object 1408"/>
          <p:cNvSpPr/>
          <p:nvPr/>
        </p:nvSpPr>
        <p:spPr>
          <a:xfrm>
            <a:off x="1425409" y="8684835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12230" y="0"/>
                </a:move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9" name="object 1409"/>
          <p:cNvSpPr/>
          <p:nvPr/>
        </p:nvSpPr>
        <p:spPr>
          <a:xfrm>
            <a:off x="1413290" y="8684835"/>
            <a:ext cx="12115" cy="0"/>
          </a:xfrm>
          <a:custGeom>
            <a:avLst/>
            <a:gdLst/>
            <a:ahLst/>
            <a:cxnLst/>
            <a:rect l="l" t="t" r="r" b="b"/>
            <a:pathLst>
              <a:path w="12115">
                <a:moveTo>
                  <a:pt x="12115" y="0"/>
                </a:moveTo>
                <a:lnTo>
                  <a:pt x="0" y="0"/>
                </a:lnTo>
                <a:lnTo>
                  <a:pt x="902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0" name="object 1410"/>
          <p:cNvSpPr/>
          <p:nvPr/>
        </p:nvSpPr>
        <p:spPr>
          <a:xfrm>
            <a:off x="1327755" y="8684835"/>
            <a:ext cx="97650" cy="0"/>
          </a:xfrm>
          <a:custGeom>
            <a:avLst/>
            <a:gdLst/>
            <a:ahLst/>
            <a:cxnLst/>
            <a:rect l="l" t="t" r="r" b="b"/>
            <a:pathLst>
              <a:path w="97650">
                <a:moveTo>
                  <a:pt x="97650" y="0"/>
                </a:move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1" name="object 1411"/>
          <p:cNvSpPr/>
          <p:nvPr/>
        </p:nvSpPr>
        <p:spPr>
          <a:xfrm>
            <a:off x="1401044" y="8684835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2" name="object 1412"/>
          <p:cNvSpPr/>
          <p:nvPr/>
        </p:nvSpPr>
        <p:spPr>
          <a:xfrm>
            <a:off x="1327758" y="8684835"/>
            <a:ext cx="73291" cy="0"/>
          </a:xfrm>
          <a:custGeom>
            <a:avLst/>
            <a:gdLst/>
            <a:ahLst/>
            <a:cxnLst/>
            <a:rect l="l" t="t" r="r" b="b"/>
            <a:pathLst>
              <a:path w="73291">
                <a:moveTo>
                  <a:pt x="73291" y="0"/>
                </a:moveTo>
                <a:lnTo>
                  <a:pt x="0" y="0"/>
                </a:lnTo>
                <a:lnTo>
                  <a:pt x="521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3" name="object 1413"/>
          <p:cNvSpPr/>
          <p:nvPr/>
        </p:nvSpPr>
        <p:spPr>
          <a:xfrm>
            <a:off x="1406632" y="8684835"/>
            <a:ext cx="2730" cy="0"/>
          </a:xfrm>
          <a:custGeom>
            <a:avLst/>
            <a:gdLst/>
            <a:ahLst/>
            <a:cxnLst/>
            <a:rect l="l" t="t" r="r" b="b"/>
            <a:pathLst>
              <a:path w="2730">
                <a:moveTo>
                  <a:pt x="0" y="0"/>
                </a:moveTo>
                <a:lnTo>
                  <a:pt x="27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4" name="object 1414"/>
          <p:cNvSpPr/>
          <p:nvPr/>
        </p:nvSpPr>
        <p:spPr>
          <a:xfrm>
            <a:off x="1372426" y="8684835"/>
            <a:ext cx="4152" cy="0"/>
          </a:xfrm>
          <a:custGeom>
            <a:avLst/>
            <a:gdLst/>
            <a:ahLst/>
            <a:cxnLst/>
            <a:rect l="l" t="t" r="r" b="b"/>
            <a:pathLst>
              <a:path w="4152">
                <a:moveTo>
                  <a:pt x="4152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5" name="object 1415"/>
          <p:cNvSpPr/>
          <p:nvPr/>
        </p:nvSpPr>
        <p:spPr>
          <a:xfrm>
            <a:off x="1291164" y="8684835"/>
            <a:ext cx="36588" cy="0"/>
          </a:xfrm>
          <a:custGeom>
            <a:avLst/>
            <a:gdLst/>
            <a:ahLst/>
            <a:cxnLst/>
            <a:rect l="l" t="t" r="r" b="b"/>
            <a:pathLst>
              <a:path w="36588">
                <a:moveTo>
                  <a:pt x="36588" y="0"/>
                </a:move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6" name="object 1416"/>
          <p:cNvSpPr/>
          <p:nvPr/>
        </p:nvSpPr>
        <p:spPr>
          <a:xfrm>
            <a:off x="1303393" y="8684835"/>
            <a:ext cx="24358" cy="0"/>
          </a:xfrm>
          <a:custGeom>
            <a:avLst/>
            <a:gdLst/>
            <a:ahLst/>
            <a:cxnLst/>
            <a:rect l="l" t="t" r="r" b="b"/>
            <a:pathLst>
              <a:path w="24358">
                <a:moveTo>
                  <a:pt x="20675" y="0"/>
                </a:moveTo>
                <a:lnTo>
                  <a:pt x="24358" y="0"/>
                </a:lnTo>
                <a:lnTo>
                  <a:pt x="0" y="0"/>
                </a:lnTo>
                <a:lnTo>
                  <a:pt x="1211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7" name="object 1417"/>
          <p:cNvSpPr/>
          <p:nvPr/>
        </p:nvSpPr>
        <p:spPr>
          <a:xfrm>
            <a:off x="1230105" y="8684835"/>
            <a:ext cx="73291" cy="0"/>
          </a:xfrm>
          <a:custGeom>
            <a:avLst/>
            <a:gdLst/>
            <a:ahLst/>
            <a:cxnLst/>
            <a:rect l="l" t="t" r="r" b="b"/>
            <a:pathLst>
              <a:path w="73291">
                <a:moveTo>
                  <a:pt x="73291" y="0"/>
                </a:move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8" name="object 1418"/>
          <p:cNvSpPr/>
          <p:nvPr/>
        </p:nvSpPr>
        <p:spPr>
          <a:xfrm>
            <a:off x="1291871" y="8684835"/>
            <a:ext cx="9385" cy="0"/>
          </a:xfrm>
          <a:custGeom>
            <a:avLst/>
            <a:gdLst/>
            <a:ahLst/>
            <a:cxnLst/>
            <a:rect l="l" t="t" r="r" b="b"/>
            <a:pathLst>
              <a:path w="9385">
                <a:moveTo>
                  <a:pt x="0" y="0"/>
                </a:moveTo>
                <a:lnTo>
                  <a:pt x="938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9" name="object 1419"/>
          <p:cNvSpPr/>
          <p:nvPr/>
        </p:nvSpPr>
        <p:spPr>
          <a:xfrm>
            <a:off x="1254569" y="8684835"/>
            <a:ext cx="36588" cy="0"/>
          </a:xfrm>
          <a:custGeom>
            <a:avLst/>
            <a:gdLst/>
            <a:ahLst/>
            <a:cxnLst/>
            <a:rect l="l" t="t" r="r" b="b"/>
            <a:pathLst>
              <a:path w="36588">
                <a:moveTo>
                  <a:pt x="36588" y="0"/>
                </a:moveTo>
                <a:lnTo>
                  <a:pt x="0" y="0"/>
                </a:lnTo>
                <a:lnTo>
                  <a:pt x="248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0" name="object 1420"/>
          <p:cNvSpPr/>
          <p:nvPr/>
        </p:nvSpPr>
        <p:spPr>
          <a:xfrm>
            <a:off x="1282369" y="8684835"/>
            <a:ext cx="8788" cy="0"/>
          </a:xfrm>
          <a:custGeom>
            <a:avLst/>
            <a:gdLst/>
            <a:ahLst/>
            <a:cxnLst/>
            <a:rect l="l" t="t" r="r" b="b"/>
            <a:pathLst>
              <a:path w="8788">
                <a:moveTo>
                  <a:pt x="8788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1" name="object 1421"/>
          <p:cNvSpPr/>
          <p:nvPr/>
        </p:nvSpPr>
        <p:spPr>
          <a:xfrm>
            <a:off x="1205618" y="8684835"/>
            <a:ext cx="48945" cy="0"/>
          </a:xfrm>
          <a:custGeom>
            <a:avLst/>
            <a:gdLst/>
            <a:ahLst/>
            <a:cxnLst/>
            <a:rect l="l" t="t" r="r" b="b"/>
            <a:pathLst>
              <a:path w="48945">
                <a:moveTo>
                  <a:pt x="12242" y="0"/>
                </a:moveTo>
                <a:lnTo>
                  <a:pt x="0" y="0"/>
                </a:lnTo>
                <a:lnTo>
                  <a:pt x="4894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2" name="object 1422"/>
          <p:cNvSpPr/>
          <p:nvPr/>
        </p:nvSpPr>
        <p:spPr>
          <a:xfrm>
            <a:off x="1193509" y="8684835"/>
            <a:ext cx="36588" cy="0"/>
          </a:xfrm>
          <a:custGeom>
            <a:avLst/>
            <a:gdLst/>
            <a:ahLst/>
            <a:cxnLst/>
            <a:rect l="l" t="t" r="r" b="b"/>
            <a:pathLst>
              <a:path w="36588">
                <a:moveTo>
                  <a:pt x="12115" y="0"/>
                </a:moveTo>
                <a:lnTo>
                  <a:pt x="0" y="0"/>
                </a:lnTo>
                <a:lnTo>
                  <a:pt x="36588" y="0"/>
                </a:lnTo>
                <a:lnTo>
                  <a:pt x="3135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3" name="object 1423"/>
          <p:cNvSpPr/>
          <p:nvPr/>
        </p:nvSpPr>
        <p:spPr>
          <a:xfrm>
            <a:off x="1193509" y="8684835"/>
            <a:ext cx="12115" cy="0"/>
          </a:xfrm>
          <a:custGeom>
            <a:avLst/>
            <a:gdLst/>
            <a:ahLst/>
            <a:cxnLst/>
            <a:rect l="l" t="t" r="r" b="b"/>
            <a:pathLst>
              <a:path w="12115">
                <a:moveTo>
                  <a:pt x="12115" y="0"/>
                </a:moveTo>
                <a:lnTo>
                  <a:pt x="0" y="0"/>
                </a:lnTo>
                <a:lnTo>
                  <a:pt x="3797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4" name="object 1424"/>
          <p:cNvSpPr/>
          <p:nvPr/>
        </p:nvSpPr>
        <p:spPr>
          <a:xfrm>
            <a:off x="1174137" y="8684835"/>
            <a:ext cx="19367" cy="0"/>
          </a:xfrm>
          <a:custGeom>
            <a:avLst/>
            <a:gdLst/>
            <a:ahLst/>
            <a:cxnLst/>
            <a:rect l="l" t="t" r="r" b="b"/>
            <a:pathLst>
              <a:path w="19367">
                <a:moveTo>
                  <a:pt x="19367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5" name="object 1425"/>
          <p:cNvSpPr/>
          <p:nvPr/>
        </p:nvSpPr>
        <p:spPr>
          <a:xfrm>
            <a:off x="1181275" y="8684835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12230" y="0"/>
                </a:move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6" name="object 1426"/>
          <p:cNvSpPr/>
          <p:nvPr/>
        </p:nvSpPr>
        <p:spPr>
          <a:xfrm>
            <a:off x="1120211" y="8684835"/>
            <a:ext cx="61061" cy="0"/>
          </a:xfrm>
          <a:custGeom>
            <a:avLst/>
            <a:gdLst/>
            <a:ahLst/>
            <a:cxnLst/>
            <a:rect l="l" t="t" r="r" b="b"/>
            <a:pathLst>
              <a:path w="61061">
                <a:moveTo>
                  <a:pt x="61061" y="0"/>
                </a:moveTo>
                <a:lnTo>
                  <a:pt x="0" y="0"/>
                </a:lnTo>
                <a:lnTo>
                  <a:pt x="962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7" name="object 1427"/>
          <p:cNvSpPr/>
          <p:nvPr/>
        </p:nvSpPr>
        <p:spPr>
          <a:xfrm>
            <a:off x="1132453" y="8684835"/>
            <a:ext cx="48818" cy="0"/>
          </a:xfrm>
          <a:custGeom>
            <a:avLst/>
            <a:gdLst/>
            <a:ahLst/>
            <a:cxnLst/>
            <a:rect l="l" t="t" r="r" b="b"/>
            <a:pathLst>
              <a:path w="48818">
                <a:moveTo>
                  <a:pt x="48818" y="0"/>
                </a:move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8" name="object 1428"/>
          <p:cNvSpPr/>
          <p:nvPr/>
        </p:nvSpPr>
        <p:spPr>
          <a:xfrm>
            <a:off x="1115338" y="8684835"/>
            <a:ext cx="17106" cy="0"/>
          </a:xfrm>
          <a:custGeom>
            <a:avLst/>
            <a:gdLst/>
            <a:ahLst/>
            <a:cxnLst/>
            <a:rect l="l" t="t" r="r" b="b"/>
            <a:pathLst>
              <a:path w="17106">
                <a:moveTo>
                  <a:pt x="17106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9" name="object 1429"/>
          <p:cNvSpPr/>
          <p:nvPr/>
        </p:nvSpPr>
        <p:spPr>
          <a:xfrm>
            <a:off x="1095849" y="8684835"/>
            <a:ext cx="24358" cy="0"/>
          </a:xfrm>
          <a:custGeom>
            <a:avLst/>
            <a:gdLst/>
            <a:ahLst/>
            <a:cxnLst/>
            <a:rect l="l" t="t" r="r" b="b"/>
            <a:pathLst>
              <a:path w="24358">
                <a:moveTo>
                  <a:pt x="24358" y="0"/>
                </a:moveTo>
                <a:lnTo>
                  <a:pt x="0" y="0"/>
                </a:lnTo>
                <a:lnTo>
                  <a:pt x="1211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0" name="object 1430"/>
          <p:cNvSpPr/>
          <p:nvPr/>
        </p:nvSpPr>
        <p:spPr>
          <a:xfrm>
            <a:off x="1095849" y="8684835"/>
            <a:ext cx="24358" cy="0"/>
          </a:xfrm>
          <a:custGeom>
            <a:avLst/>
            <a:gdLst/>
            <a:ahLst/>
            <a:cxnLst/>
            <a:rect l="l" t="t" r="r" b="b"/>
            <a:pathLst>
              <a:path w="24358">
                <a:moveTo>
                  <a:pt x="24358" y="0"/>
                </a:moveTo>
                <a:lnTo>
                  <a:pt x="0" y="0"/>
                </a:lnTo>
                <a:lnTo>
                  <a:pt x="7493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1" name="object 1431"/>
          <p:cNvSpPr/>
          <p:nvPr/>
        </p:nvSpPr>
        <p:spPr>
          <a:xfrm>
            <a:off x="1078631" y="8684835"/>
            <a:ext cx="17221" cy="0"/>
          </a:xfrm>
          <a:custGeom>
            <a:avLst/>
            <a:gdLst/>
            <a:ahLst/>
            <a:cxnLst/>
            <a:rect l="l" t="t" r="r" b="b"/>
            <a:pathLst>
              <a:path w="17221">
                <a:moveTo>
                  <a:pt x="17221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2" name="object 1432"/>
          <p:cNvSpPr/>
          <p:nvPr/>
        </p:nvSpPr>
        <p:spPr>
          <a:xfrm>
            <a:off x="1083622" y="8684835"/>
            <a:ext cx="12230" cy="0"/>
          </a:xfrm>
          <a:custGeom>
            <a:avLst/>
            <a:gdLst/>
            <a:ahLst/>
            <a:cxnLst/>
            <a:rect l="l" t="t" r="r" b="b"/>
            <a:pathLst>
              <a:path w="12230">
                <a:moveTo>
                  <a:pt x="12230" y="0"/>
                </a:move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3" name="object 1433"/>
          <p:cNvSpPr/>
          <p:nvPr/>
        </p:nvSpPr>
        <p:spPr>
          <a:xfrm>
            <a:off x="1046902" y="8684835"/>
            <a:ext cx="36715" cy="0"/>
          </a:xfrm>
          <a:custGeom>
            <a:avLst/>
            <a:gdLst/>
            <a:ahLst/>
            <a:cxnLst/>
            <a:rect l="l" t="t" r="r" b="b"/>
            <a:pathLst>
              <a:path w="36715">
                <a:moveTo>
                  <a:pt x="36715" y="0"/>
                </a:moveTo>
                <a:lnTo>
                  <a:pt x="0" y="0"/>
                </a:lnTo>
                <a:lnTo>
                  <a:pt x="463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4" name="object 1434"/>
          <p:cNvSpPr/>
          <p:nvPr/>
        </p:nvSpPr>
        <p:spPr>
          <a:xfrm>
            <a:off x="1046902" y="8684835"/>
            <a:ext cx="36715" cy="0"/>
          </a:xfrm>
          <a:custGeom>
            <a:avLst/>
            <a:gdLst/>
            <a:ahLst/>
            <a:cxnLst/>
            <a:rect l="l" t="t" r="r" b="b"/>
            <a:pathLst>
              <a:path w="36715">
                <a:moveTo>
                  <a:pt x="36715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5" name="object 1435"/>
          <p:cNvSpPr/>
          <p:nvPr/>
        </p:nvSpPr>
        <p:spPr>
          <a:xfrm>
            <a:off x="1034790" y="8684835"/>
            <a:ext cx="12115" cy="0"/>
          </a:xfrm>
          <a:custGeom>
            <a:avLst/>
            <a:gdLst/>
            <a:ahLst/>
            <a:cxnLst/>
            <a:rect l="l" t="t" r="r" b="b"/>
            <a:pathLst>
              <a:path w="12115">
                <a:moveTo>
                  <a:pt x="12115" y="0"/>
                </a:moveTo>
                <a:lnTo>
                  <a:pt x="0" y="0"/>
                </a:lnTo>
                <a:lnTo>
                  <a:pt x="1211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6" name="object 1436"/>
          <p:cNvSpPr/>
          <p:nvPr/>
        </p:nvSpPr>
        <p:spPr>
          <a:xfrm>
            <a:off x="1030154" y="8684835"/>
            <a:ext cx="16751" cy="0"/>
          </a:xfrm>
          <a:custGeom>
            <a:avLst/>
            <a:gdLst/>
            <a:ahLst/>
            <a:cxnLst/>
            <a:rect l="l" t="t" r="r" b="b"/>
            <a:pathLst>
              <a:path w="16751">
                <a:moveTo>
                  <a:pt x="0" y="0"/>
                </a:moveTo>
                <a:lnTo>
                  <a:pt x="1675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7" name="object 1437"/>
          <p:cNvSpPr/>
          <p:nvPr/>
        </p:nvSpPr>
        <p:spPr>
          <a:xfrm>
            <a:off x="1010319" y="8684835"/>
            <a:ext cx="24472" cy="0"/>
          </a:xfrm>
          <a:custGeom>
            <a:avLst/>
            <a:gdLst/>
            <a:ahLst/>
            <a:cxnLst/>
            <a:rect l="l" t="t" r="r" b="b"/>
            <a:pathLst>
              <a:path w="24472">
                <a:moveTo>
                  <a:pt x="24472" y="0"/>
                </a:move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8" name="object 1438"/>
          <p:cNvSpPr/>
          <p:nvPr/>
        </p:nvSpPr>
        <p:spPr>
          <a:xfrm>
            <a:off x="1010321" y="8684835"/>
            <a:ext cx="24472" cy="0"/>
          </a:xfrm>
          <a:custGeom>
            <a:avLst/>
            <a:gdLst/>
            <a:ahLst/>
            <a:cxnLst/>
            <a:rect l="l" t="t" r="r" b="b"/>
            <a:pathLst>
              <a:path w="24472">
                <a:moveTo>
                  <a:pt x="3797" y="0"/>
                </a:moveTo>
                <a:lnTo>
                  <a:pt x="0" y="0"/>
                </a:lnTo>
                <a:lnTo>
                  <a:pt x="2447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9" name="object 1439"/>
          <p:cNvSpPr/>
          <p:nvPr/>
        </p:nvSpPr>
        <p:spPr>
          <a:xfrm>
            <a:off x="985958" y="8684835"/>
            <a:ext cx="24358" cy="0"/>
          </a:xfrm>
          <a:custGeom>
            <a:avLst/>
            <a:gdLst/>
            <a:ahLst/>
            <a:cxnLst/>
            <a:rect l="l" t="t" r="r" b="b"/>
            <a:pathLst>
              <a:path w="24358">
                <a:moveTo>
                  <a:pt x="24358" y="0"/>
                </a:moveTo>
                <a:lnTo>
                  <a:pt x="0" y="0"/>
                </a:lnTo>
                <a:lnTo>
                  <a:pt x="1211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0" name="object 1440"/>
          <p:cNvSpPr/>
          <p:nvPr/>
        </p:nvSpPr>
        <p:spPr>
          <a:xfrm>
            <a:off x="973728" y="8684835"/>
            <a:ext cx="36588" cy="0"/>
          </a:xfrm>
          <a:custGeom>
            <a:avLst/>
            <a:gdLst/>
            <a:ahLst/>
            <a:cxnLst/>
            <a:rect l="l" t="t" r="r" b="b"/>
            <a:pathLst>
              <a:path w="36588">
                <a:moveTo>
                  <a:pt x="36588" y="0"/>
                </a:moveTo>
                <a:lnTo>
                  <a:pt x="0" y="0"/>
                </a:lnTo>
                <a:lnTo>
                  <a:pt x="12230" y="0"/>
                </a:lnTo>
                <a:lnTo>
                  <a:pt x="487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1" name="object 1441"/>
          <p:cNvSpPr/>
          <p:nvPr/>
        </p:nvSpPr>
        <p:spPr>
          <a:xfrm>
            <a:off x="961490" y="8684835"/>
            <a:ext cx="29819" cy="0"/>
          </a:xfrm>
          <a:custGeom>
            <a:avLst/>
            <a:gdLst/>
            <a:ahLst/>
            <a:cxnLst/>
            <a:rect l="l" t="t" r="r" b="b"/>
            <a:pathLst>
              <a:path w="29819">
                <a:moveTo>
                  <a:pt x="29819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2" name="object 1442"/>
          <p:cNvSpPr/>
          <p:nvPr/>
        </p:nvSpPr>
        <p:spPr>
          <a:xfrm>
            <a:off x="924907" y="8684835"/>
            <a:ext cx="48818" cy="0"/>
          </a:xfrm>
          <a:custGeom>
            <a:avLst/>
            <a:gdLst/>
            <a:ahLst/>
            <a:cxnLst/>
            <a:rect l="l" t="t" r="r" b="b"/>
            <a:pathLst>
              <a:path w="48818">
                <a:moveTo>
                  <a:pt x="48818" y="0"/>
                </a:move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3" name="object 1443"/>
          <p:cNvSpPr/>
          <p:nvPr/>
        </p:nvSpPr>
        <p:spPr>
          <a:xfrm>
            <a:off x="937131" y="8684835"/>
            <a:ext cx="24358" cy="0"/>
          </a:xfrm>
          <a:custGeom>
            <a:avLst/>
            <a:gdLst/>
            <a:ahLst/>
            <a:cxnLst/>
            <a:rect l="l" t="t" r="r" b="b"/>
            <a:pathLst>
              <a:path w="24358">
                <a:moveTo>
                  <a:pt x="24358" y="0"/>
                </a:moveTo>
                <a:lnTo>
                  <a:pt x="0" y="0"/>
                </a:lnTo>
                <a:lnTo>
                  <a:pt x="915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4" name="object 1444"/>
          <p:cNvSpPr/>
          <p:nvPr/>
        </p:nvSpPr>
        <p:spPr>
          <a:xfrm>
            <a:off x="955432" y="8684835"/>
            <a:ext cx="6057" cy="0"/>
          </a:xfrm>
          <a:custGeom>
            <a:avLst/>
            <a:gdLst/>
            <a:ahLst/>
            <a:cxnLst/>
            <a:rect l="l" t="t" r="r" b="b"/>
            <a:pathLst>
              <a:path w="6057">
                <a:moveTo>
                  <a:pt x="6057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5" name="object 1445"/>
          <p:cNvSpPr/>
          <p:nvPr/>
        </p:nvSpPr>
        <p:spPr>
          <a:xfrm>
            <a:off x="912665" y="8684835"/>
            <a:ext cx="24472" cy="0"/>
          </a:xfrm>
          <a:custGeom>
            <a:avLst/>
            <a:gdLst/>
            <a:ahLst/>
            <a:cxnLst/>
            <a:rect l="l" t="t" r="r" b="b"/>
            <a:pathLst>
              <a:path w="24472">
                <a:moveTo>
                  <a:pt x="24472" y="0"/>
                </a:move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6" name="object 1446"/>
          <p:cNvSpPr/>
          <p:nvPr/>
        </p:nvSpPr>
        <p:spPr>
          <a:xfrm>
            <a:off x="912657" y="8684835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  <a:lnTo>
                  <a:pt x="179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7" name="object 1447"/>
          <p:cNvSpPr/>
          <p:nvPr/>
        </p:nvSpPr>
        <p:spPr>
          <a:xfrm>
            <a:off x="883923" y="8684835"/>
            <a:ext cx="28740" cy="0"/>
          </a:xfrm>
          <a:custGeom>
            <a:avLst/>
            <a:gdLst/>
            <a:ahLst/>
            <a:cxnLst/>
            <a:rect l="l" t="t" r="r" b="b"/>
            <a:pathLst>
              <a:path w="28740">
                <a:moveTo>
                  <a:pt x="28740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8" name="object 1448"/>
          <p:cNvSpPr/>
          <p:nvPr/>
        </p:nvSpPr>
        <p:spPr>
          <a:xfrm>
            <a:off x="900432" y="8684835"/>
            <a:ext cx="21615" cy="0"/>
          </a:xfrm>
          <a:custGeom>
            <a:avLst/>
            <a:gdLst/>
            <a:ahLst/>
            <a:cxnLst/>
            <a:rect l="l" t="t" r="r" b="b"/>
            <a:pathLst>
              <a:path w="21615">
                <a:moveTo>
                  <a:pt x="21615" y="0"/>
                </a:moveTo>
                <a:lnTo>
                  <a:pt x="0" y="0"/>
                </a:lnTo>
                <a:lnTo>
                  <a:pt x="1223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9" name="object 1449"/>
          <p:cNvSpPr/>
          <p:nvPr/>
        </p:nvSpPr>
        <p:spPr>
          <a:xfrm>
            <a:off x="876067" y="8684835"/>
            <a:ext cx="24358" cy="0"/>
          </a:xfrm>
          <a:custGeom>
            <a:avLst/>
            <a:gdLst/>
            <a:ahLst/>
            <a:cxnLst/>
            <a:rect l="l" t="t" r="r" b="b"/>
            <a:pathLst>
              <a:path w="24358">
                <a:moveTo>
                  <a:pt x="24358" y="0"/>
                </a:moveTo>
                <a:lnTo>
                  <a:pt x="0" y="0"/>
                </a:lnTo>
                <a:lnTo>
                  <a:pt x="855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0" name="object 1450"/>
          <p:cNvSpPr/>
          <p:nvPr/>
        </p:nvSpPr>
        <p:spPr>
          <a:xfrm>
            <a:off x="869303" y="8684835"/>
            <a:ext cx="18884" cy="0"/>
          </a:xfrm>
          <a:custGeom>
            <a:avLst/>
            <a:gdLst/>
            <a:ahLst/>
            <a:cxnLst/>
            <a:rect l="l" t="t" r="r" b="b"/>
            <a:pathLst>
              <a:path w="18884">
                <a:moveTo>
                  <a:pt x="18884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1" name="object 1451"/>
          <p:cNvSpPr/>
          <p:nvPr/>
        </p:nvSpPr>
        <p:spPr>
          <a:xfrm>
            <a:off x="863831" y="8684835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440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2" name="object 1452"/>
          <p:cNvSpPr/>
          <p:nvPr/>
        </p:nvSpPr>
        <p:spPr>
          <a:xfrm>
            <a:off x="863831" y="8684835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7137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3" name="object 1453"/>
          <p:cNvSpPr/>
          <p:nvPr/>
        </p:nvSpPr>
        <p:spPr>
          <a:xfrm>
            <a:off x="827247" y="8684835"/>
            <a:ext cx="36588" cy="0"/>
          </a:xfrm>
          <a:custGeom>
            <a:avLst/>
            <a:gdLst/>
            <a:ahLst/>
            <a:cxnLst/>
            <a:rect l="l" t="t" r="r" b="b"/>
            <a:pathLst>
              <a:path w="36588">
                <a:moveTo>
                  <a:pt x="36588" y="0"/>
                </a:moveTo>
                <a:lnTo>
                  <a:pt x="0" y="0"/>
                </a:lnTo>
                <a:lnTo>
                  <a:pt x="985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4" name="object 1454"/>
          <p:cNvSpPr/>
          <p:nvPr/>
        </p:nvSpPr>
        <p:spPr>
          <a:xfrm>
            <a:off x="851593" y="8684835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12242" y="0"/>
                </a:moveTo>
                <a:lnTo>
                  <a:pt x="0" y="0"/>
                </a:lnTo>
                <a:lnTo>
                  <a:pt x="12242" y="0"/>
                </a:lnTo>
                <a:lnTo>
                  <a:pt x="427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5" name="object 1455"/>
          <p:cNvSpPr/>
          <p:nvPr/>
        </p:nvSpPr>
        <p:spPr>
          <a:xfrm>
            <a:off x="827241" y="8684835"/>
            <a:ext cx="24358" cy="0"/>
          </a:xfrm>
          <a:custGeom>
            <a:avLst/>
            <a:gdLst/>
            <a:ahLst/>
            <a:cxnLst/>
            <a:rect l="l" t="t" r="r" b="b"/>
            <a:pathLst>
              <a:path w="24358">
                <a:moveTo>
                  <a:pt x="24358" y="0"/>
                </a:moveTo>
                <a:lnTo>
                  <a:pt x="0" y="0"/>
                </a:lnTo>
                <a:lnTo>
                  <a:pt x="736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6" name="object 1456"/>
          <p:cNvSpPr/>
          <p:nvPr/>
        </p:nvSpPr>
        <p:spPr>
          <a:xfrm>
            <a:off x="815004" y="8684835"/>
            <a:ext cx="24358" cy="0"/>
          </a:xfrm>
          <a:custGeom>
            <a:avLst/>
            <a:gdLst/>
            <a:ahLst/>
            <a:cxnLst/>
            <a:rect l="l" t="t" r="r" b="b"/>
            <a:pathLst>
              <a:path w="24358">
                <a:moveTo>
                  <a:pt x="12242" y="0"/>
                </a:moveTo>
                <a:lnTo>
                  <a:pt x="0" y="0"/>
                </a:lnTo>
                <a:lnTo>
                  <a:pt x="2435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7" name="object 1457"/>
          <p:cNvSpPr/>
          <p:nvPr/>
        </p:nvSpPr>
        <p:spPr>
          <a:xfrm>
            <a:off x="802774" y="8684835"/>
            <a:ext cx="24472" cy="0"/>
          </a:xfrm>
          <a:custGeom>
            <a:avLst/>
            <a:gdLst/>
            <a:ahLst/>
            <a:cxnLst/>
            <a:rect l="l" t="t" r="r" b="b"/>
            <a:pathLst>
              <a:path w="24472">
                <a:moveTo>
                  <a:pt x="24472" y="0"/>
                </a:moveTo>
                <a:lnTo>
                  <a:pt x="0" y="0"/>
                </a:lnTo>
                <a:lnTo>
                  <a:pt x="1258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8" name="object 1458"/>
          <p:cNvSpPr/>
          <p:nvPr/>
        </p:nvSpPr>
        <p:spPr>
          <a:xfrm>
            <a:off x="833898" y="8684835"/>
            <a:ext cx="3213" cy="0"/>
          </a:xfrm>
          <a:custGeom>
            <a:avLst/>
            <a:gdLst/>
            <a:ahLst/>
            <a:cxnLst/>
            <a:rect l="l" t="t" r="r" b="b"/>
            <a:pathLst>
              <a:path w="3213">
                <a:moveTo>
                  <a:pt x="0" y="0"/>
                </a:moveTo>
                <a:lnTo>
                  <a:pt x="3213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9" name="object 1459"/>
          <p:cNvSpPr/>
          <p:nvPr/>
        </p:nvSpPr>
        <p:spPr>
          <a:xfrm>
            <a:off x="802773" y="8684835"/>
            <a:ext cx="20078" cy="0"/>
          </a:xfrm>
          <a:custGeom>
            <a:avLst/>
            <a:gdLst/>
            <a:ahLst/>
            <a:cxnLst/>
            <a:rect l="l" t="t" r="r" b="b"/>
            <a:pathLst>
              <a:path w="20078">
                <a:moveTo>
                  <a:pt x="20078" y="0"/>
                </a:moveTo>
                <a:lnTo>
                  <a:pt x="0" y="0"/>
                </a:lnTo>
                <a:lnTo>
                  <a:pt x="12242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0" name="object 1460"/>
          <p:cNvSpPr/>
          <p:nvPr/>
        </p:nvSpPr>
        <p:spPr>
          <a:xfrm>
            <a:off x="800280" y="8684835"/>
            <a:ext cx="14731" cy="0"/>
          </a:xfrm>
          <a:custGeom>
            <a:avLst/>
            <a:gdLst/>
            <a:ahLst/>
            <a:cxnLst/>
            <a:rect l="l" t="t" r="r" b="b"/>
            <a:pathLst>
              <a:path w="14731">
                <a:moveTo>
                  <a:pt x="0" y="0"/>
                </a:moveTo>
                <a:lnTo>
                  <a:pt x="14731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1" name="object 1461"/>
          <p:cNvSpPr/>
          <p:nvPr/>
        </p:nvSpPr>
        <p:spPr>
          <a:xfrm>
            <a:off x="778417" y="8684835"/>
            <a:ext cx="24358" cy="0"/>
          </a:xfrm>
          <a:custGeom>
            <a:avLst/>
            <a:gdLst/>
            <a:ahLst/>
            <a:cxnLst/>
            <a:rect l="l" t="t" r="r" b="b"/>
            <a:pathLst>
              <a:path w="24358">
                <a:moveTo>
                  <a:pt x="23761" y="0"/>
                </a:moveTo>
                <a:lnTo>
                  <a:pt x="0" y="0"/>
                </a:lnTo>
                <a:lnTo>
                  <a:pt x="24358" y="0"/>
                </a:lnTo>
                <a:lnTo>
                  <a:pt x="12115" y="0"/>
                </a:lnTo>
                <a:lnTo>
                  <a:pt x="24358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2" name="object 1462"/>
          <p:cNvSpPr/>
          <p:nvPr/>
        </p:nvSpPr>
        <p:spPr>
          <a:xfrm>
            <a:off x="795647" y="8684835"/>
            <a:ext cx="3086" cy="0"/>
          </a:xfrm>
          <a:custGeom>
            <a:avLst/>
            <a:gdLst/>
            <a:ahLst/>
            <a:cxnLst/>
            <a:rect l="l" t="t" r="r" b="b"/>
            <a:pathLst>
              <a:path w="3086">
                <a:moveTo>
                  <a:pt x="0" y="0"/>
                </a:moveTo>
                <a:lnTo>
                  <a:pt x="308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3" name="object 1463"/>
          <p:cNvSpPr/>
          <p:nvPr/>
        </p:nvSpPr>
        <p:spPr>
          <a:xfrm>
            <a:off x="778424" y="8684835"/>
            <a:ext cx="19596" cy="0"/>
          </a:xfrm>
          <a:custGeom>
            <a:avLst/>
            <a:gdLst/>
            <a:ahLst/>
            <a:cxnLst/>
            <a:rect l="l" t="t" r="r" b="b"/>
            <a:pathLst>
              <a:path w="19596">
                <a:moveTo>
                  <a:pt x="19596" y="0"/>
                </a:moveTo>
                <a:lnTo>
                  <a:pt x="0" y="0"/>
                </a:lnTo>
                <a:lnTo>
                  <a:pt x="12115" y="0"/>
                </a:lnTo>
                <a:lnTo>
                  <a:pt x="510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4" name="object 1464"/>
          <p:cNvSpPr/>
          <p:nvPr/>
        </p:nvSpPr>
        <p:spPr>
          <a:xfrm>
            <a:off x="778419" y="8684835"/>
            <a:ext cx="12115" cy="0"/>
          </a:xfrm>
          <a:custGeom>
            <a:avLst/>
            <a:gdLst/>
            <a:ahLst/>
            <a:cxnLst/>
            <a:rect l="l" t="t" r="r" b="b"/>
            <a:pathLst>
              <a:path w="12115">
                <a:moveTo>
                  <a:pt x="12115" y="0"/>
                </a:moveTo>
                <a:lnTo>
                  <a:pt x="0" y="0"/>
                </a:lnTo>
                <a:lnTo>
                  <a:pt x="1663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5" name="object 1465"/>
          <p:cNvSpPr/>
          <p:nvPr/>
        </p:nvSpPr>
        <p:spPr>
          <a:xfrm>
            <a:off x="778423" y="8684835"/>
            <a:ext cx="5461" cy="0"/>
          </a:xfrm>
          <a:custGeom>
            <a:avLst/>
            <a:gdLst/>
            <a:ahLst/>
            <a:cxnLst/>
            <a:rect l="l" t="t" r="r" b="b"/>
            <a:pathLst>
              <a:path w="5460">
                <a:moveTo>
                  <a:pt x="5460" y="0"/>
                </a:moveTo>
                <a:lnTo>
                  <a:pt x="0" y="0"/>
                </a:lnTo>
                <a:lnTo>
                  <a:pt x="4749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6" name="object 1466"/>
          <p:cNvSpPr/>
          <p:nvPr/>
        </p:nvSpPr>
        <p:spPr>
          <a:xfrm>
            <a:off x="766185" y="8684835"/>
            <a:ext cx="22567" cy="0"/>
          </a:xfrm>
          <a:custGeom>
            <a:avLst/>
            <a:gdLst/>
            <a:ahLst/>
            <a:cxnLst/>
            <a:rect l="l" t="t" r="r" b="b"/>
            <a:pathLst>
              <a:path w="22567">
                <a:moveTo>
                  <a:pt x="11760" y="0"/>
                </a:moveTo>
                <a:lnTo>
                  <a:pt x="12230" y="0"/>
                </a:lnTo>
                <a:lnTo>
                  <a:pt x="0" y="0"/>
                </a:lnTo>
                <a:lnTo>
                  <a:pt x="22567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7" name="object 1467"/>
          <p:cNvSpPr/>
          <p:nvPr/>
        </p:nvSpPr>
        <p:spPr>
          <a:xfrm>
            <a:off x="773188" y="8684835"/>
            <a:ext cx="5232" cy="0"/>
          </a:xfrm>
          <a:custGeom>
            <a:avLst/>
            <a:gdLst/>
            <a:ahLst/>
            <a:cxnLst/>
            <a:rect l="l" t="t" r="r" b="b"/>
            <a:pathLst>
              <a:path w="5232">
                <a:moveTo>
                  <a:pt x="5232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8" name="object 1468"/>
          <p:cNvSpPr/>
          <p:nvPr/>
        </p:nvSpPr>
        <p:spPr>
          <a:xfrm>
            <a:off x="696926" y="8684840"/>
            <a:ext cx="79946" cy="369938"/>
          </a:xfrm>
          <a:custGeom>
            <a:avLst/>
            <a:gdLst/>
            <a:ahLst/>
            <a:cxnLst/>
            <a:rect l="l" t="t" r="r" b="b"/>
            <a:pathLst>
              <a:path w="79946" h="369938">
                <a:moveTo>
                  <a:pt x="79946" y="369938"/>
                </a:moveTo>
                <a:lnTo>
                  <a:pt x="61175" y="366966"/>
                </a:lnTo>
                <a:lnTo>
                  <a:pt x="44069" y="358292"/>
                </a:lnTo>
                <a:lnTo>
                  <a:pt x="30530" y="344754"/>
                </a:lnTo>
                <a:lnTo>
                  <a:pt x="21856" y="327647"/>
                </a:lnTo>
                <a:lnTo>
                  <a:pt x="18884" y="308762"/>
                </a:lnTo>
                <a:lnTo>
                  <a:pt x="0" y="0"/>
                </a:lnTo>
                <a:lnTo>
                  <a:pt x="69253" y="0"/>
                </a:lnTo>
                <a:lnTo>
                  <a:pt x="52616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9" name="object 1469"/>
          <p:cNvSpPr/>
          <p:nvPr/>
        </p:nvSpPr>
        <p:spPr>
          <a:xfrm>
            <a:off x="739340" y="8684835"/>
            <a:ext cx="14604" cy="0"/>
          </a:xfrm>
          <a:custGeom>
            <a:avLst/>
            <a:gdLst/>
            <a:ahLst/>
            <a:cxnLst/>
            <a:rect l="l" t="t" r="r" b="b"/>
            <a:pathLst>
              <a:path w="14604">
                <a:moveTo>
                  <a:pt x="14604" y="0"/>
                </a:move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0" name="object 1470"/>
          <p:cNvSpPr/>
          <p:nvPr/>
        </p:nvSpPr>
        <p:spPr>
          <a:xfrm>
            <a:off x="717359" y="8684835"/>
            <a:ext cx="12115" cy="0"/>
          </a:xfrm>
          <a:custGeom>
            <a:avLst/>
            <a:gdLst/>
            <a:ahLst/>
            <a:cxnLst/>
            <a:rect l="l" t="t" r="r" b="b"/>
            <a:pathLst>
              <a:path w="12115">
                <a:moveTo>
                  <a:pt x="12115" y="0"/>
                </a:moveTo>
                <a:lnTo>
                  <a:pt x="0" y="0"/>
                </a:lnTo>
                <a:lnTo>
                  <a:pt x="12115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1" name="object 1471"/>
          <p:cNvSpPr/>
          <p:nvPr/>
        </p:nvSpPr>
        <p:spPr>
          <a:xfrm>
            <a:off x="709164" y="8684835"/>
            <a:ext cx="8191" cy="0"/>
          </a:xfrm>
          <a:custGeom>
            <a:avLst/>
            <a:gdLst/>
            <a:ahLst/>
            <a:cxnLst/>
            <a:rect l="l" t="t" r="r" b="b"/>
            <a:pathLst>
              <a:path w="8191">
                <a:moveTo>
                  <a:pt x="1181" y="0"/>
                </a:moveTo>
                <a:lnTo>
                  <a:pt x="8191" y="0"/>
                </a:lnTo>
                <a:lnTo>
                  <a:pt x="0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2" name="object 1472"/>
          <p:cNvSpPr/>
          <p:nvPr/>
        </p:nvSpPr>
        <p:spPr>
          <a:xfrm>
            <a:off x="698112" y="8684835"/>
            <a:ext cx="7010" cy="0"/>
          </a:xfrm>
          <a:custGeom>
            <a:avLst/>
            <a:gdLst/>
            <a:ahLst/>
            <a:cxnLst/>
            <a:rect l="l" t="t" r="r" b="b"/>
            <a:pathLst>
              <a:path w="7010">
                <a:moveTo>
                  <a:pt x="0" y="0"/>
                </a:moveTo>
                <a:lnTo>
                  <a:pt x="7010" y="0"/>
                </a:lnTo>
                <a:lnTo>
                  <a:pt x="1663" y="0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3" name="object 1473"/>
          <p:cNvSpPr/>
          <p:nvPr/>
        </p:nvSpPr>
        <p:spPr>
          <a:xfrm>
            <a:off x="1291518" y="8056860"/>
            <a:ext cx="200888" cy="557047"/>
          </a:xfrm>
          <a:custGeom>
            <a:avLst/>
            <a:gdLst/>
            <a:ahLst/>
            <a:cxnLst/>
            <a:rect l="l" t="t" r="r" b="b"/>
            <a:pathLst>
              <a:path w="200888" h="557047">
                <a:moveTo>
                  <a:pt x="100507" y="557047"/>
                </a:moveTo>
                <a:lnTo>
                  <a:pt x="200888" y="356158"/>
                </a:lnTo>
                <a:lnTo>
                  <a:pt x="150634" y="356158"/>
                </a:lnTo>
                <a:lnTo>
                  <a:pt x="150634" y="0"/>
                </a:lnTo>
                <a:lnTo>
                  <a:pt x="50253" y="0"/>
                </a:lnTo>
                <a:lnTo>
                  <a:pt x="50253" y="356158"/>
                </a:lnTo>
                <a:lnTo>
                  <a:pt x="0" y="356158"/>
                </a:lnTo>
                <a:lnTo>
                  <a:pt x="100507" y="557047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4" name="object 1474"/>
          <p:cNvSpPr/>
          <p:nvPr/>
        </p:nvSpPr>
        <p:spPr>
          <a:xfrm>
            <a:off x="1291518" y="8056860"/>
            <a:ext cx="200888" cy="557047"/>
          </a:xfrm>
          <a:custGeom>
            <a:avLst/>
            <a:gdLst/>
            <a:ahLst/>
            <a:cxnLst/>
            <a:rect l="l" t="t" r="r" b="b"/>
            <a:pathLst>
              <a:path w="200888" h="557047">
                <a:moveTo>
                  <a:pt x="150634" y="0"/>
                </a:moveTo>
                <a:lnTo>
                  <a:pt x="50253" y="0"/>
                </a:lnTo>
                <a:lnTo>
                  <a:pt x="50253" y="356158"/>
                </a:lnTo>
                <a:lnTo>
                  <a:pt x="0" y="356158"/>
                </a:lnTo>
                <a:lnTo>
                  <a:pt x="100507" y="557047"/>
                </a:lnTo>
                <a:lnTo>
                  <a:pt x="200888" y="356158"/>
                </a:lnTo>
                <a:lnTo>
                  <a:pt x="150634" y="356158"/>
                </a:lnTo>
                <a:lnTo>
                  <a:pt x="150634" y="0"/>
                </a:lnTo>
                <a:close/>
              </a:path>
            </a:pathLst>
          </a:custGeom>
          <a:ln w="31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457200" y="3750005"/>
            <a:ext cx="3358794" cy="1875345"/>
          </a:xfrm>
          <a:custGeom>
            <a:avLst/>
            <a:gdLst/>
            <a:ahLst/>
            <a:cxnLst/>
            <a:rect l="l" t="t" r="r" b="b"/>
            <a:pathLst>
              <a:path w="3358794" h="1875345">
                <a:moveTo>
                  <a:pt x="0" y="1875345"/>
                </a:moveTo>
                <a:lnTo>
                  <a:pt x="3358794" y="1875345"/>
                </a:lnTo>
                <a:lnTo>
                  <a:pt x="3358794" y="0"/>
                </a:lnTo>
                <a:lnTo>
                  <a:pt x="0" y="0"/>
                </a:lnTo>
                <a:lnTo>
                  <a:pt x="0" y="1875345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733780" y="4099232"/>
            <a:ext cx="352742" cy="422668"/>
          </a:xfrm>
          <a:custGeom>
            <a:avLst/>
            <a:gdLst/>
            <a:ahLst/>
            <a:cxnLst/>
            <a:rect l="l" t="t" r="r" b="b"/>
            <a:pathLst>
              <a:path w="352742" h="422668">
                <a:moveTo>
                  <a:pt x="352742" y="422668"/>
                </a:moveTo>
                <a:lnTo>
                  <a:pt x="352742" y="0"/>
                </a:lnTo>
                <a:lnTo>
                  <a:pt x="229069" y="0"/>
                </a:lnTo>
                <a:lnTo>
                  <a:pt x="228498" y="76149"/>
                </a:lnTo>
                <a:lnTo>
                  <a:pt x="125222" y="76149"/>
                </a:lnTo>
                <a:lnTo>
                  <a:pt x="124650" y="0"/>
                </a:lnTo>
                <a:lnTo>
                  <a:pt x="0" y="0"/>
                </a:lnTo>
                <a:lnTo>
                  <a:pt x="0" y="422668"/>
                </a:lnTo>
                <a:lnTo>
                  <a:pt x="352742" y="4226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734757" y="4100214"/>
            <a:ext cx="350850" cy="420712"/>
          </a:xfrm>
          <a:custGeom>
            <a:avLst/>
            <a:gdLst/>
            <a:ahLst/>
            <a:cxnLst/>
            <a:rect l="l" t="t" r="r" b="b"/>
            <a:pathLst>
              <a:path w="350850" h="420712">
                <a:moveTo>
                  <a:pt x="350850" y="420712"/>
                </a:moveTo>
                <a:lnTo>
                  <a:pt x="350850" y="0"/>
                </a:lnTo>
                <a:lnTo>
                  <a:pt x="229082" y="0"/>
                </a:lnTo>
                <a:lnTo>
                  <a:pt x="228612" y="76377"/>
                </a:lnTo>
                <a:lnTo>
                  <a:pt x="228498" y="139217"/>
                </a:lnTo>
                <a:lnTo>
                  <a:pt x="215887" y="154711"/>
                </a:lnTo>
                <a:lnTo>
                  <a:pt x="197053" y="166001"/>
                </a:lnTo>
                <a:lnTo>
                  <a:pt x="180581" y="168948"/>
                </a:lnTo>
                <a:lnTo>
                  <a:pt x="171196" y="168948"/>
                </a:lnTo>
                <a:lnTo>
                  <a:pt x="154597" y="166116"/>
                </a:lnTo>
                <a:lnTo>
                  <a:pt x="136283" y="155282"/>
                </a:lnTo>
                <a:lnTo>
                  <a:pt x="123609" y="140779"/>
                </a:lnTo>
                <a:lnTo>
                  <a:pt x="123151" y="108458"/>
                </a:lnTo>
                <a:lnTo>
                  <a:pt x="123151" y="76377"/>
                </a:lnTo>
                <a:lnTo>
                  <a:pt x="122694" y="0"/>
                </a:lnTo>
                <a:lnTo>
                  <a:pt x="0" y="0"/>
                </a:lnTo>
                <a:lnTo>
                  <a:pt x="0" y="420712"/>
                </a:lnTo>
                <a:lnTo>
                  <a:pt x="350850" y="420712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730845" y="4674836"/>
            <a:ext cx="537235" cy="601345"/>
          </a:xfrm>
          <a:custGeom>
            <a:avLst/>
            <a:gdLst/>
            <a:ahLst/>
            <a:cxnLst/>
            <a:rect l="l" t="t" r="r" b="b"/>
            <a:pathLst>
              <a:path w="537235" h="601345">
                <a:moveTo>
                  <a:pt x="537235" y="601344"/>
                </a:moveTo>
                <a:lnTo>
                  <a:pt x="537235" y="421398"/>
                </a:lnTo>
                <a:lnTo>
                  <a:pt x="470814" y="420827"/>
                </a:lnTo>
                <a:lnTo>
                  <a:pt x="470242" y="18541"/>
                </a:lnTo>
                <a:lnTo>
                  <a:pt x="463384" y="114"/>
                </a:lnTo>
                <a:lnTo>
                  <a:pt x="431939" y="0"/>
                </a:lnTo>
                <a:lnTo>
                  <a:pt x="424510" y="18834"/>
                </a:lnTo>
                <a:lnTo>
                  <a:pt x="423646" y="420827"/>
                </a:lnTo>
                <a:lnTo>
                  <a:pt x="292201" y="420827"/>
                </a:lnTo>
                <a:lnTo>
                  <a:pt x="291630" y="18541"/>
                </a:lnTo>
                <a:lnTo>
                  <a:pt x="284772" y="114"/>
                </a:lnTo>
                <a:lnTo>
                  <a:pt x="253263" y="0"/>
                </a:lnTo>
                <a:lnTo>
                  <a:pt x="245897" y="18834"/>
                </a:lnTo>
                <a:lnTo>
                  <a:pt x="245033" y="420827"/>
                </a:lnTo>
                <a:lnTo>
                  <a:pt x="113588" y="420827"/>
                </a:lnTo>
                <a:lnTo>
                  <a:pt x="113004" y="18541"/>
                </a:lnTo>
                <a:lnTo>
                  <a:pt x="106159" y="114"/>
                </a:lnTo>
                <a:lnTo>
                  <a:pt x="74650" y="0"/>
                </a:lnTo>
                <a:lnTo>
                  <a:pt x="67271" y="18834"/>
                </a:lnTo>
                <a:lnTo>
                  <a:pt x="66408" y="420827"/>
                </a:lnTo>
                <a:lnTo>
                  <a:pt x="0" y="421398"/>
                </a:lnTo>
                <a:lnTo>
                  <a:pt x="0" y="601344"/>
                </a:lnTo>
                <a:lnTo>
                  <a:pt x="537235" y="6013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857910" y="4192638"/>
            <a:ext cx="105460" cy="0"/>
          </a:xfrm>
          <a:custGeom>
            <a:avLst/>
            <a:gdLst/>
            <a:ahLst/>
            <a:cxnLst/>
            <a:rect l="l" t="t" r="r" b="b"/>
            <a:pathLst>
              <a:path w="105460">
                <a:moveTo>
                  <a:pt x="0" y="0"/>
                </a:moveTo>
                <a:lnTo>
                  <a:pt x="105460" y="0"/>
                </a:lnTo>
              </a:path>
            </a:pathLst>
          </a:custGeom>
          <a:ln w="33350">
            <a:solidFill>
              <a:srgbClr val="8D8A8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1155762" y="4675816"/>
            <a:ext cx="44640" cy="420878"/>
          </a:xfrm>
          <a:custGeom>
            <a:avLst/>
            <a:gdLst/>
            <a:ahLst/>
            <a:cxnLst/>
            <a:rect l="l" t="t" r="r" b="b"/>
            <a:pathLst>
              <a:path w="44640" h="420877">
                <a:moveTo>
                  <a:pt x="44348" y="18541"/>
                </a:moveTo>
                <a:lnTo>
                  <a:pt x="37553" y="114"/>
                </a:lnTo>
                <a:lnTo>
                  <a:pt x="7950" y="0"/>
                </a:lnTo>
                <a:lnTo>
                  <a:pt x="571" y="18770"/>
                </a:lnTo>
                <a:lnTo>
                  <a:pt x="0" y="420877"/>
                </a:lnTo>
                <a:lnTo>
                  <a:pt x="44640" y="420877"/>
                </a:lnTo>
                <a:lnTo>
                  <a:pt x="44348" y="18541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977144" y="4675816"/>
            <a:ext cx="44640" cy="420878"/>
          </a:xfrm>
          <a:custGeom>
            <a:avLst/>
            <a:gdLst/>
            <a:ahLst/>
            <a:cxnLst/>
            <a:rect l="l" t="t" r="r" b="b"/>
            <a:pathLst>
              <a:path w="44640" h="420877">
                <a:moveTo>
                  <a:pt x="44348" y="18541"/>
                </a:moveTo>
                <a:lnTo>
                  <a:pt x="37553" y="114"/>
                </a:lnTo>
                <a:lnTo>
                  <a:pt x="7950" y="0"/>
                </a:lnTo>
                <a:lnTo>
                  <a:pt x="571" y="18770"/>
                </a:lnTo>
                <a:lnTo>
                  <a:pt x="0" y="420877"/>
                </a:lnTo>
                <a:lnTo>
                  <a:pt x="44640" y="420877"/>
                </a:lnTo>
                <a:lnTo>
                  <a:pt x="44348" y="18541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798526" y="4675816"/>
            <a:ext cx="44640" cy="420878"/>
          </a:xfrm>
          <a:custGeom>
            <a:avLst/>
            <a:gdLst/>
            <a:ahLst/>
            <a:cxnLst/>
            <a:rect l="l" t="t" r="r" b="b"/>
            <a:pathLst>
              <a:path w="44640" h="420877">
                <a:moveTo>
                  <a:pt x="44348" y="18541"/>
                </a:moveTo>
                <a:lnTo>
                  <a:pt x="37490" y="114"/>
                </a:lnTo>
                <a:lnTo>
                  <a:pt x="7950" y="0"/>
                </a:lnTo>
                <a:lnTo>
                  <a:pt x="571" y="18770"/>
                </a:lnTo>
                <a:lnTo>
                  <a:pt x="0" y="420877"/>
                </a:lnTo>
                <a:lnTo>
                  <a:pt x="44640" y="420877"/>
                </a:lnTo>
                <a:lnTo>
                  <a:pt x="44348" y="18541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731819" y="5096691"/>
            <a:ext cx="535279" cy="178562"/>
          </a:xfrm>
          <a:custGeom>
            <a:avLst/>
            <a:gdLst/>
            <a:ahLst/>
            <a:cxnLst/>
            <a:rect l="l" t="t" r="r" b="b"/>
            <a:pathLst>
              <a:path w="535279" h="178562">
                <a:moveTo>
                  <a:pt x="535279" y="178562"/>
                </a:moveTo>
                <a:lnTo>
                  <a:pt x="535279" y="520"/>
                </a:lnTo>
                <a:lnTo>
                  <a:pt x="468579" y="0"/>
                </a:lnTo>
                <a:lnTo>
                  <a:pt x="66700" y="0"/>
                </a:lnTo>
                <a:lnTo>
                  <a:pt x="0" y="520"/>
                </a:lnTo>
                <a:lnTo>
                  <a:pt x="0" y="178562"/>
                </a:lnTo>
                <a:lnTo>
                  <a:pt x="535279" y="178562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857909" y="4208674"/>
            <a:ext cx="105460" cy="60477"/>
          </a:xfrm>
          <a:custGeom>
            <a:avLst/>
            <a:gdLst/>
            <a:ahLst/>
            <a:cxnLst/>
            <a:rect l="l" t="t" r="r" b="b"/>
            <a:pathLst>
              <a:path w="105460" h="60477">
                <a:moveTo>
                  <a:pt x="0" y="0"/>
                </a:moveTo>
                <a:lnTo>
                  <a:pt x="457" y="32308"/>
                </a:lnTo>
                <a:lnTo>
                  <a:pt x="13131" y="46824"/>
                </a:lnTo>
                <a:lnTo>
                  <a:pt x="31445" y="57658"/>
                </a:lnTo>
                <a:lnTo>
                  <a:pt x="48044" y="60477"/>
                </a:lnTo>
                <a:lnTo>
                  <a:pt x="57429" y="60477"/>
                </a:lnTo>
                <a:lnTo>
                  <a:pt x="73901" y="57543"/>
                </a:lnTo>
                <a:lnTo>
                  <a:pt x="92735" y="46253"/>
                </a:lnTo>
                <a:lnTo>
                  <a:pt x="105346" y="30759"/>
                </a:lnTo>
                <a:lnTo>
                  <a:pt x="105460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859002" y="4209883"/>
            <a:ext cx="103276" cy="58293"/>
          </a:xfrm>
          <a:custGeom>
            <a:avLst/>
            <a:gdLst/>
            <a:ahLst/>
            <a:cxnLst/>
            <a:rect l="l" t="t" r="r" b="b"/>
            <a:pathLst>
              <a:path w="103276" h="58292">
                <a:moveTo>
                  <a:pt x="0" y="0"/>
                </a:moveTo>
                <a:lnTo>
                  <a:pt x="342" y="30124"/>
                </a:lnTo>
                <a:lnTo>
                  <a:pt x="13017" y="44640"/>
                </a:lnTo>
                <a:lnTo>
                  <a:pt x="31330" y="55473"/>
                </a:lnTo>
                <a:lnTo>
                  <a:pt x="47917" y="58293"/>
                </a:lnTo>
                <a:lnTo>
                  <a:pt x="55359" y="58293"/>
                </a:lnTo>
                <a:lnTo>
                  <a:pt x="71831" y="55359"/>
                </a:lnTo>
                <a:lnTo>
                  <a:pt x="90665" y="44119"/>
                </a:lnTo>
                <a:lnTo>
                  <a:pt x="103276" y="28575"/>
                </a:lnTo>
                <a:lnTo>
                  <a:pt x="103276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731362" y="4675237"/>
            <a:ext cx="535914" cy="600646"/>
          </a:xfrm>
          <a:custGeom>
            <a:avLst/>
            <a:gdLst/>
            <a:ahLst/>
            <a:cxnLst/>
            <a:rect l="l" t="t" r="r" b="b"/>
            <a:pathLst>
              <a:path w="535914" h="600646">
                <a:moveTo>
                  <a:pt x="66814" y="422033"/>
                </a:moveTo>
                <a:lnTo>
                  <a:pt x="66814" y="21081"/>
                </a:lnTo>
                <a:lnTo>
                  <a:pt x="74472" y="0"/>
                </a:lnTo>
                <a:lnTo>
                  <a:pt x="104140" y="0"/>
                </a:lnTo>
                <a:lnTo>
                  <a:pt x="111798" y="21081"/>
                </a:lnTo>
                <a:lnTo>
                  <a:pt x="111798" y="422033"/>
                </a:lnTo>
                <a:lnTo>
                  <a:pt x="0" y="422033"/>
                </a:lnTo>
                <a:lnTo>
                  <a:pt x="0" y="600646"/>
                </a:lnTo>
                <a:lnTo>
                  <a:pt x="535914" y="600646"/>
                </a:lnTo>
                <a:lnTo>
                  <a:pt x="535914" y="422033"/>
                </a:lnTo>
                <a:lnTo>
                  <a:pt x="424103" y="422033"/>
                </a:lnTo>
                <a:lnTo>
                  <a:pt x="424103" y="21081"/>
                </a:lnTo>
                <a:lnTo>
                  <a:pt x="431774" y="0"/>
                </a:lnTo>
                <a:lnTo>
                  <a:pt x="461429" y="0"/>
                </a:lnTo>
                <a:lnTo>
                  <a:pt x="469099" y="21081"/>
                </a:lnTo>
                <a:lnTo>
                  <a:pt x="469099" y="422033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843163" y="5097270"/>
            <a:ext cx="312305" cy="0"/>
          </a:xfrm>
          <a:custGeom>
            <a:avLst/>
            <a:gdLst/>
            <a:ahLst/>
            <a:cxnLst/>
            <a:rect l="l" t="t" r="r" b="b"/>
            <a:pathLst>
              <a:path w="312305">
                <a:moveTo>
                  <a:pt x="0" y="0"/>
                </a:moveTo>
                <a:lnTo>
                  <a:pt x="312305" y="0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976791" y="4675237"/>
            <a:ext cx="45046" cy="422033"/>
          </a:xfrm>
          <a:custGeom>
            <a:avLst/>
            <a:gdLst/>
            <a:ahLst/>
            <a:cxnLst/>
            <a:rect l="l" t="t" r="r" b="b"/>
            <a:pathLst>
              <a:path w="45046" h="422033">
                <a:moveTo>
                  <a:pt x="45046" y="422033"/>
                </a:moveTo>
                <a:lnTo>
                  <a:pt x="45046" y="21081"/>
                </a:lnTo>
                <a:lnTo>
                  <a:pt x="37325" y="0"/>
                </a:lnTo>
                <a:lnTo>
                  <a:pt x="20688" y="0"/>
                </a:lnTo>
                <a:lnTo>
                  <a:pt x="7721" y="0"/>
                </a:lnTo>
                <a:lnTo>
                  <a:pt x="0" y="21081"/>
                </a:lnTo>
                <a:lnTo>
                  <a:pt x="0" y="422033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734128" y="4099467"/>
            <a:ext cx="351701" cy="422033"/>
          </a:xfrm>
          <a:custGeom>
            <a:avLst/>
            <a:gdLst/>
            <a:ahLst/>
            <a:cxnLst/>
            <a:rect l="l" t="t" r="r" b="b"/>
            <a:pathLst>
              <a:path w="351701" h="422033">
                <a:moveTo>
                  <a:pt x="228612" y="77355"/>
                </a:moveTo>
                <a:lnTo>
                  <a:pt x="228612" y="0"/>
                </a:lnTo>
                <a:lnTo>
                  <a:pt x="351701" y="0"/>
                </a:lnTo>
                <a:lnTo>
                  <a:pt x="351701" y="422033"/>
                </a:lnTo>
                <a:lnTo>
                  <a:pt x="0" y="422033"/>
                </a:lnTo>
                <a:lnTo>
                  <a:pt x="0" y="0"/>
                </a:lnTo>
                <a:lnTo>
                  <a:pt x="123088" y="0"/>
                </a:lnTo>
                <a:lnTo>
                  <a:pt x="123088" y="77355"/>
                </a:lnTo>
                <a:lnTo>
                  <a:pt x="228612" y="77355"/>
                </a:lnTo>
                <a:lnTo>
                  <a:pt x="228612" y="140652"/>
                </a:lnTo>
                <a:lnTo>
                  <a:pt x="214896" y="156616"/>
                </a:lnTo>
                <a:lnTo>
                  <a:pt x="196583" y="167043"/>
                </a:lnTo>
                <a:lnTo>
                  <a:pt x="175844" y="170611"/>
                </a:lnTo>
                <a:lnTo>
                  <a:pt x="155117" y="167043"/>
                </a:lnTo>
                <a:lnTo>
                  <a:pt x="136855" y="156616"/>
                </a:lnTo>
                <a:lnTo>
                  <a:pt x="127228" y="145491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863840" y="4247785"/>
            <a:ext cx="2997" cy="3517"/>
          </a:xfrm>
          <a:custGeom>
            <a:avLst/>
            <a:gdLst/>
            <a:ahLst/>
            <a:cxnLst/>
            <a:rect l="l" t="t" r="r" b="b"/>
            <a:pathLst>
              <a:path w="2997" h="3517">
                <a:moveTo>
                  <a:pt x="0" y="0"/>
                </a:moveTo>
                <a:lnTo>
                  <a:pt x="2997" y="3517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857210" y="4208496"/>
            <a:ext cx="105537" cy="38366"/>
          </a:xfrm>
          <a:custGeom>
            <a:avLst/>
            <a:gdLst/>
            <a:ahLst/>
            <a:cxnLst/>
            <a:rect l="l" t="t" r="r" b="b"/>
            <a:pathLst>
              <a:path w="105537" h="38366">
                <a:moveTo>
                  <a:pt x="5765" y="38366"/>
                </a:moveTo>
                <a:lnTo>
                  <a:pt x="63" y="31623"/>
                </a:lnTo>
                <a:lnTo>
                  <a:pt x="0" y="0"/>
                </a:lnTo>
                <a:lnTo>
                  <a:pt x="105536" y="0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857215" y="4206718"/>
            <a:ext cx="0" cy="6680"/>
          </a:xfrm>
          <a:custGeom>
            <a:avLst/>
            <a:gdLst/>
            <a:ahLst/>
            <a:cxnLst/>
            <a:rect l="l" t="t" r="r" b="b"/>
            <a:pathLst>
              <a:path h="6680">
                <a:moveTo>
                  <a:pt x="0" y="6680"/>
                </a:moveTo>
                <a:lnTo>
                  <a:pt x="0" y="0"/>
                </a:lnTo>
                <a:lnTo>
                  <a:pt x="0" y="1778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857215" y="4176820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29895"/>
                </a:moveTo>
                <a:lnTo>
                  <a:pt x="0" y="0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883886" y="4263452"/>
            <a:ext cx="1384" cy="749"/>
          </a:xfrm>
          <a:custGeom>
            <a:avLst/>
            <a:gdLst/>
            <a:ahLst/>
            <a:cxnLst/>
            <a:rect l="l" t="t" r="r" b="b"/>
            <a:pathLst>
              <a:path w="1384" h="749">
                <a:moveTo>
                  <a:pt x="0" y="0"/>
                </a:moveTo>
                <a:lnTo>
                  <a:pt x="1384" y="749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910497" y="4269960"/>
            <a:ext cx="114" cy="0"/>
          </a:xfrm>
          <a:custGeom>
            <a:avLst/>
            <a:gdLst/>
            <a:ahLst/>
            <a:cxnLst/>
            <a:rect l="l" t="t" r="r" b="b"/>
            <a:pathLst>
              <a:path w="114">
                <a:moveTo>
                  <a:pt x="0" y="0"/>
                </a:moveTo>
                <a:lnTo>
                  <a:pt x="114" y="0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934515" y="4262702"/>
            <a:ext cx="2819" cy="1612"/>
          </a:xfrm>
          <a:custGeom>
            <a:avLst/>
            <a:gdLst/>
            <a:ahLst/>
            <a:cxnLst/>
            <a:rect l="l" t="t" r="r" b="b"/>
            <a:pathLst>
              <a:path w="2819" h="1612">
                <a:moveTo>
                  <a:pt x="0" y="1612"/>
                </a:moveTo>
                <a:lnTo>
                  <a:pt x="2819" y="0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956577" y="4246867"/>
            <a:ext cx="406" cy="457"/>
          </a:xfrm>
          <a:custGeom>
            <a:avLst/>
            <a:gdLst/>
            <a:ahLst/>
            <a:cxnLst/>
            <a:rect l="l" t="t" r="r" b="b"/>
            <a:pathLst>
              <a:path w="406" h="457">
                <a:moveTo>
                  <a:pt x="0" y="457"/>
                </a:moveTo>
                <a:lnTo>
                  <a:pt x="406" y="0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957383" y="4243183"/>
            <a:ext cx="2705" cy="3162"/>
          </a:xfrm>
          <a:custGeom>
            <a:avLst/>
            <a:gdLst/>
            <a:ahLst/>
            <a:cxnLst/>
            <a:rect l="l" t="t" r="r" b="b"/>
            <a:pathLst>
              <a:path w="2705" h="3162">
                <a:moveTo>
                  <a:pt x="0" y="3162"/>
                </a:moveTo>
                <a:lnTo>
                  <a:pt x="2705" y="0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962741" y="4211671"/>
            <a:ext cx="0" cy="1727"/>
          </a:xfrm>
          <a:custGeom>
            <a:avLst/>
            <a:gdLst/>
            <a:ahLst/>
            <a:cxnLst/>
            <a:rect l="l" t="t" r="r" b="b"/>
            <a:pathLst>
              <a:path h="1727">
                <a:moveTo>
                  <a:pt x="0" y="1727"/>
                </a:moveTo>
                <a:lnTo>
                  <a:pt x="0" y="0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962741" y="4183159"/>
            <a:ext cx="0" cy="3517"/>
          </a:xfrm>
          <a:custGeom>
            <a:avLst/>
            <a:gdLst/>
            <a:ahLst/>
            <a:cxnLst/>
            <a:rect l="l" t="t" r="r" b="b"/>
            <a:pathLst>
              <a:path h="3517">
                <a:moveTo>
                  <a:pt x="0" y="0"/>
                </a:moveTo>
                <a:lnTo>
                  <a:pt x="0" y="3517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962741" y="4166627"/>
            <a:ext cx="0" cy="2476"/>
          </a:xfrm>
          <a:custGeom>
            <a:avLst/>
            <a:gdLst/>
            <a:ahLst/>
            <a:cxnLst/>
            <a:rect l="l" t="t" r="r" b="b"/>
            <a:pathLst>
              <a:path h="2476">
                <a:moveTo>
                  <a:pt x="0" y="0"/>
                </a:moveTo>
                <a:lnTo>
                  <a:pt x="0" y="2476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540768" y="4521499"/>
            <a:ext cx="100393" cy="575767"/>
          </a:xfrm>
          <a:custGeom>
            <a:avLst/>
            <a:gdLst/>
            <a:ahLst/>
            <a:cxnLst/>
            <a:rect l="l" t="t" r="r" b="b"/>
            <a:pathLst>
              <a:path w="100393" h="575767">
                <a:moveTo>
                  <a:pt x="25107" y="475373"/>
                </a:moveTo>
                <a:lnTo>
                  <a:pt x="0" y="475373"/>
                </a:lnTo>
                <a:lnTo>
                  <a:pt x="50164" y="575767"/>
                </a:lnTo>
                <a:lnTo>
                  <a:pt x="100393" y="475373"/>
                </a:lnTo>
                <a:lnTo>
                  <a:pt x="75272" y="475373"/>
                </a:lnTo>
                <a:lnTo>
                  <a:pt x="75272" y="0"/>
                </a:lnTo>
                <a:lnTo>
                  <a:pt x="25107" y="0"/>
                </a:lnTo>
                <a:lnTo>
                  <a:pt x="25107" y="475373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540768" y="4521499"/>
            <a:ext cx="100393" cy="575767"/>
          </a:xfrm>
          <a:custGeom>
            <a:avLst/>
            <a:gdLst/>
            <a:ahLst/>
            <a:cxnLst/>
            <a:rect l="l" t="t" r="r" b="b"/>
            <a:pathLst>
              <a:path w="100393" h="575767">
                <a:moveTo>
                  <a:pt x="25107" y="475373"/>
                </a:moveTo>
                <a:lnTo>
                  <a:pt x="0" y="475373"/>
                </a:lnTo>
                <a:lnTo>
                  <a:pt x="50164" y="575767"/>
                </a:lnTo>
                <a:lnTo>
                  <a:pt x="100393" y="475373"/>
                </a:lnTo>
                <a:lnTo>
                  <a:pt x="75272" y="475373"/>
                </a:lnTo>
                <a:lnTo>
                  <a:pt x="75272" y="0"/>
                </a:lnTo>
                <a:lnTo>
                  <a:pt x="25107" y="0"/>
                </a:lnTo>
                <a:lnTo>
                  <a:pt x="25107" y="475373"/>
                </a:lnTo>
                <a:close/>
              </a:path>
            </a:pathLst>
          </a:custGeom>
          <a:ln w="15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1336114" y="4218581"/>
            <a:ext cx="2411272" cy="938187"/>
          </a:xfrm>
          <a:custGeom>
            <a:avLst/>
            <a:gdLst/>
            <a:ahLst/>
            <a:cxnLst/>
            <a:rect l="l" t="t" r="r" b="b"/>
            <a:pathLst>
              <a:path w="2411272" h="938187">
                <a:moveTo>
                  <a:pt x="0" y="938187"/>
                </a:moveTo>
                <a:lnTo>
                  <a:pt x="2411272" y="938187"/>
                </a:lnTo>
                <a:lnTo>
                  <a:pt x="2411272" y="0"/>
                </a:lnTo>
                <a:lnTo>
                  <a:pt x="0" y="0"/>
                </a:lnTo>
                <a:lnTo>
                  <a:pt x="0" y="938187"/>
                </a:lnTo>
                <a:close/>
              </a:path>
            </a:pathLst>
          </a:custGeom>
          <a:ln w="822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1336114" y="4774092"/>
            <a:ext cx="2411272" cy="382676"/>
          </a:xfrm>
          <a:custGeom>
            <a:avLst/>
            <a:gdLst/>
            <a:ahLst/>
            <a:cxnLst/>
            <a:rect l="l" t="t" r="r" b="b"/>
            <a:pathLst>
              <a:path w="2411272" h="382676">
                <a:moveTo>
                  <a:pt x="0" y="382676"/>
                </a:moveTo>
                <a:lnTo>
                  <a:pt x="2411272" y="382676"/>
                </a:lnTo>
                <a:lnTo>
                  <a:pt x="2411272" y="0"/>
                </a:lnTo>
                <a:lnTo>
                  <a:pt x="0" y="0"/>
                </a:lnTo>
                <a:lnTo>
                  <a:pt x="0" y="382676"/>
                </a:lnTo>
                <a:close/>
              </a:path>
            </a:pathLst>
          </a:custGeom>
          <a:ln w="822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1336114" y="4391404"/>
            <a:ext cx="2411272" cy="382676"/>
          </a:xfrm>
          <a:custGeom>
            <a:avLst/>
            <a:gdLst/>
            <a:ahLst/>
            <a:cxnLst/>
            <a:rect l="l" t="t" r="r" b="b"/>
            <a:pathLst>
              <a:path w="2411272" h="382676">
                <a:moveTo>
                  <a:pt x="0" y="382676"/>
                </a:moveTo>
                <a:lnTo>
                  <a:pt x="2411272" y="382676"/>
                </a:lnTo>
                <a:lnTo>
                  <a:pt x="2411272" y="0"/>
                </a:lnTo>
                <a:lnTo>
                  <a:pt x="0" y="0"/>
                </a:lnTo>
                <a:lnTo>
                  <a:pt x="0" y="382676"/>
                </a:lnTo>
                <a:close/>
              </a:path>
            </a:pathLst>
          </a:custGeom>
          <a:ln w="822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2002708" y="4440782"/>
            <a:ext cx="411480" cy="288036"/>
          </a:xfrm>
          <a:custGeom>
            <a:avLst/>
            <a:gdLst/>
            <a:ahLst/>
            <a:cxnLst/>
            <a:rect l="l" t="t" r="r" b="b"/>
            <a:pathLst>
              <a:path w="411480" h="288036">
                <a:moveTo>
                  <a:pt x="411480" y="279806"/>
                </a:moveTo>
                <a:lnTo>
                  <a:pt x="411480" y="0"/>
                </a:lnTo>
                <a:lnTo>
                  <a:pt x="0" y="0"/>
                </a:lnTo>
                <a:lnTo>
                  <a:pt x="0" y="288035"/>
                </a:lnTo>
              </a:path>
            </a:pathLst>
          </a:custGeom>
          <a:ln w="822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2825668" y="4440782"/>
            <a:ext cx="411480" cy="279806"/>
          </a:xfrm>
          <a:custGeom>
            <a:avLst/>
            <a:gdLst/>
            <a:ahLst/>
            <a:cxnLst/>
            <a:rect l="l" t="t" r="r" b="b"/>
            <a:pathLst>
              <a:path w="411480" h="279806">
                <a:moveTo>
                  <a:pt x="411480" y="279806"/>
                </a:moveTo>
                <a:lnTo>
                  <a:pt x="411480" y="0"/>
                </a:lnTo>
                <a:lnTo>
                  <a:pt x="0" y="0"/>
                </a:lnTo>
                <a:lnTo>
                  <a:pt x="0" y="279806"/>
                </a:lnTo>
              </a:path>
            </a:pathLst>
          </a:custGeom>
          <a:ln w="822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2414188" y="4720588"/>
            <a:ext cx="411480" cy="0"/>
          </a:xfrm>
          <a:custGeom>
            <a:avLst/>
            <a:gdLst/>
            <a:ahLst/>
            <a:cxnLst/>
            <a:rect l="l" t="t" r="r" b="b"/>
            <a:pathLst>
              <a:path w="411480">
                <a:moveTo>
                  <a:pt x="0" y="0"/>
                </a:moveTo>
                <a:lnTo>
                  <a:pt x="411480" y="0"/>
                </a:lnTo>
              </a:path>
            </a:pathLst>
          </a:custGeom>
          <a:ln w="822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3237148" y="4720588"/>
            <a:ext cx="411480" cy="0"/>
          </a:xfrm>
          <a:custGeom>
            <a:avLst/>
            <a:gdLst/>
            <a:ahLst/>
            <a:cxnLst/>
            <a:rect l="l" t="t" r="r" b="b"/>
            <a:pathLst>
              <a:path w="411479">
                <a:moveTo>
                  <a:pt x="0" y="0"/>
                </a:moveTo>
                <a:lnTo>
                  <a:pt x="411480" y="0"/>
                </a:lnTo>
              </a:path>
            </a:pathLst>
          </a:custGeom>
          <a:ln w="822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2002708" y="4830869"/>
            <a:ext cx="1629473" cy="0"/>
          </a:xfrm>
          <a:custGeom>
            <a:avLst/>
            <a:gdLst/>
            <a:ahLst/>
            <a:cxnLst/>
            <a:rect l="l" t="t" r="r" b="b"/>
            <a:pathLst>
              <a:path w="1629473">
                <a:moveTo>
                  <a:pt x="0" y="0"/>
                </a:moveTo>
                <a:lnTo>
                  <a:pt x="1629473" y="0"/>
                </a:lnTo>
              </a:path>
            </a:pathLst>
          </a:custGeom>
          <a:ln w="822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1336114" y="4218583"/>
            <a:ext cx="2411272" cy="172821"/>
          </a:xfrm>
          <a:custGeom>
            <a:avLst/>
            <a:gdLst/>
            <a:ahLst/>
            <a:cxnLst/>
            <a:rect l="l" t="t" r="r" b="b"/>
            <a:pathLst>
              <a:path w="2411272" h="172821">
                <a:moveTo>
                  <a:pt x="0" y="172821"/>
                </a:moveTo>
                <a:lnTo>
                  <a:pt x="2411272" y="172821"/>
                </a:lnTo>
                <a:lnTo>
                  <a:pt x="2411272" y="0"/>
                </a:lnTo>
                <a:lnTo>
                  <a:pt x="0" y="0"/>
                </a:lnTo>
                <a:lnTo>
                  <a:pt x="0" y="172821"/>
                </a:lnTo>
                <a:close/>
              </a:path>
            </a:pathLst>
          </a:custGeom>
          <a:ln w="822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1336114" y="4218581"/>
            <a:ext cx="296265" cy="938187"/>
          </a:xfrm>
          <a:custGeom>
            <a:avLst/>
            <a:gdLst/>
            <a:ahLst/>
            <a:cxnLst/>
            <a:rect l="l" t="t" r="r" b="b"/>
            <a:pathLst>
              <a:path w="296265" h="938187">
                <a:moveTo>
                  <a:pt x="0" y="938187"/>
                </a:moveTo>
                <a:lnTo>
                  <a:pt x="296265" y="938187"/>
                </a:lnTo>
                <a:lnTo>
                  <a:pt x="296265" y="0"/>
                </a:lnTo>
                <a:lnTo>
                  <a:pt x="0" y="0"/>
                </a:lnTo>
                <a:lnTo>
                  <a:pt x="0" y="938187"/>
                </a:lnTo>
                <a:close/>
              </a:path>
            </a:pathLst>
          </a:custGeom>
          <a:ln w="822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1632380" y="4218581"/>
            <a:ext cx="296265" cy="938187"/>
          </a:xfrm>
          <a:custGeom>
            <a:avLst/>
            <a:gdLst/>
            <a:ahLst/>
            <a:cxnLst/>
            <a:rect l="l" t="t" r="r" b="b"/>
            <a:pathLst>
              <a:path w="296265" h="938187">
                <a:moveTo>
                  <a:pt x="0" y="938187"/>
                </a:moveTo>
                <a:lnTo>
                  <a:pt x="296265" y="938187"/>
                </a:lnTo>
                <a:lnTo>
                  <a:pt x="296265" y="0"/>
                </a:lnTo>
                <a:lnTo>
                  <a:pt x="0" y="0"/>
                </a:lnTo>
                <a:lnTo>
                  <a:pt x="0" y="938187"/>
                </a:lnTo>
                <a:close/>
              </a:path>
            </a:pathLst>
          </a:custGeom>
          <a:ln w="822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1760965" y="4616171"/>
            <a:ext cx="18516" cy="0"/>
          </a:xfrm>
          <a:custGeom>
            <a:avLst/>
            <a:gdLst/>
            <a:ahLst/>
            <a:cxnLst/>
            <a:rect l="l" t="t" r="r" b="b"/>
            <a:pathLst>
              <a:path w="18516">
                <a:moveTo>
                  <a:pt x="0" y="0"/>
                </a:moveTo>
                <a:lnTo>
                  <a:pt x="18516" y="0"/>
                </a:lnTo>
              </a:path>
            </a:pathLst>
          </a:custGeom>
          <a:ln w="822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1760965" y="4560622"/>
            <a:ext cx="9258" cy="55549"/>
          </a:xfrm>
          <a:custGeom>
            <a:avLst/>
            <a:gdLst/>
            <a:ahLst/>
            <a:cxnLst/>
            <a:rect l="l" t="t" r="r" b="b"/>
            <a:pathLst>
              <a:path w="9258" h="55549">
                <a:moveTo>
                  <a:pt x="9258" y="55549"/>
                </a:moveTo>
                <a:lnTo>
                  <a:pt x="9258" y="0"/>
                </a:lnTo>
                <a:lnTo>
                  <a:pt x="0" y="9258"/>
                </a:lnTo>
              </a:path>
            </a:pathLst>
          </a:custGeom>
          <a:ln w="822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2422415" y="4268476"/>
            <a:ext cx="46304" cy="55549"/>
          </a:xfrm>
          <a:custGeom>
            <a:avLst/>
            <a:gdLst/>
            <a:ahLst/>
            <a:cxnLst/>
            <a:rect l="l" t="t" r="r" b="b"/>
            <a:pathLst>
              <a:path w="46304" h="55549">
                <a:moveTo>
                  <a:pt x="0" y="55549"/>
                </a:moveTo>
                <a:lnTo>
                  <a:pt x="0" y="0"/>
                </a:lnTo>
                <a:lnTo>
                  <a:pt x="32397" y="0"/>
                </a:lnTo>
                <a:lnTo>
                  <a:pt x="41668" y="4635"/>
                </a:lnTo>
                <a:lnTo>
                  <a:pt x="46304" y="13893"/>
                </a:lnTo>
                <a:lnTo>
                  <a:pt x="41668" y="23152"/>
                </a:lnTo>
                <a:lnTo>
                  <a:pt x="32397" y="27774"/>
                </a:lnTo>
                <a:lnTo>
                  <a:pt x="0" y="27774"/>
                </a:lnTo>
              </a:path>
            </a:pathLst>
          </a:custGeom>
          <a:ln w="822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2496482" y="4268476"/>
            <a:ext cx="46304" cy="55549"/>
          </a:xfrm>
          <a:custGeom>
            <a:avLst/>
            <a:gdLst/>
            <a:ahLst/>
            <a:cxnLst/>
            <a:rect l="l" t="t" r="r" b="b"/>
            <a:pathLst>
              <a:path w="46304" h="55549">
                <a:moveTo>
                  <a:pt x="0" y="55549"/>
                </a:moveTo>
                <a:lnTo>
                  <a:pt x="23152" y="0"/>
                </a:lnTo>
                <a:lnTo>
                  <a:pt x="46304" y="55549"/>
                </a:lnTo>
              </a:path>
            </a:pathLst>
          </a:custGeom>
          <a:ln w="822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2505753" y="4300886"/>
            <a:ext cx="27774" cy="0"/>
          </a:xfrm>
          <a:custGeom>
            <a:avLst/>
            <a:gdLst/>
            <a:ahLst/>
            <a:cxnLst/>
            <a:rect l="l" t="t" r="r" b="b"/>
            <a:pathLst>
              <a:path w="27774">
                <a:moveTo>
                  <a:pt x="0" y="0"/>
                </a:moveTo>
                <a:lnTo>
                  <a:pt x="27774" y="0"/>
                </a:lnTo>
              </a:path>
            </a:pathLst>
          </a:custGeom>
          <a:ln w="822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2593687" y="4268476"/>
            <a:ext cx="0" cy="55549"/>
          </a:xfrm>
          <a:custGeom>
            <a:avLst/>
            <a:gdLst/>
            <a:ahLst/>
            <a:cxnLst/>
            <a:rect l="l" t="t" r="r" b="b"/>
            <a:pathLst>
              <a:path h="55549">
                <a:moveTo>
                  <a:pt x="0" y="55549"/>
                </a:moveTo>
                <a:lnTo>
                  <a:pt x="0" y="0"/>
                </a:lnTo>
              </a:path>
            </a:pathLst>
          </a:custGeom>
          <a:ln w="822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2570561" y="4268476"/>
            <a:ext cx="46291" cy="0"/>
          </a:xfrm>
          <a:custGeom>
            <a:avLst/>
            <a:gdLst/>
            <a:ahLst/>
            <a:cxnLst/>
            <a:rect l="l" t="t" r="r" b="b"/>
            <a:pathLst>
              <a:path w="46291">
                <a:moveTo>
                  <a:pt x="0" y="0"/>
                </a:moveTo>
                <a:lnTo>
                  <a:pt x="46291" y="0"/>
                </a:lnTo>
              </a:path>
            </a:pathLst>
          </a:custGeom>
          <a:ln w="822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2667767" y="4268476"/>
            <a:ext cx="0" cy="55549"/>
          </a:xfrm>
          <a:custGeom>
            <a:avLst/>
            <a:gdLst/>
            <a:ahLst/>
            <a:cxnLst/>
            <a:rect l="l" t="t" r="r" b="b"/>
            <a:pathLst>
              <a:path h="55549">
                <a:moveTo>
                  <a:pt x="0" y="55549"/>
                </a:moveTo>
                <a:lnTo>
                  <a:pt x="0" y="0"/>
                </a:lnTo>
              </a:path>
            </a:pathLst>
          </a:custGeom>
          <a:ln w="822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2644614" y="4268476"/>
            <a:ext cx="46291" cy="0"/>
          </a:xfrm>
          <a:custGeom>
            <a:avLst/>
            <a:gdLst/>
            <a:ahLst/>
            <a:cxnLst/>
            <a:rect l="l" t="t" r="r" b="b"/>
            <a:pathLst>
              <a:path w="46291">
                <a:moveTo>
                  <a:pt x="0" y="0"/>
                </a:moveTo>
                <a:lnTo>
                  <a:pt x="46291" y="0"/>
                </a:lnTo>
              </a:path>
            </a:pathLst>
          </a:custGeom>
          <a:ln w="822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2718694" y="4268476"/>
            <a:ext cx="46291" cy="55549"/>
          </a:xfrm>
          <a:custGeom>
            <a:avLst/>
            <a:gdLst/>
            <a:ahLst/>
            <a:cxnLst/>
            <a:rect l="l" t="t" r="r" b="b"/>
            <a:pathLst>
              <a:path w="46291" h="55549">
                <a:moveTo>
                  <a:pt x="0" y="55549"/>
                </a:moveTo>
                <a:lnTo>
                  <a:pt x="0" y="0"/>
                </a:lnTo>
                <a:lnTo>
                  <a:pt x="46291" y="0"/>
                </a:lnTo>
              </a:path>
            </a:pathLst>
          </a:custGeom>
          <a:ln w="822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2718694" y="4296251"/>
            <a:ext cx="37020" cy="0"/>
          </a:xfrm>
          <a:custGeom>
            <a:avLst/>
            <a:gdLst/>
            <a:ahLst/>
            <a:cxnLst/>
            <a:rect l="l" t="t" r="r" b="b"/>
            <a:pathLst>
              <a:path w="37020">
                <a:moveTo>
                  <a:pt x="37020" y="0"/>
                </a:moveTo>
                <a:lnTo>
                  <a:pt x="0" y="0"/>
                </a:lnTo>
              </a:path>
            </a:pathLst>
          </a:custGeom>
          <a:ln w="822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2718694" y="4324026"/>
            <a:ext cx="46291" cy="0"/>
          </a:xfrm>
          <a:custGeom>
            <a:avLst/>
            <a:gdLst/>
            <a:ahLst/>
            <a:cxnLst/>
            <a:rect l="l" t="t" r="r" b="b"/>
            <a:pathLst>
              <a:path w="46291">
                <a:moveTo>
                  <a:pt x="0" y="0"/>
                </a:moveTo>
                <a:lnTo>
                  <a:pt x="46291" y="0"/>
                </a:lnTo>
              </a:path>
            </a:pathLst>
          </a:custGeom>
          <a:ln w="822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2792747" y="4268476"/>
            <a:ext cx="46291" cy="55549"/>
          </a:xfrm>
          <a:custGeom>
            <a:avLst/>
            <a:gdLst/>
            <a:ahLst/>
            <a:cxnLst/>
            <a:rect l="l" t="t" r="r" b="b"/>
            <a:pathLst>
              <a:path w="46291" h="55549">
                <a:moveTo>
                  <a:pt x="0" y="55549"/>
                </a:moveTo>
                <a:lnTo>
                  <a:pt x="0" y="0"/>
                </a:lnTo>
                <a:lnTo>
                  <a:pt x="32397" y="0"/>
                </a:lnTo>
                <a:lnTo>
                  <a:pt x="41668" y="4635"/>
                </a:lnTo>
                <a:lnTo>
                  <a:pt x="46291" y="13893"/>
                </a:lnTo>
                <a:lnTo>
                  <a:pt x="41668" y="23152"/>
                </a:lnTo>
                <a:lnTo>
                  <a:pt x="32397" y="27774"/>
                </a:lnTo>
                <a:lnTo>
                  <a:pt x="0" y="27774"/>
                </a:lnTo>
              </a:path>
            </a:pathLst>
          </a:custGeom>
          <a:ln w="822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2825145" y="4296251"/>
            <a:ext cx="13893" cy="27774"/>
          </a:xfrm>
          <a:custGeom>
            <a:avLst/>
            <a:gdLst/>
            <a:ahLst/>
            <a:cxnLst/>
            <a:rect l="l" t="t" r="r" b="b"/>
            <a:pathLst>
              <a:path w="13893" h="27774">
                <a:moveTo>
                  <a:pt x="0" y="0"/>
                </a:moveTo>
                <a:lnTo>
                  <a:pt x="13893" y="27774"/>
                </a:lnTo>
              </a:path>
            </a:pathLst>
          </a:custGeom>
          <a:ln w="822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2866826" y="4268476"/>
            <a:ext cx="46291" cy="55549"/>
          </a:xfrm>
          <a:custGeom>
            <a:avLst/>
            <a:gdLst/>
            <a:ahLst/>
            <a:cxnLst/>
            <a:rect l="l" t="t" r="r" b="b"/>
            <a:pathLst>
              <a:path w="46291" h="55549">
                <a:moveTo>
                  <a:pt x="0" y="55549"/>
                </a:moveTo>
                <a:lnTo>
                  <a:pt x="0" y="0"/>
                </a:lnTo>
                <a:lnTo>
                  <a:pt x="46291" y="55549"/>
                </a:lnTo>
                <a:lnTo>
                  <a:pt x="46291" y="0"/>
                </a:lnTo>
              </a:path>
            </a:pathLst>
          </a:custGeom>
          <a:ln w="822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1375191" y="4947427"/>
            <a:ext cx="46291" cy="55549"/>
          </a:xfrm>
          <a:custGeom>
            <a:avLst/>
            <a:gdLst/>
            <a:ahLst/>
            <a:cxnLst/>
            <a:rect l="l" t="t" r="r" b="b"/>
            <a:pathLst>
              <a:path w="46291" h="55549">
                <a:moveTo>
                  <a:pt x="0" y="37033"/>
                </a:moveTo>
                <a:lnTo>
                  <a:pt x="0" y="18516"/>
                </a:lnTo>
                <a:lnTo>
                  <a:pt x="4635" y="9258"/>
                </a:lnTo>
                <a:lnTo>
                  <a:pt x="9258" y="4635"/>
                </a:lnTo>
                <a:lnTo>
                  <a:pt x="18516" y="0"/>
                </a:lnTo>
                <a:lnTo>
                  <a:pt x="27774" y="0"/>
                </a:lnTo>
                <a:lnTo>
                  <a:pt x="37033" y="4635"/>
                </a:lnTo>
                <a:lnTo>
                  <a:pt x="41668" y="9258"/>
                </a:lnTo>
                <a:lnTo>
                  <a:pt x="46291" y="18516"/>
                </a:lnTo>
                <a:lnTo>
                  <a:pt x="46291" y="37033"/>
                </a:lnTo>
                <a:lnTo>
                  <a:pt x="41668" y="46291"/>
                </a:lnTo>
                <a:lnTo>
                  <a:pt x="37033" y="50926"/>
                </a:lnTo>
                <a:lnTo>
                  <a:pt x="27774" y="55549"/>
                </a:lnTo>
                <a:lnTo>
                  <a:pt x="18516" y="55549"/>
                </a:lnTo>
                <a:lnTo>
                  <a:pt x="9258" y="50926"/>
                </a:lnTo>
                <a:lnTo>
                  <a:pt x="4635" y="46291"/>
                </a:lnTo>
                <a:lnTo>
                  <a:pt x="0" y="37033"/>
                </a:lnTo>
              </a:path>
            </a:pathLst>
          </a:custGeom>
          <a:ln w="822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1449257" y="4947427"/>
            <a:ext cx="46291" cy="55549"/>
          </a:xfrm>
          <a:custGeom>
            <a:avLst/>
            <a:gdLst/>
            <a:ahLst/>
            <a:cxnLst/>
            <a:rect l="l" t="t" r="r" b="b"/>
            <a:pathLst>
              <a:path w="46291" h="55549">
                <a:moveTo>
                  <a:pt x="0" y="55549"/>
                </a:moveTo>
                <a:lnTo>
                  <a:pt x="0" y="0"/>
                </a:lnTo>
                <a:lnTo>
                  <a:pt x="46291" y="0"/>
                </a:lnTo>
              </a:path>
            </a:pathLst>
          </a:custGeom>
          <a:ln w="822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1449257" y="4975202"/>
            <a:ext cx="37033" cy="0"/>
          </a:xfrm>
          <a:custGeom>
            <a:avLst/>
            <a:gdLst/>
            <a:ahLst/>
            <a:cxnLst/>
            <a:rect l="l" t="t" r="r" b="b"/>
            <a:pathLst>
              <a:path w="37033">
                <a:moveTo>
                  <a:pt x="37033" y="0"/>
                </a:moveTo>
                <a:lnTo>
                  <a:pt x="0" y="0"/>
                </a:lnTo>
              </a:path>
            </a:pathLst>
          </a:custGeom>
          <a:ln w="822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1523324" y="4947427"/>
            <a:ext cx="46291" cy="55549"/>
          </a:xfrm>
          <a:custGeom>
            <a:avLst/>
            <a:gdLst/>
            <a:ahLst/>
            <a:cxnLst/>
            <a:rect l="l" t="t" r="r" b="b"/>
            <a:pathLst>
              <a:path w="46291" h="55549">
                <a:moveTo>
                  <a:pt x="0" y="55549"/>
                </a:moveTo>
                <a:lnTo>
                  <a:pt x="0" y="0"/>
                </a:lnTo>
                <a:lnTo>
                  <a:pt x="46291" y="0"/>
                </a:lnTo>
              </a:path>
            </a:pathLst>
          </a:custGeom>
          <a:ln w="822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1523324" y="4975202"/>
            <a:ext cx="37033" cy="0"/>
          </a:xfrm>
          <a:custGeom>
            <a:avLst/>
            <a:gdLst/>
            <a:ahLst/>
            <a:cxnLst/>
            <a:rect l="l" t="t" r="r" b="b"/>
            <a:pathLst>
              <a:path w="37033">
                <a:moveTo>
                  <a:pt x="37033" y="0"/>
                </a:moveTo>
                <a:lnTo>
                  <a:pt x="0" y="0"/>
                </a:lnTo>
              </a:path>
            </a:pathLst>
          </a:custGeom>
          <a:ln w="822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1747074" y="4947422"/>
            <a:ext cx="46291" cy="55549"/>
          </a:xfrm>
          <a:custGeom>
            <a:avLst/>
            <a:gdLst/>
            <a:ahLst/>
            <a:cxnLst/>
            <a:rect l="l" t="t" r="r" b="b"/>
            <a:pathLst>
              <a:path w="46291" h="55549">
                <a:moveTo>
                  <a:pt x="0" y="37033"/>
                </a:moveTo>
                <a:lnTo>
                  <a:pt x="0" y="18516"/>
                </a:lnTo>
                <a:lnTo>
                  <a:pt x="4635" y="9258"/>
                </a:lnTo>
                <a:lnTo>
                  <a:pt x="9258" y="4622"/>
                </a:lnTo>
                <a:lnTo>
                  <a:pt x="18516" y="0"/>
                </a:lnTo>
                <a:lnTo>
                  <a:pt x="27774" y="0"/>
                </a:lnTo>
                <a:lnTo>
                  <a:pt x="37033" y="4622"/>
                </a:lnTo>
                <a:lnTo>
                  <a:pt x="41668" y="9258"/>
                </a:lnTo>
                <a:lnTo>
                  <a:pt x="46291" y="18516"/>
                </a:lnTo>
                <a:lnTo>
                  <a:pt x="46291" y="37033"/>
                </a:lnTo>
                <a:lnTo>
                  <a:pt x="41668" y="46291"/>
                </a:lnTo>
                <a:lnTo>
                  <a:pt x="37033" y="50914"/>
                </a:lnTo>
                <a:lnTo>
                  <a:pt x="27774" y="55549"/>
                </a:lnTo>
                <a:lnTo>
                  <a:pt x="18516" y="55549"/>
                </a:lnTo>
                <a:lnTo>
                  <a:pt x="9258" y="50914"/>
                </a:lnTo>
                <a:lnTo>
                  <a:pt x="4635" y="46291"/>
                </a:lnTo>
                <a:lnTo>
                  <a:pt x="0" y="37033"/>
                </a:lnTo>
              </a:path>
            </a:pathLst>
          </a:custGeom>
          <a:ln w="822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1389602" y="4560627"/>
            <a:ext cx="46291" cy="55549"/>
          </a:xfrm>
          <a:custGeom>
            <a:avLst/>
            <a:gdLst/>
            <a:ahLst/>
            <a:cxnLst/>
            <a:rect l="l" t="t" r="r" b="b"/>
            <a:pathLst>
              <a:path w="46291" h="55549">
                <a:moveTo>
                  <a:pt x="0" y="37033"/>
                </a:moveTo>
                <a:lnTo>
                  <a:pt x="0" y="18516"/>
                </a:lnTo>
                <a:lnTo>
                  <a:pt x="4635" y="9258"/>
                </a:lnTo>
                <a:lnTo>
                  <a:pt x="9258" y="4622"/>
                </a:lnTo>
                <a:lnTo>
                  <a:pt x="18516" y="0"/>
                </a:lnTo>
                <a:lnTo>
                  <a:pt x="27774" y="0"/>
                </a:lnTo>
                <a:lnTo>
                  <a:pt x="37033" y="4622"/>
                </a:lnTo>
                <a:lnTo>
                  <a:pt x="41668" y="9258"/>
                </a:lnTo>
                <a:lnTo>
                  <a:pt x="46291" y="18516"/>
                </a:lnTo>
                <a:lnTo>
                  <a:pt x="46291" y="37033"/>
                </a:lnTo>
                <a:lnTo>
                  <a:pt x="41668" y="46291"/>
                </a:lnTo>
                <a:lnTo>
                  <a:pt x="37033" y="50914"/>
                </a:lnTo>
                <a:lnTo>
                  <a:pt x="27774" y="55549"/>
                </a:lnTo>
                <a:lnTo>
                  <a:pt x="18516" y="55549"/>
                </a:lnTo>
                <a:lnTo>
                  <a:pt x="9258" y="50914"/>
                </a:lnTo>
                <a:lnTo>
                  <a:pt x="4635" y="46291"/>
                </a:lnTo>
                <a:lnTo>
                  <a:pt x="0" y="37033"/>
                </a:lnTo>
              </a:path>
            </a:pathLst>
          </a:custGeom>
          <a:ln w="822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1463668" y="4560627"/>
            <a:ext cx="46291" cy="55549"/>
          </a:xfrm>
          <a:custGeom>
            <a:avLst/>
            <a:gdLst/>
            <a:ahLst/>
            <a:cxnLst/>
            <a:rect l="l" t="t" r="r" b="b"/>
            <a:pathLst>
              <a:path w="46291" h="55549">
                <a:moveTo>
                  <a:pt x="0" y="55549"/>
                </a:moveTo>
                <a:lnTo>
                  <a:pt x="0" y="0"/>
                </a:lnTo>
                <a:lnTo>
                  <a:pt x="46291" y="55549"/>
                </a:lnTo>
                <a:lnTo>
                  <a:pt x="46291" y="0"/>
                </a:lnTo>
              </a:path>
            </a:pathLst>
          </a:custGeom>
          <a:ln w="822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056964" y="7440345"/>
            <a:ext cx="3037687" cy="2315654"/>
          </a:xfrm>
          <a:custGeom>
            <a:avLst/>
            <a:gdLst/>
            <a:ahLst/>
            <a:cxnLst/>
            <a:rect l="l" t="t" r="r" b="b"/>
            <a:pathLst>
              <a:path w="3037687" h="2315654">
                <a:moveTo>
                  <a:pt x="0" y="2315654"/>
                </a:moveTo>
                <a:lnTo>
                  <a:pt x="3037687" y="2315654"/>
                </a:lnTo>
                <a:lnTo>
                  <a:pt x="3037687" y="0"/>
                </a:lnTo>
                <a:lnTo>
                  <a:pt x="0" y="0"/>
                </a:lnTo>
                <a:lnTo>
                  <a:pt x="0" y="2315654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218336" y="8747561"/>
            <a:ext cx="149009" cy="832573"/>
          </a:xfrm>
          <a:custGeom>
            <a:avLst/>
            <a:gdLst/>
            <a:ahLst/>
            <a:cxnLst/>
            <a:rect l="l" t="t" r="r" b="b"/>
            <a:pathLst>
              <a:path w="149009" h="832573">
                <a:moveTo>
                  <a:pt x="136372" y="832573"/>
                </a:moveTo>
                <a:lnTo>
                  <a:pt x="149009" y="0"/>
                </a:lnTo>
                <a:lnTo>
                  <a:pt x="80492" y="32016"/>
                </a:lnTo>
                <a:lnTo>
                  <a:pt x="0" y="65049"/>
                </a:lnTo>
                <a:lnTo>
                  <a:pt x="190" y="832484"/>
                </a:lnTo>
                <a:lnTo>
                  <a:pt x="136372" y="832573"/>
                </a:lnTo>
                <a:close/>
              </a:path>
            </a:pathLst>
          </a:custGeom>
          <a:solidFill>
            <a:srgbClr val="767C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354708" y="8253164"/>
            <a:ext cx="769213" cy="1326972"/>
          </a:xfrm>
          <a:custGeom>
            <a:avLst/>
            <a:gdLst/>
            <a:ahLst/>
            <a:cxnLst/>
            <a:rect l="l" t="t" r="r" b="b"/>
            <a:pathLst>
              <a:path w="769213" h="1326972">
                <a:moveTo>
                  <a:pt x="760780" y="404355"/>
                </a:moveTo>
                <a:lnTo>
                  <a:pt x="769213" y="0"/>
                </a:lnTo>
                <a:lnTo>
                  <a:pt x="674763" y="80873"/>
                </a:lnTo>
                <a:lnTo>
                  <a:pt x="664095" y="87795"/>
                </a:lnTo>
                <a:lnTo>
                  <a:pt x="623557" y="120840"/>
                </a:lnTo>
                <a:lnTo>
                  <a:pt x="588467" y="150787"/>
                </a:lnTo>
                <a:lnTo>
                  <a:pt x="397332" y="286600"/>
                </a:lnTo>
                <a:lnTo>
                  <a:pt x="179336" y="413435"/>
                </a:lnTo>
                <a:lnTo>
                  <a:pt x="73761" y="464070"/>
                </a:lnTo>
                <a:lnTo>
                  <a:pt x="12636" y="494398"/>
                </a:lnTo>
                <a:lnTo>
                  <a:pt x="0" y="1326972"/>
                </a:lnTo>
                <a:lnTo>
                  <a:pt x="738505" y="1326972"/>
                </a:lnTo>
                <a:lnTo>
                  <a:pt x="760780" y="404355"/>
                </a:lnTo>
                <a:close/>
              </a:path>
            </a:pathLst>
          </a:custGeom>
          <a:solidFill>
            <a:srgbClr val="7B80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093208" y="8241748"/>
            <a:ext cx="43713" cy="1338389"/>
          </a:xfrm>
          <a:custGeom>
            <a:avLst/>
            <a:gdLst/>
            <a:ahLst/>
            <a:cxnLst/>
            <a:rect l="l" t="t" r="r" b="b"/>
            <a:pathLst>
              <a:path w="43713" h="1338389">
                <a:moveTo>
                  <a:pt x="28740" y="770420"/>
                </a:moveTo>
                <a:lnTo>
                  <a:pt x="43713" y="0"/>
                </a:lnTo>
                <a:lnTo>
                  <a:pt x="34734" y="7023"/>
                </a:lnTo>
                <a:lnTo>
                  <a:pt x="30708" y="11417"/>
                </a:lnTo>
                <a:lnTo>
                  <a:pt x="22275" y="415772"/>
                </a:lnTo>
                <a:lnTo>
                  <a:pt x="0" y="1338389"/>
                </a:lnTo>
                <a:lnTo>
                  <a:pt x="14693" y="1338389"/>
                </a:lnTo>
                <a:lnTo>
                  <a:pt x="28740" y="770420"/>
                </a:lnTo>
                <a:close/>
              </a:path>
            </a:pathLst>
          </a:custGeom>
          <a:solidFill>
            <a:srgbClr val="7C828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107904" y="8217324"/>
            <a:ext cx="56629" cy="1362811"/>
          </a:xfrm>
          <a:custGeom>
            <a:avLst/>
            <a:gdLst/>
            <a:ahLst/>
            <a:cxnLst/>
            <a:rect l="l" t="t" r="r" b="b"/>
            <a:pathLst>
              <a:path w="56629" h="1362811">
                <a:moveTo>
                  <a:pt x="56349" y="62801"/>
                </a:moveTo>
                <a:lnTo>
                  <a:pt x="56629" y="0"/>
                </a:lnTo>
                <a:lnTo>
                  <a:pt x="33045" y="20027"/>
                </a:lnTo>
                <a:lnTo>
                  <a:pt x="29019" y="24422"/>
                </a:lnTo>
                <a:lnTo>
                  <a:pt x="14046" y="794842"/>
                </a:lnTo>
                <a:lnTo>
                  <a:pt x="0" y="1362811"/>
                </a:lnTo>
                <a:lnTo>
                  <a:pt x="29298" y="1362811"/>
                </a:lnTo>
                <a:lnTo>
                  <a:pt x="56349" y="62801"/>
                </a:lnTo>
                <a:close/>
              </a:path>
            </a:pathLst>
          </a:custGeom>
          <a:solidFill>
            <a:srgbClr val="7B80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137200" y="8193270"/>
            <a:ext cx="56819" cy="1386865"/>
          </a:xfrm>
          <a:custGeom>
            <a:avLst/>
            <a:gdLst/>
            <a:ahLst/>
            <a:cxnLst/>
            <a:rect l="l" t="t" r="r" b="b"/>
            <a:pathLst>
              <a:path w="56819" h="1386865">
                <a:moveTo>
                  <a:pt x="56819" y="1117"/>
                </a:moveTo>
                <a:lnTo>
                  <a:pt x="54203" y="0"/>
                </a:lnTo>
                <a:lnTo>
                  <a:pt x="27330" y="24053"/>
                </a:lnTo>
                <a:lnTo>
                  <a:pt x="27050" y="86855"/>
                </a:lnTo>
                <a:lnTo>
                  <a:pt x="0" y="1386865"/>
                </a:lnTo>
                <a:lnTo>
                  <a:pt x="22745" y="1386865"/>
                </a:lnTo>
                <a:lnTo>
                  <a:pt x="56819" y="1117"/>
                </a:lnTo>
                <a:close/>
              </a:path>
            </a:pathLst>
          </a:custGeom>
          <a:solidFill>
            <a:srgbClr val="7C828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59942" y="7898427"/>
            <a:ext cx="499364" cy="1681708"/>
          </a:xfrm>
          <a:custGeom>
            <a:avLst/>
            <a:gdLst/>
            <a:ahLst/>
            <a:cxnLst/>
            <a:rect l="l" t="t" r="r" b="b"/>
            <a:pathLst>
              <a:path w="499363" h="1681708">
                <a:moveTo>
                  <a:pt x="499363" y="1681708"/>
                </a:moveTo>
                <a:lnTo>
                  <a:pt x="499084" y="0"/>
                </a:lnTo>
                <a:lnTo>
                  <a:pt x="221272" y="368"/>
                </a:lnTo>
                <a:lnTo>
                  <a:pt x="220814" y="100431"/>
                </a:lnTo>
                <a:lnTo>
                  <a:pt x="212674" y="110261"/>
                </a:lnTo>
                <a:lnTo>
                  <a:pt x="135254" y="193560"/>
                </a:lnTo>
                <a:lnTo>
                  <a:pt x="129920" y="200202"/>
                </a:lnTo>
                <a:lnTo>
                  <a:pt x="129920" y="201523"/>
                </a:lnTo>
                <a:lnTo>
                  <a:pt x="122529" y="210413"/>
                </a:lnTo>
                <a:lnTo>
                  <a:pt x="100342" y="235305"/>
                </a:lnTo>
                <a:lnTo>
                  <a:pt x="44462" y="283603"/>
                </a:lnTo>
                <a:lnTo>
                  <a:pt x="33794" y="294373"/>
                </a:lnTo>
                <a:lnTo>
                  <a:pt x="34074" y="295960"/>
                </a:lnTo>
                <a:lnTo>
                  <a:pt x="0" y="1681708"/>
                </a:lnTo>
                <a:lnTo>
                  <a:pt x="499363" y="1681708"/>
                </a:lnTo>
                <a:close/>
              </a:path>
            </a:pathLst>
          </a:custGeom>
          <a:solidFill>
            <a:srgbClr val="87828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384326" y="8946563"/>
            <a:ext cx="549808" cy="434390"/>
          </a:xfrm>
          <a:custGeom>
            <a:avLst/>
            <a:gdLst/>
            <a:ahLst/>
            <a:cxnLst/>
            <a:rect l="l" t="t" r="r" b="b"/>
            <a:pathLst>
              <a:path w="549808" h="434390">
                <a:moveTo>
                  <a:pt x="1498" y="143294"/>
                </a:moveTo>
                <a:lnTo>
                  <a:pt x="8242" y="160985"/>
                </a:lnTo>
                <a:lnTo>
                  <a:pt x="26123" y="178866"/>
                </a:lnTo>
                <a:lnTo>
                  <a:pt x="203301" y="266852"/>
                </a:lnTo>
                <a:lnTo>
                  <a:pt x="206489" y="320573"/>
                </a:lnTo>
                <a:lnTo>
                  <a:pt x="219773" y="359422"/>
                </a:lnTo>
                <a:lnTo>
                  <a:pt x="232600" y="374205"/>
                </a:lnTo>
                <a:lnTo>
                  <a:pt x="244106" y="387121"/>
                </a:lnTo>
                <a:lnTo>
                  <a:pt x="296062" y="413232"/>
                </a:lnTo>
                <a:lnTo>
                  <a:pt x="336778" y="431114"/>
                </a:lnTo>
                <a:lnTo>
                  <a:pt x="346417" y="434390"/>
                </a:lnTo>
                <a:lnTo>
                  <a:pt x="371970" y="434390"/>
                </a:lnTo>
                <a:lnTo>
                  <a:pt x="394804" y="432803"/>
                </a:lnTo>
                <a:lnTo>
                  <a:pt x="409409" y="427837"/>
                </a:lnTo>
                <a:lnTo>
                  <a:pt x="439369" y="413892"/>
                </a:lnTo>
                <a:lnTo>
                  <a:pt x="476808" y="383006"/>
                </a:lnTo>
                <a:lnTo>
                  <a:pt x="508622" y="343319"/>
                </a:lnTo>
                <a:lnTo>
                  <a:pt x="533057" y="294551"/>
                </a:lnTo>
                <a:lnTo>
                  <a:pt x="546531" y="249440"/>
                </a:lnTo>
                <a:lnTo>
                  <a:pt x="549808" y="215277"/>
                </a:lnTo>
                <a:lnTo>
                  <a:pt x="549808" y="191973"/>
                </a:lnTo>
                <a:lnTo>
                  <a:pt x="543356" y="154533"/>
                </a:lnTo>
                <a:lnTo>
                  <a:pt x="522389" y="115315"/>
                </a:lnTo>
                <a:lnTo>
                  <a:pt x="509181" y="104178"/>
                </a:lnTo>
                <a:lnTo>
                  <a:pt x="481482" y="84607"/>
                </a:lnTo>
                <a:lnTo>
                  <a:pt x="419798" y="53632"/>
                </a:lnTo>
                <a:lnTo>
                  <a:pt x="390410" y="48856"/>
                </a:lnTo>
                <a:lnTo>
                  <a:pt x="375246" y="48856"/>
                </a:lnTo>
                <a:lnTo>
                  <a:pt x="339496" y="58686"/>
                </a:lnTo>
                <a:lnTo>
                  <a:pt x="305803" y="80213"/>
                </a:lnTo>
                <a:lnTo>
                  <a:pt x="295503" y="89471"/>
                </a:lnTo>
                <a:lnTo>
                  <a:pt x="289509" y="89661"/>
                </a:lnTo>
                <a:lnTo>
                  <a:pt x="109054" y="0"/>
                </a:lnTo>
                <a:lnTo>
                  <a:pt x="80784" y="0"/>
                </a:lnTo>
                <a:lnTo>
                  <a:pt x="56921" y="10286"/>
                </a:lnTo>
                <a:lnTo>
                  <a:pt x="47180" y="18440"/>
                </a:lnTo>
                <a:lnTo>
                  <a:pt x="36702" y="27520"/>
                </a:lnTo>
                <a:lnTo>
                  <a:pt x="20599" y="47256"/>
                </a:lnTo>
                <a:lnTo>
                  <a:pt x="6464" y="75336"/>
                </a:lnTo>
                <a:lnTo>
                  <a:pt x="0" y="103047"/>
                </a:lnTo>
                <a:lnTo>
                  <a:pt x="0" y="135051"/>
                </a:lnTo>
                <a:lnTo>
                  <a:pt x="1498" y="1432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385923" y="8991680"/>
            <a:ext cx="211823" cy="221081"/>
          </a:xfrm>
          <a:custGeom>
            <a:avLst/>
            <a:gdLst/>
            <a:ahLst/>
            <a:cxnLst/>
            <a:rect l="l" t="t" r="r" b="b"/>
            <a:pathLst>
              <a:path w="211823" h="221081">
                <a:moveTo>
                  <a:pt x="1587" y="96583"/>
                </a:moveTo>
                <a:lnTo>
                  <a:pt x="8229" y="114274"/>
                </a:lnTo>
                <a:lnTo>
                  <a:pt x="26212" y="132156"/>
                </a:lnTo>
                <a:lnTo>
                  <a:pt x="205359" y="221081"/>
                </a:lnTo>
                <a:lnTo>
                  <a:pt x="206857" y="219113"/>
                </a:lnTo>
                <a:lnTo>
                  <a:pt x="206857" y="214807"/>
                </a:lnTo>
                <a:lnTo>
                  <a:pt x="206578" y="208622"/>
                </a:lnTo>
                <a:lnTo>
                  <a:pt x="207695" y="211251"/>
                </a:lnTo>
                <a:lnTo>
                  <a:pt x="208445" y="206755"/>
                </a:lnTo>
                <a:lnTo>
                  <a:pt x="208165" y="200482"/>
                </a:lnTo>
                <a:lnTo>
                  <a:pt x="209296" y="203111"/>
                </a:lnTo>
                <a:lnTo>
                  <a:pt x="210134" y="198615"/>
                </a:lnTo>
                <a:lnTo>
                  <a:pt x="209854" y="192341"/>
                </a:lnTo>
                <a:lnTo>
                  <a:pt x="210883" y="194957"/>
                </a:lnTo>
                <a:lnTo>
                  <a:pt x="211823" y="190474"/>
                </a:lnTo>
                <a:lnTo>
                  <a:pt x="210134" y="188506"/>
                </a:lnTo>
                <a:lnTo>
                  <a:pt x="8051" y="86766"/>
                </a:lnTo>
                <a:lnTo>
                  <a:pt x="4775" y="83578"/>
                </a:lnTo>
                <a:lnTo>
                  <a:pt x="2717" y="65608"/>
                </a:lnTo>
                <a:lnTo>
                  <a:pt x="8051" y="41554"/>
                </a:lnTo>
                <a:lnTo>
                  <a:pt x="15163" y="28727"/>
                </a:lnTo>
                <a:lnTo>
                  <a:pt x="21336" y="10947"/>
                </a:lnTo>
                <a:lnTo>
                  <a:pt x="28079" y="1396"/>
                </a:lnTo>
                <a:lnTo>
                  <a:pt x="28270" y="0"/>
                </a:lnTo>
                <a:lnTo>
                  <a:pt x="21805" y="2984"/>
                </a:lnTo>
                <a:lnTo>
                  <a:pt x="20777" y="3835"/>
                </a:lnTo>
                <a:lnTo>
                  <a:pt x="14884" y="14592"/>
                </a:lnTo>
                <a:lnTo>
                  <a:pt x="15252" y="16281"/>
                </a:lnTo>
                <a:lnTo>
                  <a:pt x="13576" y="19088"/>
                </a:lnTo>
                <a:lnTo>
                  <a:pt x="8420" y="29197"/>
                </a:lnTo>
                <a:lnTo>
                  <a:pt x="8331" y="33693"/>
                </a:lnTo>
                <a:lnTo>
                  <a:pt x="5334" y="37249"/>
                </a:lnTo>
                <a:lnTo>
                  <a:pt x="2247" y="52031"/>
                </a:lnTo>
                <a:lnTo>
                  <a:pt x="0" y="59613"/>
                </a:lnTo>
                <a:lnTo>
                  <a:pt x="0" y="88353"/>
                </a:lnTo>
                <a:lnTo>
                  <a:pt x="1587" y="96583"/>
                </a:lnTo>
                <a:close/>
              </a:path>
            </a:pathLst>
          </a:custGeom>
          <a:solidFill>
            <a:srgbClr val="74737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388638" y="9154530"/>
            <a:ext cx="314960" cy="157988"/>
          </a:xfrm>
          <a:custGeom>
            <a:avLst/>
            <a:gdLst/>
            <a:ahLst/>
            <a:cxnLst/>
            <a:rect l="l" t="t" r="r" b="b"/>
            <a:pathLst>
              <a:path w="314960" h="157988">
                <a:moveTo>
                  <a:pt x="311213" y="8902"/>
                </a:moveTo>
                <a:lnTo>
                  <a:pt x="310184" y="17691"/>
                </a:lnTo>
                <a:lnTo>
                  <a:pt x="311213" y="18262"/>
                </a:lnTo>
                <a:lnTo>
                  <a:pt x="311404" y="21996"/>
                </a:lnTo>
                <a:lnTo>
                  <a:pt x="314960" y="0"/>
                </a:lnTo>
                <a:lnTo>
                  <a:pt x="311213" y="8902"/>
                </a:lnTo>
                <a:close/>
              </a:path>
              <a:path w="314960" h="157988">
                <a:moveTo>
                  <a:pt x="2057" y="-79273"/>
                </a:moveTo>
                <a:lnTo>
                  <a:pt x="5334" y="-76098"/>
                </a:lnTo>
                <a:lnTo>
                  <a:pt x="207416" y="25653"/>
                </a:lnTo>
                <a:lnTo>
                  <a:pt x="208915" y="20878"/>
                </a:lnTo>
                <a:lnTo>
                  <a:pt x="209575" y="19189"/>
                </a:lnTo>
                <a:lnTo>
                  <a:pt x="210502" y="12636"/>
                </a:lnTo>
                <a:lnTo>
                  <a:pt x="212102" y="8242"/>
                </a:lnTo>
                <a:lnTo>
                  <a:pt x="211442" y="16014"/>
                </a:lnTo>
                <a:lnTo>
                  <a:pt x="210693" y="19380"/>
                </a:lnTo>
                <a:lnTo>
                  <a:pt x="209753" y="24155"/>
                </a:lnTo>
                <a:lnTo>
                  <a:pt x="209105" y="27622"/>
                </a:lnTo>
                <a:lnTo>
                  <a:pt x="208165" y="32105"/>
                </a:lnTo>
                <a:lnTo>
                  <a:pt x="207416" y="35763"/>
                </a:lnTo>
                <a:lnTo>
                  <a:pt x="206578" y="40258"/>
                </a:lnTo>
                <a:lnTo>
                  <a:pt x="205740" y="43903"/>
                </a:lnTo>
                <a:lnTo>
                  <a:pt x="204978" y="48399"/>
                </a:lnTo>
                <a:lnTo>
                  <a:pt x="204139" y="51955"/>
                </a:lnTo>
                <a:lnTo>
                  <a:pt x="204139" y="56260"/>
                </a:lnTo>
                <a:lnTo>
                  <a:pt x="202641" y="58229"/>
                </a:lnTo>
                <a:lnTo>
                  <a:pt x="202463" y="71335"/>
                </a:lnTo>
                <a:lnTo>
                  <a:pt x="203200" y="95669"/>
                </a:lnTo>
                <a:lnTo>
                  <a:pt x="270497" y="128892"/>
                </a:lnTo>
                <a:lnTo>
                  <a:pt x="273405" y="140690"/>
                </a:lnTo>
                <a:lnTo>
                  <a:pt x="278739" y="143586"/>
                </a:lnTo>
                <a:lnTo>
                  <a:pt x="283133" y="143675"/>
                </a:lnTo>
                <a:lnTo>
                  <a:pt x="290245" y="137591"/>
                </a:lnTo>
                <a:lnTo>
                  <a:pt x="292874" y="114198"/>
                </a:lnTo>
                <a:lnTo>
                  <a:pt x="296519" y="95097"/>
                </a:lnTo>
                <a:lnTo>
                  <a:pt x="301764" y="74701"/>
                </a:lnTo>
                <a:lnTo>
                  <a:pt x="302425" y="72923"/>
                </a:lnTo>
                <a:lnTo>
                  <a:pt x="304203" y="58877"/>
                </a:lnTo>
                <a:lnTo>
                  <a:pt x="307009" y="53454"/>
                </a:lnTo>
                <a:lnTo>
                  <a:pt x="309537" y="38099"/>
                </a:lnTo>
                <a:lnTo>
                  <a:pt x="314490" y="20319"/>
                </a:lnTo>
                <a:lnTo>
                  <a:pt x="314960" y="0"/>
                </a:lnTo>
                <a:lnTo>
                  <a:pt x="311404" y="21996"/>
                </a:lnTo>
                <a:lnTo>
                  <a:pt x="310184" y="17691"/>
                </a:lnTo>
                <a:lnTo>
                  <a:pt x="305320" y="30708"/>
                </a:lnTo>
                <a:lnTo>
                  <a:pt x="304012" y="35471"/>
                </a:lnTo>
                <a:lnTo>
                  <a:pt x="302425" y="45300"/>
                </a:lnTo>
                <a:lnTo>
                  <a:pt x="290068" y="98374"/>
                </a:lnTo>
                <a:lnTo>
                  <a:pt x="286981" y="126174"/>
                </a:lnTo>
                <a:lnTo>
                  <a:pt x="284734" y="128803"/>
                </a:lnTo>
                <a:lnTo>
                  <a:pt x="275374" y="128892"/>
                </a:lnTo>
                <a:lnTo>
                  <a:pt x="273875" y="112509"/>
                </a:lnTo>
                <a:lnTo>
                  <a:pt x="273875" y="90335"/>
                </a:lnTo>
                <a:lnTo>
                  <a:pt x="283133" y="42595"/>
                </a:lnTo>
                <a:lnTo>
                  <a:pt x="288658" y="33515"/>
                </a:lnTo>
                <a:lnTo>
                  <a:pt x="303822" y="10960"/>
                </a:lnTo>
                <a:lnTo>
                  <a:pt x="304761" y="7302"/>
                </a:lnTo>
                <a:lnTo>
                  <a:pt x="307009" y="6273"/>
                </a:lnTo>
                <a:lnTo>
                  <a:pt x="308686" y="-3454"/>
                </a:lnTo>
                <a:lnTo>
                  <a:pt x="302602" y="1968"/>
                </a:lnTo>
                <a:lnTo>
                  <a:pt x="298208" y="7404"/>
                </a:lnTo>
                <a:lnTo>
                  <a:pt x="294741" y="7023"/>
                </a:lnTo>
                <a:lnTo>
                  <a:pt x="294932" y="3555"/>
                </a:lnTo>
                <a:lnTo>
                  <a:pt x="233248" y="-27520"/>
                </a:lnTo>
                <a:lnTo>
                  <a:pt x="227914" y="-26860"/>
                </a:lnTo>
                <a:lnTo>
                  <a:pt x="226606" y="-30226"/>
                </a:lnTo>
                <a:lnTo>
                  <a:pt x="15252" y="-135991"/>
                </a:lnTo>
                <a:lnTo>
                  <a:pt x="12446" y="-134124"/>
                </a:lnTo>
                <a:lnTo>
                  <a:pt x="5334" y="-121297"/>
                </a:lnTo>
                <a:lnTo>
                  <a:pt x="0" y="-97243"/>
                </a:lnTo>
                <a:lnTo>
                  <a:pt x="2057" y="-79273"/>
                </a:lnTo>
                <a:close/>
              </a:path>
            </a:pathLst>
          </a:custGeom>
          <a:solidFill>
            <a:srgbClr val="87828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591841" y="9170258"/>
            <a:ext cx="134505" cy="207048"/>
          </a:xfrm>
          <a:custGeom>
            <a:avLst/>
            <a:gdLst/>
            <a:ahLst/>
            <a:cxnLst/>
            <a:rect l="l" t="t" r="r" b="b"/>
            <a:pathLst>
              <a:path w="134505" h="207048">
                <a:moveTo>
                  <a:pt x="116344" y="9550"/>
                </a:moveTo>
                <a:lnTo>
                  <a:pt x="112229" y="14973"/>
                </a:lnTo>
                <a:lnTo>
                  <a:pt x="111290" y="19278"/>
                </a:lnTo>
                <a:lnTo>
                  <a:pt x="103809" y="37719"/>
                </a:lnTo>
                <a:lnTo>
                  <a:pt x="99212" y="57188"/>
                </a:lnTo>
                <a:lnTo>
                  <a:pt x="98564" y="58978"/>
                </a:lnTo>
                <a:lnTo>
                  <a:pt x="93319" y="79375"/>
                </a:lnTo>
                <a:lnTo>
                  <a:pt x="89674" y="98475"/>
                </a:lnTo>
                <a:lnTo>
                  <a:pt x="87045" y="121869"/>
                </a:lnTo>
                <a:lnTo>
                  <a:pt x="79933" y="127952"/>
                </a:lnTo>
                <a:lnTo>
                  <a:pt x="75539" y="127863"/>
                </a:lnTo>
                <a:lnTo>
                  <a:pt x="70205" y="124955"/>
                </a:lnTo>
                <a:lnTo>
                  <a:pt x="67297" y="113169"/>
                </a:lnTo>
                <a:lnTo>
                  <a:pt x="0" y="79933"/>
                </a:lnTo>
                <a:lnTo>
                  <a:pt x="558" y="95288"/>
                </a:lnTo>
                <a:lnTo>
                  <a:pt x="13855" y="134124"/>
                </a:lnTo>
                <a:lnTo>
                  <a:pt x="26771" y="148831"/>
                </a:lnTo>
                <a:lnTo>
                  <a:pt x="38290" y="161747"/>
                </a:lnTo>
                <a:lnTo>
                  <a:pt x="93421" y="189547"/>
                </a:lnTo>
                <a:lnTo>
                  <a:pt x="134505" y="207048"/>
                </a:lnTo>
                <a:lnTo>
                  <a:pt x="133476" y="203492"/>
                </a:lnTo>
                <a:lnTo>
                  <a:pt x="118224" y="196938"/>
                </a:lnTo>
                <a:lnTo>
                  <a:pt x="115684" y="196557"/>
                </a:lnTo>
                <a:lnTo>
                  <a:pt x="115315" y="194030"/>
                </a:lnTo>
                <a:lnTo>
                  <a:pt x="98475" y="174752"/>
                </a:lnTo>
                <a:lnTo>
                  <a:pt x="95097" y="171577"/>
                </a:lnTo>
                <a:lnTo>
                  <a:pt x="95097" y="160337"/>
                </a:lnTo>
                <a:lnTo>
                  <a:pt x="90144" y="137502"/>
                </a:lnTo>
                <a:lnTo>
                  <a:pt x="90042" y="129730"/>
                </a:lnTo>
                <a:lnTo>
                  <a:pt x="96685" y="110350"/>
                </a:lnTo>
                <a:lnTo>
                  <a:pt x="98285" y="85928"/>
                </a:lnTo>
                <a:lnTo>
                  <a:pt x="103708" y="62534"/>
                </a:lnTo>
                <a:lnTo>
                  <a:pt x="102958" y="58318"/>
                </a:lnTo>
                <a:lnTo>
                  <a:pt x="114007" y="20307"/>
                </a:lnTo>
                <a:lnTo>
                  <a:pt x="122618" y="2247"/>
                </a:lnTo>
                <a:lnTo>
                  <a:pt x="120091" y="0"/>
                </a:lnTo>
                <a:lnTo>
                  <a:pt x="116255" y="6743"/>
                </a:lnTo>
                <a:lnTo>
                  <a:pt x="116344" y="9550"/>
                </a:lnTo>
                <a:close/>
              </a:path>
            </a:pathLst>
          </a:custGeom>
          <a:solidFill>
            <a:srgbClr val="74737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662511" y="9160812"/>
            <a:ext cx="34163" cy="122618"/>
          </a:xfrm>
          <a:custGeom>
            <a:avLst/>
            <a:gdLst/>
            <a:ahLst/>
            <a:cxnLst/>
            <a:rect l="l" t="t" r="r" b="b"/>
            <a:pathLst>
              <a:path w="34163" h="122618">
                <a:moveTo>
                  <a:pt x="9271" y="36309"/>
                </a:moveTo>
                <a:lnTo>
                  <a:pt x="0" y="84048"/>
                </a:lnTo>
                <a:lnTo>
                  <a:pt x="0" y="106235"/>
                </a:lnTo>
                <a:lnTo>
                  <a:pt x="1498" y="122618"/>
                </a:lnTo>
                <a:lnTo>
                  <a:pt x="10858" y="122516"/>
                </a:lnTo>
                <a:lnTo>
                  <a:pt x="13106" y="119900"/>
                </a:lnTo>
                <a:lnTo>
                  <a:pt x="16192" y="92100"/>
                </a:lnTo>
                <a:lnTo>
                  <a:pt x="28549" y="39027"/>
                </a:lnTo>
                <a:lnTo>
                  <a:pt x="30137" y="29197"/>
                </a:lnTo>
                <a:lnTo>
                  <a:pt x="31445" y="24422"/>
                </a:lnTo>
                <a:lnTo>
                  <a:pt x="34163" y="647"/>
                </a:lnTo>
                <a:lnTo>
                  <a:pt x="33134" y="0"/>
                </a:lnTo>
                <a:lnTo>
                  <a:pt x="32664" y="2806"/>
                </a:lnTo>
                <a:lnTo>
                  <a:pt x="29946" y="4673"/>
                </a:lnTo>
                <a:lnTo>
                  <a:pt x="14795" y="27228"/>
                </a:lnTo>
                <a:lnTo>
                  <a:pt x="9271" y="36309"/>
                </a:lnTo>
                <a:close/>
              </a:path>
            </a:pathLst>
          </a:custGeom>
          <a:solidFill>
            <a:srgbClr val="96A2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681885" y="9058779"/>
            <a:ext cx="250850" cy="321335"/>
          </a:xfrm>
          <a:custGeom>
            <a:avLst/>
            <a:gdLst/>
            <a:ahLst/>
            <a:cxnLst/>
            <a:rect l="l" t="t" r="r" b="b"/>
            <a:pathLst>
              <a:path w="250850" h="321335">
                <a:moveTo>
                  <a:pt x="55981" y="307289"/>
                </a:moveTo>
                <a:lnTo>
                  <a:pt x="49047" y="303923"/>
                </a:lnTo>
                <a:lnTo>
                  <a:pt x="45491" y="301116"/>
                </a:lnTo>
                <a:lnTo>
                  <a:pt x="44551" y="297560"/>
                </a:lnTo>
                <a:lnTo>
                  <a:pt x="41186" y="290728"/>
                </a:lnTo>
                <a:lnTo>
                  <a:pt x="34353" y="281368"/>
                </a:lnTo>
                <a:lnTo>
                  <a:pt x="32105" y="270230"/>
                </a:lnTo>
                <a:lnTo>
                  <a:pt x="50736" y="259460"/>
                </a:lnTo>
                <a:lnTo>
                  <a:pt x="78435" y="242430"/>
                </a:lnTo>
                <a:lnTo>
                  <a:pt x="81991" y="248234"/>
                </a:lnTo>
                <a:lnTo>
                  <a:pt x="90131" y="254596"/>
                </a:lnTo>
                <a:lnTo>
                  <a:pt x="91820" y="256273"/>
                </a:lnTo>
                <a:lnTo>
                  <a:pt x="96596" y="261150"/>
                </a:lnTo>
                <a:lnTo>
                  <a:pt x="98653" y="262928"/>
                </a:lnTo>
                <a:lnTo>
                  <a:pt x="108203" y="266014"/>
                </a:lnTo>
                <a:lnTo>
                  <a:pt x="111010" y="266293"/>
                </a:lnTo>
                <a:lnTo>
                  <a:pt x="113258" y="235407"/>
                </a:lnTo>
                <a:lnTo>
                  <a:pt x="112509" y="222300"/>
                </a:lnTo>
                <a:lnTo>
                  <a:pt x="108584" y="222872"/>
                </a:lnTo>
                <a:lnTo>
                  <a:pt x="79374" y="236054"/>
                </a:lnTo>
                <a:lnTo>
                  <a:pt x="56908" y="235965"/>
                </a:lnTo>
                <a:lnTo>
                  <a:pt x="56349" y="233819"/>
                </a:lnTo>
                <a:lnTo>
                  <a:pt x="58686" y="210413"/>
                </a:lnTo>
                <a:lnTo>
                  <a:pt x="59537" y="181775"/>
                </a:lnTo>
                <a:lnTo>
                  <a:pt x="60286" y="165861"/>
                </a:lnTo>
                <a:lnTo>
                  <a:pt x="60464" y="181686"/>
                </a:lnTo>
                <a:lnTo>
                  <a:pt x="79844" y="191973"/>
                </a:lnTo>
                <a:lnTo>
                  <a:pt x="90042" y="196189"/>
                </a:lnTo>
                <a:lnTo>
                  <a:pt x="91262" y="160058"/>
                </a:lnTo>
                <a:lnTo>
                  <a:pt x="92849" y="151917"/>
                </a:lnTo>
                <a:lnTo>
                  <a:pt x="98374" y="149580"/>
                </a:lnTo>
                <a:lnTo>
                  <a:pt x="115874" y="140779"/>
                </a:lnTo>
                <a:lnTo>
                  <a:pt x="116535" y="139471"/>
                </a:lnTo>
                <a:lnTo>
                  <a:pt x="117284" y="120281"/>
                </a:lnTo>
                <a:lnTo>
                  <a:pt x="118122" y="134505"/>
                </a:lnTo>
                <a:lnTo>
                  <a:pt x="146862" y="121589"/>
                </a:lnTo>
                <a:lnTo>
                  <a:pt x="146481" y="104178"/>
                </a:lnTo>
                <a:lnTo>
                  <a:pt x="119341" y="91071"/>
                </a:lnTo>
                <a:lnTo>
                  <a:pt x="118871" y="117843"/>
                </a:lnTo>
                <a:lnTo>
                  <a:pt x="118313" y="90614"/>
                </a:lnTo>
                <a:lnTo>
                  <a:pt x="119151" y="72732"/>
                </a:lnTo>
                <a:lnTo>
                  <a:pt x="120840" y="69646"/>
                </a:lnTo>
                <a:lnTo>
                  <a:pt x="119900" y="65239"/>
                </a:lnTo>
                <a:lnTo>
                  <a:pt x="144335" y="55232"/>
                </a:lnTo>
                <a:lnTo>
                  <a:pt x="146951" y="55130"/>
                </a:lnTo>
                <a:lnTo>
                  <a:pt x="171195" y="43154"/>
                </a:lnTo>
                <a:lnTo>
                  <a:pt x="172783" y="42316"/>
                </a:lnTo>
                <a:lnTo>
                  <a:pt x="172135" y="116255"/>
                </a:lnTo>
                <a:lnTo>
                  <a:pt x="175031" y="115595"/>
                </a:lnTo>
                <a:lnTo>
                  <a:pt x="190474" y="107924"/>
                </a:lnTo>
                <a:lnTo>
                  <a:pt x="220992" y="94170"/>
                </a:lnTo>
                <a:lnTo>
                  <a:pt x="222948" y="94259"/>
                </a:lnTo>
                <a:lnTo>
                  <a:pt x="222948" y="132359"/>
                </a:lnTo>
                <a:lnTo>
                  <a:pt x="220433" y="158559"/>
                </a:lnTo>
                <a:lnTo>
                  <a:pt x="225209" y="159308"/>
                </a:lnTo>
                <a:lnTo>
                  <a:pt x="226504" y="161467"/>
                </a:lnTo>
                <a:lnTo>
                  <a:pt x="216776" y="174942"/>
                </a:lnTo>
                <a:lnTo>
                  <a:pt x="183553" y="190474"/>
                </a:lnTo>
                <a:lnTo>
                  <a:pt x="175869" y="190296"/>
                </a:lnTo>
                <a:lnTo>
                  <a:pt x="169506" y="184962"/>
                </a:lnTo>
                <a:lnTo>
                  <a:pt x="168198" y="185242"/>
                </a:lnTo>
                <a:lnTo>
                  <a:pt x="166979" y="256743"/>
                </a:lnTo>
                <a:lnTo>
                  <a:pt x="173532" y="245427"/>
                </a:lnTo>
                <a:lnTo>
                  <a:pt x="174663" y="244678"/>
                </a:lnTo>
                <a:lnTo>
                  <a:pt x="179895" y="234187"/>
                </a:lnTo>
                <a:lnTo>
                  <a:pt x="180924" y="233718"/>
                </a:lnTo>
                <a:lnTo>
                  <a:pt x="184581" y="230263"/>
                </a:lnTo>
                <a:lnTo>
                  <a:pt x="187477" y="225577"/>
                </a:lnTo>
                <a:lnTo>
                  <a:pt x="189356" y="223710"/>
                </a:lnTo>
                <a:lnTo>
                  <a:pt x="195529" y="215747"/>
                </a:lnTo>
                <a:lnTo>
                  <a:pt x="206667" y="195541"/>
                </a:lnTo>
                <a:lnTo>
                  <a:pt x="209943" y="194970"/>
                </a:lnTo>
                <a:lnTo>
                  <a:pt x="221360" y="198437"/>
                </a:lnTo>
                <a:lnTo>
                  <a:pt x="223888" y="201244"/>
                </a:lnTo>
                <a:lnTo>
                  <a:pt x="234276" y="179438"/>
                </a:lnTo>
                <a:lnTo>
                  <a:pt x="247383" y="135635"/>
                </a:lnTo>
                <a:lnTo>
                  <a:pt x="250850" y="90703"/>
                </a:lnTo>
                <a:lnTo>
                  <a:pt x="242519" y="53733"/>
                </a:lnTo>
                <a:lnTo>
                  <a:pt x="226415" y="24244"/>
                </a:lnTo>
                <a:lnTo>
                  <a:pt x="203580" y="3187"/>
                </a:lnTo>
                <a:lnTo>
                  <a:pt x="168757" y="0"/>
                </a:lnTo>
                <a:lnTo>
                  <a:pt x="129641" y="14135"/>
                </a:lnTo>
                <a:lnTo>
                  <a:pt x="127482" y="16103"/>
                </a:lnTo>
                <a:lnTo>
                  <a:pt x="122986" y="18910"/>
                </a:lnTo>
                <a:lnTo>
                  <a:pt x="121030" y="20967"/>
                </a:lnTo>
                <a:lnTo>
                  <a:pt x="116433" y="23875"/>
                </a:lnTo>
                <a:lnTo>
                  <a:pt x="114477" y="25933"/>
                </a:lnTo>
                <a:lnTo>
                  <a:pt x="109042" y="29857"/>
                </a:lnTo>
                <a:lnTo>
                  <a:pt x="93040" y="44653"/>
                </a:lnTo>
                <a:lnTo>
                  <a:pt x="79273" y="57010"/>
                </a:lnTo>
                <a:lnTo>
                  <a:pt x="68414" y="70484"/>
                </a:lnTo>
                <a:lnTo>
                  <a:pt x="47269" y="99783"/>
                </a:lnTo>
                <a:lnTo>
                  <a:pt x="22936" y="148640"/>
                </a:lnTo>
                <a:lnTo>
                  <a:pt x="13665" y="174002"/>
                </a:lnTo>
                <a:lnTo>
                  <a:pt x="8242" y="197408"/>
                </a:lnTo>
                <a:lnTo>
                  <a:pt x="6642" y="221830"/>
                </a:lnTo>
                <a:lnTo>
                  <a:pt x="0" y="241211"/>
                </a:lnTo>
                <a:lnTo>
                  <a:pt x="101" y="248983"/>
                </a:lnTo>
                <a:lnTo>
                  <a:pt x="5054" y="271818"/>
                </a:lnTo>
                <a:lnTo>
                  <a:pt x="5054" y="283057"/>
                </a:lnTo>
                <a:lnTo>
                  <a:pt x="8420" y="286232"/>
                </a:lnTo>
                <a:lnTo>
                  <a:pt x="25272" y="305511"/>
                </a:lnTo>
                <a:lnTo>
                  <a:pt x="28181" y="308419"/>
                </a:lnTo>
                <a:lnTo>
                  <a:pt x="43433" y="314972"/>
                </a:lnTo>
                <a:lnTo>
                  <a:pt x="49517" y="318338"/>
                </a:lnTo>
                <a:lnTo>
                  <a:pt x="52412" y="318808"/>
                </a:lnTo>
                <a:lnTo>
                  <a:pt x="55879" y="321335"/>
                </a:lnTo>
                <a:lnTo>
                  <a:pt x="95656" y="318998"/>
                </a:lnTo>
                <a:lnTo>
                  <a:pt x="109131" y="314502"/>
                </a:lnTo>
                <a:lnTo>
                  <a:pt x="109702" y="313943"/>
                </a:lnTo>
                <a:lnTo>
                  <a:pt x="101561" y="313842"/>
                </a:lnTo>
                <a:lnTo>
                  <a:pt x="83591" y="314693"/>
                </a:lnTo>
                <a:lnTo>
                  <a:pt x="71704" y="315810"/>
                </a:lnTo>
                <a:lnTo>
                  <a:pt x="65430" y="311873"/>
                </a:lnTo>
                <a:lnTo>
                  <a:pt x="55981" y="307289"/>
                </a:lnTo>
                <a:close/>
              </a:path>
            </a:pathLst>
          </a:custGeom>
          <a:solidFill>
            <a:srgbClr val="585A6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218340" y="7810536"/>
            <a:ext cx="229412" cy="787450"/>
          </a:xfrm>
          <a:custGeom>
            <a:avLst/>
            <a:gdLst/>
            <a:ahLst/>
            <a:cxnLst/>
            <a:rect l="l" t="t" r="r" b="b"/>
            <a:pathLst>
              <a:path w="229412" h="787450">
                <a:moveTo>
                  <a:pt x="229412" y="693102"/>
                </a:moveTo>
                <a:lnTo>
                  <a:pt x="222008" y="626935"/>
                </a:lnTo>
                <a:lnTo>
                  <a:pt x="217144" y="558596"/>
                </a:lnTo>
                <a:lnTo>
                  <a:pt x="209003" y="395922"/>
                </a:lnTo>
                <a:lnTo>
                  <a:pt x="199263" y="174650"/>
                </a:lnTo>
                <a:lnTo>
                  <a:pt x="194398" y="37998"/>
                </a:lnTo>
                <a:lnTo>
                  <a:pt x="191312" y="0"/>
                </a:lnTo>
                <a:lnTo>
                  <a:pt x="188976" y="469"/>
                </a:lnTo>
                <a:lnTo>
                  <a:pt x="76746" y="49415"/>
                </a:lnTo>
                <a:lnTo>
                  <a:pt x="0" y="79743"/>
                </a:lnTo>
                <a:lnTo>
                  <a:pt x="88" y="787450"/>
                </a:lnTo>
                <a:lnTo>
                  <a:pt x="18148" y="781469"/>
                </a:lnTo>
                <a:lnTo>
                  <a:pt x="185699" y="714730"/>
                </a:lnTo>
                <a:lnTo>
                  <a:pt x="229412" y="693102"/>
                </a:lnTo>
                <a:close/>
              </a:path>
            </a:pathLst>
          </a:custGeom>
          <a:solidFill>
            <a:srgbClr val="6A6F7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407729" y="8955352"/>
            <a:ext cx="45491" cy="39319"/>
          </a:xfrm>
          <a:custGeom>
            <a:avLst/>
            <a:gdLst/>
            <a:ahLst/>
            <a:cxnLst/>
            <a:rect l="l" t="t" r="r" b="b"/>
            <a:pathLst>
              <a:path w="45491" h="39319">
                <a:moveTo>
                  <a:pt x="8331" y="31546"/>
                </a:moveTo>
                <a:lnTo>
                  <a:pt x="11048" y="29857"/>
                </a:lnTo>
                <a:lnTo>
                  <a:pt x="14604" y="26111"/>
                </a:lnTo>
                <a:lnTo>
                  <a:pt x="16573" y="21996"/>
                </a:lnTo>
                <a:lnTo>
                  <a:pt x="17602" y="21717"/>
                </a:lnTo>
                <a:lnTo>
                  <a:pt x="22847" y="18072"/>
                </a:lnTo>
                <a:lnTo>
                  <a:pt x="32575" y="11607"/>
                </a:lnTo>
                <a:lnTo>
                  <a:pt x="36042" y="8521"/>
                </a:lnTo>
                <a:lnTo>
                  <a:pt x="39776" y="4584"/>
                </a:lnTo>
                <a:lnTo>
                  <a:pt x="40906" y="3746"/>
                </a:lnTo>
                <a:lnTo>
                  <a:pt x="45491" y="1968"/>
                </a:lnTo>
                <a:lnTo>
                  <a:pt x="42303" y="0"/>
                </a:lnTo>
                <a:lnTo>
                  <a:pt x="35382" y="3657"/>
                </a:lnTo>
                <a:lnTo>
                  <a:pt x="34632" y="5892"/>
                </a:lnTo>
                <a:lnTo>
                  <a:pt x="30886" y="6743"/>
                </a:lnTo>
                <a:lnTo>
                  <a:pt x="25361" y="11328"/>
                </a:lnTo>
                <a:lnTo>
                  <a:pt x="13296" y="21996"/>
                </a:lnTo>
                <a:lnTo>
                  <a:pt x="0" y="39319"/>
                </a:lnTo>
                <a:lnTo>
                  <a:pt x="6464" y="36322"/>
                </a:lnTo>
                <a:lnTo>
                  <a:pt x="8331" y="31546"/>
                </a:lnTo>
                <a:close/>
              </a:path>
            </a:pathLst>
          </a:custGeom>
          <a:solidFill>
            <a:srgbClr val="6A6F7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713994" y="9301208"/>
            <a:ext cx="49885" cy="48298"/>
          </a:xfrm>
          <a:custGeom>
            <a:avLst/>
            <a:gdLst/>
            <a:ahLst/>
            <a:cxnLst/>
            <a:rect l="l" t="t" r="r" b="b"/>
            <a:pathLst>
              <a:path w="49885" h="48298">
                <a:moveTo>
                  <a:pt x="13284" y="32473"/>
                </a:moveTo>
                <a:lnTo>
                  <a:pt x="18338" y="30797"/>
                </a:lnTo>
                <a:lnTo>
                  <a:pt x="18160" y="29298"/>
                </a:lnTo>
                <a:lnTo>
                  <a:pt x="24422" y="27609"/>
                </a:lnTo>
                <a:lnTo>
                  <a:pt x="29578" y="22555"/>
                </a:lnTo>
                <a:lnTo>
                  <a:pt x="29578" y="21145"/>
                </a:lnTo>
                <a:lnTo>
                  <a:pt x="34632" y="19380"/>
                </a:lnTo>
                <a:lnTo>
                  <a:pt x="34442" y="17881"/>
                </a:lnTo>
                <a:lnTo>
                  <a:pt x="40805" y="16294"/>
                </a:lnTo>
                <a:lnTo>
                  <a:pt x="40995" y="13017"/>
                </a:lnTo>
                <a:lnTo>
                  <a:pt x="45669" y="9918"/>
                </a:lnTo>
                <a:lnTo>
                  <a:pt x="49885" y="5803"/>
                </a:lnTo>
                <a:lnTo>
                  <a:pt x="46329" y="0"/>
                </a:lnTo>
                <a:lnTo>
                  <a:pt x="18618" y="17030"/>
                </a:lnTo>
                <a:lnTo>
                  <a:pt x="0" y="27800"/>
                </a:lnTo>
                <a:lnTo>
                  <a:pt x="2235" y="38938"/>
                </a:lnTo>
                <a:lnTo>
                  <a:pt x="9080" y="48298"/>
                </a:lnTo>
                <a:lnTo>
                  <a:pt x="10388" y="45389"/>
                </a:lnTo>
                <a:lnTo>
                  <a:pt x="7950" y="39027"/>
                </a:lnTo>
                <a:lnTo>
                  <a:pt x="13284" y="33972"/>
                </a:lnTo>
                <a:lnTo>
                  <a:pt x="13284" y="32473"/>
                </a:lnTo>
                <a:close/>
              </a:path>
            </a:pathLst>
          </a:custGeom>
          <a:solidFill>
            <a:srgbClr val="6A6F7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409654" y="7740611"/>
            <a:ext cx="186829" cy="763028"/>
          </a:xfrm>
          <a:custGeom>
            <a:avLst/>
            <a:gdLst/>
            <a:ahLst/>
            <a:cxnLst/>
            <a:rect l="l" t="t" r="r" b="b"/>
            <a:pathLst>
              <a:path w="186829" h="763028">
                <a:moveTo>
                  <a:pt x="7950" y="66179"/>
                </a:moveTo>
                <a:lnTo>
                  <a:pt x="0" y="69926"/>
                </a:lnTo>
                <a:lnTo>
                  <a:pt x="3086" y="107924"/>
                </a:lnTo>
                <a:lnTo>
                  <a:pt x="7950" y="244576"/>
                </a:lnTo>
                <a:lnTo>
                  <a:pt x="17691" y="465848"/>
                </a:lnTo>
                <a:lnTo>
                  <a:pt x="25831" y="628523"/>
                </a:lnTo>
                <a:lnTo>
                  <a:pt x="30695" y="696849"/>
                </a:lnTo>
                <a:lnTo>
                  <a:pt x="38087" y="763028"/>
                </a:lnTo>
                <a:lnTo>
                  <a:pt x="85458" y="740752"/>
                </a:lnTo>
                <a:lnTo>
                  <a:pt x="186829" y="692454"/>
                </a:lnTo>
                <a:lnTo>
                  <a:pt x="185331" y="690308"/>
                </a:lnTo>
                <a:lnTo>
                  <a:pt x="170624" y="560197"/>
                </a:lnTo>
                <a:lnTo>
                  <a:pt x="167538" y="523786"/>
                </a:lnTo>
                <a:lnTo>
                  <a:pt x="153873" y="529399"/>
                </a:lnTo>
                <a:lnTo>
                  <a:pt x="131038" y="534174"/>
                </a:lnTo>
                <a:lnTo>
                  <a:pt x="105486" y="534174"/>
                </a:lnTo>
                <a:lnTo>
                  <a:pt x="85928" y="529310"/>
                </a:lnTo>
                <a:lnTo>
                  <a:pt x="66636" y="517791"/>
                </a:lnTo>
                <a:lnTo>
                  <a:pt x="60553" y="511060"/>
                </a:lnTo>
                <a:lnTo>
                  <a:pt x="48768" y="499833"/>
                </a:lnTo>
                <a:lnTo>
                  <a:pt x="37160" y="480542"/>
                </a:lnTo>
                <a:lnTo>
                  <a:pt x="27419" y="452843"/>
                </a:lnTo>
                <a:lnTo>
                  <a:pt x="24244" y="434873"/>
                </a:lnTo>
                <a:lnTo>
                  <a:pt x="22466" y="403047"/>
                </a:lnTo>
                <a:lnTo>
                  <a:pt x="25273" y="374777"/>
                </a:lnTo>
                <a:lnTo>
                  <a:pt x="33883" y="337807"/>
                </a:lnTo>
                <a:lnTo>
                  <a:pt x="43243" y="312902"/>
                </a:lnTo>
                <a:lnTo>
                  <a:pt x="56718" y="284175"/>
                </a:lnTo>
                <a:lnTo>
                  <a:pt x="71513" y="259930"/>
                </a:lnTo>
                <a:lnTo>
                  <a:pt x="95097" y="229793"/>
                </a:lnTo>
                <a:lnTo>
                  <a:pt x="111569" y="213690"/>
                </a:lnTo>
                <a:lnTo>
                  <a:pt x="137591" y="194221"/>
                </a:lnTo>
                <a:lnTo>
                  <a:pt x="151536" y="185051"/>
                </a:lnTo>
                <a:lnTo>
                  <a:pt x="146380" y="0"/>
                </a:lnTo>
                <a:lnTo>
                  <a:pt x="46329" y="48869"/>
                </a:lnTo>
                <a:lnTo>
                  <a:pt x="7950" y="66179"/>
                </a:lnTo>
                <a:close/>
              </a:path>
            </a:pathLst>
          </a:custGeom>
          <a:solidFill>
            <a:srgbClr val="6D727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721946" y="9307013"/>
            <a:ext cx="50076" cy="67576"/>
          </a:xfrm>
          <a:custGeom>
            <a:avLst/>
            <a:gdLst/>
            <a:ahLst/>
            <a:cxnLst/>
            <a:rect l="l" t="t" r="r" b="b"/>
            <a:pathLst>
              <a:path w="50076" h="67576">
                <a:moveTo>
                  <a:pt x="15913" y="59055"/>
                </a:moveTo>
                <a:lnTo>
                  <a:pt x="20307" y="59156"/>
                </a:lnTo>
                <a:lnTo>
                  <a:pt x="23685" y="60833"/>
                </a:lnTo>
                <a:lnTo>
                  <a:pt x="25361" y="63639"/>
                </a:lnTo>
                <a:lnTo>
                  <a:pt x="31635" y="67576"/>
                </a:lnTo>
                <a:lnTo>
                  <a:pt x="43522" y="66446"/>
                </a:lnTo>
                <a:lnTo>
                  <a:pt x="43624" y="65138"/>
                </a:lnTo>
                <a:lnTo>
                  <a:pt x="35940" y="64668"/>
                </a:lnTo>
                <a:lnTo>
                  <a:pt x="35471" y="63639"/>
                </a:lnTo>
                <a:lnTo>
                  <a:pt x="28549" y="60744"/>
                </a:lnTo>
                <a:lnTo>
                  <a:pt x="13855" y="52882"/>
                </a:lnTo>
                <a:lnTo>
                  <a:pt x="12357" y="50634"/>
                </a:lnTo>
                <a:lnTo>
                  <a:pt x="10667" y="47358"/>
                </a:lnTo>
                <a:lnTo>
                  <a:pt x="8432" y="42964"/>
                </a:lnTo>
                <a:lnTo>
                  <a:pt x="18719" y="37439"/>
                </a:lnTo>
                <a:lnTo>
                  <a:pt x="35572" y="21158"/>
                </a:lnTo>
                <a:lnTo>
                  <a:pt x="50076" y="6362"/>
                </a:lnTo>
                <a:lnTo>
                  <a:pt x="41935" y="0"/>
                </a:lnTo>
                <a:lnTo>
                  <a:pt x="37718" y="4114"/>
                </a:lnTo>
                <a:lnTo>
                  <a:pt x="33045" y="7200"/>
                </a:lnTo>
                <a:lnTo>
                  <a:pt x="32854" y="10477"/>
                </a:lnTo>
                <a:lnTo>
                  <a:pt x="26492" y="12077"/>
                </a:lnTo>
                <a:lnTo>
                  <a:pt x="26682" y="13576"/>
                </a:lnTo>
                <a:lnTo>
                  <a:pt x="21628" y="15341"/>
                </a:lnTo>
                <a:lnTo>
                  <a:pt x="21628" y="16751"/>
                </a:lnTo>
                <a:lnTo>
                  <a:pt x="16471" y="21805"/>
                </a:lnTo>
                <a:lnTo>
                  <a:pt x="10198" y="23495"/>
                </a:lnTo>
                <a:lnTo>
                  <a:pt x="10388" y="24993"/>
                </a:lnTo>
                <a:lnTo>
                  <a:pt x="5333" y="26670"/>
                </a:lnTo>
                <a:lnTo>
                  <a:pt x="5333" y="28168"/>
                </a:lnTo>
                <a:lnTo>
                  <a:pt x="0" y="33223"/>
                </a:lnTo>
                <a:lnTo>
                  <a:pt x="2438" y="39585"/>
                </a:lnTo>
                <a:lnTo>
                  <a:pt x="1130" y="42494"/>
                </a:lnTo>
                <a:lnTo>
                  <a:pt x="4495" y="49326"/>
                </a:lnTo>
                <a:lnTo>
                  <a:pt x="7391" y="50914"/>
                </a:lnTo>
                <a:lnTo>
                  <a:pt x="8991" y="55689"/>
                </a:lnTo>
                <a:lnTo>
                  <a:pt x="15913" y="59055"/>
                </a:lnTo>
                <a:close/>
              </a:path>
            </a:pathLst>
          </a:custGeom>
          <a:solidFill>
            <a:srgbClr val="74737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693960" y="9044085"/>
            <a:ext cx="137782" cy="141147"/>
          </a:xfrm>
          <a:custGeom>
            <a:avLst/>
            <a:gdLst/>
            <a:ahLst/>
            <a:cxnLst/>
            <a:rect l="l" t="t" r="r" b="b"/>
            <a:pathLst>
              <a:path w="137782" h="141147">
                <a:moveTo>
                  <a:pt x="104647" y="22936"/>
                </a:moveTo>
                <a:lnTo>
                  <a:pt x="92760" y="35013"/>
                </a:lnTo>
                <a:lnTo>
                  <a:pt x="95567" y="35483"/>
                </a:lnTo>
                <a:lnTo>
                  <a:pt x="97713" y="33413"/>
                </a:lnTo>
                <a:lnTo>
                  <a:pt x="101282" y="29298"/>
                </a:lnTo>
                <a:lnTo>
                  <a:pt x="103987" y="28740"/>
                </a:lnTo>
                <a:lnTo>
                  <a:pt x="107734" y="24434"/>
                </a:lnTo>
                <a:lnTo>
                  <a:pt x="110540" y="23863"/>
                </a:lnTo>
                <a:lnTo>
                  <a:pt x="114287" y="19570"/>
                </a:lnTo>
                <a:lnTo>
                  <a:pt x="117093" y="18999"/>
                </a:lnTo>
                <a:lnTo>
                  <a:pt x="120929" y="14693"/>
                </a:lnTo>
                <a:lnTo>
                  <a:pt x="130098" y="10960"/>
                </a:lnTo>
                <a:lnTo>
                  <a:pt x="134505" y="7111"/>
                </a:lnTo>
                <a:lnTo>
                  <a:pt x="137782" y="5435"/>
                </a:lnTo>
                <a:lnTo>
                  <a:pt x="136842" y="939"/>
                </a:lnTo>
                <a:lnTo>
                  <a:pt x="136004" y="0"/>
                </a:lnTo>
                <a:lnTo>
                  <a:pt x="104178" y="4495"/>
                </a:lnTo>
                <a:lnTo>
                  <a:pt x="101549" y="6743"/>
                </a:lnTo>
                <a:lnTo>
                  <a:pt x="95935" y="7772"/>
                </a:lnTo>
                <a:lnTo>
                  <a:pt x="95376" y="8712"/>
                </a:lnTo>
                <a:lnTo>
                  <a:pt x="87985" y="11048"/>
                </a:lnTo>
                <a:lnTo>
                  <a:pt x="82930" y="12547"/>
                </a:lnTo>
                <a:lnTo>
                  <a:pt x="76936" y="16001"/>
                </a:lnTo>
                <a:lnTo>
                  <a:pt x="73101" y="17513"/>
                </a:lnTo>
                <a:lnTo>
                  <a:pt x="72631" y="18541"/>
                </a:lnTo>
                <a:lnTo>
                  <a:pt x="66636" y="21069"/>
                </a:lnTo>
                <a:lnTo>
                  <a:pt x="60655" y="27711"/>
                </a:lnTo>
                <a:lnTo>
                  <a:pt x="55498" y="30606"/>
                </a:lnTo>
                <a:lnTo>
                  <a:pt x="55130" y="32016"/>
                </a:lnTo>
                <a:lnTo>
                  <a:pt x="52514" y="33883"/>
                </a:lnTo>
                <a:lnTo>
                  <a:pt x="48666" y="37350"/>
                </a:lnTo>
                <a:lnTo>
                  <a:pt x="43992" y="42214"/>
                </a:lnTo>
                <a:lnTo>
                  <a:pt x="43903" y="43433"/>
                </a:lnTo>
                <a:lnTo>
                  <a:pt x="40906" y="46621"/>
                </a:lnTo>
                <a:lnTo>
                  <a:pt x="38658" y="51206"/>
                </a:lnTo>
                <a:lnTo>
                  <a:pt x="36029" y="53263"/>
                </a:lnTo>
                <a:lnTo>
                  <a:pt x="32105" y="56070"/>
                </a:lnTo>
                <a:lnTo>
                  <a:pt x="15913" y="80505"/>
                </a:lnTo>
                <a:lnTo>
                  <a:pt x="8521" y="97154"/>
                </a:lnTo>
                <a:lnTo>
                  <a:pt x="9169" y="97815"/>
                </a:lnTo>
                <a:lnTo>
                  <a:pt x="7200" y="104368"/>
                </a:lnTo>
                <a:lnTo>
                  <a:pt x="3365" y="106984"/>
                </a:lnTo>
                <a:lnTo>
                  <a:pt x="1689" y="116725"/>
                </a:lnTo>
                <a:lnTo>
                  <a:pt x="2717" y="117373"/>
                </a:lnTo>
                <a:lnTo>
                  <a:pt x="0" y="141147"/>
                </a:lnTo>
                <a:lnTo>
                  <a:pt x="4864" y="128142"/>
                </a:lnTo>
                <a:lnTo>
                  <a:pt x="5892" y="119341"/>
                </a:lnTo>
                <a:lnTo>
                  <a:pt x="9639" y="110451"/>
                </a:lnTo>
                <a:lnTo>
                  <a:pt x="20408" y="103898"/>
                </a:lnTo>
                <a:lnTo>
                  <a:pt x="20408" y="109702"/>
                </a:lnTo>
                <a:lnTo>
                  <a:pt x="22936" y="108483"/>
                </a:lnTo>
                <a:lnTo>
                  <a:pt x="35661" y="100431"/>
                </a:lnTo>
                <a:lnTo>
                  <a:pt x="37820" y="95935"/>
                </a:lnTo>
                <a:lnTo>
                  <a:pt x="38938" y="95478"/>
                </a:lnTo>
                <a:lnTo>
                  <a:pt x="40995" y="90982"/>
                </a:lnTo>
                <a:lnTo>
                  <a:pt x="43802" y="88544"/>
                </a:lnTo>
                <a:lnTo>
                  <a:pt x="45961" y="84620"/>
                </a:lnTo>
                <a:lnTo>
                  <a:pt x="47078" y="84061"/>
                </a:lnTo>
                <a:lnTo>
                  <a:pt x="49237" y="79654"/>
                </a:lnTo>
                <a:lnTo>
                  <a:pt x="50457" y="79184"/>
                </a:lnTo>
                <a:lnTo>
                  <a:pt x="51384" y="75349"/>
                </a:lnTo>
                <a:lnTo>
                  <a:pt x="55130" y="74599"/>
                </a:lnTo>
                <a:lnTo>
                  <a:pt x="56997" y="74040"/>
                </a:lnTo>
                <a:lnTo>
                  <a:pt x="59905" y="71234"/>
                </a:lnTo>
                <a:lnTo>
                  <a:pt x="73482" y="56451"/>
                </a:lnTo>
                <a:lnTo>
                  <a:pt x="73012" y="55041"/>
                </a:lnTo>
                <a:lnTo>
                  <a:pt x="66268" y="60934"/>
                </a:lnTo>
                <a:lnTo>
                  <a:pt x="52412" y="71513"/>
                </a:lnTo>
                <a:lnTo>
                  <a:pt x="38557" y="90144"/>
                </a:lnTo>
                <a:lnTo>
                  <a:pt x="31356" y="94640"/>
                </a:lnTo>
                <a:lnTo>
                  <a:pt x="28168" y="94640"/>
                </a:lnTo>
                <a:lnTo>
                  <a:pt x="36969" y="62534"/>
                </a:lnTo>
                <a:lnTo>
                  <a:pt x="58966" y="34162"/>
                </a:lnTo>
                <a:lnTo>
                  <a:pt x="72631" y="21805"/>
                </a:lnTo>
                <a:lnTo>
                  <a:pt x="101282" y="9829"/>
                </a:lnTo>
                <a:lnTo>
                  <a:pt x="121500" y="8712"/>
                </a:lnTo>
                <a:lnTo>
                  <a:pt x="104647" y="22936"/>
                </a:lnTo>
                <a:close/>
              </a:path>
            </a:pathLst>
          </a:custGeom>
          <a:solidFill>
            <a:srgbClr val="83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734296" y="9315065"/>
            <a:ext cx="44183" cy="55587"/>
          </a:xfrm>
          <a:custGeom>
            <a:avLst/>
            <a:gdLst/>
            <a:ahLst/>
            <a:cxnLst/>
            <a:rect l="l" t="t" r="r" b="b"/>
            <a:pathLst>
              <a:path w="44183" h="55587">
                <a:moveTo>
                  <a:pt x="27711" y="11315"/>
                </a:moveTo>
                <a:lnTo>
                  <a:pt x="23215" y="13093"/>
                </a:lnTo>
                <a:lnTo>
                  <a:pt x="6375" y="29387"/>
                </a:lnTo>
                <a:lnTo>
                  <a:pt x="5905" y="31724"/>
                </a:lnTo>
                <a:lnTo>
                  <a:pt x="0" y="37718"/>
                </a:lnTo>
                <a:lnTo>
                  <a:pt x="0" y="42583"/>
                </a:lnTo>
                <a:lnTo>
                  <a:pt x="1498" y="44830"/>
                </a:lnTo>
                <a:lnTo>
                  <a:pt x="16192" y="52692"/>
                </a:lnTo>
                <a:lnTo>
                  <a:pt x="23126" y="55587"/>
                </a:lnTo>
                <a:lnTo>
                  <a:pt x="23406" y="54000"/>
                </a:lnTo>
                <a:lnTo>
                  <a:pt x="11798" y="46989"/>
                </a:lnTo>
                <a:lnTo>
                  <a:pt x="6184" y="44551"/>
                </a:lnTo>
                <a:lnTo>
                  <a:pt x="6184" y="42113"/>
                </a:lnTo>
                <a:lnTo>
                  <a:pt x="44183" y="4864"/>
                </a:lnTo>
                <a:lnTo>
                  <a:pt x="39408" y="0"/>
                </a:lnTo>
                <a:lnTo>
                  <a:pt x="27711" y="11315"/>
                </a:lnTo>
                <a:close/>
              </a:path>
            </a:pathLst>
          </a:custGeom>
          <a:solidFill>
            <a:srgbClr val="7E80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791681" y="9072830"/>
            <a:ext cx="6261" cy="5143"/>
          </a:xfrm>
          <a:custGeom>
            <a:avLst/>
            <a:gdLst/>
            <a:ahLst/>
            <a:cxnLst/>
            <a:rect l="l" t="t" r="r" b="b"/>
            <a:pathLst>
              <a:path w="6261" h="5143">
                <a:moveTo>
                  <a:pt x="3555" y="558"/>
                </a:moveTo>
                <a:lnTo>
                  <a:pt x="0" y="4673"/>
                </a:lnTo>
                <a:lnTo>
                  <a:pt x="2895" y="5143"/>
                </a:lnTo>
                <a:lnTo>
                  <a:pt x="4584" y="4495"/>
                </a:lnTo>
                <a:lnTo>
                  <a:pt x="6261" y="0"/>
                </a:lnTo>
                <a:lnTo>
                  <a:pt x="3555" y="558"/>
                </a:lnTo>
                <a:close/>
              </a:path>
            </a:pathLst>
          </a:custGeom>
          <a:solidFill>
            <a:srgbClr val="7B80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443771" y="8957317"/>
            <a:ext cx="219113" cy="108762"/>
          </a:xfrm>
          <a:custGeom>
            <a:avLst/>
            <a:gdLst/>
            <a:ahLst/>
            <a:cxnLst/>
            <a:rect l="l" t="t" r="r" b="b"/>
            <a:pathLst>
              <a:path w="219113" h="108762">
                <a:moveTo>
                  <a:pt x="211251" y="108762"/>
                </a:moveTo>
                <a:lnTo>
                  <a:pt x="219113" y="99682"/>
                </a:lnTo>
                <a:lnTo>
                  <a:pt x="207327" y="95008"/>
                </a:lnTo>
                <a:lnTo>
                  <a:pt x="96685" y="41376"/>
                </a:lnTo>
                <a:lnTo>
                  <a:pt x="13855" y="571"/>
                </a:lnTo>
                <a:lnTo>
                  <a:pt x="9448" y="0"/>
                </a:lnTo>
                <a:lnTo>
                  <a:pt x="4864" y="1777"/>
                </a:lnTo>
                <a:lnTo>
                  <a:pt x="3746" y="2628"/>
                </a:lnTo>
                <a:lnTo>
                  <a:pt x="0" y="6553"/>
                </a:lnTo>
                <a:lnTo>
                  <a:pt x="4025" y="7111"/>
                </a:lnTo>
                <a:lnTo>
                  <a:pt x="99961" y="54381"/>
                </a:lnTo>
                <a:lnTo>
                  <a:pt x="208813" y="106527"/>
                </a:lnTo>
                <a:lnTo>
                  <a:pt x="211251" y="108762"/>
                </a:lnTo>
                <a:close/>
              </a:path>
            </a:pathLst>
          </a:custGeom>
          <a:solidFill>
            <a:srgbClr val="6C737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697139" y="9013953"/>
            <a:ext cx="167360" cy="45948"/>
          </a:xfrm>
          <a:custGeom>
            <a:avLst/>
            <a:gdLst/>
            <a:ahLst/>
            <a:cxnLst/>
            <a:rect l="l" t="t" r="r" b="b"/>
            <a:pathLst>
              <a:path w="167360" h="45948">
                <a:moveTo>
                  <a:pt x="142189" y="38366"/>
                </a:moveTo>
                <a:lnTo>
                  <a:pt x="151815" y="33413"/>
                </a:lnTo>
                <a:lnTo>
                  <a:pt x="164922" y="31915"/>
                </a:lnTo>
                <a:lnTo>
                  <a:pt x="167360" y="29108"/>
                </a:lnTo>
                <a:lnTo>
                  <a:pt x="167170" y="25450"/>
                </a:lnTo>
                <a:lnTo>
                  <a:pt x="139560" y="17399"/>
                </a:lnTo>
                <a:lnTo>
                  <a:pt x="104838" y="25450"/>
                </a:lnTo>
                <a:lnTo>
                  <a:pt x="87896" y="33223"/>
                </a:lnTo>
                <a:lnTo>
                  <a:pt x="84150" y="33693"/>
                </a:lnTo>
                <a:lnTo>
                  <a:pt x="17792" y="0"/>
                </a:lnTo>
                <a:lnTo>
                  <a:pt x="0" y="11315"/>
                </a:lnTo>
                <a:lnTo>
                  <a:pt x="69824" y="45948"/>
                </a:lnTo>
                <a:lnTo>
                  <a:pt x="72072" y="43053"/>
                </a:lnTo>
                <a:lnTo>
                  <a:pt x="74701" y="42583"/>
                </a:lnTo>
                <a:lnTo>
                  <a:pt x="79755" y="41084"/>
                </a:lnTo>
                <a:lnTo>
                  <a:pt x="83502" y="38277"/>
                </a:lnTo>
                <a:lnTo>
                  <a:pt x="87896" y="37439"/>
                </a:lnTo>
                <a:lnTo>
                  <a:pt x="91071" y="35839"/>
                </a:lnTo>
                <a:lnTo>
                  <a:pt x="95567" y="32943"/>
                </a:lnTo>
                <a:lnTo>
                  <a:pt x="102958" y="28638"/>
                </a:lnTo>
                <a:lnTo>
                  <a:pt x="112140" y="26771"/>
                </a:lnTo>
                <a:lnTo>
                  <a:pt x="114007" y="26111"/>
                </a:lnTo>
                <a:lnTo>
                  <a:pt x="131800" y="25260"/>
                </a:lnTo>
                <a:lnTo>
                  <a:pt x="133476" y="24422"/>
                </a:lnTo>
                <a:lnTo>
                  <a:pt x="144424" y="23583"/>
                </a:lnTo>
                <a:lnTo>
                  <a:pt x="147802" y="28727"/>
                </a:lnTo>
                <a:lnTo>
                  <a:pt x="147612" y="32194"/>
                </a:lnTo>
                <a:lnTo>
                  <a:pt x="146672" y="32664"/>
                </a:lnTo>
                <a:lnTo>
                  <a:pt x="142646" y="35661"/>
                </a:lnTo>
                <a:lnTo>
                  <a:pt x="136664" y="37439"/>
                </a:lnTo>
                <a:lnTo>
                  <a:pt x="132918" y="39408"/>
                </a:lnTo>
                <a:lnTo>
                  <a:pt x="131978" y="42494"/>
                </a:lnTo>
                <a:lnTo>
                  <a:pt x="142189" y="38366"/>
                </a:lnTo>
                <a:close/>
              </a:path>
            </a:pathLst>
          </a:custGeom>
          <a:solidFill>
            <a:srgbClr val="6C737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766965" y="9079099"/>
            <a:ext cx="22936" cy="21437"/>
          </a:xfrm>
          <a:custGeom>
            <a:avLst/>
            <a:gdLst/>
            <a:ahLst/>
            <a:cxnLst/>
            <a:rect l="l" t="t" r="r" b="b"/>
            <a:pathLst>
              <a:path w="22936" h="21437">
                <a:moveTo>
                  <a:pt x="15163" y="8509"/>
                </a:moveTo>
                <a:lnTo>
                  <a:pt x="18630" y="4025"/>
                </a:lnTo>
                <a:lnTo>
                  <a:pt x="21348" y="3835"/>
                </a:lnTo>
                <a:lnTo>
                  <a:pt x="22936" y="3086"/>
                </a:lnTo>
                <a:lnTo>
                  <a:pt x="22555" y="469"/>
                </a:lnTo>
                <a:lnTo>
                  <a:pt x="19748" y="0"/>
                </a:lnTo>
                <a:lnTo>
                  <a:pt x="0" y="20027"/>
                </a:lnTo>
                <a:lnTo>
                  <a:pt x="469" y="21437"/>
                </a:lnTo>
                <a:lnTo>
                  <a:pt x="4775" y="19558"/>
                </a:lnTo>
                <a:lnTo>
                  <a:pt x="9740" y="15062"/>
                </a:lnTo>
                <a:lnTo>
                  <a:pt x="15163" y="8509"/>
                </a:lnTo>
                <a:close/>
              </a:path>
            </a:pathLst>
          </a:custGeom>
          <a:solidFill>
            <a:srgbClr val="7C828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432120" y="7913582"/>
            <a:ext cx="231089" cy="338086"/>
          </a:xfrm>
          <a:custGeom>
            <a:avLst/>
            <a:gdLst/>
            <a:ahLst/>
            <a:cxnLst/>
            <a:rect l="l" t="t" r="r" b="b"/>
            <a:pathLst>
              <a:path w="231089" h="338086">
                <a:moveTo>
                  <a:pt x="146481" y="291757"/>
                </a:moveTo>
                <a:lnTo>
                  <a:pt x="157899" y="280339"/>
                </a:lnTo>
                <a:lnTo>
                  <a:pt x="192062" y="234848"/>
                </a:lnTo>
                <a:lnTo>
                  <a:pt x="218173" y="181216"/>
                </a:lnTo>
                <a:lnTo>
                  <a:pt x="231089" y="127495"/>
                </a:lnTo>
                <a:lnTo>
                  <a:pt x="231089" y="65150"/>
                </a:lnTo>
                <a:lnTo>
                  <a:pt x="216674" y="22567"/>
                </a:lnTo>
                <a:lnTo>
                  <a:pt x="208356" y="14604"/>
                </a:lnTo>
                <a:lnTo>
                  <a:pt x="207225" y="11239"/>
                </a:lnTo>
                <a:lnTo>
                  <a:pt x="197586" y="1409"/>
                </a:lnTo>
                <a:lnTo>
                  <a:pt x="190474" y="0"/>
                </a:lnTo>
                <a:lnTo>
                  <a:pt x="168757" y="0"/>
                </a:lnTo>
                <a:lnTo>
                  <a:pt x="129070" y="12077"/>
                </a:lnTo>
                <a:lnTo>
                  <a:pt x="115125" y="21259"/>
                </a:lnTo>
                <a:lnTo>
                  <a:pt x="89103" y="40728"/>
                </a:lnTo>
                <a:lnTo>
                  <a:pt x="72631" y="56819"/>
                </a:lnTo>
                <a:lnTo>
                  <a:pt x="49047" y="86956"/>
                </a:lnTo>
                <a:lnTo>
                  <a:pt x="34251" y="111201"/>
                </a:lnTo>
                <a:lnTo>
                  <a:pt x="20777" y="139941"/>
                </a:lnTo>
                <a:lnTo>
                  <a:pt x="11417" y="164833"/>
                </a:lnTo>
                <a:lnTo>
                  <a:pt x="2806" y="201802"/>
                </a:lnTo>
                <a:lnTo>
                  <a:pt x="0" y="230073"/>
                </a:lnTo>
                <a:lnTo>
                  <a:pt x="1777" y="261899"/>
                </a:lnTo>
                <a:lnTo>
                  <a:pt x="4952" y="279869"/>
                </a:lnTo>
                <a:lnTo>
                  <a:pt x="14693" y="307568"/>
                </a:lnTo>
                <a:lnTo>
                  <a:pt x="26301" y="326859"/>
                </a:lnTo>
                <a:lnTo>
                  <a:pt x="38087" y="338086"/>
                </a:lnTo>
                <a:lnTo>
                  <a:pt x="69634" y="336867"/>
                </a:lnTo>
                <a:lnTo>
                  <a:pt x="113347" y="318808"/>
                </a:lnTo>
                <a:lnTo>
                  <a:pt x="146481" y="291757"/>
                </a:lnTo>
                <a:close/>
              </a:path>
            </a:pathLst>
          </a:custGeom>
          <a:solidFill>
            <a:srgbClr val="767C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796266" y="9072812"/>
            <a:ext cx="4965" cy="4508"/>
          </a:xfrm>
          <a:custGeom>
            <a:avLst/>
            <a:gdLst/>
            <a:ahLst/>
            <a:cxnLst/>
            <a:rect l="l" t="t" r="r" b="b"/>
            <a:pathLst>
              <a:path w="4965" h="4508">
                <a:moveTo>
                  <a:pt x="0" y="4508"/>
                </a:moveTo>
                <a:lnTo>
                  <a:pt x="3644" y="3098"/>
                </a:lnTo>
                <a:lnTo>
                  <a:pt x="4965" y="381"/>
                </a:lnTo>
                <a:lnTo>
                  <a:pt x="1676" y="0"/>
                </a:lnTo>
                <a:lnTo>
                  <a:pt x="0" y="4508"/>
                </a:lnTo>
                <a:close/>
              </a:path>
            </a:pathLst>
          </a:custGeom>
          <a:solidFill>
            <a:srgbClr val="767C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789522" y="9077504"/>
            <a:ext cx="5054" cy="4686"/>
          </a:xfrm>
          <a:custGeom>
            <a:avLst/>
            <a:gdLst/>
            <a:ahLst/>
            <a:cxnLst/>
            <a:rect l="l" t="t" r="r" b="b"/>
            <a:pathLst>
              <a:path w="5054" h="4686">
                <a:moveTo>
                  <a:pt x="0" y="2057"/>
                </a:moveTo>
                <a:lnTo>
                  <a:pt x="381" y="4686"/>
                </a:lnTo>
                <a:lnTo>
                  <a:pt x="3835" y="3644"/>
                </a:lnTo>
                <a:lnTo>
                  <a:pt x="5054" y="469"/>
                </a:lnTo>
                <a:lnTo>
                  <a:pt x="2159" y="0"/>
                </a:lnTo>
                <a:lnTo>
                  <a:pt x="0" y="2057"/>
                </a:lnTo>
                <a:close/>
              </a:path>
            </a:pathLst>
          </a:custGeom>
          <a:solidFill>
            <a:srgbClr val="767C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866469" y="9284365"/>
            <a:ext cx="10198" cy="27800"/>
          </a:xfrm>
          <a:custGeom>
            <a:avLst/>
            <a:gdLst/>
            <a:ahLst/>
            <a:cxnLst/>
            <a:rect l="l" t="t" r="r" b="b"/>
            <a:pathLst>
              <a:path w="10198" h="27800">
                <a:moveTo>
                  <a:pt x="8331" y="21526"/>
                </a:moveTo>
                <a:lnTo>
                  <a:pt x="10198" y="19557"/>
                </a:lnTo>
                <a:lnTo>
                  <a:pt x="4203" y="2146"/>
                </a:lnTo>
                <a:lnTo>
                  <a:pt x="2908" y="0"/>
                </a:lnTo>
                <a:lnTo>
                  <a:pt x="0" y="4673"/>
                </a:lnTo>
                <a:lnTo>
                  <a:pt x="4292" y="15151"/>
                </a:lnTo>
                <a:lnTo>
                  <a:pt x="4864" y="27800"/>
                </a:lnTo>
                <a:lnTo>
                  <a:pt x="6642" y="25920"/>
                </a:lnTo>
                <a:lnTo>
                  <a:pt x="8331" y="21526"/>
                </a:lnTo>
                <a:close/>
              </a:path>
            </a:pathLst>
          </a:custGeom>
          <a:solidFill>
            <a:srgbClr val="767C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740479" y="9319930"/>
            <a:ext cx="40068" cy="42125"/>
          </a:xfrm>
          <a:custGeom>
            <a:avLst/>
            <a:gdLst/>
            <a:ahLst/>
            <a:cxnLst/>
            <a:rect l="l" t="t" r="r" b="b"/>
            <a:pathLst>
              <a:path w="40068" h="42125">
                <a:moveTo>
                  <a:pt x="0" y="37249"/>
                </a:moveTo>
                <a:lnTo>
                  <a:pt x="0" y="39687"/>
                </a:lnTo>
                <a:lnTo>
                  <a:pt x="5613" y="42125"/>
                </a:lnTo>
                <a:lnTo>
                  <a:pt x="6464" y="36969"/>
                </a:lnTo>
                <a:lnTo>
                  <a:pt x="24523" y="19278"/>
                </a:lnTo>
                <a:lnTo>
                  <a:pt x="40068" y="1777"/>
                </a:lnTo>
                <a:lnTo>
                  <a:pt x="37998" y="0"/>
                </a:lnTo>
                <a:lnTo>
                  <a:pt x="0" y="37249"/>
                </a:lnTo>
                <a:close/>
              </a:path>
            </a:pathLst>
          </a:custGeom>
          <a:solidFill>
            <a:srgbClr val="87828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746096" y="9321709"/>
            <a:ext cx="43992" cy="48945"/>
          </a:xfrm>
          <a:custGeom>
            <a:avLst/>
            <a:gdLst/>
            <a:ahLst/>
            <a:cxnLst/>
            <a:rect l="l" t="t" r="r" b="b"/>
            <a:pathLst>
              <a:path w="43992" h="48945">
                <a:moveTo>
                  <a:pt x="24142" y="47726"/>
                </a:moveTo>
                <a:lnTo>
                  <a:pt x="12166" y="44551"/>
                </a:lnTo>
                <a:lnTo>
                  <a:pt x="12357" y="42024"/>
                </a:lnTo>
                <a:lnTo>
                  <a:pt x="37719" y="8699"/>
                </a:lnTo>
                <a:lnTo>
                  <a:pt x="43992" y="3086"/>
                </a:lnTo>
                <a:lnTo>
                  <a:pt x="34442" y="0"/>
                </a:lnTo>
                <a:lnTo>
                  <a:pt x="18910" y="17500"/>
                </a:lnTo>
                <a:lnTo>
                  <a:pt x="838" y="35191"/>
                </a:lnTo>
                <a:lnTo>
                  <a:pt x="0" y="40335"/>
                </a:lnTo>
                <a:lnTo>
                  <a:pt x="11607" y="47358"/>
                </a:lnTo>
                <a:lnTo>
                  <a:pt x="16192" y="48387"/>
                </a:lnTo>
                <a:lnTo>
                  <a:pt x="18999" y="48107"/>
                </a:lnTo>
                <a:lnTo>
                  <a:pt x="19748" y="48945"/>
                </a:lnTo>
                <a:lnTo>
                  <a:pt x="24244" y="48577"/>
                </a:lnTo>
                <a:lnTo>
                  <a:pt x="24142" y="47726"/>
                </a:lnTo>
                <a:close/>
              </a:path>
            </a:pathLst>
          </a:custGeom>
          <a:solidFill>
            <a:srgbClr val="83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556036" y="7615659"/>
            <a:ext cx="272376" cy="816660"/>
          </a:xfrm>
          <a:custGeom>
            <a:avLst/>
            <a:gdLst/>
            <a:ahLst/>
            <a:cxnLst/>
            <a:rect l="l" t="t" r="r" b="b"/>
            <a:pathLst>
              <a:path w="272376" h="816660">
                <a:moveTo>
                  <a:pt x="38938" y="815251"/>
                </a:moveTo>
                <a:lnTo>
                  <a:pt x="75730" y="800658"/>
                </a:lnTo>
                <a:lnTo>
                  <a:pt x="101561" y="787463"/>
                </a:lnTo>
                <a:lnTo>
                  <a:pt x="271627" y="689076"/>
                </a:lnTo>
                <a:lnTo>
                  <a:pt x="272376" y="687870"/>
                </a:lnTo>
                <a:lnTo>
                  <a:pt x="269862" y="639572"/>
                </a:lnTo>
                <a:lnTo>
                  <a:pt x="264985" y="582663"/>
                </a:lnTo>
                <a:lnTo>
                  <a:pt x="238963" y="107645"/>
                </a:lnTo>
                <a:lnTo>
                  <a:pt x="237286" y="55600"/>
                </a:lnTo>
                <a:lnTo>
                  <a:pt x="234099" y="23025"/>
                </a:lnTo>
                <a:lnTo>
                  <a:pt x="232981" y="0"/>
                </a:lnTo>
                <a:lnTo>
                  <a:pt x="226517" y="0"/>
                </a:lnTo>
                <a:lnTo>
                  <a:pt x="226047" y="838"/>
                </a:lnTo>
                <a:lnTo>
                  <a:pt x="180555" y="26962"/>
                </a:lnTo>
                <a:lnTo>
                  <a:pt x="161747" y="37160"/>
                </a:lnTo>
                <a:lnTo>
                  <a:pt x="160718" y="38100"/>
                </a:lnTo>
                <a:lnTo>
                  <a:pt x="103250" y="71691"/>
                </a:lnTo>
                <a:lnTo>
                  <a:pt x="0" y="124955"/>
                </a:lnTo>
                <a:lnTo>
                  <a:pt x="5156" y="310007"/>
                </a:lnTo>
                <a:lnTo>
                  <a:pt x="35102" y="299618"/>
                </a:lnTo>
                <a:lnTo>
                  <a:pt x="44843" y="297929"/>
                </a:lnTo>
                <a:lnTo>
                  <a:pt x="66560" y="297929"/>
                </a:lnTo>
                <a:lnTo>
                  <a:pt x="73672" y="299339"/>
                </a:lnTo>
                <a:lnTo>
                  <a:pt x="77977" y="299427"/>
                </a:lnTo>
                <a:lnTo>
                  <a:pt x="90893" y="304482"/>
                </a:lnTo>
                <a:lnTo>
                  <a:pt x="102501" y="312432"/>
                </a:lnTo>
                <a:lnTo>
                  <a:pt x="115506" y="323850"/>
                </a:lnTo>
                <a:lnTo>
                  <a:pt x="121970" y="333209"/>
                </a:lnTo>
                <a:lnTo>
                  <a:pt x="123748" y="335178"/>
                </a:lnTo>
                <a:lnTo>
                  <a:pt x="133197" y="353250"/>
                </a:lnTo>
                <a:lnTo>
                  <a:pt x="139649" y="372808"/>
                </a:lnTo>
                <a:lnTo>
                  <a:pt x="144614" y="402107"/>
                </a:lnTo>
                <a:lnTo>
                  <a:pt x="144614" y="440016"/>
                </a:lnTo>
                <a:lnTo>
                  <a:pt x="143116" y="447128"/>
                </a:lnTo>
                <a:lnTo>
                  <a:pt x="141338" y="467626"/>
                </a:lnTo>
                <a:lnTo>
                  <a:pt x="138061" y="482320"/>
                </a:lnTo>
                <a:lnTo>
                  <a:pt x="133578" y="496074"/>
                </a:lnTo>
                <a:lnTo>
                  <a:pt x="125056" y="522935"/>
                </a:lnTo>
                <a:lnTo>
                  <a:pt x="108305" y="558228"/>
                </a:lnTo>
                <a:lnTo>
                  <a:pt x="94170" y="581533"/>
                </a:lnTo>
                <a:lnTo>
                  <a:pt x="77228" y="603631"/>
                </a:lnTo>
                <a:lnTo>
                  <a:pt x="55321" y="625627"/>
                </a:lnTo>
                <a:lnTo>
                  <a:pt x="21158" y="648741"/>
                </a:lnTo>
                <a:lnTo>
                  <a:pt x="24244" y="685152"/>
                </a:lnTo>
                <a:lnTo>
                  <a:pt x="38938" y="815251"/>
                </a:lnTo>
                <a:close/>
              </a:path>
            </a:pathLst>
          </a:custGeom>
          <a:solidFill>
            <a:srgbClr val="7178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218434" y="8544638"/>
            <a:ext cx="274523" cy="207886"/>
          </a:xfrm>
          <a:custGeom>
            <a:avLst/>
            <a:gdLst/>
            <a:ahLst/>
            <a:cxnLst/>
            <a:rect l="l" t="t" r="r" b="b"/>
            <a:pathLst>
              <a:path w="274523" h="207886">
                <a:moveTo>
                  <a:pt x="274053" y="47269"/>
                </a:moveTo>
                <a:lnTo>
                  <a:pt x="256641" y="0"/>
                </a:lnTo>
                <a:lnTo>
                  <a:pt x="255524" y="190"/>
                </a:lnTo>
                <a:lnTo>
                  <a:pt x="161175" y="44081"/>
                </a:lnTo>
                <a:lnTo>
                  <a:pt x="0" y="106984"/>
                </a:lnTo>
                <a:lnTo>
                  <a:pt x="0" y="207886"/>
                </a:lnTo>
                <a:lnTo>
                  <a:pt x="186169" y="134124"/>
                </a:lnTo>
                <a:lnTo>
                  <a:pt x="274523" y="92011"/>
                </a:lnTo>
                <a:lnTo>
                  <a:pt x="274053" y="47269"/>
                </a:lnTo>
                <a:close/>
              </a:path>
            </a:pathLst>
          </a:custGeom>
          <a:solidFill>
            <a:srgbClr val="7178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689092" y="9025274"/>
            <a:ext cx="77965" cy="39687"/>
          </a:xfrm>
          <a:custGeom>
            <a:avLst/>
            <a:gdLst/>
            <a:ahLst/>
            <a:cxnLst/>
            <a:rect l="l" t="t" r="r" b="b"/>
            <a:pathLst>
              <a:path w="77965" h="39687">
                <a:moveTo>
                  <a:pt x="73672" y="36690"/>
                </a:moveTo>
                <a:lnTo>
                  <a:pt x="77965" y="36322"/>
                </a:lnTo>
                <a:lnTo>
                  <a:pt x="77876" y="34632"/>
                </a:lnTo>
                <a:lnTo>
                  <a:pt x="8051" y="0"/>
                </a:lnTo>
                <a:lnTo>
                  <a:pt x="0" y="5143"/>
                </a:lnTo>
                <a:lnTo>
                  <a:pt x="68325" y="39687"/>
                </a:lnTo>
                <a:lnTo>
                  <a:pt x="70103" y="39306"/>
                </a:lnTo>
                <a:lnTo>
                  <a:pt x="73672" y="36690"/>
                </a:lnTo>
                <a:close/>
              </a:path>
            </a:pathLst>
          </a:custGeom>
          <a:solidFill>
            <a:srgbClr val="7178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789809" y="9047271"/>
            <a:ext cx="3365" cy="3263"/>
          </a:xfrm>
          <a:custGeom>
            <a:avLst/>
            <a:gdLst/>
            <a:ahLst/>
            <a:cxnLst/>
            <a:rect l="l" t="t" r="r" b="b"/>
            <a:pathLst>
              <a:path w="3365" h="3263">
                <a:moveTo>
                  <a:pt x="558" y="0"/>
                </a:moveTo>
                <a:lnTo>
                  <a:pt x="0" y="3263"/>
                </a:lnTo>
                <a:lnTo>
                  <a:pt x="3365" y="850"/>
                </a:lnTo>
                <a:lnTo>
                  <a:pt x="558" y="0"/>
                </a:lnTo>
                <a:close/>
              </a:path>
            </a:pathLst>
          </a:custGeom>
          <a:solidFill>
            <a:srgbClr val="7178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869361" y="9282485"/>
            <a:ext cx="10210" cy="21437"/>
          </a:xfrm>
          <a:custGeom>
            <a:avLst/>
            <a:gdLst/>
            <a:ahLst/>
            <a:cxnLst/>
            <a:rect l="l" t="t" r="r" b="b"/>
            <a:pathLst>
              <a:path w="10210" h="21437">
                <a:moveTo>
                  <a:pt x="8242" y="8521"/>
                </a:moveTo>
                <a:lnTo>
                  <a:pt x="1879" y="0"/>
                </a:lnTo>
                <a:lnTo>
                  <a:pt x="0" y="1866"/>
                </a:lnTo>
                <a:lnTo>
                  <a:pt x="1320" y="4025"/>
                </a:lnTo>
                <a:lnTo>
                  <a:pt x="7302" y="21437"/>
                </a:lnTo>
                <a:lnTo>
                  <a:pt x="10210" y="19938"/>
                </a:lnTo>
                <a:lnTo>
                  <a:pt x="8991" y="15443"/>
                </a:lnTo>
                <a:lnTo>
                  <a:pt x="7962" y="12077"/>
                </a:lnTo>
                <a:lnTo>
                  <a:pt x="7213" y="9169"/>
                </a:lnTo>
                <a:lnTo>
                  <a:pt x="8242" y="8521"/>
                </a:lnTo>
                <a:close/>
              </a:path>
            </a:pathLst>
          </a:custGeom>
          <a:solidFill>
            <a:srgbClr val="7178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695645" y="9147983"/>
            <a:ext cx="24155" cy="59994"/>
          </a:xfrm>
          <a:custGeom>
            <a:avLst/>
            <a:gdLst/>
            <a:ahLst/>
            <a:cxnLst/>
            <a:rect l="l" t="t" r="r" b="b"/>
            <a:pathLst>
              <a:path w="24155" h="59994">
                <a:moveTo>
                  <a:pt x="24155" y="4864"/>
                </a:moveTo>
                <a:lnTo>
                  <a:pt x="21247" y="4584"/>
                </a:lnTo>
                <a:lnTo>
                  <a:pt x="18719" y="5803"/>
                </a:lnTo>
                <a:lnTo>
                  <a:pt x="18719" y="0"/>
                </a:lnTo>
                <a:lnTo>
                  <a:pt x="7950" y="6553"/>
                </a:lnTo>
                <a:lnTo>
                  <a:pt x="7493" y="26860"/>
                </a:lnTo>
                <a:lnTo>
                  <a:pt x="2527" y="44653"/>
                </a:lnTo>
                <a:lnTo>
                  <a:pt x="0" y="59994"/>
                </a:lnTo>
                <a:lnTo>
                  <a:pt x="7493" y="41554"/>
                </a:lnTo>
                <a:lnTo>
                  <a:pt x="8420" y="37249"/>
                </a:lnTo>
                <a:lnTo>
                  <a:pt x="11328" y="28638"/>
                </a:lnTo>
                <a:lnTo>
                  <a:pt x="15633" y="15443"/>
                </a:lnTo>
                <a:lnTo>
                  <a:pt x="20866" y="8991"/>
                </a:lnTo>
                <a:lnTo>
                  <a:pt x="24155" y="4864"/>
                </a:lnTo>
                <a:close/>
              </a:path>
            </a:pathLst>
          </a:custGeom>
          <a:solidFill>
            <a:srgbClr val="7E80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757419" y="9369821"/>
            <a:ext cx="8140" cy="2336"/>
          </a:xfrm>
          <a:custGeom>
            <a:avLst/>
            <a:gdLst/>
            <a:ahLst/>
            <a:cxnLst/>
            <a:rect l="l" t="t" r="r" b="b"/>
            <a:pathLst>
              <a:path w="8140" h="2336">
                <a:moveTo>
                  <a:pt x="4876" y="279"/>
                </a:moveTo>
                <a:lnTo>
                  <a:pt x="0" y="838"/>
                </a:lnTo>
                <a:lnTo>
                  <a:pt x="469" y="1866"/>
                </a:lnTo>
                <a:lnTo>
                  <a:pt x="8140" y="2336"/>
                </a:lnTo>
                <a:lnTo>
                  <a:pt x="7670" y="0"/>
                </a:lnTo>
                <a:lnTo>
                  <a:pt x="4876" y="279"/>
                </a:lnTo>
                <a:close/>
              </a:path>
            </a:pathLst>
          </a:custGeom>
          <a:solidFill>
            <a:srgbClr val="7E80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655028" y="9046991"/>
            <a:ext cx="87604" cy="51104"/>
          </a:xfrm>
          <a:custGeom>
            <a:avLst/>
            <a:gdLst/>
            <a:ahLst/>
            <a:cxnLst/>
            <a:rect l="l" t="t" r="r" b="b"/>
            <a:pathLst>
              <a:path w="87604" h="51104">
                <a:moveTo>
                  <a:pt x="80670" y="39966"/>
                </a:moveTo>
                <a:lnTo>
                  <a:pt x="82931" y="39306"/>
                </a:lnTo>
                <a:lnTo>
                  <a:pt x="87604" y="34442"/>
                </a:lnTo>
                <a:lnTo>
                  <a:pt x="19177" y="0"/>
                </a:lnTo>
                <a:lnTo>
                  <a:pt x="7861" y="10020"/>
                </a:lnTo>
                <a:lnTo>
                  <a:pt x="0" y="19100"/>
                </a:lnTo>
                <a:lnTo>
                  <a:pt x="64389" y="51104"/>
                </a:lnTo>
                <a:lnTo>
                  <a:pt x="68795" y="51104"/>
                </a:lnTo>
                <a:lnTo>
                  <a:pt x="73190" y="48577"/>
                </a:lnTo>
                <a:lnTo>
                  <a:pt x="75158" y="45859"/>
                </a:lnTo>
                <a:lnTo>
                  <a:pt x="77863" y="45859"/>
                </a:lnTo>
                <a:lnTo>
                  <a:pt x="79832" y="43713"/>
                </a:lnTo>
                <a:lnTo>
                  <a:pt x="80670" y="39966"/>
                </a:lnTo>
                <a:close/>
              </a:path>
            </a:pathLst>
          </a:custGeom>
          <a:solidFill>
            <a:srgbClr val="7B80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797946" y="9070949"/>
            <a:ext cx="4686" cy="2247"/>
          </a:xfrm>
          <a:custGeom>
            <a:avLst/>
            <a:gdLst/>
            <a:ahLst/>
            <a:cxnLst/>
            <a:rect l="l" t="t" r="r" b="b"/>
            <a:pathLst>
              <a:path w="4686" h="2247">
                <a:moveTo>
                  <a:pt x="0" y="1879"/>
                </a:moveTo>
                <a:lnTo>
                  <a:pt x="3276" y="2247"/>
                </a:lnTo>
                <a:lnTo>
                  <a:pt x="4686" y="368"/>
                </a:lnTo>
                <a:lnTo>
                  <a:pt x="1778" y="0"/>
                </a:lnTo>
                <a:lnTo>
                  <a:pt x="0" y="1879"/>
                </a:lnTo>
                <a:close/>
              </a:path>
            </a:pathLst>
          </a:custGeom>
          <a:solidFill>
            <a:srgbClr val="7B80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659313" y="761566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218426" y="7615659"/>
            <a:ext cx="1440878" cy="1035964"/>
          </a:xfrm>
          <a:custGeom>
            <a:avLst/>
            <a:gdLst/>
            <a:ahLst/>
            <a:cxnLst/>
            <a:rect l="l" t="t" r="r" b="b"/>
            <a:pathLst>
              <a:path w="1440878" h="1035964">
                <a:moveTo>
                  <a:pt x="0" y="982332"/>
                </a:moveTo>
                <a:lnTo>
                  <a:pt x="0" y="1035964"/>
                </a:lnTo>
                <a:lnTo>
                  <a:pt x="161175" y="973061"/>
                </a:lnTo>
                <a:lnTo>
                  <a:pt x="255523" y="929170"/>
                </a:lnTo>
                <a:lnTo>
                  <a:pt x="256654" y="928979"/>
                </a:lnTo>
                <a:lnTo>
                  <a:pt x="302793" y="906322"/>
                </a:lnTo>
                <a:lnTo>
                  <a:pt x="418769" y="851573"/>
                </a:lnTo>
                <a:lnTo>
                  <a:pt x="525652" y="790829"/>
                </a:lnTo>
                <a:lnTo>
                  <a:pt x="643216" y="723061"/>
                </a:lnTo>
                <a:lnTo>
                  <a:pt x="844372" y="584161"/>
                </a:lnTo>
                <a:lnTo>
                  <a:pt x="999553" y="453021"/>
                </a:lnTo>
                <a:lnTo>
                  <a:pt x="1025664" y="428777"/>
                </a:lnTo>
                <a:lnTo>
                  <a:pt x="1035964" y="417461"/>
                </a:lnTo>
                <a:lnTo>
                  <a:pt x="1058341" y="393395"/>
                </a:lnTo>
                <a:lnTo>
                  <a:pt x="1072934" y="378891"/>
                </a:lnTo>
                <a:lnTo>
                  <a:pt x="1093152" y="356336"/>
                </a:lnTo>
                <a:lnTo>
                  <a:pt x="1146035" y="300266"/>
                </a:lnTo>
                <a:lnTo>
                  <a:pt x="1161580" y="283235"/>
                </a:lnTo>
                <a:lnTo>
                  <a:pt x="1162786" y="283133"/>
                </a:lnTo>
                <a:lnTo>
                  <a:pt x="1440599" y="282765"/>
                </a:lnTo>
                <a:lnTo>
                  <a:pt x="1440878" y="0"/>
                </a:lnTo>
                <a:lnTo>
                  <a:pt x="1314056" y="88"/>
                </a:lnTo>
                <a:lnTo>
                  <a:pt x="1295615" y="39878"/>
                </a:lnTo>
                <a:lnTo>
                  <a:pt x="1199578" y="179717"/>
                </a:lnTo>
                <a:lnTo>
                  <a:pt x="1192364" y="188506"/>
                </a:lnTo>
                <a:lnTo>
                  <a:pt x="1184884" y="200863"/>
                </a:lnTo>
                <a:lnTo>
                  <a:pt x="1167193" y="222211"/>
                </a:lnTo>
                <a:lnTo>
                  <a:pt x="1094841" y="301117"/>
                </a:lnTo>
                <a:lnTo>
                  <a:pt x="1081824" y="315709"/>
                </a:lnTo>
                <a:lnTo>
                  <a:pt x="1032967" y="367753"/>
                </a:lnTo>
                <a:lnTo>
                  <a:pt x="1002080" y="395465"/>
                </a:lnTo>
                <a:lnTo>
                  <a:pt x="993749" y="401447"/>
                </a:lnTo>
                <a:lnTo>
                  <a:pt x="992352" y="403694"/>
                </a:lnTo>
                <a:lnTo>
                  <a:pt x="858126" y="519861"/>
                </a:lnTo>
                <a:lnTo>
                  <a:pt x="845769" y="528281"/>
                </a:lnTo>
                <a:lnTo>
                  <a:pt x="660438" y="658939"/>
                </a:lnTo>
                <a:lnTo>
                  <a:pt x="628802" y="677659"/>
                </a:lnTo>
                <a:lnTo>
                  <a:pt x="609993" y="687870"/>
                </a:lnTo>
                <a:lnTo>
                  <a:pt x="609244" y="689089"/>
                </a:lnTo>
                <a:lnTo>
                  <a:pt x="439166" y="787450"/>
                </a:lnTo>
                <a:lnTo>
                  <a:pt x="413334" y="800658"/>
                </a:lnTo>
                <a:lnTo>
                  <a:pt x="378701" y="816660"/>
                </a:lnTo>
                <a:lnTo>
                  <a:pt x="378053" y="817410"/>
                </a:lnTo>
                <a:lnTo>
                  <a:pt x="276682" y="865708"/>
                </a:lnTo>
                <a:lnTo>
                  <a:pt x="229323" y="887984"/>
                </a:lnTo>
                <a:lnTo>
                  <a:pt x="185610" y="909599"/>
                </a:lnTo>
                <a:lnTo>
                  <a:pt x="18059" y="976337"/>
                </a:lnTo>
                <a:lnTo>
                  <a:pt x="0" y="982332"/>
                </a:lnTo>
                <a:close/>
              </a:path>
            </a:pathLst>
          </a:custGeom>
          <a:solidFill>
            <a:srgbClr val="96A2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758259" y="9322168"/>
            <a:ext cx="82092" cy="47269"/>
          </a:xfrm>
          <a:custGeom>
            <a:avLst/>
            <a:gdLst/>
            <a:ahLst/>
            <a:cxnLst/>
            <a:rect l="l" t="t" r="r" b="b"/>
            <a:pathLst>
              <a:path w="82092" h="47269">
                <a:moveTo>
                  <a:pt x="11988" y="47269"/>
                </a:moveTo>
                <a:lnTo>
                  <a:pt x="15354" y="46342"/>
                </a:lnTo>
                <a:lnTo>
                  <a:pt x="41376" y="43903"/>
                </a:lnTo>
                <a:lnTo>
                  <a:pt x="45021" y="41935"/>
                </a:lnTo>
                <a:lnTo>
                  <a:pt x="55600" y="36982"/>
                </a:lnTo>
                <a:lnTo>
                  <a:pt x="58877" y="35382"/>
                </a:lnTo>
                <a:lnTo>
                  <a:pt x="62522" y="33413"/>
                </a:lnTo>
                <a:lnTo>
                  <a:pt x="64490" y="30987"/>
                </a:lnTo>
                <a:lnTo>
                  <a:pt x="67487" y="30606"/>
                </a:lnTo>
                <a:lnTo>
                  <a:pt x="75628" y="24155"/>
                </a:lnTo>
                <a:lnTo>
                  <a:pt x="78714" y="20408"/>
                </a:lnTo>
                <a:lnTo>
                  <a:pt x="82092" y="0"/>
                </a:lnTo>
                <a:lnTo>
                  <a:pt x="64782" y="8343"/>
                </a:lnTo>
                <a:lnTo>
                  <a:pt x="35953" y="20408"/>
                </a:lnTo>
                <a:lnTo>
                  <a:pt x="35293" y="11048"/>
                </a:lnTo>
                <a:lnTo>
                  <a:pt x="34632" y="2908"/>
                </a:lnTo>
                <a:lnTo>
                  <a:pt x="31826" y="2628"/>
                </a:lnTo>
                <a:lnTo>
                  <a:pt x="25565" y="8242"/>
                </a:lnTo>
                <a:lnTo>
                  <a:pt x="190" y="41567"/>
                </a:lnTo>
                <a:lnTo>
                  <a:pt x="0" y="44094"/>
                </a:lnTo>
                <a:lnTo>
                  <a:pt x="11988" y="47269"/>
                </a:lnTo>
                <a:close/>
              </a:path>
            </a:pathLst>
          </a:custGeom>
          <a:solidFill>
            <a:srgbClr val="96A2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496225" y="8012619"/>
            <a:ext cx="97256" cy="81432"/>
          </a:xfrm>
          <a:custGeom>
            <a:avLst/>
            <a:gdLst/>
            <a:ahLst/>
            <a:cxnLst/>
            <a:rect l="l" t="t" r="r" b="b"/>
            <a:pathLst>
              <a:path w="97256" h="81432">
                <a:moveTo>
                  <a:pt x="97256" y="36969"/>
                </a:moveTo>
                <a:lnTo>
                  <a:pt x="16294" y="0"/>
                </a:lnTo>
                <a:lnTo>
                  <a:pt x="9271" y="5702"/>
                </a:lnTo>
                <a:lnTo>
                  <a:pt x="7594" y="17030"/>
                </a:lnTo>
                <a:lnTo>
                  <a:pt x="0" y="39966"/>
                </a:lnTo>
                <a:lnTo>
                  <a:pt x="2628" y="40906"/>
                </a:lnTo>
                <a:lnTo>
                  <a:pt x="86207" y="81432"/>
                </a:lnTo>
                <a:lnTo>
                  <a:pt x="95478" y="57746"/>
                </a:lnTo>
                <a:lnTo>
                  <a:pt x="97256" y="3696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799919" y="9073194"/>
            <a:ext cx="4775" cy="2717"/>
          </a:xfrm>
          <a:custGeom>
            <a:avLst/>
            <a:gdLst/>
            <a:ahLst/>
            <a:cxnLst/>
            <a:rect l="l" t="t" r="r" b="b"/>
            <a:pathLst>
              <a:path w="4775" h="2717">
                <a:moveTo>
                  <a:pt x="1308" y="0"/>
                </a:moveTo>
                <a:lnTo>
                  <a:pt x="0" y="2717"/>
                </a:lnTo>
                <a:lnTo>
                  <a:pt x="4775" y="1498"/>
                </a:lnTo>
                <a:lnTo>
                  <a:pt x="1308" y="0"/>
                </a:lnTo>
                <a:close/>
              </a:path>
            </a:pathLst>
          </a:custGeom>
          <a:solidFill>
            <a:srgbClr val="6C737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793367" y="9077972"/>
            <a:ext cx="4775" cy="3175"/>
          </a:xfrm>
          <a:custGeom>
            <a:avLst/>
            <a:gdLst/>
            <a:ahLst/>
            <a:cxnLst/>
            <a:rect l="l" t="t" r="r" b="b"/>
            <a:pathLst>
              <a:path w="4775" h="3175">
                <a:moveTo>
                  <a:pt x="1219" y="0"/>
                </a:moveTo>
                <a:lnTo>
                  <a:pt x="0" y="3175"/>
                </a:lnTo>
                <a:lnTo>
                  <a:pt x="4775" y="1587"/>
                </a:lnTo>
                <a:lnTo>
                  <a:pt x="1219" y="0"/>
                </a:lnTo>
                <a:close/>
              </a:path>
            </a:pathLst>
          </a:custGeom>
          <a:solidFill>
            <a:srgbClr val="6C737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254391" y="8009059"/>
            <a:ext cx="27800" cy="118783"/>
          </a:xfrm>
          <a:custGeom>
            <a:avLst/>
            <a:gdLst/>
            <a:ahLst/>
            <a:cxnLst/>
            <a:rect l="l" t="t" r="r" b="b"/>
            <a:pathLst>
              <a:path w="27800" h="118783">
                <a:moveTo>
                  <a:pt x="22377" y="0"/>
                </a:moveTo>
                <a:lnTo>
                  <a:pt x="0" y="24053"/>
                </a:lnTo>
                <a:lnTo>
                  <a:pt x="838" y="24803"/>
                </a:lnTo>
                <a:lnTo>
                  <a:pt x="5892" y="117843"/>
                </a:lnTo>
                <a:lnTo>
                  <a:pt x="6553" y="118783"/>
                </a:lnTo>
                <a:lnTo>
                  <a:pt x="25361" y="100342"/>
                </a:lnTo>
                <a:lnTo>
                  <a:pt x="27800" y="95846"/>
                </a:lnTo>
                <a:lnTo>
                  <a:pt x="22377" y="0"/>
                </a:lnTo>
                <a:close/>
              </a:path>
            </a:pathLst>
          </a:custGeom>
          <a:solidFill>
            <a:srgbClr val="7C828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6804511" y="9063092"/>
            <a:ext cx="6540" cy="4864"/>
          </a:xfrm>
          <a:custGeom>
            <a:avLst/>
            <a:gdLst/>
            <a:ahLst/>
            <a:cxnLst/>
            <a:rect l="l" t="t" r="r" b="b"/>
            <a:pathLst>
              <a:path w="6540" h="4864">
                <a:moveTo>
                  <a:pt x="3733" y="558"/>
                </a:moveTo>
                <a:lnTo>
                  <a:pt x="0" y="4864"/>
                </a:lnTo>
                <a:lnTo>
                  <a:pt x="3263" y="4864"/>
                </a:lnTo>
                <a:lnTo>
                  <a:pt x="6540" y="0"/>
                </a:lnTo>
                <a:lnTo>
                  <a:pt x="3733" y="558"/>
                </a:lnTo>
                <a:close/>
              </a:path>
            </a:pathLst>
          </a:custGeom>
          <a:solidFill>
            <a:srgbClr val="7C828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737770" y="9128140"/>
            <a:ext cx="3467" cy="4495"/>
          </a:xfrm>
          <a:custGeom>
            <a:avLst/>
            <a:gdLst/>
            <a:ahLst/>
            <a:cxnLst/>
            <a:rect l="l" t="t" r="r" b="b"/>
            <a:pathLst>
              <a:path w="3467" h="4495">
                <a:moveTo>
                  <a:pt x="2146" y="558"/>
                </a:moveTo>
                <a:lnTo>
                  <a:pt x="0" y="4495"/>
                </a:lnTo>
                <a:lnTo>
                  <a:pt x="3467" y="2997"/>
                </a:lnTo>
                <a:lnTo>
                  <a:pt x="3263" y="0"/>
                </a:lnTo>
                <a:lnTo>
                  <a:pt x="2146" y="558"/>
                </a:lnTo>
                <a:close/>
              </a:path>
            </a:pathLst>
          </a:custGeom>
          <a:solidFill>
            <a:srgbClr val="7C828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789016" y="7615662"/>
            <a:ext cx="275183" cy="687857"/>
          </a:xfrm>
          <a:custGeom>
            <a:avLst/>
            <a:gdLst/>
            <a:ahLst/>
            <a:cxnLst/>
            <a:rect l="l" t="t" r="r" b="b"/>
            <a:pathLst>
              <a:path w="275183" h="687857">
                <a:moveTo>
                  <a:pt x="244017" y="0"/>
                </a:moveTo>
                <a:lnTo>
                  <a:pt x="0" y="0"/>
                </a:lnTo>
                <a:lnTo>
                  <a:pt x="1117" y="23025"/>
                </a:lnTo>
                <a:lnTo>
                  <a:pt x="4305" y="55600"/>
                </a:lnTo>
                <a:lnTo>
                  <a:pt x="5981" y="107632"/>
                </a:lnTo>
                <a:lnTo>
                  <a:pt x="32004" y="582650"/>
                </a:lnTo>
                <a:lnTo>
                  <a:pt x="36880" y="639559"/>
                </a:lnTo>
                <a:lnTo>
                  <a:pt x="39395" y="687857"/>
                </a:lnTo>
                <a:lnTo>
                  <a:pt x="58216" y="677659"/>
                </a:lnTo>
                <a:lnTo>
                  <a:pt x="89852" y="658939"/>
                </a:lnTo>
                <a:lnTo>
                  <a:pt x="275183" y="528269"/>
                </a:lnTo>
                <a:lnTo>
                  <a:pt x="274345" y="522477"/>
                </a:lnTo>
                <a:lnTo>
                  <a:pt x="245135" y="8420"/>
                </a:lnTo>
                <a:lnTo>
                  <a:pt x="244017" y="0"/>
                </a:lnTo>
                <a:close/>
              </a:path>
            </a:pathLst>
          </a:custGeom>
          <a:solidFill>
            <a:srgbClr val="767C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475077" y="8406298"/>
            <a:ext cx="270040" cy="230352"/>
          </a:xfrm>
          <a:custGeom>
            <a:avLst/>
            <a:gdLst/>
            <a:ahLst/>
            <a:cxnLst/>
            <a:rect l="l" t="t" r="r" b="b"/>
            <a:pathLst>
              <a:path w="270040" h="230352">
                <a:moveTo>
                  <a:pt x="17411" y="185610"/>
                </a:moveTo>
                <a:lnTo>
                  <a:pt x="17881" y="230352"/>
                </a:lnTo>
                <a:lnTo>
                  <a:pt x="180174" y="152196"/>
                </a:lnTo>
                <a:lnTo>
                  <a:pt x="254317" y="109232"/>
                </a:lnTo>
                <a:lnTo>
                  <a:pt x="258051" y="62522"/>
                </a:lnTo>
                <a:lnTo>
                  <a:pt x="270040" y="0"/>
                </a:lnTo>
                <a:lnTo>
                  <a:pt x="269011" y="190"/>
                </a:lnTo>
                <a:lnTo>
                  <a:pt x="162115" y="60934"/>
                </a:lnTo>
                <a:lnTo>
                  <a:pt x="46139" y="115684"/>
                </a:lnTo>
                <a:lnTo>
                  <a:pt x="0" y="138341"/>
                </a:lnTo>
                <a:lnTo>
                  <a:pt x="17411" y="185610"/>
                </a:lnTo>
                <a:close/>
              </a:path>
            </a:pathLst>
          </a:custGeom>
          <a:solidFill>
            <a:srgbClr val="767C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674210" y="9030418"/>
            <a:ext cx="83210" cy="51015"/>
          </a:xfrm>
          <a:custGeom>
            <a:avLst/>
            <a:gdLst/>
            <a:ahLst/>
            <a:cxnLst/>
            <a:rect l="l" t="t" r="r" b="b"/>
            <a:pathLst>
              <a:path w="83210" h="51015">
                <a:moveTo>
                  <a:pt x="75260" y="44272"/>
                </a:moveTo>
                <a:lnTo>
                  <a:pt x="83210" y="34543"/>
                </a:lnTo>
                <a:lnTo>
                  <a:pt x="14884" y="0"/>
                </a:lnTo>
                <a:lnTo>
                  <a:pt x="4775" y="10020"/>
                </a:lnTo>
                <a:lnTo>
                  <a:pt x="0" y="16573"/>
                </a:lnTo>
                <a:lnTo>
                  <a:pt x="68414" y="51015"/>
                </a:lnTo>
                <a:lnTo>
                  <a:pt x="72263" y="47548"/>
                </a:lnTo>
                <a:lnTo>
                  <a:pt x="73850" y="44653"/>
                </a:lnTo>
                <a:lnTo>
                  <a:pt x="75260" y="44272"/>
                </a:lnTo>
                <a:close/>
              </a:path>
            </a:pathLst>
          </a:custGeom>
          <a:solidFill>
            <a:srgbClr val="767C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792713" y="9040061"/>
            <a:ext cx="36220" cy="8521"/>
          </a:xfrm>
          <a:custGeom>
            <a:avLst/>
            <a:gdLst/>
            <a:ahLst/>
            <a:cxnLst/>
            <a:rect l="l" t="t" r="r" b="b"/>
            <a:pathLst>
              <a:path w="36220" h="8521">
                <a:moveTo>
                  <a:pt x="16560" y="660"/>
                </a:moveTo>
                <a:lnTo>
                  <a:pt x="7378" y="2527"/>
                </a:lnTo>
                <a:lnTo>
                  <a:pt x="0" y="6832"/>
                </a:lnTo>
                <a:lnTo>
                  <a:pt x="469" y="8051"/>
                </a:lnTo>
                <a:lnTo>
                  <a:pt x="5422" y="8521"/>
                </a:lnTo>
                <a:lnTo>
                  <a:pt x="12357" y="4038"/>
                </a:lnTo>
                <a:lnTo>
                  <a:pt x="35661" y="1308"/>
                </a:lnTo>
                <a:lnTo>
                  <a:pt x="36220" y="368"/>
                </a:lnTo>
                <a:lnTo>
                  <a:pt x="18440" y="0"/>
                </a:lnTo>
                <a:lnTo>
                  <a:pt x="16560" y="660"/>
                </a:lnTo>
                <a:close/>
              </a:path>
            </a:pathLst>
          </a:custGeom>
          <a:solidFill>
            <a:srgbClr val="767C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785030" y="9049799"/>
            <a:ext cx="4864" cy="2057"/>
          </a:xfrm>
          <a:custGeom>
            <a:avLst/>
            <a:gdLst/>
            <a:ahLst/>
            <a:cxnLst/>
            <a:rect l="l" t="t" r="r" b="b"/>
            <a:pathLst>
              <a:path w="4864" h="2057">
                <a:moveTo>
                  <a:pt x="0" y="1587"/>
                </a:moveTo>
                <a:lnTo>
                  <a:pt x="4864" y="2057"/>
                </a:lnTo>
                <a:lnTo>
                  <a:pt x="3187" y="0"/>
                </a:lnTo>
                <a:lnTo>
                  <a:pt x="0" y="1587"/>
                </a:lnTo>
                <a:close/>
              </a:path>
            </a:pathLst>
          </a:custGeom>
          <a:solidFill>
            <a:srgbClr val="767C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776896" y="9051952"/>
            <a:ext cx="6261" cy="3187"/>
          </a:xfrm>
          <a:custGeom>
            <a:avLst/>
            <a:gdLst/>
            <a:ahLst/>
            <a:cxnLst/>
            <a:rect l="l" t="t" r="r" b="b"/>
            <a:pathLst>
              <a:path w="6261" h="3187">
                <a:moveTo>
                  <a:pt x="3733" y="279"/>
                </a:moveTo>
                <a:lnTo>
                  <a:pt x="0" y="3086"/>
                </a:lnTo>
                <a:lnTo>
                  <a:pt x="5041" y="3187"/>
                </a:lnTo>
                <a:lnTo>
                  <a:pt x="6261" y="0"/>
                </a:lnTo>
                <a:lnTo>
                  <a:pt x="3733" y="279"/>
                </a:lnTo>
                <a:close/>
              </a:path>
            </a:pathLst>
          </a:custGeom>
          <a:solidFill>
            <a:srgbClr val="767C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771829" y="9055042"/>
            <a:ext cx="5067" cy="1587"/>
          </a:xfrm>
          <a:custGeom>
            <a:avLst/>
            <a:gdLst/>
            <a:ahLst/>
            <a:cxnLst/>
            <a:rect l="l" t="t" r="r" b="b"/>
            <a:pathLst>
              <a:path w="5067" h="1587">
                <a:moveTo>
                  <a:pt x="0" y="1498"/>
                </a:moveTo>
                <a:lnTo>
                  <a:pt x="5067" y="1587"/>
                </a:lnTo>
                <a:lnTo>
                  <a:pt x="5067" y="0"/>
                </a:lnTo>
                <a:lnTo>
                  <a:pt x="0" y="1498"/>
                </a:lnTo>
                <a:close/>
              </a:path>
            </a:pathLst>
          </a:custGeom>
          <a:solidFill>
            <a:srgbClr val="767C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766976" y="9056541"/>
            <a:ext cx="4851" cy="5054"/>
          </a:xfrm>
          <a:custGeom>
            <a:avLst/>
            <a:gdLst/>
            <a:ahLst/>
            <a:cxnLst/>
            <a:rect l="l" t="t" r="r" b="b"/>
            <a:pathLst>
              <a:path w="4851" h="5054">
                <a:moveTo>
                  <a:pt x="2235" y="457"/>
                </a:moveTo>
                <a:lnTo>
                  <a:pt x="0" y="3365"/>
                </a:lnTo>
                <a:lnTo>
                  <a:pt x="88" y="5054"/>
                </a:lnTo>
                <a:lnTo>
                  <a:pt x="3924" y="3556"/>
                </a:lnTo>
                <a:lnTo>
                  <a:pt x="4851" y="0"/>
                </a:lnTo>
                <a:lnTo>
                  <a:pt x="2235" y="457"/>
                </a:lnTo>
                <a:close/>
              </a:path>
            </a:pathLst>
          </a:custGeom>
          <a:solidFill>
            <a:srgbClr val="767C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802628" y="9067960"/>
            <a:ext cx="5143" cy="3365"/>
          </a:xfrm>
          <a:custGeom>
            <a:avLst/>
            <a:gdLst/>
            <a:ahLst/>
            <a:cxnLst/>
            <a:rect l="l" t="t" r="r" b="b"/>
            <a:pathLst>
              <a:path w="5143" h="3365">
                <a:moveTo>
                  <a:pt x="1879" y="0"/>
                </a:moveTo>
                <a:lnTo>
                  <a:pt x="0" y="3365"/>
                </a:lnTo>
                <a:lnTo>
                  <a:pt x="3746" y="3174"/>
                </a:lnTo>
                <a:lnTo>
                  <a:pt x="5143" y="0"/>
                </a:lnTo>
                <a:lnTo>
                  <a:pt x="1879" y="0"/>
                </a:lnTo>
                <a:close/>
              </a:path>
            </a:pathLst>
          </a:custGeom>
          <a:solidFill>
            <a:srgbClr val="767C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6741048" y="9126729"/>
            <a:ext cx="3644" cy="4876"/>
          </a:xfrm>
          <a:custGeom>
            <a:avLst/>
            <a:gdLst/>
            <a:ahLst/>
            <a:cxnLst/>
            <a:rect l="l" t="t" r="r" b="b"/>
            <a:pathLst>
              <a:path w="3644" h="4876">
                <a:moveTo>
                  <a:pt x="0" y="1409"/>
                </a:moveTo>
                <a:lnTo>
                  <a:pt x="177" y="4406"/>
                </a:lnTo>
                <a:lnTo>
                  <a:pt x="1397" y="4876"/>
                </a:lnTo>
                <a:lnTo>
                  <a:pt x="3644" y="1409"/>
                </a:lnTo>
                <a:lnTo>
                  <a:pt x="3073" y="0"/>
                </a:lnTo>
                <a:lnTo>
                  <a:pt x="0" y="1409"/>
                </a:lnTo>
                <a:close/>
              </a:path>
            </a:pathLst>
          </a:custGeom>
          <a:solidFill>
            <a:srgbClr val="767C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6706979" y="9156127"/>
            <a:ext cx="14592" cy="20878"/>
          </a:xfrm>
          <a:custGeom>
            <a:avLst/>
            <a:gdLst/>
            <a:ahLst/>
            <a:cxnLst/>
            <a:rect l="l" t="t" r="r" b="b"/>
            <a:pathLst>
              <a:path w="14592" h="20878">
                <a:moveTo>
                  <a:pt x="9537" y="838"/>
                </a:moveTo>
                <a:lnTo>
                  <a:pt x="4292" y="7302"/>
                </a:lnTo>
                <a:lnTo>
                  <a:pt x="0" y="20497"/>
                </a:lnTo>
                <a:lnTo>
                  <a:pt x="1117" y="20878"/>
                </a:lnTo>
                <a:lnTo>
                  <a:pt x="4953" y="14135"/>
                </a:lnTo>
                <a:lnTo>
                  <a:pt x="9169" y="4114"/>
                </a:lnTo>
                <a:lnTo>
                  <a:pt x="13004" y="2997"/>
                </a:lnTo>
                <a:lnTo>
                  <a:pt x="14592" y="0"/>
                </a:lnTo>
                <a:lnTo>
                  <a:pt x="9537" y="838"/>
                </a:lnTo>
                <a:close/>
              </a:path>
            </a:pathLst>
          </a:custGeom>
          <a:solidFill>
            <a:srgbClr val="767C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765559" y="9370279"/>
            <a:ext cx="6464" cy="1879"/>
          </a:xfrm>
          <a:custGeom>
            <a:avLst/>
            <a:gdLst/>
            <a:ahLst/>
            <a:cxnLst/>
            <a:rect l="l" t="t" r="r" b="b"/>
            <a:pathLst>
              <a:path w="6464" h="1879">
                <a:moveTo>
                  <a:pt x="292" y="381"/>
                </a:moveTo>
                <a:lnTo>
                  <a:pt x="0" y="1879"/>
                </a:lnTo>
                <a:lnTo>
                  <a:pt x="6464" y="1587"/>
                </a:lnTo>
                <a:lnTo>
                  <a:pt x="4787" y="0"/>
                </a:lnTo>
                <a:lnTo>
                  <a:pt x="292" y="381"/>
                </a:lnTo>
                <a:close/>
              </a:path>
            </a:pathLst>
          </a:custGeom>
          <a:solidFill>
            <a:srgbClr val="767C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6694796" y="9081154"/>
            <a:ext cx="101561" cy="151638"/>
          </a:xfrm>
          <a:custGeom>
            <a:avLst/>
            <a:gdLst/>
            <a:ahLst/>
            <a:cxnLst/>
            <a:rect l="l" t="t" r="r" b="b"/>
            <a:pathLst>
              <a:path w="101561" h="151638">
                <a:moveTo>
                  <a:pt x="761" y="151637"/>
                </a:moveTo>
                <a:lnTo>
                  <a:pt x="10020" y="126263"/>
                </a:lnTo>
                <a:lnTo>
                  <a:pt x="34353" y="77406"/>
                </a:lnTo>
                <a:lnTo>
                  <a:pt x="55511" y="48107"/>
                </a:lnTo>
                <a:lnTo>
                  <a:pt x="66370" y="34632"/>
                </a:lnTo>
                <a:lnTo>
                  <a:pt x="80124" y="22275"/>
                </a:lnTo>
                <a:lnTo>
                  <a:pt x="96138" y="7480"/>
                </a:lnTo>
                <a:lnTo>
                  <a:pt x="101561" y="3555"/>
                </a:lnTo>
                <a:lnTo>
                  <a:pt x="98564" y="0"/>
                </a:lnTo>
                <a:lnTo>
                  <a:pt x="96418" y="1498"/>
                </a:lnTo>
                <a:lnTo>
                  <a:pt x="95008" y="4584"/>
                </a:lnTo>
                <a:lnTo>
                  <a:pt x="90233" y="6172"/>
                </a:lnTo>
                <a:lnTo>
                  <a:pt x="87337" y="6464"/>
                </a:lnTo>
                <a:lnTo>
                  <a:pt x="81902" y="13004"/>
                </a:lnTo>
                <a:lnTo>
                  <a:pt x="81724" y="15633"/>
                </a:lnTo>
                <a:lnTo>
                  <a:pt x="59258" y="37249"/>
                </a:lnTo>
                <a:lnTo>
                  <a:pt x="54013" y="45110"/>
                </a:lnTo>
                <a:lnTo>
                  <a:pt x="51206" y="46710"/>
                </a:lnTo>
                <a:lnTo>
                  <a:pt x="49898" y="46989"/>
                </a:lnTo>
                <a:lnTo>
                  <a:pt x="47650" y="50457"/>
                </a:lnTo>
                <a:lnTo>
                  <a:pt x="47650" y="53263"/>
                </a:lnTo>
                <a:lnTo>
                  <a:pt x="44742" y="54940"/>
                </a:lnTo>
                <a:lnTo>
                  <a:pt x="41465" y="56908"/>
                </a:lnTo>
                <a:lnTo>
                  <a:pt x="41376" y="58407"/>
                </a:lnTo>
                <a:lnTo>
                  <a:pt x="38290" y="61874"/>
                </a:lnTo>
                <a:lnTo>
                  <a:pt x="37820" y="64681"/>
                </a:lnTo>
                <a:lnTo>
                  <a:pt x="35013" y="66268"/>
                </a:lnTo>
                <a:lnTo>
                  <a:pt x="33045" y="68427"/>
                </a:lnTo>
                <a:lnTo>
                  <a:pt x="29590" y="74510"/>
                </a:lnTo>
                <a:lnTo>
                  <a:pt x="28181" y="78066"/>
                </a:lnTo>
                <a:lnTo>
                  <a:pt x="21628" y="87795"/>
                </a:lnTo>
                <a:lnTo>
                  <a:pt x="18910" y="89763"/>
                </a:lnTo>
                <a:lnTo>
                  <a:pt x="19659" y="91351"/>
                </a:lnTo>
                <a:lnTo>
                  <a:pt x="11048" y="109423"/>
                </a:lnTo>
                <a:lnTo>
                  <a:pt x="0" y="147421"/>
                </a:lnTo>
                <a:lnTo>
                  <a:pt x="761" y="151637"/>
                </a:lnTo>
                <a:close/>
              </a:path>
            </a:pathLst>
          </a:custGeom>
          <a:solidFill>
            <a:srgbClr val="6A6F7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4218334" y="7683519"/>
            <a:ext cx="369341" cy="190474"/>
          </a:xfrm>
          <a:custGeom>
            <a:avLst/>
            <a:gdLst/>
            <a:ahLst/>
            <a:cxnLst/>
            <a:rect l="l" t="t" r="r" b="b"/>
            <a:pathLst>
              <a:path w="369341" h="190474">
                <a:moveTo>
                  <a:pt x="350342" y="8801"/>
                </a:moveTo>
                <a:lnTo>
                  <a:pt x="346595" y="10579"/>
                </a:lnTo>
                <a:lnTo>
                  <a:pt x="343319" y="10490"/>
                </a:lnTo>
                <a:lnTo>
                  <a:pt x="344817" y="8801"/>
                </a:lnTo>
                <a:lnTo>
                  <a:pt x="348005" y="8140"/>
                </a:lnTo>
                <a:lnTo>
                  <a:pt x="352120" y="4495"/>
                </a:lnTo>
                <a:lnTo>
                  <a:pt x="357085" y="1409"/>
                </a:lnTo>
                <a:lnTo>
                  <a:pt x="357644" y="0"/>
                </a:lnTo>
                <a:lnTo>
                  <a:pt x="353720" y="939"/>
                </a:lnTo>
                <a:lnTo>
                  <a:pt x="343509" y="5613"/>
                </a:lnTo>
                <a:lnTo>
                  <a:pt x="301205" y="25082"/>
                </a:lnTo>
                <a:lnTo>
                  <a:pt x="295300" y="26962"/>
                </a:lnTo>
                <a:lnTo>
                  <a:pt x="288290" y="31724"/>
                </a:lnTo>
                <a:lnTo>
                  <a:pt x="274154" y="36690"/>
                </a:lnTo>
                <a:lnTo>
                  <a:pt x="269100" y="39966"/>
                </a:lnTo>
                <a:lnTo>
                  <a:pt x="239420" y="54381"/>
                </a:lnTo>
                <a:lnTo>
                  <a:pt x="205638" y="69265"/>
                </a:lnTo>
                <a:lnTo>
                  <a:pt x="196189" y="72440"/>
                </a:lnTo>
                <a:lnTo>
                  <a:pt x="194221" y="74129"/>
                </a:lnTo>
                <a:lnTo>
                  <a:pt x="184772" y="77317"/>
                </a:lnTo>
                <a:lnTo>
                  <a:pt x="175971" y="81991"/>
                </a:lnTo>
                <a:lnTo>
                  <a:pt x="170065" y="83858"/>
                </a:lnTo>
                <a:lnTo>
                  <a:pt x="156870" y="90424"/>
                </a:lnTo>
                <a:lnTo>
                  <a:pt x="147332" y="93599"/>
                </a:lnTo>
                <a:lnTo>
                  <a:pt x="145453" y="95288"/>
                </a:lnTo>
                <a:lnTo>
                  <a:pt x="136004" y="98463"/>
                </a:lnTo>
                <a:lnTo>
                  <a:pt x="127114" y="103149"/>
                </a:lnTo>
                <a:lnTo>
                  <a:pt x="121310" y="104927"/>
                </a:lnTo>
                <a:lnTo>
                  <a:pt x="108013" y="111569"/>
                </a:lnTo>
                <a:lnTo>
                  <a:pt x="98564" y="114757"/>
                </a:lnTo>
                <a:lnTo>
                  <a:pt x="96685" y="116433"/>
                </a:lnTo>
                <a:lnTo>
                  <a:pt x="87147" y="119621"/>
                </a:lnTo>
                <a:lnTo>
                  <a:pt x="78346" y="124294"/>
                </a:lnTo>
                <a:lnTo>
                  <a:pt x="72453" y="126085"/>
                </a:lnTo>
                <a:lnTo>
                  <a:pt x="60464" y="132626"/>
                </a:lnTo>
                <a:lnTo>
                  <a:pt x="56629" y="132168"/>
                </a:lnTo>
                <a:lnTo>
                  <a:pt x="56540" y="133477"/>
                </a:lnTo>
                <a:lnTo>
                  <a:pt x="49136" y="137591"/>
                </a:lnTo>
                <a:lnTo>
                  <a:pt x="45300" y="137033"/>
                </a:lnTo>
                <a:lnTo>
                  <a:pt x="44653" y="139369"/>
                </a:lnTo>
                <a:lnTo>
                  <a:pt x="37719" y="142455"/>
                </a:lnTo>
                <a:lnTo>
                  <a:pt x="33794" y="141706"/>
                </a:lnTo>
                <a:lnTo>
                  <a:pt x="31724" y="144703"/>
                </a:lnTo>
                <a:lnTo>
                  <a:pt x="28549" y="143294"/>
                </a:lnTo>
                <a:lnTo>
                  <a:pt x="25361" y="144983"/>
                </a:lnTo>
                <a:lnTo>
                  <a:pt x="25361" y="147510"/>
                </a:lnTo>
                <a:lnTo>
                  <a:pt x="22466" y="146583"/>
                </a:lnTo>
                <a:lnTo>
                  <a:pt x="18249" y="150596"/>
                </a:lnTo>
                <a:lnTo>
                  <a:pt x="14312" y="149669"/>
                </a:lnTo>
                <a:lnTo>
                  <a:pt x="5892" y="153123"/>
                </a:lnTo>
                <a:lnTo>
                  <a:pt x="5892" y="155651"/>
                </a:lnTo>
                <a:lnTo>
                  <a:pt x="2895" y="154533"/>
                </a:lnTo>
                <a:lnTo>
                  <a:pt x="0" y="154724"/>
                </a:lnTo>
                <a:lnTo>
                  <a:pt x="0" y="190474"/>
                </a:lnTo>
                <a:lnTo>
                  <a:pt x="128790" y="137401"/>
                </a:lnTo>
                <a:lnTo>
                  <a:pt x="187858" y="110261"/>
                </a:lnTo>
                <a:lnTo>
                  <a:pt x="319824" y="33972"/>
                </a:lnTo>
                <a:lnTo>
                  <a:pt x="369341" y="3365"/>
                </a:lnTo>
                <a:lnTo>
                  <a:pt x="366356" y="2057"/>
                </a:lnTo>
                <a:lnTo>
                  <a:pt x="352971" y="10490"/>
                </a:lnTo>
                <a:lnTo>
                  <a:pt x="350253" y="10490"/>
                </a:lnTo>
                <a:lnTo>
                  <a:pt x="350342" y="8801"/>
                </a:lnTo>
                <a:close/>
              </a:path>
            </a:pathLst>
          </a:custGeom>
          <a:solidFill>
            <a:srgbClr val="6D727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6871239" y="9274533"/>
            <a:ext cx="13195" cy="16471"/>
          </a:xfrm>
          <a:custGeom>
            <a:avLst/>
            <a:gdLst/>
            <a:ahLst/>
            <a:cxnLst/>
            <a:rect l="l" t="t" r="r" b="b"/>
            <a:pathLst>
              <a:path w="13195" h="16471">
                <a:moveTo>
                  <a:pt x="8801" y="12166"/>
                </a:moveTo>
                <a:lnTo>
                  <a:pt x="11137" y="8890"/>
                </a:lnTo>
                <a:lnTo>
                  <a:pt x="6172" y="0"/>
                </a:lnTo>
                <a:lnTo>
                  <a:pt x="0" y="7950"/>
                </a:lnTo>
                <a:lnTo>
                  <a:pt x="6362" y="16471"/>
                </a:lnTo>
                <a:lnTo>
                  <a:pt x="13195" y="15913"/>
                </a:lnTo>
                <a:lnTo>
                  <a:pt x="12445" y="13754"/>
                </a:lnTo>
                <a:lnTo>
                  <a:pt x="8801" y="12166"/>
                </a:lnTo>
                <a:close/>
              </a:path>
            </a:pathLst>
          </a:custGeom>
          <a:solidFill>
            <a:srgbClr val="74737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6876573" y="9291008"/>
            <a:ext cx="7772" cy="11417"/>
          </a:xfrm>
          <a:custGeom>
            <a:avLst/>
            <a:gdLst/>
            <a:ahLst/>
            <a:cxnLst/>
            <a:rect l="l" t="t" r="r" b="b"/>
            <a:pathLst>
              <a:path w="7772" h="11417">
                <a:moveTo>
                  <a:pt x="0" y="647"/>
                </a:moveTo>
                <a:lnTo>
                  <a:pt x="749" y="3555"/>
                </a:lnTo>
                <a:lnTo>
                  <a:pt x="1778" y="6921"/>
                </a:lnTo>
                <a:lnTo>
                  <a:pt x="2997" y="11417"/>
                </a:lnTo>
                <a:lnTo>
                  <a:pt x="4673" y="9639"/>
                </a:lnTo>
                <a:lnTo>
                  <a:pt x="4965" y="5422"/>
                </a:lnTo>
                <a:lnTo>
                  <a:pt x="7772" y="4686"/>
                </a:lnTo>
                <a:lnTo>
                  <a:pt x="7213" y="2146"/>
                </a:lnTo>
                <a:lnTo>
                  <a:pt x="1028" y="0"/>
                </a:lnTo>
                <a:lnTo>
                  <a:pt x="0" y="647"/>
                </a:lnTo>
                <a:close/>
              </a:path>
            </a:pathLst>
          </a:custGeom>
          <a:solidFill>
            <a:srgbClr val="74737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6772022" y="9369346"/>
            <a:ext cx="23304" cy="3378"/>
          </a:xfrm>
          <a:custGeom>
            <a:avLst/>
            <a:gdLst/>
            <a:ahLst/>
            <a:cxnLst/>
            <a:rect l="l" t="t" r="r" b="b"/>
            <a:pathLst>
              <a:path w="23304" h="3378">
                <a:moveTo>
                  <a:pt x="19557" y="0"/>
                </a:moveTo>
                <a:lnTo>
                  <a:pt x="6553" y="850"/>
                </a:lnTo>
                <a:lnTo>
                  <a:pt x="0" y="1676"/>
                </a:lnTo>
                <a:lnTo>
                  <a:pt x="0" y="2527"/>
                </a:lnTo>
                <a:lnTo>
                  <a:pt x="11417" y="3276"/>
                </a:lnTo>
                <a:lnTo>
                  <a:pt x="19557" y="3378"/>
                </a:lnTo>
                <a:lnTo>
                  <a:pt x="23304" y="1320"/>
                </a:lnTo>
                <a:lnTo>
                  <a:pt x="22834" y="0"/>
                </a:lnTo>
                <a:lnTo>
                  <a:pt x="19557" y="0"/>
                </a:lnTo>
                <a:close/>
              </a:path>
            </a:pathLst>
          </a:custGeom>
          <a:solidFill>
            <a:srgbClr val="74737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6726349" y="9377123"/>
            <a:ext cx="5054" cy="1397"/>
          </a:xfrm>
          <a:custGeom>
            <a:avLst/>
            <a:gdLst/>
            <a:ahLst/>
            <a:cxnLst/>
            <a:rect l="l" t="t" r="r" b="b"/>
            <a:pathLst>
              <a:path w="5054" h="1397">
                <a:moveTo>
                  <a:pt x="0" y="177"/>
                </a:moveTo>
                <a:lnTo>
                  <a:pt x="4864" y="1397"/>
                </a:lnTo>
                <a:lnTo>
                  <a:pt x="5054" y="0"/>
                </a:lnTo>
                <a:lnTo>
                  <a:pt x="0" y="177"/>
                </a:lnTo>
                <a:close/>
              </a:path>
            </a:pathLst>
          </a:custGeom>
          <a:solidFill>
            <a:srgbClr val="74737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6836975" y="9304204"/>
            <a:ext cx="21628" cy="38379"/>
          </a:xfrm>
          <a:custGeom>
            <a:avLst/>
            <a:gdLst/>
            <a:ahLst/>
            <a:cxnLst/>
            <a:rect l="l" t="t" r="r" b="b"/>
            <a:pathLst>
              <a:path w="21628" h="38379">
                <a:moveTo>
                  <a:pt x="6286" y="35559"/>
                </a:moveTo>
                <a:lnTo>
                  <a:pt x="10401" y="31076"/>
                </a:lnTo>
                <a:lnTo>
                  <a:pt x="13017" y="30886"/>
                </a:lnTo>
                <a:lnTo>
                  <a:pt x="14693" y="30137"/>
                </a:lnTo>
                <a:lnTo>
                  <a:pt x="18351" y="24523"/>
                </a:lnTo>
                <a:lnTo>
                  <a:pt x="21437" y="22275"/>
                </a:lnTo>
                <a:lnTo>
                  <a:pt x="20129" y="16662"/>
                </a:lnTo>
                <a:lnTo>
                  <a:pt x="21628" y="9550"/>
                </a:lnTo>
                <a:lnTo>
                  <a:pt x="21628" y="1308"/>
                </a:lnTo>
                <a:lnTo>
                  <a:pt x="18440" y="0"/>
                </a:lnTo>
                <a:lnTo>
                  <a:pt x="11899" y="11328"/>
                </a:lnTo>
                <a:lnTo>
                  <a:pt x="10020" y="14135"/>
                </a:lnTo>
                <a:lnTo>
                  <a:pt x="3378" y="17970"/>
                </a:lnTo>
                <a:lnTo>
                  <a:pt x="0" y="38379"/>
                </a:lnTo>
                <a:lnTo>
                  <a:pt x="6286" y="35559"/>
                </a:lnTo>
                <a:close/>
              </a:path>
            </a:pathLst>
          </a:custGeom>
          <a:solidFill>
            <a:srgbClr val="83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6803284" y="9359146"/>
            <a:ext cx="10566" cy="5422"/>
          </a:xfrm>
          <a:custGeom>
            <a:avLst/>
            <a:gdLst/>
            <a:ahLst/>
            <a:cxnLst/>
            <a:rect l="l" t="t" r="r" b="b"/>
            <a:pathLst>
              <a:path w="10566" h="5422">
                <a:moveTo>
                  <a:pt x="0" y="4953"/>
                </a:moveTo>
                <a:lnTo>
                  <a:pt x="6184" y="5422"/>
                </a:lnTo>
                <a:lnTo>
                  <a:pt x="9918" y="3467"/>
                </a:lnTo>
                <a:lnTo>
                  <a:pt x="10566" y="0"/>
                </a:lnTo>
                <a:lnTo>
                  <a:pt x="0" y="4953"/>
                </a:lnTo>
                <a:close/>
              </a:path>
            </a:pathLst>
          </a:custGeom>
          <a:solidFill>
            <a:srgbClr val="83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218240" y="7615662"/>
            <a:ext cx="505714" cy="274624"/>
          </a:xfrm>
          <a:custGeom>
            <a:avLst/>
            <a:gdLst/>
            <a:ahLst/>
            <a:cxnLst/>
            <a:rect l="l" t="t" r="r" b="b"/>
            <a:pathLst>
              <a:path w="505713" h="274624">
                <a:moveTo>
                  <a:pt x="88" y="222580"/>
                </a:moveTo>
                <a:lnTo>
                  <a:pt x="2997" y="222389"/>
                </a:lnTo>
                <a:lnTo>
                  <a:pt x="5994" y="220992"/>
                </a:lnTo>
                <a:lnTo>
                  <a:pt x="14414" y="217525"/>
                </a:lnTo>
                <a:lnTo>
                  <a:pt x="18161" y="214896"/>
                </a:lnTo>
                <a:lnTo>
                  <a:pt x="22555" y="214439"/>
                </a:lnTo>
                <a:lnTo>
                  <a:pt x="25463" y="212839"/>
                </a:lnTo>
                <a:lnTo>
                  <a:pt x="28638" y="211162"/>
                </a:lnTo>
                <a:lnTo>
                  <a:pt x="33883" y="209562"/>
                </a:lnTo>
                <a:lnTo>
                  <a:pt x="40906" y="205079"/>
                </a:lnTo>
                <a:lnTo>
                  <a:pt x="45402" y="204889"/>
                </a:lnTo>
                <a:lnTo>
                  <a:pt x="52324" y="200202"/>
                </a:lnTo>
                <a:lnTo>
                  <a:pt x="56718" y="200024"/>
                </a:lnTo>
                <a:lnTo>
                  <a:pt x="65989" y="194398"/>
                </a:lnTo>
                <a:lnTo>
                  <a:pt x="241109" y="117373"/>
                </a:lnTo>
                <a:lnTo>
                  <a:pt x="294843" y="91351"/>
                </a:lnTo>
                <a:lnTo>
                  <a:pt x="418388" y="34442"/>
                </a:lnTo>
                <a:lnTo>
                  <a:pt x="450684" y="17779"/>
                </a:lnTo>
                <a:lnTo>
                  <a:pt x="451624" y="18618"/>
                </a:lnTo>
                <a:lnTo>
                  <a:pt x="428028" y="35940"/>
                </a:lnTo>
                <a:lnTo>
                  <a:pt x="381698" y="64388"/>
                </a:lnTo>
                <a:lnTo>
                  <a:pt x="369443" y="71221"/>
                </a:lnTo>
                <a:lnTo>
                  <a:pt x="319925" y="101828"/>
                </a:lnTo>
                <a:lnTo>
                  <a:pt x="187947" y="178117"/>
                </a:lnTo>
                <a:lnTo>
                  <a:pt x="128892" y="205257"/>
                </a:lnTo>
                <a:lnTo>
                  <a:pt x="88" y="258330"/>
                </a:lnTo>
                <a:lnTo>
                  <a:pt x="88" y="274624"/>
                </a:lnTo>
                <a:lnTo>
                  <a:pt x="76847" y="244297"/>
                </a:lnTo>
                <a:lnTo>
                  <a:pt x="189064" y="195338"/>
                </a:lnTo>
                <a:lnTo>
                  <a:pt x="191414" y="194868"/>
                </a:lnTo>
                <a:lnTo>
                  <a:pt x="199364" y="191122"/>
                </a:lnTo>
                <a:lnTo>
                  <a:pt x="237744" y="173812"/>
                </a:lnTo>
                <a:lnTo>
                  <a:pt x="239331" y="171005"/>
                </a:lnTo>
                <a:lnTo>
                  <a:pt x="415213" y="67017"/>
                </a:lnTo>
                <a:lnTo>
                  <a:pt x="505714" y="0"/>
                </a:lnTo>
                <a:lnTo>
                  <a:pt x="466686" y="0"/>
                </a:lnTo>
                <a:lnTo>
                  <a:pt x="454240" y="6730"/>
                </a:lnTo>
                <a:lnTo>
                  <a:pt x="416610" y="27698"/>
                </a:lnTo>
                <a:lnTo>
                  <a:pt x="296430" y="83210"/>
                </a:lnTo>
                <a:lnTo>
                  <a:pt x="249250" y="107632"/>
                </a:lnTo>
                <a:lnTo>
                  <a:pt x="0" y="217614"/>
                </a:lnTo>
                <a:lnTo>
                  <a:pt x="88" y="222580"/>
                </a:lnTo>
                <a:close/>
              </a:path>
            </a:pathLst>
          </a:custGeom>
          <a:solidFill>
            <a:srgbClr val="7178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6414179" y="8985222"/>
            <a:ext cx="5156" cy="6451"/>
          </a:xfrm>
          <a:custGeom>
            <a:avLst/>
            <a:gdLst/>
            <a:ahLst/>
            <a:cxnLst/>
            <a:rect l="l" t="t" r="r" b="b"/>
            <a:pathLst>
              <a:path w="5156" h="6451">
                <a:moveTo>
                  <a:pt x="1879" y="1676"/>
                </a:moveTo>
                <a:lnTo>
                  <a:pt x="0" y="6451"/>
                </a:lnTo>
                <a:lnTo>
                  <a:pt x="4597" y="4483"/>
                </a:lnTo>
                <a:lnTo>
                  <a:pt x="5156" y="2997"/>
                </a:lnTo>
                <a:lnTo>
                  <a:pt x="4597" y="0"/>
                </a:lnTo>
                <a:lnTo>
                  <a:pt x="1879" y="1676"/>
                </a:lnTo>
                <a:close/>
              </a:path>
            </a:pathLst>
          </a:custGeom>
          <a:solidFill>
            <a:srgbClr val="7178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6811148" y="9039208"/>
            <a:ext cx="17780" cy="1231"/>
          </a:xfrm>
          <a:custGeom>
            <a:avLst/>
            <a:gdLst/>
            <a:ahLst/>
            <a:cxnLst/>
            <a:rect l="l" t="t" r="r" b="b"/>
            <a:pathLst>
              <a:path w="17779" h="1231">
                <a:moveTo>
                  <a:pt x="0" y="850"/>
                </a:moveTo>
                <a:lnTo>
                  <a:pt x="17780" y="1231"/>
                </a:lnTo>
                <a:lnTo>
                  <a:pt x="17780" y="0"/>
                </a:lnTo>
                <a:lnTo>
                  <a:pt x="0" y="850"/>
                </a:lnTo>
                <a:close/>
              </a:path>
            </a:pathLst>
          </a:custGeom>
          <a:solidFill>
            <a:srgbClr val="7178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6807780" y="9063090"/>
            <a:ext cx="6553" cy="5054"/>
          </a:xfrm>
          <a:custGeom>
            <a:avLst/>
            <a:gdLst/>
            <a:ahLst/>
            <a:cxnLst/>
            <a:rect l="l" t="t" r="r" b="b"/>
            <a:pathLst>
              <a:path w="6553" h="5054">
                <a:moveTo>
                  <a:pt x="3276" y="0"/>
                </a:moveTo>
                <a:lnTo>
                  <a:pt x="0" y="4864"/>
                </a:lnTo>
                <a:lnTo>
                  <a:pt x="2895" y="5054"/>
                </a:lnTo>
                <a:lnTo>
                  <a:pt x="5156" y="3086"/>
                </a:lnTo>
                <a:lnTo>
                  <a:pt x="6553" y="0"/>
                </a:lnTo>
                <a:lnTo>
                  <a:pt x="3276" y="0"/>
                </a:lnTo>
                <a:close/>
              </a:path>
            </a:pathLst>
          </a:custGeom>
          <a:solidFill>
            <a:srgbClr val="7178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6782123" y="9082938"/>
            <a:ext cx="6184" cy="4673"/>
          </a:xfrm>
          <a:custGeom>
            <a:avLst/>
            <a:gdLst/>
            <a:ahLst/>
            <a:cxnLst/>
            <a:rect l="l" t="t" r="r" b="b"/>
            <a:pathLst>
              <a:path w="6184" h="4673">
                <a:moveTo>
                  <a:pt x="3467" y="177"/>
                </a:moveTo>
                <a:lnTo>
                  <a:pt x="0" y="4673"/>
                </a:lnTo>
                <a:lnTo>
                  <a:pt x="2908" y="4394"/>
                </a:lnTo>
                <a:lnTo>
                  <a:pt x="6184" y="0"/>
                </a:lnTo>
                <a:lnTo>
                  <a:pt x="3467" y="177"/>
                </a:lnTo>
                <a:close/>
              </a:path>
            </a:pathLst>
          </a:custGeom>
          <a:solidFill>
            <a:srgbClr val="7178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750958" y="9115332"/>
            <a:ext cx="3086" cy="3086"/>
          </a:xfrm>
          <a:custGeom>
            <a:avLst/>
            <a:gdLst/>
            <a:ahLst/>
            <a:cxnLst/>
            <a:rect l="l" t="t" r="r" b="b"/>
            <a:pathLst>
              <a:path w="3086" h="3086">
                <a:moveTo>
                  <a:pt x="0" y="2793"/>
                </a:moveTo>
                <a:lnTo>
                  <a:pt x="3086" y="3086"/>
                </a:lnTo>
                <a:lnTo>
                  <a:pt x="2908" y="0"/>
                </a:lnTo>
                <a:lnTo>
                  <a:pt x="0" y="2793"/>
                </a:lnTo>
                <a:close/>
              </a:path>
            </a:pathLst>
          </a:custGeom>
          <a:solidFill>
            <a:srgbClr val="7178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744116" y="9123180"/>
            <a:ext cx="3009" cy="4686"/>
          </a:xfrm>
          <a:custGeom>
            <a:avLst/>
            <a:gdLst/>
            <a:ahLst/>
            <a:cxnLst/>
            <a:rect l="l" t="t" r="r" b="b"/>
            <a:pathLst>
              <a:path w="3009" h="4686">
                <a:moveTo>
                  <a:pt x="292" y="88"/>
                </a:moveTo>
                <a:lnTo>
                  <a:pt x="0" y="3556"/>
                </a:lnTo>
                <a:lnTo>
                  <a:pt x="1892" y="4686"/>
                </a:lnTo>
                <a:lnTo>
                  <a:pt x="3009" y="0"/>
                </a:lnTo>
                <a:lnTo>
                  <a:pt x="292" y="88"/>
                </a:lnTo>
                <a:close/>
              </a:path>
            </a:pathLst>
          </a:custGeom>
          <a:solidFill>
            <a:srgbClr val="7178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6711938" y="9159128"/>
            <a:ext cx="8039" cy="11798"/>
          </a:xfrm>
          <a:custGeom>
            <a:avLst/>
            <a:gdLst/>
            <a:ahLst/>
            <a:cxnLst/>
            <a:rect l="l" t="t" r="r" b="b"/>
            <a:pathLst>
              <a:path w="8039" h="11798">
                <a:moveTo>
                  <a:pt x="4203" y="1117"/>
                </a:moveTo>
                <a:lnTo>
                  <a:pt x="0" y="11125"/>
                </a:lnTo>
                <a:lnTo>
                  <a:pt x="1765" y="11798"/>
                </a:lnTo>
                <a:lnTo>
                  <a:pt x="4495" y="9817"/>
                </a:lnTo>
                <a:lnTo>
                  <a:pt x="4025" y="5981"/>
                </a:lnTo>
                <a:lnTo>
                  <a:pt x="8039" y="0"/>
                </a:lnTo>
                <a:lnTo>
                  <a:pt x="4203" y="1117"/>
                </a:lnTo>
                <a:close/>
              </a:path>
            </a:pathLst>
          </a:custGeom>
          <a:solidFill>
            <a:srgbClr val="7178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6401090" y="8985027"/>
            <a:ext cx="328904" cy="176898"/>
          </a:xfrm>
          <a:custGeom>
            <a:avLst/>
            <a:gdLst/>
            <a:ahLst/>
            <a:cxnLst/>
            <a:rect l="l" t="t" r="r" b="b"/>
            <a:pathLst>
              <a:path w="328904" h="176898">
                <a:moveTo>
                  <a:pt x="298018" y="161455"/>
                </a:moveTo>
                <a:lnTo>
                  <a:pt x="301383" y="156222"/>
                </a:lnTo>
                <a:lnTo>
                  <a:pt x="308787" y="139560"/>
                </a:lnTo>
                <a:lnTo>
                  <a:pt x="324980" y="115125"/>
                </a:lnTo>
                <a:lnTo>
                  <a:pt x="328904" y="112318"/>
                </a:lnTo>
                <a:lnTo>
                  <a:pt x="327126" y="110540"/>
                </a:lnTo>
                <a:lnTo>
                  <a:pt x="322732" y="113068"/>
                </a:lnTo>
                <a:lnTo>
                  <a:pt x="318325" y="113068"/>
                </a:lnTo>
                <a:lnTo>
                  <a:pt x="253936" y="81051"/>
                </a:lnTo>
                <a:lnTo>
                  <a:pt x="252526" y="81153"/>
                </a:lnTo>
                <a:lnTo>
                  <a:pt x="248970" y="86487"/>
                </a:lnTo>
                <a:lnTo>
                  <a:pt x="242138" y="97713"/>
                </a:lnTo>
                <a:lnTo>
                  <a:pt x="236334" y="106514"/>
                </a:lnTo>
                <a:lnTo>
                  <a:pt x="232308" y="104825"/>
                </a:lnTo>
                <a:lnTo>
                  <a:pt x="227342" y="104736"/>
                </a:lnTo>
                <a:lnTo>
                  <a:pt x="225577" y="101841"/>
                </a:lnTo>
                <a:lnTo>
                  <a:pt x="209283" y="93878"/>
                </a:lnTo>
                <a:lnTo>
                  <a:pt x="206108" y="91909"/>
                </a:lnTo>
                <a:lnTo>
                  <a:pt x="198056" y="87045"/>
                </a:lnTo>
                <a:lnTo>
                  <a:pt x="184861" y="80873"/>
                </a:lnTo>
                <a:lnTo>
                  <a:pt x="155473" y="67386"/>
                </a:lnTo>
                <a:lnTo>
                  <a:pt x="153873" y="64770"/>
                </a:lnTo>
                <a:lnTo>
                  <a:pt x="128041" y="51003"/>
                </a:lnTo>
                <a:lnTo>
                  <a:pt x="59613" y="16751"/>
                </a:lnTo>
                <a:lnTo>
                  <a:pt x="57467" y="16941"/>
                </a:lnTo>
                <a:lnTo>
                  <a:pt x="21335" y="0"/>
                </a:lnTo>
                <a:lnTo>
                  <a:pt x="18249" y="3187"/>
                </a:lnTo>
                <a:lnTo>
                  <a:pt x="17691" y="4673"/>
                </a:lnTo>
                <a:lnTo>
                  <a:pt x="13093" y="6642"/>
                </a:lnTo>
                <a:lnTo>
                  <a:pt x="12915" y="8051"/>
                </a:lnTo>
                <a:lnTo>
                  <a:pt x="6172" y="17589"/>
                </a:lnTo>
                <a:lnTo>
                  <a:pt x="0" y="35382"/>
                </a:lnTo>
                <a:lnTo>
                  <a:pt x="2806" y="33502"/>
                </a:lnTo>
                <a:lnTo>
                  <a:pt x="214160" y="139280"/>
                </a:lnTo>
                <a:lnTo>
                  <a:pt x="215468" y="142646"/>
                </a:lnTo>
                <a:lnTo>
                  <a:pt x="220802" y="141986"/>
                </a:lnTo>
                <a:lnTo>
                  <a:pt x="282486" y="173062"/>
                </a:lnTo>
                <a:lnTo>
                  <a:pt x="282295" y="176530"/>
                </a:lnTo>
                <a:lnTo>
                  <a:pt x="285762" y="176898"/>
                </a:lnTo>
                <a:lnTo>
                  <a:pt x="290156" y="171475"/>
                </a:lnTo>
                <a:lnTo>
                  <a:pt x="296240" y="166039"/>
                </a:lnTo>
                <a:lnTo>
                  <a:pt x="298018" y="161455"/>
                </a:lnTo>
                <a:close/>
              </a:path>
            </a:pathLst>
          </a:custGeom>
          <a:solidFill>
            <a:srgbClr val="7E80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6856550" y="9292501"/>
            <a:ext cx="12446" cy="33972"/>
          </a:xfrm>
          <a:custGeom>
            <a:avLst/>
            <a:gdLst/>
            <a:ahLst/>
            <a:cxnLst/>
            <a:rect l="l" t="t" r="r" b="b"/>
            <a:pathLst>
              <a:path w="12446" h="33972">
                <a:moveTo>
                  <a:pt x="2895" y="13474"/>
                </a:moveTo>
                <a:lnTo>
                  <a:pt x="2057" y="21247"/>
                </a:lnTo>
                <a:lnTo>
                  <a:pt x="558" y="28359"/>
                </a:lnTo>
                <a:lnTo>
                  <a:pt x="1854" y="33972"/>
                </a:lnTo>
                <a:lnTo>
                  <a:pt x="5232" y="32486"/>
                </a:lnTo>
                <a:lnTo>
                  <a:pt x="5981" y="28740"/>
                </a:lnTo>
                <a:lnTo>
                  <a:pt x="8229" y="28079"/>
                </a:lnTo>
                <a:lnTo>
                  <a:pt x="11785" y="24434"/>
                </a:lnTo>
                <a:lnTo>
                  <a:pt x="11315" y="21539"/>
                </a:lnTo>
                <a:lnTo>
                  <a:pt x="10299" y="20510"/>
                </a:lnTo>
                <a:lnTo>
                  <a:pt x="10388" y="17132"/>
                </a:lnTo>
                <a:lnTo>
                  <a:pt x="12446" y="15532"/>
                </a:lnTo>
                <a:lnTo>
                  <a:pt x="12357" y="10477"/>
                </a:lnTo>
                <a:lnTo>
                  <a:pt x="6261" y="0"/>
                </a:lnTo>
                <a:lnTo>
                  <a:pt x="5232" y="469"/>
                </a:lnTo>
                <a:lnTo>
                  <a:pt x="0" y="10947"/>
                </a:lnTo>
                <a:lnTo>
                  <a:pt x="2895" y="13474"/>
                </a:lnTo>
                <a:close/>
              </a:path>
            </a:pathLst>
          </a:custGeom>
          <a:solidFill>
            <a:srgbClr val="7E80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835570" y="9339770"/>
            <a:ext cx="7962" cy="5054"/>
          </a:xfrm>
          <a:custGeom>
            <a:avLst/>
            <a:gdLst/>
            <a:ahLst/>
            <a:cxnLst/>
            <a:rect l="l" t="t" r="r" b="b"/>
            <a:pathLst>
              <a:path w="7962" h="5054">
                <a:moveTo>
                  <a:pt x="1409" y="2806"/>
                </a:moveTo>
                <a:lnTo>
                  <a:pt x="0" y="4584"/>
                </a:lnTo>
                <a:lnTo>
                  <a:pt x="3098" y="5054"/>
                </a:lnTo>
                <a:lnTo>
                  <a:pt x="7962" y="1130"/>
                </a:lnTo>
                <a:lnTo>
                  <a:pt x="7683" y="0"/>
                </a:lnTo>
                <a:lnTo>
                  <a:pt x="1409" y="2806"/>
                </a:lnTo>
                <a:close/>
              </a:path>
            </a:pathLst>
          </a:custGeom>
          <a:solidFill>
            <a:srgbClr val="7E80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6825744" y="9346332"/>
            <a:ext cx="8153" cy="6629"/>
          </a:xfrm>
          <a:custGeom>
            <a:avLst/>
            <a:gdLst/>
            <a:ahLst/>
            <a:cxnLst/>
            <a:rect l="l" t="t" r="r" b="b"/>
            <a:pathLst>
              <a:path w="8153" h="6629">
                <a:moveTo>
                  <a:pt x="0" y="6451"/>
                </a:moveTo>
                <a:lnTo>
                  <a:pt x="3098" y="6629"/>
                </a:lnTo>
                <a:lnTo>
                  <a:pt x="8051" y="2794"/>
                </a:lnTo>
                <a:lnTo>
                  <a:pt x="8153" y="0"/>
                </a:lnTo>
                <a:lnTo>
                  <a:pt x="0" y="6451"/>
                </a:lnTo>
                <a:close/>
              </a:path>
            </a:pathLst>
          </a:custGeom>
          <a:solidFill>
            <a:srgbClr val="7E80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820781" y="9352780"/>
            <a:ext cx="4965" cy="3644"/>
          </a:xfrm>
          <a:custGeom>
            <a:avLst/>
            <a:gdLst/>
            <a:ahLst/>
            <a:cxnLst/>
            <a:rect l="l" t="t" r="r" b="b"/>
            <a:pathLst>
              <a:path w="4965" h="3644">
                <a:moveTo>
                  <a:pt x="1968" y="381"/>
                </a:moveTo>
                <a:lnTo>
                  <a:pt x="0" y="2806"/>
                </a:lnTo>
                <a:lnTo>
                  <a:pt x="3289" y="3644"/>
                </a:lnTo>
                <a:lnTo>
                  <a:pt x="4876" y="2806"/>
                </a:lnTo>
                <a:lnTo>
                  <a:pt x="4965" y="0"/>
                </a:lnTo>
                <a:lnTo>
                  <a:pt x="1968" y="381"/>
                </a:lnTo>
                <a:close/>
              </a:path>
            </a:pathLst>
          </a:custGeom>
          <a:solidFill>
            <a:srgbClr val="7E80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813857" y="9357550"/>
            <a:ext cx="3746" cy="3365"/>
          </a:xfrm>
          <a:custGeom>
            <a:avLst/>
            <a:gdLst/>
            <a:ahLst/>
            <a:cxnLst/>
            <a:rect l="l" t="t" r="r" b="b"/>
            <a:pathLst>
              <a:path w="3746" h="3365">
                <a:moveTo>
                  <a:pt x="0" y="1600"/>
                </a:moveTo>
                <a:lnTo>
                  <a:pt x="381" y="2908"/>
                </a:lnTo>
                <a:lnTo>
                  <a:pt x="3746" y="3365"/>
                </a:lnTo>
                <a:lnTo>
                  <a:pt x="3276" y="0"/>
                </a:lnTo>
                <a:lnTo>
                  <a:pt x="0" y="1600"/>
                </a:lnTo>
                <a:close/>
              </a:path>
            </a:pathLst>
          </a:custGeom>
          <a:solidFill>
            <a:srgbClr val="7E80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6450041" y="8948146"/>
            <a:ext cx="228942" cy="108851"/>
          </a:xfrm>
          <a:custGeom>
            <a:avLst/>
            <a:gdLst/>
            <a:ahLst/>
            <a:cxnLst/>
            <a:rect l="l" t="t" r="r" b="b"/>
            <a:pathLst>
              <a:path w="228942" h="108851">
                <a:moveTo>
                  <a:pt x="0" y="7213"/>
                </a:moveTo>
                <a:lnTo>
                  <a:pt x="3175" y="9182"/>
                </a:lnTo>
                <a:lnTo>
                  <a:pt x="7581" y="9740"/>
                </a:lnTo>
                <a:lnTo>
                  <a:pt x="90411" y="50546"/>
                </a:lnTo>
                <a:lnTo>
                  <a:pt x="201053" y="104178"/>
                </a:lnTo>
                <a:lnTo>
                  <a:pt x="212839" y="108851"/>
                </a:lnTo>
                <a:lnTo>
                  <a:pt x="224167" y="98844"/>
                </a:lnTo>
                <a:lnTo>
                  <a:pt x="228942" y="92290"/>
                </a:lnTo>
                <a:lnTo>
                  <a:pt x="46609" y="1689"/>
                </a:lnTo>
                <a:lnTo>
                  <a:pt x="42303" y="749"/>
                </a:lnTo>
                <a:lnTo>
                  <a:pt x="17881" y="0"/>
                </a:lnTo>
                <a:lnTo>
                  <a:pt x="11417" y="2438"/>
                </a:lnTo>
                <a:lnTo>
                  <a:pt x="10477" y="5245"/>
                </a:lnTo>
                <a:lnTo>
                  <a:pt x="6273" y="4686"/>
                </a:lnTo>
                <a:lnTo>
                  <a:pt x="3556" y="4864"/>
                </a:lnTo>
                <a:lnTo>
                  <a:pt x="0" y="7213"/>
                </a:lnTo>
                <a:close/>
              </a:path>
            </a:pathLst>
          </a:custGeom>
          <a:solidFill>
            <a:srgbClr val="676E7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6804694" y="9069816"/>
            <a:ext cx="6832" cy="5067"/>
          </a:xfrm>
          <a:custGeom>
            <a:avLst/>
            <a:gdLst/>
            <a:ahLst/>
            <a:cxnLst/>
            <a:rect l="l" t="t" r="r" b="b"/>
            <a:pathLst>
              <a:path w="6832" h="5067">
                <a:moveTo>
                  <a:pt x="1676" y="1320"/>
                </a:moveTo>
                <a:lnTo>
                  <a:pt x="0" y="4876"/>
                </a:lnTo>
                <a:lnTo>
                  <a:pt x="4673" y="5067"/>
                </a:lnTo>
                <a:lnTo>
                  <a:pt x="6832" y="3098"/>
                </a:lnTo>
                <a:lnTo>
                  <a:pt x="6451" y="0"/>
                </a:lnTo>
                <a:lnTo>
                  <a:pt x="1676" y="1320"/>
                </a:lnTo>
                <a:close/>
              </a:path>
            </a:pathLst>
          </a:custGeom>
          <a:solidFill>
            <a:srgbClr val="676E7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6798134" y="9074696"/>
            <a:ext cx="6743" cy="5054"/>
          </a:xfrm>
          <a:custGeom>
            <a:avLst/>
            <a:gdLst/>
            <a:ahLst/>
            <a:cxnLst/>
            <a:rect l="l" t="t" r="r" b="b"/>
            <a:pathLst>
              <a:path w="6743" h="5054">
                <a:moveTo>
                  <a:pt x="1777" y="1219"/>
                </a:moveTo>
                <a:lnTo>
                  <a:pt x="0" y="4864"/>
                </a:lnTo>
                <a:lnTo>
                  <a:pt x="4775" y="5054"/>
                </a:lnTo>
                <a:lnTo>
                  <a:pt x="6743" y="2997"/>
                </a:lnTo>
                <a:lnTo>
                  <a:pt x="6553" y="0"/>
                </a:lnTo>
                <a:lnTo>
                  <a:pt x="1777" y="1219"/>
                </a:lnTo>
                <a:close/>
              </a:path>
            </a:pathLst>
          </a:custGeom>
          <a:solidFill>
            <a:srgbClr val="676E7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793363" y="9079562"/>
            <a:ext cx="4965" cy="5143"/>
          </a:xfrm>
          <a:custGeom>
            <a:avLst/>
            <a:gdLst/>
            <a:ahLst/>
            <a:cxnLst/>
            <a:rect l="l" t="t" r="r" b="b"/>
            <a:pathLst>
              <a:path w="4965" h="5143">
                <a:moveTo>
                  <a:pt x="0" y="1587"/>
                </a:moveTo>
                <a:lnTo>
                  <a:pt x="2997" y="5143"/>
                </a:lnTo>
                <a:lnTo>
                  <a:pt x="4965" y="3086"/>
                </a:lnTo>
                <a:lnTo>
                  <a:pt x="4775" y="0"/>
                </a:lnTo>
                <a:lnTo>
                  <a:pt x="0" y="1587"/>
                </a:lnTo>
                <a:close/>
              </a:path>
            </a:pathLst>
          </a:custGeom>
          <a:solidFill>
            <a:srgbClr val="676E7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5033029" y="7615659"/>
            <a:ext cx="179146" cy="528281"/>
          </a:xfrm>
          <a:custGeom>
            <a:avLst/>
            <a:gdLst/>
            <a:ahLst/>
            <a:cxnLst/>
            <a:rect l="l" t="t" r="r" b="b"/>
            <a:pathLst>
              <a:path w="179146" h="528281">
                <a:moveTo>
                  <a:pt x="157810" y="0"/>
                </a:moveTo>
                <a:lnTo>
                  <a:pt x="0" y="0"/>
                </a:lnTo>
                <a:lnTo>
                  <a:pt x="1117" y="8420"/>
                </a:lnTo>
                <a:lnTo>
                  <a:pt x="30327" y="522478"/>
                </a:lnTo>
                <a:lnTo>
                  <a:pt x="31165" y="528281"/>
                </a:lnTo>
                <a:lnTo>
                  <a:pt x="43522" y="519861"/>
                </a:lnTo>
                <a:lnTo>
                  <a:pt x="177749" y="403694"/>
                </a:lnTo>
                <a:lnTo>
                  <a:pt x="179146" y="401447"/>
                </a:lnTo>
                <a:lnTo>
                  <a:pt x="157810" y="0"/>
                </a:lnTo>
                <a:close/>
              </a:path>
            </a:pathLst>
          </a:custGeom>
          <a:solidFill>
            <a:srgbClr val="7B80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5276766" y="7994553"/>
            <a:ext cx="18440" cy="110350"/>
          </a:xfrm>
          <a:custGeom>
            <a:avLst/>
            <a:gdLst/>
            <a:ahLst/>
            <a:cxnLst/>
            <a:rect l="l" t="t" r="r" b="b"/>
            <a:pathLst>
              <a:path w="18440" h="110350">
                <a:moveTo>
                  <a:pt x="16001" y="5334"/>
                </a:moveTo>
                <a:lnTo>
                  <a:pt x="14592" y="0"/>
                </a:lnTo>
                <a:lnTo>
                  <a:pt x="0" y="14503"/>
                </a:lnTo>
                <a:lnTo>
                  <a:pt x="5422" y="110350"/>
                </a:lnTo>
                <a:lnTo>
                  <a:pt x="13093" y="104076"/>
                </a:lnTo>
                <a:lnTo>
                  <a:pt x="18440" y="97434"/>
                </a:lnTo>
                <a:lnTo>
                  <a:pt x="16001" y="5334"/>
                </a:lnTo>
                <a:close/>
              </a:path>
            </a:pathLst>
          </a:custGeom>
          <a:solidFill>
            <a:srgbClr val="7B80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4730419" y="8033113"/>
            <a:ext cx="530529" cy="481482"/>
          </a:xfrm>
          <a:custGeom>
            <a:avLst/>
            <a:gdLst/>
            <a:ahLst/>
            <a:cxnLst/>
            <a:rect l="l" t="t" r="r" b="b"/>
            <a:pathLst>
              <a:path w="530529" h="481482">
                <a:moveTo>
                  <a:pt x="332371" y="166700"/>
                </a:moveTo>
                <a:lnTo>
                  <a:pt x="131229" y="305600"/>
                </a:lnTo>
                <a:lnTo>
                  <a:pt x="14693" y="373189"/>
                </a:lnTo>
                <a:lnTo>
                  <a:pt x="2717" y="435711"/>
                </a:lnTo>
                <a:lnTo>
                  <a:pt x="1117" y="478104"/>
                </a:lnTo>
                <a:lnTo>
                  <a:pt x="0" y="481482"/>
                </a:lnTo>
                <a:lnTo>
                  <a:pt x="152387" y="393407"/>
                </a:lnTo>
                <a:lnTo>
                  <a:pt x="332371" y="266014"/>
                </a:lnTo>
                <a:lnTo>
                  <a:pt x="335178" y="265455"/>
                </a:lnTo>
                <a:lnTo>
                  <a:pt x="337337" y="262648"/>
                </a:lnTo>
                <a:lnTo>
                  <a:pt x="339953" y="262458"/>
                </a:lnTo>
                <a:lnTo>
                  <a:pt x="368134" y="238213"/>
                </a:lnTo>
                <a:lnTo>
                  <a:pt x="528180" y="99034"/>
                </a:lnTo>
                <a:lnTo>
                  <a:pt x="530529" y="94729"/>
                </a:lnTo>
                <a:lnTo>
                  <a:pt x="529869" y="93789"/>
                </a:lnTo>
                <a:lnTo>
                  <a:pt x="524814" y="749"/>
                </a:lnTo>
                <a:lnTo>
                  <a:pt x="523976" y="0"/>
                </a:lnTo>
                <a:lnTo>
                  <a:pt x="513676" y="11328"/>
                </a:lnTo>
                <a:lnTo>
                  <a:pt x="487565" y="35572"/>
                </a:lnTo>
                <a:lnTo>
                  <a:pt x="332371" y="166700"/>
                </a:lnTo>
                <a:close/>
              </a:path>
            </a:pathLst>
          </a:custGeom>
          <a:solidFill>
            <a:srgbClr val="7B80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4512513" y="7993057"/>
            <a:ext cx="82283" cy="56527"/>
          </a:xfrm>
          <a:custGeom>
            <a:avLst/>
            <a:gdLst/>
            <a:ahLst/>
            <a:cxnLst/>
            <a:rect l="l" t="t" r="r" b="b"/>
            <a:pathLst>
              <a:path w="82283" h="56527">
                <a:moveTo>
                  <a:pt x="64401" y="11696"/>
                </a:moveTo>
                <a:lnTo>
                  <a:pt x="37350" y="0"/>
                </a:lnTo>
                <a:lnTo>
                  <a:pt x="32956" y="177"/>
                </a:lnTo>
                <a:lnTo>
                  <a:pt x="14046" y="8889"/>
                </a:lnTo>
                <a:lnTo>
                  <a:pt x="0" y="19557"/>
                </a:lnTo>
                <a:lnTo>
                  <a:pt x="80975" y="56527"/>
                </a:lnTo>
                <a:lnTo>
                  <a:pt x="82283" y="50545"/>
                </a:lnTo>
                <a:lnTo>
                  <a:pt x="79197" y="27800"/>
                </a:lnTo>
                <a:lnTo>
                  <a:pt x="69735" y="12636"/>
                </a:lnTo>
                <a:lnTo>
                  <a:pt x="64401" y="11696"/>
                </a:lnTo>
                <a:close/>
              </a:path>
            </a:pathLst>
          </a:custGeom>
          <a:solidFill>
            <a:srgbClr val="96A2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6801788" y="9113921"/>
            <a:ext cx="27051" cy="14503"/>
          </a:xfrm>
          <a:custGeom>
            <a:avLst/>
            <a:gdLst/>
            <a:ahLst/>
            <a:cxnLst/>
            <a:rect l="l" t="t" r="r" b="b"/>
            <a:pathLst>
              <a:path w="27050" h="14503">
                <a:moveTo>
                  <a:pt x="27050" y="2425"/>
                </a:moveTo>
                <a:lnTo>
                  <a:pt x="27050" y="0"/>
                </a:lnTo>
                <a:lnTo>
                  <a:pt x="24434" y="88"/>
                </a:lnTo>
                <a:lnTo>
                  <a:pt x="0" y="10096"/>
                </a:lnTo>
                <a:lnTo>
                  <a:pt x="939" y="14503"/>
                </a:lnTo>
                <a:lnTo>
                  <a:pt x="22644" y="4953"/>
                </a:lnTo>
                <a:lnTo>
                  <a:pt x="27050" y="2425"/>
                </a:lnTo>
                <a:close/>
              </a:path>
            </a:pathLst>
          </a:custGeom>
          <a:solidFill>
            <a:srgbClr val="96A2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6598207" y="9167168"/>
            <a:ext cx="1879" cy="6743"/>
          </a:xfrm>
          <a:custGeom>
            <a:avLst/>
            <a:gdLst/>
            <a:ahLst/>
            <a:cxnLst/>
            <a:rect l="l" t="t" r="r" b="b"/>
            <a:pathLst>
              <a:path w="1879" h="6743">
                <a:moveTo>
                  <a:pt x="0" y="6553"/>
                </a:moveTo>
                <a:lnTo>
                  <a:pt x="1117" y="6743"/>
                </a:lnTo>
                <a:lnTo>
                  <a:pt x="1879" y="3378"/>
                </a:lnTo>
                <a:lnTo>
                  <a:pt x="939" y="0"/>
                </a:lnTo>
                <a:lnTo>
                  <a:pt x="0" y="655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6596058" y="9175417"/>
            <a:ext cx="2336" cy="6731"/>
          </a:xfrm>
          <a:custGeom>
            <a:avLst/>
            <a:gdLst/>
            <a:ahLst/>
            <a:cxnLst/>
            <a:rect l="l" t="t" r="r" b="b"/>
            <a:pathLst>
              <a:path w="2336" h="6730">
                <a:moveTo>
                  <a:pt x="0" y="4762"/>
                </a:moveTo>
                <a:lnTo>
                  <a:pt x="1676" y="6731"/>
                </a:lnTo>
                <a:lnTo>
                  <a:pt x="2336" y="3263"/>
                </a:lnTo>
                <a:lnTo>
                  <a:pt x="1498" y="0"/>
                </a:lnTo>
                <a:lnTo>
                  <a:pt x="0" y="476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6438619" y="8959466"/>
            <a:ext cx="3733" cy="2628"/>
          </a:xfrm>
          <a:custGeom>
            <a:avLst/>
            <a:gdLst/>
            <a:ahLst/>
            <a:cxnLst/>
            <a:rect l="l" t="t" r="r" b="b"/>
            <a:pathLst>
              <a:path w="3733" h="2628">
                <a:moveTo>
                  <a:pt x="1968" y="0"/>
                </a:moveTo>
                <a:lnTo>
                  <a:pt x="0" y="2628"/>
                </a:lnTo>
                <a:lnTo>
                  <a:pt x="3733" y="1778"/>
                </a:lnTo>
                <a:lnTo>
                  <a:pt x="1968" y="0"/>
                </a:lnTo>
                <a:close/>
              </a:path>
            </a:pathLst>
          </a:custGeom>
          <a:solidFill>
            <a:srgbClr val="585A6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6399496" y="9006268"/>
            <a:ext cx="1676" cy="4495"/>
          </a:xfrm>
          <a:custGeom>
            <a:avLst/>
            <a:gdLst/>
            <a:ahLst/>
            <a:cxnLst/>
            <a:rect l="l" t="t" r="r" b="b"/>
            <a:pathLst>
              <a:path w="1676" h="4495">
                <a:moveTo>
                  <a:pt x="0" y="4495"/>
                </a:moveTo>
                <a:lnTo>
                  <a:pt x="1676" y="1689"/>
                </a:lnTo>
                <a:lnTo>
                  <a:pt x="1308" y="0"/>
                </a:lnTo>
                <a:lnTo>
                  <a:pt x="0" y="4495"/>
                </a:lnTo>
                <a:close/>
              </a:path>
            </a:pathLst>
          </a:custGeom>
          <a:solidFill>
            <a:srgbClr val="585A6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6391262" y="9020881"/>
            <a:ext cx="3086" cy="8039"/>
          </a:xfrm>
          <a:custGeom>
            <a:avLst/>
            <a:gdLst/>
            <a:ahLst/>
            <a:cxnLst/>
            <a:rect l="l" t="t" r="r" b="b"/>
            <a:pathLst>
              <a:path w="3086" h="8039">
                <a:moveTo>
                  <a:pt x="2336" y="558"/>
                </a:moveTo>
                <a:lnTo>
                  <a:pt x="0" y="8039"/>
                </a:lnTo>
                <a:lnTo>
                  <a:pt x="2984" y="4495"/>
                </a:lnTo>
                <a:lnTo>
                  <a:pt x="3086" y="0"/>
                </a:lnTo>
                <a:lnTo>
                  <a:pt x="2336" y="558"/>
                </a:lnTo>
                <a:close/>
              </a:path>
            </a:pathLst>
          </a:custGeom>
          <a:solidFill>
            <a:srgbClr val="585A6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6793557" y="9311970"/>
            <a:ext cx="53441" cy="30607"/>
          </a:xfrm>
          <a:custGeom>
            <a:avLst/>
            <a:gdLst/>
            <a:ahLst/>
            <a:cxnLst/>
            <a:rect l="l" t="t" r="r" b="b"/>
            <a:pathLst>
              <a:path w="53441" h="30606">
                <a:moveTo>
                  <a:pt x="51384" y="0"/>
                </a:moveTo>
                <a:lnTo>
                  <a:pt x="13195" y="16941"/>
                </a:lnTo>
                <a:lnTo>
                  <a:pt x="0" y="21247"/>
                </a:lnTo>
                <a:lnTo>
                  <a:pt x="647" y="30606"/>
                </a:lnTo>
                <a:lnTo>
                  <a:pt x="29476" y="18541"/>
                </a:lnTo>
                <a:lnTo>
                  <a:pt x="46799" y="10198"/>
                </a:lnTo>
                <a:lnTo>
                  <a:pt x="53441" y="6362"/>
                </a:lnTo>
                <a:lnTo>
                  <a:pt x="52971" y="2247"/>
                </a:lnTo>
                <a:lnTo>
                  <a:pt x="51384" y="0"/>
                </a:lnTo>
                <a:close/>
              </a:path>
            </a:pathLst>
          </a:custGeom>
          <a:solidFill>
            <a:srgbClr val="585A6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6813205" y="9360454"/>
            <a:ext cx="4394" cy="2159"/>
          </a:xfrm>
          <a:custGeom>
            <a:avLst/>
            <a:gdLst/>
            <a:ahLst/>
            <a:cxnLst/>
            <a:rect l="l" t="t" r="r" b="b"/>
            <a:pathLst>
              <a:path w="4394" h="2158">
                <a:moveTo>
                  <a:pt x="0" y="2159"/>
                </a:moveTo>
                <a:lnTo>
                  <a:pt x="4394" y="469"/>
                </a:lnTo>
                <a:lnTo>
                  <a:pt x="1028" y="0"/>
                </a:lnTo>
                <a:lnTo>
                  <a:pt x="0" y="2159"/>
                </a:lnTo>
                <a:close/>
              </a:path>
            </a:pathLst>
          </a:custGeom>
          <a:solidFill>
            <a:srgbClr val="585A6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4274959" y="7679212"/>
            <a:ext cx="309727" cy="75158"/>
          </a:xfrm>
          <a:custGeom>
            <a:avLst/>
            <a:gdLst/>
            <a:ahLst/>
            <a:cxnLst/>
            <a:rect l="l" t="t" r="r" b="b"/>
            <a:pathLst>
              <a:path w="309727" h="75158">
                <a:moveTo>
                  <a:pt x="291376" y="12446"/>
                </a:moveTo>
                <a:lnTo>
                  <a:pt x="293623" y="14795"/>
                </a:lnTo>
                <a:lnTo>
                  <a:pt x="296341" y="14795"/>
                </a:lnTo>
                <a:lnTo>
                  <a:pt x="309727" y="6362"/>
                </a:lnTo>
                <a:lnTo>
                  <a:pt x="307098" y="1587"/>
                </a:lnTo>
                <a:lnTo>
                  <a:pt x="304393" y="2717"/>
                </a:lnTo>
                <a:lnTo>
                  <a:pt x="305511" y="0"/>
                </a:lnTo>
                <a:lnTo>
                  <a:pt x="244576" y="29387"/>
                </a:lnTo>
                <a:lnTo>
                  <a:pt x="286880" y="9918"/>
                </a:lnTo>
                <a:lnTo>
                  <a:pt x="297091" y="5245"/>
                </a:lnTo>
                <a:lnTo>
                  <a:pt x="301015" y="4305"/>
                </a:lnTo>
                <a:lnTo>
                  <a:pt x="300456" y="5715"/>
                </a:lnTo>
                <a:lnTo>
                  <a:pt x="295503" y="8801"/>
                </a:lnTo>
                <a:lnTo>
                  <a:pt x="291376" y="12446"/>
                </a:lnTo>
                <a:close/>
              </a:path>
              <a:path w="309727" h="75158">
                <a:moveTo>
                  <a:pt x="139560" y="76746"/>
                </a:moveTo>
                <a:lnTo>
                  <a:pt x="149009" y="73571"/>
                </a:lnTo>
                <a:lnTo>
                  <a:pt x="182803" y="58686"/>
                </a:lnTo>
                <a:lnTo>
                  <a:pt x="212470" y="44272"/>
                </a:lnTo>
                <a:lnTo>
                  <a:pt x="217525" y="40995"/>
                </a:lnTo>
                <a:lnTo>
                  <a:pt x="231660" y="36042"/>
                </a:lnTo>
                <a:lnTo>
                  <a:pt x="238683" y="31267"/>
                </a:lnTo>
                <a:lnTo>
                  <a:pt x="244576" y="29387"/>
                </a:lnTo>
                <a:lnTo>
                  <a:pt x="305511" y="0"/>
                </a:lnTo>
                <a:lnTo>
                  <a:pt x="307098" y="1587"/>
                </a:lnTo>
                <a:lnTo>
                  <a:pt x="309727" y="6362"/>
                </a:lnTo>
                <a:lnTo>
                  <a:pt x="312724" y="7683"/>
                </a:lnTo>
                <a:lnTo>
                  <a:pt x="324980" y="838"/>
                </a:lnTo>
                <a:lnTo>
                  <a:pt x="371309" y="-27609"/>
                </a:lnTo>
                <a:lnTo>
                  <a:pt x="394893" y="-44932"/>
                </a:lnTo>
                <a:lnTo>
                  <a:pt x="393966" y="-45770"/>
                </a:lnTo>
                <a:lnTo>
                  <a:pt x="361670" y="-29108"/>
                </a:lnTo>
                <a:lnTo>
                  <a:pt x="238124" y="27800"/>
                </a:lnTo>
                <a:lnTo>
                  <a:pt x="184391" y="53822"/>
                </a:lnTo>
                <a:lnTo>
                  <a:pt x="9270" y="130848"/>
                </a:lnTo>
                <a:lnTo>
                  <a:pt x="0" y="136474"/>
                </a:lnTo>
                <a:lnTo>
                  <a:pt x="3835" y="136931"/>
                </a:lnTo>
                <a:lnTo>
                  <a:pt x="15824" y="130390"/>
                </a:lnTo>
                <a:lnTo>
                  <a:pt x="21716" y="128600"/>
                </a:lnTo>
                <a:lnTo>
                  <a:pt x="30518" y="123926"/>
                </a:lnTo>
                <a:lnTo>
                  <a:pt x="40068" y="120738"/>
                </a:lnTo>
                <a:lnTo>
                  <a:pt x="41935" y="119062"/>
                </a:lnTo>
                <a:lnTo>
                  <a:pt x="51384" y="115874"/>
                </a:lnTo>
                <a:lnTo>
                  <a:pt x="64681" y="109232"/>
                </a:lnTo>
                <a:lnTo>
                  <a:pt x="70484" y="107454"/>
                </a:lnTo>
                <a:lnTo>
                  <a:pt x="79374" y="102768"/>
                </a:lnTo>
                <a:lnTo>
                  <a:pt x="88823" y="99593"/>
                </a:lnTo>
                <a:lnTo>
                  <a:pt x="90703" y="97904"/>
                </a:lnTo>
                <a:lnTo>
                  <a:pt x="100253" y="94729"/>
                </a:lnTo>
                <a:lnTo>
                  <a:pt x="113449" y="88176"/>
                </a:lnTo>
                <a:lnTo>
                  <a:pt x="119341" y="86296"/>
                </a:lnTo>
                <a:lnTo>
                  <a:pt x="128142" y="81622"/>
                </a:lnTo>
                <a:lnTo>
                  <a:pt x="137591" y="78435"/>
                </a:lnTo>
                <a:lnTo>
                  <a:pt x="139560" y="76746"/>
                </a:lnTo>
                <a:close/>
              </a:path>
            </a:pathLst>
          </a:custGeom>
          <a:solidFill>
            <a:srgbClr val="6C737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4561654" y="7691666"/>
            <a:ext cx="4686" cy="2425"/>
          </a:xfrm>
          <a:custGeom>
            <a:avLst/>
            <a:gdLst/>
            <a:ahLst/>
            <a:cxnLst/>
            <a:rect l="l" t="t" r="r" b="b"/>
            <a:pathLst>
              <a:path w="4686" h="2425">
                <a:moveTo>
                  <a:pt x="1498" y="647"/>
                </a:moveTo>
                <a:lnTo>
                  <a:pt x="0" y="2336"/>
                </a:lnTo>
                <a:lnTo>
                  <a:pt x="3276" y="2425"/>
                </a:lnTo>
                <a:lnTo>
                  <a:pt x="4686" y="0"/>
                </a:lnTo>
                <a:lnTo>
                  <a:pt x="1498" y="647"/>
                </a:lnTo>
                <a:close/>
              </a:path>
            </a:pathLst>
          </a:custGeom>
          <a:solidFill>
            <a:srgbClr val="6C737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4560072" y="7697091"/>
            <a:ext cx="3454" cy="1778"/>
          </a:xfrm>
          <a:custGeom>
            <a:avLst/>
            <a:gdLst/>
            <a:ahLst/>
            <a:cxnLst/>
            <a:rect l="l" t="t" r="r" b="b"/>
            <a:pathLst>
              <a:path w="3454" h="1777">
                <a:moveTo>
                  <a:pt x="1777" y="0"/>
                </a:moveTo>
                <a:lnTo>
                  <a:pt x="0" y="1778"/>
                </a:lnTo>
                <a:lnTo>
                  <a:pt x="3454" y="1778"/>
                </a:lnTo>
                <a:lnTo>
                  <a:pt x="1777" y="0"/>
                </a:lnTo>
                <a:close/>
              </a:path>
            </a:pathLst>
          </a:custGeom>
          <a:solidFill>
            <a:srgbClr val="6C737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4553524" y="7697091"/>
            <a:ext cx="3543" cy="1778"/>
          </a:xfrm>
          <a:custGeom>
            <a:avLst/>
            <a:gdLst/>
            <a:ahLst/>
            <a:cxnLst/>
            <a:rect l="l" t="t" r="r" b="b"/>
            <a:pathLst>
              <a:path w="3543" h="1777">
                <a:moveTo>
                  <a:pt x="1765" y="0"/>
                </a:moveTo>
                <a:lnTo>
                  <a:pt x="0" y="1778"/>
                </a:lnTo>
                <a:lnTo>
                  <a:pt x="3543" y="1778"/>
                </a:lnTo>
                <a:lnTo>
                  <a:pt x="1765" y="0"/>
                </a:lnTo>
                <a:close/>
              </a:path>
            </a:pathLst>
          </a:custGeom>
          <a:solidFill>
            <a:srgbClr val="6C737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4551922" y="7701960"/>
            <a:ext cx="3556" cy="1765"/>
          </a:xfrm>
          <a:custGeom>
            <a:avLst/>
            <a:gdLst/>
            <a:ahLst/>
            <a:cxnLst/>
            <a:rect l="l" t="t" r="r" b="b"/>
            <a:pathLst>
              <a:path w="3555" h="1765">
                <a:moveTo>
                  <a:pt x="1777" y="0"/>
                </a:moveTo>
                <a:lnTo>
                  <a:pt x="0" y="1765"/>
                </a:lnTo>
                <a:lnTo>
                  <a:pt x="3555" y="1765"/>
                </a:lnTo>
                <a:lnTo>
                  <a:pt x="1777" y="0"/>
                </a:lnTo>
                <a:close/>
              </a:path>
            </a:pathLst>
          </a:custGeom>
          <a:solidFill>
            <a:srgbClr val="6C737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4263646" y="7815694"/>
            <a:ext cx="11315" cy="5422"/>
          </a:xfrm>
          <a:custGeom>
            <a:avLst/>
            <a:gdLst/>
            <a:ahLst/>
            <a:cxnLst/>
            <a:rect l="l" t="t" r="r" b="b"/>
            <a:pathLst>
              <a:path w="11315" h="5422">
                <a:moveTo>
                  <a:pt x="6921" y="177"/>
                </a:moveTo>
                <a:lnTo>
                  <a:pt x="0" y="4851"/>
                </a:lnTo>
                <a:lnTo>
                  <a:pt x="3822" y="5422"/>
                </a:lnTo>
                <a:lnTo>
                  <a:pt x="11214" y="1295"/>
                </a:lnTo>
                <a:lnTo>
                  <a:pt x="11315" y="0"/>
                </a:lnTo>
                <a:lnTo>
                  <a:pt x="6921" y="177"/>
                </a:lnTo>
                <a:close/>
              </a:path>
            </a:pathLst>
          </a:custGeom>
          <a:solidFill>
            <a:srgbClr val="6C737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4252126" y="7820550"/>
            <a:ext cx="11518" cy="5422"/>
          </a:xfrm>
          <a:custGeom>
            <a:avLst/>
            <a:gdLst/>
            <a:ahLst/>
            <a:cxnLst/>
            <a:rect l="l" t="t" r="r" b="b"/>
            <a:pathLst>
              <a:path w="11518" h="5422">
                <a:moveTo>
                  <a:pt x="7023" y="190"/>
                </a:moveTo>
                <a:lnTo>
                  <a:pt x="0" y="4686"/>
                </a:lnTo>
                <a:lnTo>
                  <a:pt x="3924" y="5422"/>
                </a:lnTo>
                <a:lnTo>
                  <a:pt x="10858" y="2336"/>
                </a:lnTo>
                <a:lnTo>
                  <a:pt x="11518" y="0"/>
                </a:lnTo>
                <a:lnTo>
                  <a:pt x="7023" y="190"/>
                </a:lnTo>
                <a:close/>
              </a:path>
            </a:pathLst>
          </a:custGeom>
          <a:solidFill>
            <a:srgbClr val="6C737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4246885" y="7825234"/>
            <a:ext cx="5245" cy="2997"/>
          </a:xfrm>
          <a:custGeom>
            <a:avLst/>
            <a:gdLst/>
            <a:ahLst/>
            <a:cxnLst/>
            <a:rect l="l" t="t" r="r" b="b"/>
            <a:pathLst>
              <a:path w="5245" h="2997">
                <a:moveTo>
                  <a:pt x="0" y="1587"/>
                </a:moveTo>
                <a:lnTo>
                  <a:pt x="3175" y="2997"/>
                </a:lnTo>
                <a:lnTo>
                  <a:pt x="5245" y="0"/>
                </a:lnTo>
                <a:lnTo>
                  <a:pt x="0" y="1587"/>
                </a:lnTo>
                <a:close/>
              </a:path>
            </a:pathLst>
          </a:custGeom>
          <a:solidFill>
            <a:srgbClr val="6C737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4240792" y="7828502"/>
            <a:ext cx="2908" cy="2527"/>
          </a:xfrm>
          <a:custGeom>
            <a:avLst/>
            <a:gdLst/>
            <a:ahLst/>
            <a:cxnLst/>
            <a:rect l="l" t="t" r="r" b="b"/>
            <a:pathLst>
              <a:path w="2908" h="2527">
                <a:moveTo>
                  <a:pt x="0" y="1600"/>
                </a:moveTo>
                <a:lnTo>
                  <a:pt x="2908" y="2527"/>
                </a:lnTo>
                <a:lnTo>
                  <a:pt x="2908" y="0"/>
                </a:lnTo>
                <a:lnTo>
                  <a:pt x="0" y="1600"/>
                </a:lnTo>
                <a:close/>
              </a:path>
            </a:pathLst>
          </a:custGeom>
          <a:solidFill>
            <a:srgbClr val="6C737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4232657" y="7830089"/>
            <a:ext cx="8140" cy="4038"/>
          </a:xfrm>
          <a:custGeom>
            <a:avLst/>
            <a:gdLst/>
            <a:ahLst/>
            <a:cxnLst/>
            <a:rect l="l" t="t" r="r" b="b"/>
            <a:pathLst>
              <a:path w="8140" h="4038">
                <a:moveTo>
                  <a:pt x="3746" y="469"/>
                </a:moveTo>
                <a:lnTo>
                  <a:pt x="0" y="3098"/>
                </a:lnTo>
                <a:lnTo>
                  <a:pt x="3924" y="4038"/>
                </a:lnTo>
                <a:lnTo>
                  <a:pt x="8140" y="0"/>
                </a:lnTo>
                <a:lnTo>
                  <a:pt x="3746" y="469"/>
                </a:lnTo>
                <a:close/>
              </a:path>
            </a:pathLst>
          </a:custGeom>
          <a:solidFill>
            <a:srgbClr val="6C737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4221236" y="7836649"/>
            <a:ext cx="2997" cy="2527"/>
          </a:xfrm>
          <a:custGeom>
            <a:avLst/>
            <a:gdLst/>
            <a:ahLst/>
            <a:cxnLst/>
            <a:rect l="l" t="t" r="r" b="b"/>
            <a:pathLst>
              <a:path w="2997" h="2527">
                <a:moveTo>
                  <a:pt x="0" y="1397"/>
                </a:moveTo>
                <a:lnTo>
                  <a:pt x="2997" y="2527"/>
                </a:lnTo>
                <a:lnTo>
                  <a:pt x="2997" y="0"/>
                </a:lnTo>
                <a:lnTo>
                  <a:pt x="0" y="1397"/>
                </a:lnTo>
                <a:close/>
              </a:path>
            </a:pathLst>
          </a:custGeom>
          <a:solidFill>
            <a:srgbClr val="6C737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6812931" y="9063090"/>
            <a:ext cx="4394" cy="3086"/>
          </a:xfrm>
          <a:custGeom>
            <a:avLst/>
            <a:gdLst/>
            <a:ahLst/>
            <a:cxnLst/>
            <a:rect l="l" t="t" r="r" b="b"/>
            <a:pathLst>
              <a:path w="4394" h="3086">
                <a:moveTo>
                  <a:pt x="0" y="3086"/>
                </a:moveTo>
                <a:lnTo>
                  <a:pt x="3644" y="2235"/>
                </a:lnTo>
                <a:lnTo>
                  <a:pt x="4394" y="88"/>
                </a:lnTo>
                <a:lnTo>
                  <a:pt x="1409" y="0"/>
                </a:lnTo>
                <a:lnTo>
                  <a:pt x="0" y="3086"/>
                </a:lnTo>
                <a:close/>
              </a:path>
            </a:pathLst>
          </a:custGeom>
          <a:solidFill>
            <a:srgbClr val="6C737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6806370" y="9067949"/>
            <a:ext cx="4775" cy="3187"/>
          </a:xfrm>
          <a:custGeom>
            <a:avLst/>
            <a:gdLst/>
            <a:ahLst/>
            <a:cxnLst/>
            <a:rect l="l" t="t" r="r" b="b"/>
            <a:pathLst>
              <a:path w="4775" h="3187">
                <a:moveTo>
                  <a:pt x="0" y="3187"/>
                </a:moveTo>
                <a:lnTo>
                  <a:pt x="4775" y="1879"/>
                </a:lnTo>
                <a:lnTo>
                  <a:pt x="4305" y="190"/>
                </a:lnTo>
                <a:lnTo>
                  <a:pt x="1409" y="0"/>
                </a:lnTo>
                <a:lnTo>
                  <a:pt x="0" y="3187"/>
                </a:lnTo>
                <a:close/>
              </a:path>
            </a:pathLst>
          </a:custGeom>
          <a:solidFill>
            <a:srgbClr val="6C737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6785034" y="9082653"/>
            <a:ext cx="6184" cy="4686"/>
          </a:xfrm>
          <a:custGeom>
            <a:avLst/>
            <a:gdLst/>
            <a:ahLst/>
            <a:cxnLst/>
            <a:rect l="l" t="t" r="r" b="b"/>
            <a:pathLst>
              <a:path w="6184" h="4686">
                <a:moveTo>
                  <a:pt x="3276" y="279"/>
                </a:moveTo>
                <a:lnTo>
                  <a:pt x="0" y="4686"/>
                </a:lnTo>
                <a:lnTo>
                  <a:pt x="4775" y="3086"/>
                </a:lnTo>
                <a:lnTo>
                  <a:pt x="6184" y="0"/>
                </a:lnTo>
                <a:lnTo>
                  <a:pt x="3276" y="279"/>
                </a:lnTo>
                <a:close/>
              </a:path>
            </a:pathLst>
          </a:custGeom>
          <a:solidFill>
            <a:srgbClr val="6C737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6753859" y="9094170"/>
            <a:ext cx="22847" cy="24231"/>
          </a:xfrm>
          <a:custGeom>
            <a:avLst/>
            <a:gdLst/>
            <a:ahLst/>
            <a:cxnLst/>
            <a:rect l="l" t="t" r="r" b="b"/>
            <a:pathLst>
              <a:path w="22847" h="24231">
                <a:moveTo>
                  <a:pt x="22656" y="2616"/>
                </a:moveTo>
                <a:lnTo>
                  <a:pt x="22847" y="0"/>
                </a:lnTo>
                <a:lnTo>
                  <a:pt x="17881" y="4483"/>
                </a:lnTo>
                <a:lnTo>
                  <a:pt x="13576" y="6362"/>
                </a:lnTo>
                <a:lnTo>
                  <a:pt x="0" y="21145"/>
                </a:lnTo>
                <a:lnTo>
                  <a:pt x="190" y="24231"/>
                </a:lnTo>
                <a:lnTo>
                  <a:pt x="22656" y="2616"/>
                </a:lnTo>
                <a:close/>
              </a:path>
            </a:pathLst>
          </a:custGeom>
          <a:solidFill>
            <a:srgbClr val="6C737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5190834" y="7615664"/>
            <a:ext cx="219964" cy="401447"/>
          </a:xfrm>
          <a:custGeom>
            <a:avLst/>
            <a:gdLst/>
            <a:ahLst/>
            <a:cxnLst/>
            <a:rect l="l" t="t" r="r" b="b"/>
            <a:pathLst>
              <a:path w="219963" h="401447">
                <a:moveTo>
                  <a:pt x="219963" y="188506"/>
                </a:moveTo>
                <a:lnTo>
                  <a:pt x="208267" y="0"/>
                </a:lnTo>
                <a:lnTo>
                  <a:pt x="0" y="0"/>
                </a:lnTo>
                <a:lnTo>
                  <a:pt x="21348" y="401447"/>
                </a:lnTo>
                <a:lnTo>
                  <a:pt x="29667" y="395452"/>
                </a:lnTo>
                <a:lnTo>
                  <a:pt x="60566" y="367753"/>
                </a:lnTo>
                <a:lnTo>
                  <a:pt x="109423" y="315709"/>
                </a:lnTo>
                <a:lnTo>
                  <a:pt x="122427" y="301104"/>
                </a:lnTo>
                <a:lnTo>
                  <a:pt x="194792" y="222199"/>
                </a:lnTo>
                <a:lnTo>
                  <a:pt x="212470" y="200863"/>
                </a:lnTo>
                <a:lnTo>
                  <a:pt x="219963" y="188506"/>
                </a:lnTo>
                <a:close/>
              </a:path>
            </a:pathLst>
          </a:custGeom>
          <a:solidFill>
            <a:srgbClr val="7C828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4218338" y="7615664"/>
            <a:ext cx="445439" cy="209562"/>
          </a:xfrm>
          <a:custGeom>
            <a:avLst/>
            <a:gdLst/>
            <a:ahLst/>
            <a:cxnLst/>
            <a:rect l="l" t="t" r="r" b="b"/>
            <a:pathLst>
              <a:path w="445439" h="209562">
                <a:moveTo>
                  <a:pt x="190474" y="125425"/>
                </a:moveTo>
                <a:lnTo>
                  <a:pt x="194970" y="124955"/>
                </a:lnTo>
                <a:lnTo>
                  <a:pt x="205257" y="119049"/>
                </a:lnTo>
                <a:lnTo>
                  <a:pt x="227914" y="109131"/>
                </a:lnTo>
                <a:lnTo>
                  <a:pt x="232308" y="108661"/>
                </a:lnTo>
                <a:lnTo>
                  <a:pt x="242696" y="102577"/>
                </a:lnTo>
                <a:lnTo>
                  <a:pt x="245325" y="102489"/>
                </a:lnTo>
                <a:lnTo>
                  <a:pt x="255523" y="97345"/>
                </a:lnTo>
                <a:lnTo>
                  <a:pt x="257111" y="94538"/>
                </a:lnTo>
                <a:lnTo>
                  <a:pt x="350062" y="49034"/>
                </a:lnTo>
                <a:lnTo>
                  <a:pt x="413245" y="19646"/>
                </a:lnTo>
                <a:lnTo>
                  <a:pt x="444969" y="838"/>
                </a:lnTo>
                <a:lnTo>
                  <a:pt x="445439" y="0"/>
                </a:lnTo>
                <a:lnTo>
                  <a:pt x="429158" y="0"/>
                </a:lnTo>
                <a:lnTo>
                  <a:pt x="410146" y="11607"/>
                </a:lnTo>
                <a:lnTo>
                  <a:pt x="340232" y="44170"/>
                </a:lnTo>
                <a:lnTo>
                  <a:pt x="242608" y="94627"/>
                </a:lnTo>
                <a:lnTo>
                  <a:pt x="63639" y="174282"/>
                </a:lnTo>
                <a:lnTo>
                  <a:pt x="88" y="201510"/>
                </a:lnTo>
                <a:lnTo>
                  <a:pt x="0" y="209562"/>
                </a:lnTo>
                <a:lnTo>
                  <a:pt x="27800" y="197027"/>
                </a:lnTo>
                <a:lnTo>
                  <a:pt x="32283" y="196557"/>
                </a:lnTo>
                <a:lnTo>
                  <a:pt x="47358" y="188785"/>
                </a:lnTo>
                <a:lnTo>
                  <a:pt x="51752" y="188785"/>
                </a:lnTo>
                <a:lnTo>
                  <a:pt x="55498" y="186918"/>
                </a:lnTo>
                <a:lnTo>
                  <a:pt x="61023" y="182981"/>
                </a:lnTo>
                <a:lnTo>
                  <a:pt x="65239" y="180644"/>
                </a:lnTo>
                <a:lnTo>
                  <a:pt x="69634" y="180644"/>
                </a:lnTo>
                <a:lnTo>
                  <a:pt x="73380" y="178765"/>
                </a:lnTo>
                <a:lnTo>
                  <a:pt x="78905" y="174840"/>
                </a:lnTo>
                <a:lnTo>
                  <a:pt x="83108" y="172593"/>
                </a:lnTo>
                <a:lnTo>
                  <a:pt x="87604" y="172123"/>
                </a:lnTo>
                <a:lnTo>
                  <a:pt x="97802" y="166039"/>
                </a:lnTo>
                <a:lnTo>
                  <a:pt x="102209" y="166039"/>
                </a:lnTo>
                <a:lnTo>
                  <a:pt x="105956" y="164071"/>
                </a:lnTo>
                <a:lnTo>
                  <a:pt x="111480" y="160235"/>
                </a:lnTo>
                <a:lnTo>
                  <a:pt x="115684" y="157988"/>
                </a:lnTo>
                <a:lnTo>
                  <a:pt x="120078" y="157530"/>
                </a:lnTo>
                <a:lnTo>
                  <a:pt x="130289" y="151434"/>
                </a:lnTo>
                <a:lnTo>
                  <a:pt x="134785" y="150964"/>
                </a:lnTo>
                <a:lnTo>
                  <a:pt x="141706" y="146570"/>
                </a:lnTo>
                <a:lnTo>
                  <a:pt x="146100" y="146100"/>
                </a:lnTo>
                <a:lnTo>
                  <a:pt x="156400" y="140208"/>
                </a:lnTo>
                <a:lnTo>
                  <a:pt x="179146" y="130289"/>
                </a:lnTo>
                <a:lnTo>
                  <a:pt x="183540" y="129819"/>
                </a:lnTo>
                <a:lnTo>
                  <a:pt x="190474" y="125425"/>
                </a:lnTo>
                <a:close/>
              </a:path>
            </a:pathLst>
          </a:custGeom>
          <a:solidFill>
            <a:srgbClr val="7C828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5291364" y="7898794"/>
            <a:ext cx="89852" cy="193192"/>
          </a:xfrm>
          <a:custGeom>
            <a:avLst/>
            <a:gdLst/>
            <a:ahLst/>
            <a:cxnLst/>
            <a:rect l="l" t="t" r="r" b="b"/>
            <a:pathLst>
              <a:path w="89852" h="193192">
                <a:moveTo>
                  <a:pt x="88633" y="101"/>
                </a:moveTo>
                <a:lnTo>
                  <a:pt x="73101" y="17132"/>
                </a:lnTo>
                <a:lnTo>
                  <a:pt x="20218" y="73202"/>
                </a:lnTo>
                <a:lnTo>
                  <a:pt x="0" y="95757"/>
                </a:lnTo>
                <a:lnTo>
                  <a:pt x="1397" y="101091"/>
                </a:lnTo>
                <a:lnTo>
                  <a:pt x="3835" y="193192"/>
                </a:lnTo>
                <a:lnTo>
                  <a:pt x="81241" y="109893"/>
                </a:lnTo>
                <a:lnTo>
                  <a:pt x="89382" y="100063"/>
                </a:lnTo>
                <a:lnTo>
                  <a:pt x="89852" y="0"/>
                </a:lnTo>
                <a:lnTo>
                  <a:pt x="88633" y="101"/>
                </a:lnTo>
                <a:close/>
              </a:path>
            </a:pathLst>
          </a:custGeom>
          <a:solidFill>
            <a:srgbClr val="7C828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6798133" y="9040432"/>
            <a:ext cx="40068" cy="14604"/>
          </a:xfrm>
          <a:custGeom>
            <a:avLst/>
            <a:gdLst/>
            <a:ahLst/>
            <a:cxnLst/>
            <a:rect l="l" t="t" r="r" b="b"/>
            <a:pathLst>
              <a:path w="40068" h="14604">
                <a:moveTo>
                  <a:pt x="39128" y="1409"/>
                </a:moveTo>
                <a:lnTo>
                  <a:pt x="30797" y="0"/>
                </a:lnTo>
                <a:lnTo>
                  <a:pt x="30238" y="939"/>
                </a:lnTo>
                <a:lnTo>
                  <a:pt x="6934" y="3657"/>
                </a:lnTo>
                <a:lnTo>
                  <a:pt x="0" y="8153"/>
                </a:lnTo>
                <a:lnTo>
                  <a:pt x="31826" y="3657"/>
                </a:lnTo>
                <a:lnTo>
                  <a:pt x="32664" y="4597"/>
                </a:lnTo>
                <a:lnTo>
                  <a:pt x="33604" y="9080"/>
                </a:lnTo>
                <a:lnTo>
                  <a:pt x="30327" y="10769"/>
                </a:lnTo>
                <a:lnTo>
                  <a:pt x="25933" y="14604"/>
                </a:lnTo>
                <a:lnTo>
                  <a:pt x="31915" y="12915"/>
                </a:lnTo>
                <a:lnTo>
                  <a:pt x="35661" y="10960"/>
                </a:lnTo>
                <a:lnTo>
                  <a:pt x="40068" y="7404"/>
                </a:lnTo>
                <a:lnTo>
                  <a:pt x="39128" y="1409"/>
                </a:lnTo>
                <a:close/>
              </a:path>
            </a:pathLst>
          </a:custGeom>
          <a:solidFill>
            <a:srgbClr val="7C828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6789808" y="9048115"/>
            <a:ext cx="8331" cy="3746"/>
          </a:xfrm>
          <a:custGeom>
            <a:avLst/>
            <a:gdLst/>
            <a:ahLst/>
            <a:cxnLst/>
            <a:rect l="l" t="t" r="r" b="b"/>
            <a:pathLst>
              <a:path w="8331" h="3746">
                <a:moveTo>
                  <a:pt x="0" y="2425"/>
                </a:moveTo>
                <a:lnTo>
                  <a:pt x="88" y="3746"/>
                </a:lnTo>
                <a:lnTo>
                  <a:pt x="5702" y="2705"/>
                </a:lnTo>
                <a:lnTo>
                  <a:pt x="8331" y="469"/>
                </a:lnTo>
                <a:lnTo>
                  <a:pt x="3378" y="0"/>
                </a:lnTo>
                <a:lnTo>
                  <a:pt x="0" y="2425"/>
                </a:lnTo>
                <a:close/>
              </a:path>
            </a:pathLst>
          </a:custGeom>
          <a:solidFill>
            <a:srgbClr val="7C828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6781948" y="9051387"/>
            <a:ext cx="7950" cy="3746"/>
          </a:xfrm>
          <a:custGeom>
            <a:avLst/>
            <a:gdLst/>
            <a:ahLst/>
            <a:cxnLst/>
            <a:rect l="l" t="t" r="r" b="b"/>
            <a:pathLst>
              <a:path w="7950" h="3746">
                <a:moveTo>
                  <a:pt x="1219" y="558"/>
                </a:moveTo>
                <a:lnTo>
                  <a:pt x="0" y="3746"/>
                </a:lnTo>
                <a:lnTo>
                  <a:pt x="7391" y="1409"/>
                </a:lnTo>
                <a:lnTo>
                  <a:pt x="7950" y="469"/>
                </a:lnTo>
                <a:lnTo>
                  <a:pt x="3086" y="0"/>
                </a:lnTo>
                <a:lnTo>
                  <a:pt x="1219" y="558"/>
                </a:lnTo>
                <a:close/>
              </a:path>
            </a:pathLst>
          </a:custGeom>
          <a:solidFill>
            <a:srgbClr val="7C828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6776892" y="9055045"/>
            <a:ext cx="5054" cy="1587"/>
          </a:xfrm>
          <a:custGeom>
            <a:avLst/>
            <a:gdLst/>
            <a:ahLst/>
            <a:cxnLst/>
            <a:rect l="l" t="t" r="r" b="b"/>
            <a:pathLst>
              <a:path w="5054" h="1587">
                <a:moveTo>
                  <a:pt x="0" y="1587"/>
                </a:moveTo>
                <a:lnTo>
                  <a:pt x="5054" y="88"/>
                </a:lnTo>
                <a:lnTo>
                  <a:pt x="0" y="0"/>
                </a:lnTo>
                <a:lnTo>
                  <a:pt x="0" y="1587"/>
                </a:lnTo>
                <a:close/>
              </a:path>
            </a:pathLst>
          </a:custGeom>
          <a:solidFill>
            <a:srgbClr val="7C828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6770903" y="9056540"/>
            <a:ext cx="5994" cy="3556"/>
          </a:xfrm>
          <a:custGeom>
            <a:avLst/>
            <a:gdLst/>
            <a:ahLst/>
            <a:cxnLst/>
            <a:rect l="l" t="t" r="r" b="b"/>
            <a:pathLst>
              <a:path w="5994" h="3555">
                <a:moveTo>
                  <a:pt x="0" y="3556"/>
                </a:moveTo>
                <a:lnTo>
                  <a:pt x="5994" y="88"/>
                </a:lnTo>
                <a:lnTo>
                  <a:pt x="927" y="0"/>
                </a:lnTo>
                <a:lnTo>
                  <a:pt x="0" y="3556"/>
                </a:lnTo>
                <a:close/>
              </a:path>
            </a:pathLst>
          </a:custGeom>
          <a:solidFill>
            <a:srgbClr val="7C828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6811062" y="9055047"/>
            <a:ext cx="13004" cy="8039"/>
          </a:xfrm>
          <a:custGeom>
            <a:avLst/>
            <a:gdLst/>
            <a:ahLst/>
            <a:cxnLst/>
            <a:rect l="l" t="t" r="r" b="b"/>
            <a:pathLst>
              <a:path w="13004" h="8039">
                <a:moveTo>
                  <a:pt x="3835" y="3733"/>
                </a:moveTo>
                <a:lnTo>
                  <a:pt x="0" y="8039"/>
                </a:lnTo>
                <a:lnTo>
                  <a:pt x="3263" y="8039"/>
                </a:lnTo>
                <a:lnTo>
                  <a:pt x="7480" y="4203"/>
                </a:lnTo>
                <a:lnTo>
                  <a:pt x="11417" y="3263"/>
                </a:lnTo>
                <a:lnTo>
                  <a:pt x="13004" y="0"/>
                </a:lnTo>
                <a:lnTo>
                  <a:pt x="3835" y="3733"/>
                </a:lnTo>
                <a:close/>
              </a:path>
            </a:pathLst>
          </a:custGeom>
          <a:solidFill>
            <a:srgbClr val="7C828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6799727" y="9067948"/>
            <a:ext cx="4775" cy="3365"/>
          </a:xfrm>
          <a:custGeom>
            <a:avLst/>
            <a:gdLst/>
            <a:ahLst/>
            <a:cxnLst/>
            <a:rect l="l" t="t" r="r" b="b"/>
            <a:pathLst>
              <a:path w="4775" h="3365">
                <a:moveTo>
                  <a:pt x="1968" y="571"/>
                </a:moveTo>
                <a:lnTo>
                  <a:pt x="0" y="3009"/>
                </a:lnTo>
                <a:lnTo>
                  <a:pt x="2908" y="3365"/>
                </a:lnTo>
                <a:lnTo>
                  <a:pt x="4775" y="0"/>
                </a:lnTo>
                <a:lnTo>
                  <a:pt x="1968" y="571"/>
                </a:lnTo>
                <a:close/>
              </a:path>
            </a:pathLst>
          </a:custGeom>
          <a:solidFill>
            <a:srgbClr val="7C828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6749464" y="9064965"/>
            <a:ext cx="11137" cy="9728"/>
          </a:xfrm>
          <a:custGeom>
            <a:avLst/>
            <a:gdLst/>
            <a:ahLst/>
            <a:cxnLst/>
            <a:rect l="l" t="t" r="r" b="b"/>
            <a:pathLst>
              <a:path w="11137" h="9728">
                <a:moveTo>
                  <a:pt x="7962" y="0"/>
                </a:moveTo>
                <a:lnTo>
                  <a:pt x="0" y="9728"/>
                </a:lnTo>
                <a:lnTo>
                  <a:pt x="5156" y="6832"/>
                </a:lnTo>
                <a:lnTo>
                  <a:pt x="11137" y="177"/>
                </a:lnTo>
                <a:lnTo>
                  <a:pt x="7962" y="0"/>
                </a:lnTo>
                <a:close/>
              </a:path>
            </a:pathLst>
          </a:custGeom>
          <a:solidFill>
            <a:srgbClr val="7C828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6746466" y="9075069"/>
            <a:ext cx="2616" cy="2908"/>
          </a:xfrm>
          <a:custGeom>
            <a:avLst/>
            <a:gdLst/>
            <a:ahLst/>
            <a:cxnLst/>
            <a:rect l="l" t="t" r="r" b="b"/>
            <a:pathLst>
              <a:path w="2616" h="2908">
                <a:moveTo>
                  <a:pt x="1600" y="0"/>
                </a:moveTo>
                <a:lnTo>
                  <a:pt x="0" y="2908"/>
                </a:lnTo>
                <a:lnTo>
                  <a:pt x="2616" y="1028"/>
                </a:lnTo>
                <a:lnTo>
                  <a:pt x="1600" y="0"/>
                </a:lnTo>
                <a:close/>
              </a:path>
            </a:pathLst>
          </a:custGeom>
          <a:solidFill>
            <a:srgbClr val="7C828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6734859" y="9086956"/>
            <a:ext cx="2997" cy="3733"/>
          </a:xfrm>
          <a:custGeom>
            <a:avLst/>
            <a:gdLst/>
            <a:ahLst/>
            <a:cxnLst/>
            <a:rect l="l" t="t" r="r" b="b"/>
            <a:pathLst>
              <a:path w="2997" h="3733">
                <a:moveTo>
                  <a:pt x="850" y="0"/>
                </a:moveTo>
                <a:lnTo>
                  <a:pt x="0" y="3733"/>
                </a:lnTo>
                <a:lnTo>
                  <a:pt x="2997" y="558"/>
                </a:lnTo>
                <a:lnTo>
                  <a:pt x="850" y="0"/>
                </a:lnTo>
                <a:close/>
              </a:path>
            </a:pathLst>
          </a:custGeom>
          <a:solidFill>
            <a:srgbClr val="7C828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6728221" y="9092854"/>
            <a:ext cx="4673" cy="4495"/>
          </a:xfrm>
          <a:custGeom>
            <a:avLst/>
            <a:gdLst/>
            <a:ahLst/>
            <a:cxnLst/>
            <a:rect l="l" t="t" r="r" b="b"/>
            <a:pathLst>
              <a:path w="4673" h="4495">
                <a:moveTo>
                  <a:pt x="1968" y="0"/>
                </a:moveTo>
                <a:lnTo>
                  <a:pt x="0" y="2705"/>
                </a:lnTo>
                <a:lnTo>
                  <a:pt x="1777" y="4495"/>
                </a:lnTo>
                <a:lnTo>
                  <a:pt x="4394" y="2438"/>
                </a:lnTo>
                <a:lnTo>
                  <a:pt x="4673" y="0"/>
                </a:lnTo>
                <a:lnTo>
                  <a:pt x="1968" y="0"/>
                </a:lnTo>
                <a:close/>
              </a:path>
            </a:pathLst>
          </a:custGeom>
          <a:solidFill>
            <a:srgbClr val="7C828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6741038" y="9123268"/>
            <a:ext cx="3365" cy="4864"/>
          </a:xfrm>
          <a:custGeom>
            <a:avLst/>
            <a:gdLst/>
            <a:ahLst/>
            <a:cxnLst/>
            <a:rect l="l" t="t" r="r" b="b"/>
            <a:pathLst>
              <a:path w="3365" h="4864">
                <a:moveTo>
                  <a:pt x="2158" y="469"/>
                </a:moveTo>
                <a:lnTo>
                  <a:pt x="0" y="4864"/>
                </a:lnTo>
                <a:lnTo>
                  <a:pt x="3098" y="3467"/>
                </a:lnTo>
                <a:lnTo>
                  <a:pt x="3365" y="0"/>
                </a:lnTo>
                <a:lnTo>
                  <a:pt x="2158" y="469"/>
                </a:lnTo>
                <a:close/>
              </a:path>
            </a:pathLst>
          </a:custGeom>
          <a:solidFill>
            <a:srgbClr val="7C828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6732898" y="9134786"/>
            <a:ext cx="3378" cy="4775"/>
          </a:xfrm>
          <a:custGeom>
            <a:avLst/>
            <a:gdLst/>
            <a:ahLst/>
            <a:cxnLst/>
            <a:rect l="l" t="t" r="r" b="b"/>
            <a:pathLst>
              <a:path w="3378" h="4775">
                <a:moveTo>
                  <a:pt x="2057" y="279"/>
                </a:moveTo>
                <a:lnTo>
                  <a:pt x="0" y="4775"/>
                </a:lnTo>
                <a:lnTo>
                  <a:pt x="3378" y="3276"/>
                </a:lnTo>
                <a:lnTo>
                  <a:pt x="2997" y="0"/>
                </a:lnTo>
                <a:lnTo>
                  <a:pt x="2057" y="279"/>
                </a:lnTo>
                <a:close/>
              </a:path>
            </a:pathLst>
          </a:custGeom>
          <a:solidFill>
            <a:srgbClr val="7C828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6729619" y="9139556"/>
            <a:ext cx="3467" cy="4965"/>
          </a:xfrm>
          <a:custGeom>
            <a:avLst/>
            <a:gdLst/>
            <a:ahLst/>
            <a:cxnLst/>
            <a:rect l="l" t="t" r="r" b="b"/>
            <a:pathLst>
              <a:path w="3467" h="4965">
                <a:moveTo>
                  <a:pt x="2158" y="469"/>
                </a:moveTo>
                <a:lnTo>
                  <a:pt x="0" y="4965"/>
                </a:lnTo>
                <a:lnTo>
                  <a:pt x="3467" y="3467"/>
                </a:lnTo>
                <a:lnTo>
                  <a:pt x="3276" y="0"/>
                </a:lnTo>
                <a:lnTo>
                  <a:pt x="2158" y="469"/>
                </a:lnTo>
                <a:close/>
              </a:path>
            </a:pathLst>
          </a:custGeom>
          <a:solidFill>
            <a:srgbClr val="7C828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6716896" y="9144524"/>
            <a:ext cx="12915" cy="8331"/>
          </a:xfrm>
          <a:custGeom>
            <a:avLst/>
            <a:gdLst/>
            <a:ahLst/>
            <a:cxnLst/>
            <a:rect l="l" t="t" r="r" b="b"/>
            <a:pathLst>
              <a:path w="12915" h="8331">
                <a:moveTo>
                  <a:pt x="0" y="8051"/>
                </a:moveTo>
                <a:lnTo>
                  <a:pt x="2908" y="8331"/>
                </a:lnTo>
                <a:lnTo>
                  <a:pt x="10947" y="5041"/>
                </a:lnTo>
                <a:lnTo>
                  <a:pt x="12915" y="2895"/>
                </a:lnTo>
                <a:lnTo>
                  <a:pt x="12725" y="0"/>
                </a:lnTo>
                <a:lnTo>
                  <a:pt x="0" y="8051"/>
                </a:lnTo>
                <a:close/>
              </a:path>
            </a:pathLst>
          </a:custGeom>
          <a:solidFill>
            <a:srgbClr val="7C828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6851396" y="9218084"/>
            <a:ext cx="56997" cy="31178"/>
          </a:xfrm>
          <a:custGeom>
            <a:avLst/>
            <a:gdLst/>
            <a:ahLst/>
            <a:cxnLst/>
            <a:rect l="l" t="t" r="r" b="b"/>
            <a:pathLst>
              <a:path w="56997" h="31178">
                <a:moveTo>
                  <a:pt x="0" y="25653"/>
                </a:moveTo>
                <a:lnTo>
                  <a:pt x="6362" y="30987"/>
                </a:lnTo>
                <a:lnTo>
                  <a:pt x="14046" y="31178"/>
                </a:lnTo>
                <a:lnTo>
                  <a:pt x="47269" y="15633"/>
                </a:lnTo>
                <a:lnTo>
                  <a:pt x="56997" y="2158"/>
                </a:lnTo>
                <a:lnTo>
                  <a:pt x="55689" y="0"/>
                </a:lnTo>
                <a:lnTo>
                  <a:pt x="4114" y="22936"/>
                </a:lnTo>
                <a:lnTo>
                  <a:pt x="0" y="25653"/>
                </a:lnTo>
                <a:close/>
              </a:path>
            </a:pathLst>
          </a:custGeom>
          <a:solidFill>
            <a:srgbClr val="7C828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6738233" y="9268175"/>
            <a:ext cx="56629" cy="26670"/>
          </a:xfrm>
          <a:custGeom>
            <a:avLst/>
            <a:gdLst/>
            <a:ahLst/>
            <a:cxnLst/>
            <a:rect l="l" t="t" r="r" b="b"/>
            <a:pathLst>
              <a:path w="56629" h="26670">
                <a:moveTo>
                  <a:pt x="0" y="24422"/>
                </a:moveTo>
                <a:lnTo>
                  <a:pt x="558" y="26568"/>
                </a:lnTo>
                <a:lnTo>
                  <a:pt x="23025" y="26669"/>
                </a:lnTo>
                <a:lnTo>
                  <a:pt x="52222" y="13474"/>
                </a:lnTo>
                <a:lnTo>
                  <a:pt x="56159" y="12903"/>
                </a:lnTo>
                <a:lnTo>
                  <a:pt x="56629" y="0"/>
                </a:lnTo>
                <a:lnTo>
                  <a:pt x="8331" y="21615"/>
                </a:lnTo>
                <a:lnTo>
                  <a:pt x="0" y="24422"/>
                </a:lnTo>
                <a:close/>
              </a:path>
            </a:pathLst>
          </a:custGeom>
          <a:solidFill>
            <a:srgbClr val="7C828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4455980" y="7615656"/>
            <a:ext cx="318427" cy="173812"/>
          </a:xfrm>
          <a:custGeom>
            <a:avLst/>
            <a:gdLst/>
            <a:ahLst/>
            <a:cxnLst/>
            <a:rect l="l" t="t" r="r" b="b"/>
            <a:pathLst>
              <a:path w="318427" h="173812">
                <a:moveTo>
                  <a:pt x="263486" y="34353"/>
                </a:moveTo>
                <a:lnTo>
                  <a:pt x="318427" y="0"/>
                </a:lnTo>
                <a:lnTo>
                  <a:pt x="267982" y="0"/>
                </a:lnTo>
                <a:lnTo>
                  <a:pt x="177469" y="67017"/>
                </a:lnTo>
                <a:lnTo>
                  <a:pt x="1600" y="171005"/>
                </a:lnTo>
                <a:lnTo>
                  <a:pt x="0" y="173812"/>
                </a:lnTo>
                <a:lnTo>
                  <a:pt x="100063" y="124955"/>
                </a:lnTo>
                <a:lnTo>
                  <a:pt x="203301" y="71704"/>
                </a:lnTo>
                <a:lnTo>
                  <a:pt x="260769" y="38099"/>
                </a:lnTo>
                <a:lnTo>
                  <a:pt x="261797" y="37160"/>
                </a:lnTo>
                <a:lnTo>
                  <a:pt x="263486" y="34353"/>
                </a:lnTo>
                <a:close/>
              </a:path>
            </a:pathLst>
          </a:custGeom>
          <a:solidFill>
            <a:srgbClr val="767C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4218241" y="7615654"/>
            <a:ext cx="466686" cy="217627"/>
          </a:xfrm>
          <a:custGeom>
            <a:avLst/>
            <a:gdLst/>
            <a:ahLst/>
            <a:cxnLst/>
            <a:rect l="l" t="t" r="r" b="b"/>
            <a:pathLst>
              <a:path w="466686" h="217627">
                <a:moveTo>
                  <a:pt x="249250" y="107645"/>
                </a:moveTo>
                <a:lnTo>
                  <a:pt x="296430" y="83210"/>
                </a:lnTo>
                <a:lnTo>
                  <a:pt x="416610" y="27711"/>
                </a:lnTo>
                <a:lnTo>
                  <a:pt x="454240" y="6743"/>
                </a:lnTo>
                <a:lnTo>
                  <a:pt x="466686" y="0"/>
                </a:lnTo>
                <a:lnTo>
                  <a:pt x="450405" y="0"/>
                </a:lnTo>
                <a:lnTo>
                  <a:pt x="450024" y="850"/>
                </a:lnTo>
                <a:lnTo>
                  <a:pt x="415213" y="21437"/>
                </a:lnTo>
                <a:lnTo>
                  <a:pt x="345198" y="53924"/>
                </a:lnTo>
                <a:lnTo>
                  <a:pt x="255625" y="97345"/>
                </a:lnTo>
                <a:lnTo>
                  <a:pt x="245414" y="102501"/>
                </a:lnTo>
                <a:lnTo>
                  <a:pt x="239991" y="106514"/>
                </a:lnTo>
                <a:lnTo>
                  <a:pt x="232409" y="108673"/>
                </a:lnTo>
                <a:lnTo>
                  <a:pt x="231749" y="109613"/>
                </a:lnTo>
                <a:lnTo>
                  <a:pt x="202641" y="122809"/>
                </a:lnTo>
                <a:lnTo>
                  <a:pt x="195059" y="124968"/>
                </a:lnTo>
                <a:lnTo>
                  <a:pt x="191312" y="127774"/>
                </a:lnTo>
                <a:lnTo>
                  <a:pt x="183641" y="129832"/>
                </a:lnTo>
                <a:lnTo>
                  <a:pt x="182892" y="130759"/>
                </a:lnTo>
                <a:lnTo>
                  <a:pt x="153784" y="143967"/>
                </a:lnTo>
                <a:lnTo>
                  <a:pt x="146202" y="146113"/>
                </a:lnTo>
                <a:lnTo>
                  <a:pt x="142455" y="148920"/>
                </a:lnTo>
                <a:lnTo>
                  <a:pt x="134873" y="150977"/>
                </a:lnTo>
                <a:lnTo>
                  <a:pt x="127761" y="155384"/>
                </a:lnTo>
                <a:lnTo>
                  <a:pt x="120180" y="157530"/>
                </a:lnTo>
                <a:lnTo>
                  <a:pt x="116433" y="160248"/>
                </a:lnTo>
                <a:lnTo>
                  <a:pt x="106044" y="164084"/>
                </a:lnTo>
                <a:lnTo>
                  <a:pt x="102298" y="166052"/>
                </a:lnTo>
                <a:lnTo>
                  <a:pt x="95288" y="169976"/>
                </a:lnTo>
                <a:lnTo>
                  <a:pt x="87706" y="172135"/>
                </a:lnTo>
                <a:lnTo>
                  <a:pt x="83870" y="174942"/>
                </a:lnTo>
                <a:lnTo>
                  <a:pt x="73482" y="178777"/>
                </a:lnTo>
                <a:lnTo>
                  <a:pt x="69735" y="180657"/>
                </a:lnTo>
                <a:lnTo>
                  <a:pt x="63741" y="184111"/>
                </a:lnTo>
                <a:lnTo>
                  <a:pt x="55600" y="186918"/>
                </a:lnTo>
                <a:lnTo>
                  <a:pt x="51854" y="188798"/>
                </a:lnTo>
                <a:lnTo>
                  <a:pt x="37820" y="195541"/>
                </a:lnTo>
                <a:lnTo>
                  <a:pt x="32384" y="196570"/>
                </a:lnTo>
                <a:lnTo>
                  <a:pt x="31635" y="197497"/>
                </a:lnTo>
                <a:lnTo>
                  <a:pt x="190" y="211264"/>
                </a:lnTo>
                <a:lnTo>
                  <a:pt x="0" y="217627"/>
                </a:lnTo>
                <a:lnTo>
                  <a:pt x="249250" y="107645"/>
                </a:lnTo>
                <a:close/>
              </a:path>
            </a:pathLst>
          </a:custGeom>
          <a:solidFill>
            <a:srgbClr val="767C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6430570" y="8966965"/>
            <a:ext cx="219494" cy="115785"/>
          </a:xfrm>
          <a:custGeom>
            <a:avLst/>
            <a:gdLst/>
            <a:ahLst/>
            <a:cxnLst/>
            <a:rect l="l" t="t" r="r" b="b"/>
            <a:pathLst>
              <a:path w="219494" h="115785">
                <a:moveTo>
                  <a:pt x="219494" y="104546"/>
                </a:moveTo>
                <a:lnTo>
                  <a:pt x="9740" y="0"/>
                </a:lnTo>
                <a:lnTo>
                  <a:pt x="0" y="6451"/>
                </a:lnTo>
                <a:lnTo>
                  <a:pt x="83870" y="47917"/>
                </a:lnTo>
                <a:lnTo>
                  <a:pt x="168478" y="91909"/>
                </a:lnTo>
                <a:lnTo>
                  <a:pt x="212661" y="115785"/>
                </a:lnTo>
                <a:lnTo>
                  <a:pt x="219494" y="104546"/>
                </a:lnTo>
                <a:close/>
              </a:path>
            </a:pathLst>
          </a:custGeom>
          <a:solidFill>
            <a:srgbClr val="767C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6418779" y="8981471"/>
            <a:ext cx="4673" cy="6743"/>
          </a:xfrm>
          <a:custGeom>
            <a:avLst/>
            <a:gdLst/>
            <a:ahLst/>
            <a:cxnLst/>
            <a:rect l="l" t="t" r="r" b="b"/>
            <a:pathLst>
              <a:path w="4673" h="6743">
                <a:moveTo>
                  <a:pt x="0" y="3746"/>
                </a:moveTo>
                <a:lnTo>
                  <a:pt x="558" y="6743"/>
                </a:lnTo>
                <a:lnTo>
                  <a:pt x="3644" y="3555"/>
                </a:lnTo>
                <a:lnTo>
                  <a:pt x="4673" y="380"/>
                </a:lnTo>
                <a:lnTo>
                  <a:pt x="3556" y="0"/>
                </a:lnTo>
                <a:lnTo>
                  <a:pt x="0" y="3746"/>
                </a:lnTo>
                <a:close/>
              </a:path>
            </a:pathLst>
          </a:custGeom>
          <a:solidFill>
            <a:srgbClr val="767C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6828930" y="9038385"/>
            <a:ext cx="14884" cy="13004"/>
          </a:xfrm>
          <a:custGeom>
            <a:avLst/>
            <a:gdLst/>
            <a:ahLst/>
            <a:cxnLst/>
            <a:rect l="l" t="t" r="r" b="b"/>
            <a:pathLst>
              <a:path w="14884" h="13004">
                <a:moveTo>
                  <a:pt x="11049" y="736"/>
                </a:moveTo>
                <a:lnTo>
                  <a:pt x="1689" y="0"/>
                </a:lnTo>
                <a:lnTo>
                  <a:pt x="0" y="2057"/>
                </a:lnTo>
                <a:lnTo>
                  <a:pt x="8331" y="3454"/>
                </a:lnTo>
                <a:lnTo>
                  <a:pt x="9271" y="9448"/>
                </a:lnTo>
                <a:lnTo>
                  <a:pt x="4864" y="13004"/>
                </a:lnTo>
                <a:lnTo>
                  <a:pt x="10858" y="11226"/>
                </a:lnTo>
                <a:lnTo>
                  <a:pt x="14884" y="8229"/>
                </a:lnTo>
                <a:lnTo>
                  <a:pt x="11049" y="736"/>
                </a:lnTo>
                <a:close/>
              </a:path>
            </a:pathLst>
          </a:custGeom>
          <a:solidFill>
            <a:srgbClr val="767C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6822476" y="9053355"/>
            <a:ext cx="7581" cy="4953"/>
          </a:xfrm>
          <a:custGeom>
            <a:avLst/>
            <a:gdLst/>
            <a:ahLst/>
            <a:cxnLst/>
            <a:rect l="l" t="t" r="r" b="b"/>
            <a:pathLst>
              <a:path w="7581" h="4952">
                <a:moveTo>
                  <a:pt x="1587" y="1689"/>
                </a:moveTo>
                <a:lnTo>
                  <a:pt x="0" y="4953"/>
                </a:lnTo>
                <a:lnTo>
                  <a:pt x="6642" y="3086"/>
                </a:lnTo>
                <a:lnTo>
                  <a:pt x="7581" y="0"/>
                </a:lnTo>
                <a:lnTo>
                  <a:pt x="1587" y="1689"/>
                </a:lnTo>
                <a:close/>
              </a:path>
            </a:pathLst>
          </a:custGeom>
          <a:solidFill>
            <a:srgbClr val="767C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6814339" y="9058310"/>
            <a:ext cx="8140" cy="4876"/>
          </a:xfrm>
          <a:custGeom>
            <a:avLst/>
            <a:gdLst/>
            <a:ahLst/>
            <a:cxnLst/>
            <a:rect l="l" t="t" r="r" b="b"/>
            <a:pathLst>
              <a:path w="8140" h="4876">
                <a:moveTo>
                  <a:pt x="4203" y="939"/>
                </a:moveTo>
                <a:lnTo>
                  <a:pt x="0" y="4775"/>
                </a:lnTo>
                <a:lnTo>
                  <a:pt x="2997" y="4876"/>
                </a:lnTo>
                <a:lnTo>
                  <a:pt x="8140" y="0"/>
                </a:lnTo>
                <a:lnTo>
                  <a:pt x="4203" y="939"/>
                </a:lnTo>
                <a:close/>
              </a:path>
            </a:pathLst>
          </a:custGeom>
          <a:solidFill>
            <a:srgbClr val="767C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6735893" y="9133191"/>
            <a:ext cx="3644" cy="4864"/>
          </a:xfrm>
          <a:custGeom>
            <a:avLst/>
            <a:gdLst/>
            <a:ahLst/>
            <a:cxnLst/>
            <a:rect l="l" t="t" r="r" b="b"/>
            <a:pathLst>
              <a:path w="3644" h="4864">
                <a:moveTo>
                  <a:pt x="0" y="1600"/>
                </a:moveTo>
                <a:lnTo>
                  <a:pt x="381" y="4864"/>
                </a:lnTo>
                <a:lnTo>
                  <a:pt x="3644" y="2908"/>
                </a:lnTo>
                <a:lnTo>
                  <a:pt x="3175" y="0"/>
                </a:lnTo>
                <a:lnTo>
                  <a:pt x="0" y="1600"/>
                </a:lnTo>
                <a:close/>
              </a:path>
            </a:pathLst>
          </a:custGeom>
          <a:solidFill>
            <a:srgbClr val="767C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6732898" y="9138058"/>
            <a:ext cx="3378" cy="4965"/>
          </a:xfrm>
          <a:custGeom>
            <a:avLst/>
            <a:gdLst/>
            <a:ahLst/>
            <a:cxnLst/>
            <a:rect l="l" t="t" r="r" b="b"/>
            <a:pathLst>
              <a:path w="3378" h="4965">
                <a:moveTo>
                  <a:pt x="0" y="1498"/>
                </a:moveTo>
                <a:lnTo>
                  <a:pt x="177" y="4965"/>
                </a:lnTo>
                <a:lnTo>
                  <a:pt x="3276" y="1498"/>
                </a:lnTo>
                <a:lnTo>
                  <a:pt x="3378" y="0"/>
                </a:lnTo>
                <a:lnTo>
                  <a:pt x="0" y="1498"/>
                </a:lnTo>
                <a:close/>
              </a:path>
            </a:pathLst>
          </a:custGeom>
          <a:solidFill>
            <a:srgbClr val="767C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6729618" y="9143019"/>
            <a:ext cx="3467" cy="4406"/>
          </a:xfrm>
          <a:custGeom>
            <a:avLst/>
            <a:gdLst/>
            <a:ahLst/>
            <a:cxnLst/>
            <a:rect l="l" t="t" r="r" b="b"/>
            <a:pathLst>
              <a:path w="3467" h="4406">
                <a:moveTo>
                  <a:pt x="0" y="1498"/>
                </a:moveTo>
                <a:lnTo>
                  <a:pt x="190" y="4406"/>
                </a:lnTo>
                <a:lnTo>
                  <a:pt x="2997" y="2819"/>
                </a:lnTo>
                <a:lnTo>
                  <a:pt x="3467" y="0"/>
                </a:lnTo>
                <a:lnTo>
                  <a:pt x="0" y="1498"/>
                </a:lnTo>
                <a:close/>
              </a:path>
            </a:pathLst>
          </a:custGeom>
          <a:solidFill>
            <a:srgbClr val="767C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6757516" y="9313371"/>
            <a:ext cx="16192" cy="14795"/>
          </a:xfrm>
          <a:custGeom>
            <a:avLst/>
            <a:gdLst/>
            <a:ahLst/>
            <a:cxnLst/>
            <a:rect l="l" t="t" r="r" b="b"/>
            <a:pathLst>
              <a:path w="16192" h="14795">
                <a:moveTo>
                  <a:pt x="16192" y="1689"/>
                </a:moveTo>
                <a:lnTo>
                  <a:pt x="14503" y="0"/>
                </a:lnTo>
                <a:lnTo>
                  <a:pt x="0" y="14795"/>
                </a:lnTo>
                <a:lnTo>
                  <a:pt x="4495" y="13017"/>
                </a:lnTo>
                <a:lnTo>
                  <a:pt x="16192" y="1689"/>
                </a:lnTo>
                <a:close/>
              </a:path>
            </a:pathLst>
          </a:custGeom>
          <a:solidFill>
            <a:srgbClr val="767C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6833894" y="9344357"/>
            <a:ext cx="4775" cy="2146"/>
          </a:xfrm>
          <a:custGeom>
            <a:avLst/>
            <a:gdLst/>
            <a:ahLst/>
            <a:cxnLst/>
            <a:rect l="l" t="t" r="r" b="b"/>
            <a:pathLst>
              <a:path w="4775" h="2146">
                <a:moveTo>
                  <a:pt x="0" y="1968"/>
                </a:moveTo>
                <a:lnTo>
                  <a:pt x="3175" y="2146"/>
                </a:lnTo>
                <a:lnTo>
                  <a:pt x="4775" y="469"/>
                </a:lnTo>
                <a:lnTo>
                  <a:pt x="1676" y="0"/>
                </a:lnTo>
                <a:lnTo>
                  <a:pt x="0" y="1968"/>
                </a:lnTo>
                <a:close/>
              </a:path>
            </a:pathLst>
          </a:custGeom>
          <a:solidFill>
            <a:srgbClr val="767C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6730372" y="9344447"/>
            <a:ext cx="10299" cy="9931"/>
          </a:xfrm>
          <a:custGeom>
            <a:avLst/>
            <a:gdLst/>
            <a:ahLst/>
            <a:cxnLst/>
            <a:rect l="l" t="t" r="r" b="b"/>
            <a:pathLst>
              <a:path w="10299" h="9931">
                <a:moveTo>
                  <a:pt x="0" y="5524"/>
                </a:moveTo>
                <a:lnTo>
                  <a:pt x="2235" y="9931"/>
                </a:lnTo>
                <a:lnTo>
                  <a:pt x="3937" y="8331"/>
                </a:lnTo>
                <a:lnTo>
                  <a:pt x="9829" y="2349"/>
                </a:lnTo>
                <a:lnTo>
                  <a:pt x="10299" y="0"/>
                </a:lnTo>
                <a:lnTo>
                  <a:pt x="0" y="5524"/>
                </a:lnTo>
                <a:close/>
              </a:path>
            </a:pathLst>
          </a:custGeom>
          <a:solidFill>
            <a:srgbClr val="767C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6825653" y="9352789"/>
            <a:ext cx="3187" cy="2806"/>
          </a:xfrm>
          <a:custGeom>
            <a:avLst/>
            <a:gdLst/>
            <a:ahLst/>
            <a:cxnLst/>
            <a:rect l="l" t="t" r="r" b="b"/>
            <a:pathLst>
              <a:path w="3187" h="2806">
                <a:moveTo>
                  <a:pt x="0" y="2806"/>
                </a:moveTo>
                <a:lnTo>
                  <a:pt x="2997" y="1295"/>
                </a:lnTo>
                <a:lnTo>
                  <a:pt x="3187" y="177"/>
                </a:lnTo>
                <a:lnTo>
                  <a:pt x="101" y="0"/>
                </a:lnTo>
                <a:lnTo>
                  <a:pt x="0" y="2806"/>
                </a:lnTo>
                <a:close/>
              </a:path>
            </a:pathLst>
          </a:custGeom>
          <a:solidFill>
            <a:srgbClr val="767C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4218334" y="7615665"/>
            <a:ext cx="90792" cy="40335"/>
          </a:xfrm>
          <a:custGeom>
            <a:avLst/>
            <a:gdLst/>
            <a:ahLst/>
            <a:cxnLst/>
            <a:rect l="l" t="t" r="r" b="b"/>
            <a:pathLst>
              <a:path w="90792" h="40335">
                <a:moveTo>
                  <a:pt x="0" y="40335"/>
                </a:moveTo>
                <a:lnTo>
                  <a:pt x="90792" y="0"/>
                </a:lnTo>
                <a:lnTo>
                  <a:pt x="190" y="177"/>
                </a:lnTo>
                <a:lnTo>
                  <a:pt x="0" y="40335"/>
                </a:lnTo>
                <a:close/>
              </a:path>
            </a:pathLst>
          </a:custGeom>
          <a:solidFill>
            <a:srgbClr val="6A6F7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6456315" y="8950590"/>
            <a:ext cx="5143" cy="2793"/>
          </a:xfrm>
          <a:custGeom>
            <a:avLst/>
            <a:gdLst/>
            <a:ahLst/>
            <a:cxnLst/>
            <a:rect l="l" t="t" r="r" b="b"/>
            <a:pathLst>
              <a:path w="5143" h="2794">
                <a:moveTo>
                  <a:pt x="0" y="2235"/>
                </a:moveTo>
                <a:lnTo>
                  <a:pt x="4203" y="2794"/>
                </a:lnTo>
                <a:lnTo>
                  <a:pt x="5143" y="0"/>
                </a:lnTo>
                <a:lnTo>
                  <a:pt x="0" y="2235"/>
                </a:lnTo>
                <a:close/>
              </a:path>
            </a:pathLst>
          </a:custGeom>
          <a:solidFill>
            <a:srgbClr val="6A6F7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6811145" y="9054105"/>
            <a:ext cx="121589" cy="95377"/>
          </a:xfrm>
          <a:custGeom>
            <a:avLst/>
            <a:gdLst/>
            <a:ahLst/>
            <a:cxnLst/>
            <a:rect l="l" t="t" r="r" b="b"/>
            <a:pathLst>
              <a:path w="121589" h="95376">
                <a:moveTo>
                  <a:pt x="85648" y="8420"/>
                </a:moveTo>
                <a:lnTo>
                  <a:pt x="79184" y="6273"/>
                </a:lnTo>
                <a:lnTo>
                  <a:pt x="77508" y="3365"/>
                </a:lnTo>
                <a:lnTo>
                  <a:pt x="74320" y="3086"/>
                </a:lnTo>
                <a:lnTo>
                  <a:pt x="72631" y="0"/>
                </a:lnTo>
                <a:lnTo>
                  <a:pt x="39408" y="1396"/>
                </a:lnTo>
                <a:lnTo>
                  <a:pt x="31356" y="4952"/>
                </a:lnTo>
                <a:lnTo>
                  <a:pt x="27139" y="4864"/>
                </a:lnTo>
                <a:lnTo>
                  <a:pt x="18351" y="9829"/>
                </a:lnTo>
                <a:lnTo>
                  <a:pt x="14135" y="9728"/>
                </a:lnTo>
                <a:lnTo>
                  <a:pt x="8610" y="12915"/>
                </a:lnTo>
                <a:lnTo>
                  <a:pt x="0" y="15722"/>
                </a:lnTo>
                <a:lnTo>
                  <a:pt x="380" y="18808"/>
                </a:lnTo>
                <a:lnTo>
                  <a:pt x="39496" y="4673"/>
                </a:lnTo>
                <a:lnTo>
                  <a:pt x="74320" y="7861"/>
                </a:lnTo>
                <a:lnTo>
                  <a:pt x="97154" y="28917"/>
                </a:lnTo>
                <a:lnTo>
                  <a:pt x="113258" y="58407"/>
                </a:lnTo>
                <a:lnTo>
                  <a:pt x="121589" y="95376"/>
                </a:lnTo>
                <a:lnTo>
                  <a:pt x="119710" y="76276"/>
                </a:lnTo>
                <a:lnTo>
                  <a:pt x="114947" y="48577"/>
                </a:lnTo>
                <a:lnTo>
                  <a:pt x="93979" y="9448"/>
                </a:lnTo>
                <a:lnTo>
                  <a:pt x="89573" y="5892"/>
                </a:lnTo>
                <a:lnTo>
                  <a:pt x="90423" y="11518"/>
                </a:lnTo>
                <a:lnTo>
                  <a:pt x="88645" y="11798"/>
                </a:lnTo>
                <a:lnTo>
                  <a:pt x="87236" y="8242"/>
                </a:lnTo>
                <a:lnTo>
                  <a:pt x="85648" y="8420"/>
                </a:lnTo>
                <a:close/>
              </a:path>
            </a:pathLst>
          </a:custGeom>
          <a:solidFill>
            <a:srgbClr val="6A6F7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6804695" y="9074689"/>
            <a:ext cx="4673" cy="2997"/>
          </a:xfrm>
          <a:custGeom>
            <a:avLst/>
            <a:gdLst/>
            <a:ahLst/>
            <a:cxnLst/>
            <a:rect l="l" t="t" r="r" b="b"/>
            <a:pathLst>
              <a:path w="4673" h="2997">
                <a:moveTo>
                  <a:pt x="177" y="2997"/>
                </a:moveTo>
                <a:lnTo>
                  <a:pt x="4673" y="190"/>
                </a:lnTo>
                <a:lnTo>
                  <a:pt x="0" y="0"/>
                </a:lnTo>
                <a:lnTo>
                  <a:pt x="177" y="2997"/>
                </a:lnTo>
                <a:close/>
              </a:path>
            </a:pathLst>
          </a:custGeom>
          <a:solidFill>
            <a:srgbClr val="6A6F7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6798146" y="9079561"/>
            <a:ext cx="4762" cy="3086"/>
          </a:xfrm>
          <a:custGeom>
            <a:avLst/>
            <a:gdLst/>
            <a:ahLst/>
            <a:cxnLst/>
            <a:rect l="l" t="t" r="r" b="b"/>
            <a:pathLst>
              <a:path w="4762" h="3086">
                <a:moveTo>
                  <a:pt x="177" y="3086"/>
                </a:moveTo>
                <a:lnTo>
                  <a:pt x="4762" y="190"/>
                </a:lnTo>
                <a:lnTo>
                  <a:pt x="0" y="0"/>
                </a:lnTo>
                <a:lnTo>
                  <a:pt x="177" y="3086"/>
                </a:lnTo>
                <a:close/>
              </a:path>
            </a:pathLst>
          </a:custGeom>
          <a:solidFill>
            <a:srgbClr val="6A6F7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6877417" y="9253753"/>
            <a:ext cx="28359" cy="40335"/>
          </a:xfrm>
          <a:custGeom>
            <a:avLst/>
            <a:gdLst/>
            <a:ahLst/>
            <a:cxnLst/>
            <a:rect l="l" t="t" r="r" b="b"/>
            <a:pathLst>
              <a:path w="28359" h="40335">
                <a:moveTo>
                  <a:pt x="6273" y="34531"/>
                </a:moveTo>
                <a:lnTo>
                  <a:pt x="7023" y="36690"/>
                </a:lnTo>
                <a:lnTo>
                  <a:pt x="8889" y="40335"/>
                </a:lnTo>
                <a:lnTo>
                  <a:pt x="13944" y="34442"/>
                </a:lnTo>
                <a:lnTo>
                  <a:pt x="28359" y="6261"/>
                </a:lnTo>
                <a:lnTo>
                  <a:pt x="25831" y="3467"/>
                </a:lnTo>
                <a:lnTo>
                  <a:pt x="14414" y="0"/>
                </a:lnTo>
                <a:lnTo>
                  <a:pt x="11137" y="558"/>
                </a:lnTo>
                <a:lnTo>
                  <a:pt x="0" y="20777"/>
                </a:lnTo>
                <a:lnTo>
                  <a:pt x="4965" y="29667"/>
                </a:lnTo>
                <a:lnTo>
                  <a:pt x="2616" y="32943"/>
                </a:lnTo>
                <a:lnTo>
                  <a:pt x="6273" y="34531"/>
                </a:lnTo>
                <a:close/>
              </a:path>
            </a:pathLst>
          </a:custGeom>
          <a:solidFill>
            <a:srgbClr val="6A6F7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6881242" y="9295684"/>
            <a:ext cx="3098" cy="4953"/>
          </a:xfrm>
          <a:custGeom>
            <a:avLst/>
            <a:gdLst/>
            <a:ahLst/>
            <a:cxnLst/>
            <a:rect l="l" t="t" r="r" b="b"/>
            <a:pathLst>
              <a:path w="3098" h="4952">
                <a:moveTo>
                  <a:pt x="292" y="749"/>
                </a:moveTo>
                <a:lnTo>
                  <a:pt x="0" y="4952"/>
                </a:lnTo>
                <a:lnTo>
                  <a:pt x="2641" y="3086"/>
                </a:lnTo>
                <a:lnTo>
                  <a:pt x="3098" y="0"/>
                </a:lnTo>
                <a:lnTo>
                  <a:pt x="292" y="749"/>
                </a:lnTo>
                <a:close/>
              </a:path>
            </a:pathLst>
          </a:custGeom>
          <a:solidFill>
            <a:srgbClr val="6A6F7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6873112" y="9305607"/>
            <a:ext cx="4686" cy="4673"/>
          </a:xfrm>
          <a:custGeom>
            <a:avLst/>
            <a:gdLst/>
            <a:ahLst/>
            <a:cxnLst/>
            <a:rect l="l" t="t" r="r" b="b"/>
            <a:pathLst>
              <a:path w="4686" h="4673">
                <a:moveTo>
                  <a:pt x="1689" y="279"/>
                </a:moveTo>
                <a:lnTo>
                  <a:pt x="0" y="4673"/>
                </a:lnTo>
                <a:lnTo>
                  <a:pt x="4686" y="0"/>
                </a:lnTo>
                <a:lnTo>
                  <a:pt x="1689" y="279"/>
                </a:lnTo>
                <a:close/>
              </a:path>
            </a:pathLst>
          </a:custGeom>
          <a:solidFill>
            <a:srgbClr val="6A6F7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6867864" y="9312156"/>
            <a:ext cx="3467" cy="4787"/>
          </a:xfrm>
          <a:custGeom>
            <a:avLst/>
            <a:gdLst/>
            <a:ahLst/>
            <a:cxnLst/>
            <a:rect l="l" t="t" r="r" b="b"/>
            <a:pathLst>
              <a:path w="3467" h="4787">
                <a:moveTo>
                  <a:pt x="0" y="1879"/>
                </a:moveTo>
                <a:lnTo>
                  <a:pt x="469" y="4787"/>
                </a:lnTo>
                <a:lnTo>
                  <a:pt x="3378" y="1587"/>
                </a:lnTo>
                <a:lnTo>
                  <a:pt x="3467" y="0"/>
                </a:lnTo>
                <a:lnTo>
                  <a:pt x="0" y="1879"/>
                </a:lnTo>
                <a:close/>
              </a:path>
            </a:pathLst>
          </a:custGeom>
          <a:solidFill>
            <a:srgbClr val="6A6F7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6726438" y="9356337"/>
            <a:ext cx="4495" cy="6362"/>
          </a:xfrm>
          <a:custGeom>
            <a:avLst/>
            <a:gdLst/>
            <a:ahLst/>
            <a:cxnLst/>
            <a:rect l="l" t="t" r="r" b="b"/>
            <a:pathLst>
              <a:path w="4495" h="6362">
                <a:moveTo>
                  <a:pt x="939" y="3556"/>
                </a:moveTo>
                <a:lnTo>
                  <a:pt x="4495" y="6362"/>
                </a:lnTo>
                <a:lnTo>
                  <a:pt x="2908" y="1587"/>
                </a:lnTo>
                <a:lnTo>
                  <a:pt x="0" y="0"/>
                </a:lnTo>
                <a:lnTo>
                  <a:pt x="939" y="3556"/>
                </a:lnTo>
                <a:close/>
              </a:path>
            </a:pathLst>
          </a:custGeom>
          <a:solidFill>
            <a:srgbClr val="6A6F7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6817137" y="9355582"/>
            <a:ext cx="6921" cy="5334"/>
          </a:xfrm>
          <a:custGeom>
            <a:avLst/>
            <a:gdLst/>
            <a:ahLst/>
            <a:cxnLst/>
            <a:rect l="l" t="t" r="r" b="b"/>
            <a:pathLst>
              <a:path w="6921" h="5333">
                <a:moveTo>
                  <a:pt x="0" y="1968"/>
                </a:moveTo>
                <a:lnTo>
                  <a:pt x="469" y="5334"/>
                </a:lnTo>
                <a:lnTo>
                  <a:pt x="5156" y="3378"/>
                </a:lnTo>
                <a:lnTo>
                  <a:pt x="6921" y="850"/>
                </a:lnTo>
                <a:lnTo>
                  <a:pt x="3644" y="0"/>
                </a:lnTo>
                <a:lnTo>
                  <a:pt x="0" y="1968"/>
                </a:lnTo>
                <a:close/>
              </a:path>
            </a:pathLst>
          </a:custGeom>
          <a:solidFill>
            <a:srgbClr val="6A6F7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6707154" y="9364292"/>
            <a:ext cx="2908" cy="2908"/>
          </a:xfrm>
          <a:custGeom>
            <a:avLst/>
            <a:gdLst/>
            <a:ahLst/>
            <a:cxnLst/>
            <a:rect l="l" t="t" r="r" b="b"/>
            <a:pathLst>
              <a:path w="2908" h="2908">
                <a:moveTo>
                  <a:pt x="380" y="2527"/>
                </a:moveTo>
                <a:lnTo>
                  <a:pt x="2908" y="2908"/>
                </a:lnTo>
                <a:lnTo>
                  <a:pt x="0" y="0"/>
                </a:lnTo>
                <a:lnTo>
                  <a:pt x="380" y="2527"/>
                </a:lnTo>
                <a:close/>
              </a:path>
            </a:pathLst>
          </a:custGeom>
          <a:solidFill>
            <a:srgbClr val="6A6F7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6737863" y="9366076"/>
            <a:ext cx="9448" cy="4584"/>
          </a:xfrm>
          <a:custGeom>
            <a:avLst/>
            <a:gdLst/>
            <a:ahLst/>
            <a:cxnLst/>
            <a:rect l="l" t="t" r="r" b="b"/>
            <a:pathLst>
              <a:path w="9448" h="4584">
                <a:moveTo>
                  <a:pt x="9448" y="4584"/>
                </a:moveTo>
                <a:lnTo>
                  <a:pt x="7772" y="1777"/>
                </a:lnTo>
                <a:lnTo>
                  <a:pt x="4394" y="88"/>
                </a:lnTo>
                <a:lnTo>
                  <a:pt x="0" y="0"/>
                </a:lnTo>
                <a:lnTo>
                  <a:pt x="9448" y="4584"/>
                </a:lnTo>
                <a:close/>
              </a:path>
            </a:pathLst>
          </a:custGeom>
          <a:solidFill>
            <a:srgbClr val="6A6F7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6794863" y="9364108"/>
            <a:ext cx="14592" cy="6553"/>
          </a:xfrm>
          <a:custGeom>
            <a:avLst/>
            <a:gdLst/>
            <a:ahLst/>
            <a:cxnLst/>
            <a:rect l="l" t="t" r="r" b="b"/>
            <a:pathLst>
              <a:path w="14592" h="6553">
                <a:moveTo>
                  <a:pt x="4775" y="1968"/>
                </a:moveTo>
                <a:lnTo>
                  <a:pt x="0" y="5232"/>
                </a:lnTo>
                <a:lnTo>
                  <a:pt x="469" y="6553"/>
                </a:lnTo>
                <a:lnTo>
                  <a:pt x="14592" y="457"/>
                </a:lnTo>
                <a:lnTo>
                  <a:pt x="8420" y="0"/>
                </a:lnTo>
                <a:lnTo>
                  <a:pt x="4775" y="1968"/>
                </a:lnTo>
                <a:close/>
              </a:path>
            </a:pathLst>
          </a:custGeom>
          <a:solidFill>
            <a:srgbClr val="6A6F7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6765476" y="9371878"/>
            <a:ext cx="17970" cy="1600"/>
          </a:xfrm>
          <a:custGeom>
            <a:avLst/>
            <a:gdLst/>
            <a:ahLst/>
            <a:cxnLst/>
            <a:rect l="l" t="t" r="r" b="b"/>
            <a:pathLst>
              <a:path w="17970" h="1600">
                <a:moveTo>
                  <a:pt x="88" y="279"/>
                </a:moveTo>
                <a:lnTo>
                  <a:pt x="0" y="1600"/>
                </a:lnTo>
                <a:lnTo>
                  <a:pt x="17970" y="749"/>
                </a:lnTo>
                <a:lnTo>
                  <a:pt x="6540" y="0"/>
                </a:lnTo>
                <a:lnTo>
                  <a:pt x="88" y="279"/>
                </a:lnTo>
                <a:close/>
              </a:path>
            </a:pathLst>
          </a:custGeom>
          <a:solidFill>
            <a:srgbClr val="6A6F7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6725320" y="9373745"/>
            <a:ext cx="6083" cy="3556"/>
          </a:xfrm>
          <a:custGeom>
            <a:avLst/>
            <a:gdLst/>
            <a:ahLst/>
            <a:cxnLst/>
            <a:rect l="l" t="t" r="r" b="b"/>
            <a:pathLst>
              <a:path w="6083" h="3555">
                <a:moveTo>
                  <a:pt x="1028" y="3556"/>
                </a:moveTo>
                <a:lnTo>
                  <a:pt x="6083" y="3378"/>
                </a:lnTo>
                <a:lnTo>
                  <a:pt x="0" y="0"/>
                </a:lnTo>
                <a:lnTo>
                  <a:pt x="1028" y="3556"/>
                </a:lnTo>
                <a:close/>
              </a:path>
            </a:pathLst>
          </a:custGeom>
          <a:solidFill>
            <a:srgbClr val="6A6F7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6731218" y="9377114"/>
            <a:ext cx="6553" cy="2997"/>
          </a:xfrm>
          <a:custGeom>
            <a:avLst/>
            <a:gdLst/>
            <a:ahLst/>
            <a:cxnLst/>
            <a:rect l="l" t="t" r="r" b="b"/>
            <a:pathLst>
              <a:path w="6553" h="2997">
                <a:moveTo>
                  <a:pt x="0" y="1409"/>
                </a:moveTo>
                <a:lnTo>
                  <a:pt x="1206" y="2260"/>
                </a:lnTo>
                <a:lnTo>
                  <a:pt x="6553" y="2997"/>
                </a:lnTo>
                <a:lnTo>
                  <a:pt x="3086" y="469"/>
                </a:lnTo>
                <a:lnTo>
                  <a:pt x="177" y="0"/>
                </a:lnTo>
                <a:lnTo>
                  <a:pt x="0" y="1409"/>
                </a:lnTo>
                <a:close/>
              </a:path>
            </a:pathLst>
          </a:custGeom>
          <a:solidFill>
            <a:srgbClr val="6A6F7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4579349" y="7679218"/>
            <a:ext cx="2705" cy="2705"/>
          </a:xfrm>
          <a:custGeom>
            <a:avLst/>
            <a:gdLst/>
            <a:ahLst/>
            <a:cxnLst/>
            <a:rect l="l" t="t" r="r" b="b"/>
            <a:pathLst>
              <a:path w="2705" h="2705">
                <a:moveTo>
                  <a:pt x="0" y="2705"/>
                </a:moveTo>
                <a:lnTo>
                  <a:pt x="2705" y="1587"/>
                </a:lnTo>
                <a:lnTo>
                  <a:pt x="1117" y="0"/>
                </a:lnTo>
                <a:lnTo>
                  <a:pt x="0" y="2705"/>
                </a:lnTo>
                <a:close/>
              </a:path>
            </a:pathLst>
          </a:custGeom>
          <a:solidFill>
            <a:srgbClr val="6D727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4575977" y="7680996"/>
            <a:ext cx="3378" cy="2527"/>
          </a:xfrm>
          <a:custGeom>
            <a:avLst/>
            <a:gdLst/>
            <a:ahLst/>
            <a:cxnLst/>
            <a:rect l="l" t="t" r="r" b="b"/>
            <a:pathLst>
              <a:path w="3378" h="2527">
                <a:moveTo>
                  <a:pt x="0" y="2527"/>
                </a:moveTo>
                <a:lnTo>
                  <a:pt x="3378" y="927"/>
                </a:lnTo>
                <a:lnTo>
                  <a:pt x="1028" y="0"/>
                </a:lnTo>
                <a:lnTo>
                  <a:pt x="0" y="2527"/>
                </a:lnTo>
                <a:close/>
              </a:path>
            </a:pathLst>
          </a:custGeom>
          <a:solidFill>
            <a:srgbClr val="6D727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6714929" y="9012635"/>
            <a:ext cx="70104" cy="35013"/>
          </a:xfrm>
          <a:custGeom>
            <a:avLst/>
            <a:gdLst/>
            <a:ahLst/>
            <a:cxnLst/>
            <a:rect l="l" t="t" r="r" b="b"/>
            <a:pathLst>
              <a:path w="70103" h="35013">
                <a:moveTo>
                  <a:pt x="70103" y="34543"/>
                </a:moveTo>
                <a:lnTo>
                  <a:pt x="2997" y="0"/>
                </a:lnTo>
                <a:lnTo>
                  <a:pt x="0" y="1320"/>
                </a:lnTo>
                <a:lnTo>
                  <a:pt x="66357" y="35013"/>
                </a:lnTo>
                <a:lnTo>
                  <a:pt x="70103" y="34543"/>
                </a:lnTo>
                <a:close/>
              </a:path>
            </a:pathLst>
          </a:custGeom>
          <a:solidFill>
            <a:srgbClr val="6D727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6745996" y="9118127"/>
            <a:ext cx="8064" cy="9740"/>
          </a:xfrm>
          <a:custGeom>
            <a:avLst/>
            <a:gdLst/>
            <a:ahLst/>
            <a:cxnLst/>
            <a:rect l="l" t="t" r="r" b="b"/>
            <a:pathLst>
              <a:path w="8064" h="9740">
                <a:moveTo>
                  <a:pt x="3098" y="558"/>
                </a:moveTo>
                <a:lnTo>
                  <a:pt x="1130" y="5054"/>
                </a:lnTo>
                <a:lnTo>
                  <a:pt x="0" y="9740"/>
                </a:lnTo>
                <a:lnTo>
                  <a:pt x="2806" y="8140"/>
                </a:lnTo>
                <a:lnTo>
                  <a:pt x="8064" y="279"/>
                </a:lnTo>
                <a:lnTo>
                  <a:pt x="4965" y="0"/>
                </a:lnTo>
                <a:lnTo>
                  <a:pt x="3098" y="558"/>
                </a:lnTo>
                <a:close/>
              </a:path>
            </a:pathLst>
          </a:custGeom>
          <a:solidFill>
            <a:srgbClr val="6D727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6739070" y="9131603"/>
            <a:ext cx="3378" cy="4495"/>
          </a:xfrm>
          <a:custGeom>
            <a:avLst/>
            <a:gdLst/>
            <a:ahLst/>
            <a:cxnLst/>
            <a:rect l="l" t="t" r="r" b="b"/>
            <a:pathLst>
              <a:path w="3378" h="4495">
                <a:moveTo>
                  <a:pt x="0" y="1587"/>
                </a:moveTo>
                <a:lnTo>
                  <a:pt x="469" y="4495"/>
                </a:lnTo>
                <a:lnTo>
                  <a:pt x="3378" y="2806"/>
                </a:lnTo>
                <a:lnTo>
                  <a:pt x="3378" y="0"/>
                </a:lnTo>
                <a:lnTo>
                  <a:pt x="0" y="1587"/>
                </a:lnTo>
                <a:close/>
              </a:path>
            </a:pathLst>
          </a:custGeom>
          <a:solidFill>
            <a:srgbClr val="6D727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6715959" y="9159120"/>
            <a:ext cx="7023" cy="9829"/>
          </a:xfrm>
          <a:custGeom>
            <a:avLst/>
            <a:gdLst/>
            <a:ahLst/>
            <a:cxnLst/>
            <a:rect l="l" t="t" r="r" b="b"/>
            <a:pathLst>
              <a:path w="7023" h="9829">
                <a:moveTo>
                  <a:pt x="0" y="5994"/>
                </a:moveTo>
                <a:lnTo>
                  <a:pt x="469" y="9829"/>
                </a:lnTo>
                <a:lnTo>
                  <a:pt x="7023" y="101"/>
                </a:lnTo>
                <a:lnTo>
                  <a:pt x="4025" y="0"/>
                </a:lnTo>
                <a:lnTo>
                  <a:pt x="0" y="5994"/>
                </a:lnTo>
                <a:close/>
              </a:path>
            </a:pathLst>
          </a:custGeom>
          <a:solidFill>
            <a:srgbClr val="6D727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6877602" y="9290446"/>
            <a:ext cx="8712" cy="3644"/>
          </a:xfrm>
          <a:custGeom>
            <a:avLst/>
            <a:gdLst/>
            <a:ahLst/>
            <a:cxnLst/>
            <a:rect l="l" t="t" r="r" b="b"/>
            <a:pathLst>
              <a:path w="8712" h="3644">
                <a:moveTo>
                  <a:pt x="6832" y="0"/>
                </a:moveTo>
                <a:lnTo>
                  <a:pt x="0" y="558"/>
                </a:lnTo>
                <a:lnTo>
                  <a:pt x="6172" y="2705"/>
                </a:lnTo>
                <a:lnTo>
                  <a:pt x="8712" y="3644"/>
                </a:lnTo>
                <a:lnTo>
                  <a:pt x="6832" y="0"/>
                </a:lnTo>
                <a:close/>
              </a:path>
            </a:pathLst>
          </a:custGeom>
          <a:solidFill>
            <a:srgbClr val="6D727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4629706" y="7914995"/>
            <a:ext cx="48298" cy="33883"/>
          </a:xfrm>
          <a:custGeom>
            <a:avLst/>
            <a:gdLst/>
            <a:ahLst/>
            <a:cxnLst/>
            <a:rect l="l" t="t" r="r" b="b"/>
            <a:pathLst>
              <a:path w="48298" h="33883">
                <a:moveTo>
                  <a:pt x="17221" y="5143"/>
                </a:moveTo>
                <a:lnTo>
                  <a:pt x="4305" y="88"/>
                </a:lnTo>
                <a:lnTo>
                  <a:pt x="0" y="0"/>
                </a:lnTo>
                <a:lnTo>
                  <a:pt x="9639" y="9817"/>
                </a:lnTo>
                <a:lnTo>
                  <a:pt x="10667" y="10109"/>
                </a:lnTo>
                <a:lnTo>
                  <a:pt x="35293" y="27800"/>
                </a:lnTo>
                <a:lnTo>
                  <a:pt x="48298" y="33883"/>
                </a:lnTo>
                <a:lnTo>
                  <a:pt x="41833" y="24523"/>
                </a:lnTo>
                <a:lnTo>
                  <a:pt x="28828" y="13106"/>
                </a:lnTo>
                <a:lnTo>
                  <a:pt x="17221" y="5143"/>
                </a:lnTo>
                <a:close/>
              </a:path>
            </a:pathLst>
          </a:custGeom>
          <a:solidFill>
            <a:srgbClr val="87828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4549876" y="7993043"/>
            <a:ext cx="32372" cy="12649"/>
          </a:xfrm>
          <a:custGeom>
            <a:avLst/>
            <a:gdLst/>
            <a:ahLst/>
            <a:cxnLst/>
            <a:rect l="l" t="t" r="r" b="b"/>
            <a:pathLst>
              <a:path w="32372" h="12649">
                <a:moveTo>
                  <a:pt x="27038" y="11709"/>
                </a:moveTo>
                <a:lnTo>
                  <a:pt x="32372" y="12649"/>
                </a:lnTo>
                <a:lnTo>
                  <a:pt x="32004" y="10210"/>
                </a:lnTo>
                <a:lnTo>
                  <a:pt x="15798" y="203"/>
                </a:lnTo>
                <a:lnTo>
                  <a:pt x="0" y="0"/>
                </a:lnTo>
                <a:lnTo>
                  <a:pt x="27038" y="11709"/>
                </a:lnTo>
                <a:close/>
              </a:path>
            </a:pathLst>
          </a:custGeom>
          <a:solidFill>
            <a:srgbClr val="87828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6800198" y="9101089"/>
            <a:ext cx="104648" cy="116255"/>
          </a:xfrm>
          <a:custGeom>
            <a:avLst/>
            <a:gdLst/>
            <a:ahLst/>
            <a:cxnLst/>
            <a:rect l="l" t="t" r="r" b="b"/>
            <a:pathLst>
              <a:path w="104648" h="116255">
                <a:moveTo>
                  <a:pt x="1028" y="48767"/>
                </a:moveTo>
                <a:lnTo>
                  <a:pt x="28168" y="61874"/>
                </a:lnTo>
                <a:lnTo>
                  <a:pt x="28549" y="79286"/>
                </a:lnTo>
                <a:lnTo>
                  <a:pt x="102120" y="116255"/>
                </a:lnTo>
                <a:lnTo>
                  <a:pt x="104648" y="90042"/>
                </a:lnTo>
                <a:lnTo>
                  <a:pt x="104648" y="51955"/>
                </a:lnTo>
                <a:lnTo>
                  <a:pt x="102679" y="51854"/>
                </a:lnTo>
                <a:lnTo>
                  <a:pt x="72161" y="65620"/>
                </a:lnTo>
                <a:lnTo>
                  <a:pt x="56718" y="73291"/>
                </a:lnTo>
                <a:lnTo>
                  <a:pt x="53822" y="73939"/>
                </a:lnTo>
                <a:lnTo>
                  <a:pt x="54470" y="0"/>
                </a:lnTo>
                <a:lnTo>
                  <a:pt x="52882" y="838"/>
                </a:lnTo>
                <a:lnTo>
                  <a:pt x="49606" y="5714"/>
                </a:lnTo>
                <a:lnTo>
                  <a:pt x="28638" y="15265"/>
                </a:lnTo>
                <a:lnTo>
                  <a:pt x="24244" y="17779"/>
                </a:lnTo>
                <a:lnTo>
                  <a:pt x="2527" y="27330"/>
                </a:lnTo>
                <a:lnTo>
                  <a:pt x="838" y="30416"/>
                </a:lnTo>
                <a:lnTo>
                  <a:pt x="0" y="48298"/>
                </a:lnTo>
                <a:lnTo>
                  <a:pt x="1028" y="48767"/>
                </a:lnTo>
                <a:close/>
              </a:path>
            </a:pathLst>
          </a:custGeom>
          <a:solidFill>
            <a:srgbClr val="87828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6697333" y="9141239"/>
            <a:ext cx="5803" cy="9829"/>
          </a:xfrm>
          <a:custGeom>
            <a:avLst/>
            <a:gdLst/>
            <a:ahLst/>
            <a:cxnLst/>
            <a:rect l="l" t="t" r="r" b="b"/>
            <a:pathLst>
              <a:path w="5803" h="9829">
                <a:moveTo>
                  <a:pt x="1777" y="5245"/>
                </a:moveTo>
                <a:lnTo>
                  <a:pt x="0" y="9829"/>
                </a:lnTo>
                <a:lnTo>
                  <a:pt x="3835" y="7213"/>
                </a:lnTo>
                <a:lnTo>
                  <a:pt x="5803" y="660"/>
                </a:lnTo>
                <a:lnTo>
                  <a:pt x="5156" y="0"/>
                </a:lnTo>
                <a:lnTo>
                  <a:pt x="1777" y="5245"/>
                </a:lnTo>
                <a:close/>
              </a:path>
            </a:pathLst>
          </a:custGeom>
          <a:solidFill>
            <a:srgbClr val="87828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6771930" y="9208357"/>
            <a:ext cx="78155" cy="109982"/>
          </a:xfrm>
          <a:custGeom>
            <a:avLst/>
            <a:gdLst/>
            <a:ahLst/>
            <a:cxnLst/>
            <a:rect l="l" t="t" r="r" b="b"/>
            <a:pathLst>
              <a:path w="78155" h="109981">
                <a:moveTo>
                  <a:pt x="78155" y="35661"/>
                </a:moveTo>
                <a:lnTo>
                  <a:pt x="8331" y="0"/>
                </a:lnTo>
                <a:lnTo>
                  <a:pt x="2806" y="2336"/>
                </a:lnTo>
                <a:lnTo>
                  <a:pt x="1219" y="10490"/>
                </a:lnTo>
                <a:lnTo>
                  <a:pt x="0" y="46608"/>
                </a:lnTo>
                <a:lnTo>
                  <a:pt x="20777" y="56908"/>
                </a:lnTo>
                <a:lnTo>
                  <a:pt x="22923" y="59804"/>
                </a:lnTo>
                <a:lnTo>
                  <a:pt x="23964" y="60274"/>
                </a:lnTo>
                <a:lnTo>
                  <a:pt x="24891" y="79273"/>
                </a:lnTo>
                <a:lnTo>
                  <a:pt x="49987" y="91262"/>
                </a:lnTo>
                <a:lnTo>
                  <a:pt x="72999" y="103619"/>
                </a:lnTo>
                <a:lnTo>
                  <a:pt x="74599" y="105867"/>
                </a:lnTo>
                <a:lnTo>
                  <a:pt x="75069" y="109981"/>
                </a:lnTo>
                <a:lnTo>
                  <a:pt x="76936" y="107175"/>
                </a:lnTo>
                <a:lnTo>
                  <a:pt x="78155" y="35661"/>
                </a:lnTo>
                <a:close/>
              </a:path>
            </a:pathLst>
          </a:custGeom>
          <a:solidFill>
            <a:srgbClr val="87828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6858605" y="9305508"/>
            <a:ext cx="850" cy="8242"/>
          </a:xfrm>
          <a:custGeom>
            <a:avLst/>
            <a:gdLst/>
            <a:ahLst/>
            <a:cxnLst/>
            <a:rect l="l" t="t" r="r" b="b"/>
            <a:pathLst>
              <a:path w="850" h="8242">
                <a:moveTo>
                  <a:pt x="0" y="8242"/>
                </a:moveTo>
                <a:lnTo>
                  <a:pt x="850" y="469"/>
                </a:lnTo>
                <a:lnTo>
                  <a:pt x="0" y="0"/>
                </a:lnTo>
                <a:lnTo>
                  <a:pt x="0" y="8242"/>
                </a:lnTo>
                <a:close/>
              </a:path>
            </a:pathLst>
          </a:custGeom>
          <a:solidFill>
            <a:srgbClr val="87828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6770251" y="9368497"/>
            <a:ext cx="8318" cy="2540"/>
          </a:xfrm>
          <a:custGeom>
            <a:avLst/>
            <a:gdLst/>
            <a:ahLst/>
            <a:cxnLst/>
            <a:rect l="l" t="t" r="r" b="b"/>
            <a:pathLst>
              <a:path w="8318" h="2540">
                <a:moveTo>
                  <a:pt x="0" y="939"/>
                </a:moveTo>
                <a:lnTo>
                  <a:pt x="1765" y="2539"/>
                </a:lnTo>
                <a:lnTo>
                  <a:pt x="8318" y="1689"/>
                </a:lnTo>
                <a:lnTo>
                  <a:pt x="8318" y="939"/>
                </a:lnTo>
                <a:lnTo>
                  <a:pt x="3365" y="0"/>
                </a:lnTo>
                <a:lnTo>
                  <a:pt x="0" y="939"/>
                </a:lnTo>
                <a:close/>
              </a:path>
            </a:pathLst>
          </a:custGeom>
          <a:solidFill>
            <a:srgbClr val="87828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6757416" y="9369073"/>
            <a:ext cx="4864" cy="1587"/>
          </a:xfrm>
          <a:custGeom>
            <a:avLst/>
            <a:gdLst/>
            <a:ahLst/>
            <a:cxnLst/>
            <a:rect l="l" t="t" r="r" b="b"/>
            <a:pathLst>
              <a:path w="4864" h="1587">
                <a:moveTo>
                  <a:pt x="0" y="1587"/>
                </a:moveTo>
                <a:lnTo>
                  <a:pt x="4864" y="1028"/>
                </a:lnTo>
                <a:lnTo>
                  <a:pt x="292" y="0"/>
                </a:lnTo>
                <a:lnTo>
                  <a:pt x="0" y="1587"/>
                </a:lnTo>
                <a:close/>
              </a:path>
            </a:pathLst>
          </a:custGeom>
          <a:solidFill>
            <a:srgbClr val="87828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5065607" y="8295570"/>
            <a:ext cx="4775" cy="2997"/>
          </a:xfrm>
          <a:custGeom>
            <a:avLst/>
            <a:gdLst/>
            <a:ahLst/>
            <a:cxnLst/>
            <a:rect l="l" t="t" r="r" b="b"/>
            <a:pathLst>
              <a:path w="4775" h="2997">
                <a:moveTo>
                  <a:pt x="2146" y="190"/>
                </a:moveTo>
                <a:lnTo>
                  <a:pt x="0" y="2997"/>
                </a:lnTo>
                <a:lnTo>
                  <a:pt x="4483" y="1041"/>
                </a:lnTo>
                <a:lnTo>
                  <a:pt x="4775" y="0"/>
                </a:lnTo>
                <a:lnTo>
                  <a:pt x="2146" y="190"/>
                </a:lnTo>
                <a:close/>
              </a:path>
            </a:pathLst>
          </a:custGeom>
          <a:solidFill>
            <a:srgbClr val="74737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4218336" y="8298567"/>
            <a:ext cx="847267" cy="514045"/>
          </a:xfrm>
          <a:custGeom>
            <a:avLst/>
            <a:gdLst/>
            <a:ahLst/>
            <a:cxnLst/>
            <a:rect l="l" t="t" r="r" b="b"/>
            <a:pathLst>
              <a:path w="847267" h="514045">
                <a:moveTo>
                  <a:pt x="80492" y="481012"/>
                </a:moveTo>
                <a:lnTo>
                  <a:pt x="149009" y="448995"/>
                </a:lnTo>
                <a:lnTo>
                  <a:pt x="210134" y="418668"/>
                </a:lnTo>
                <a:lnTo>
                  <a:pt x="315709" y="368033"/>
                </a:lnTo>
                <a:lnTo>
                  <a:pt x="533704" y="241211"/>
                </a:lnTo>
                <a:lnTo>
                  <a:pt x="724839" y="105384"/>
                </a:lnTo>
                <a:lnTo>
                  <a:pt x="759929" y="75438"/>
                </a:lnTo>
                <a:lnTo>
                  <a:pt x="800468" y="42392"/>
                </a:lnTo>
                <a:lnTo>
                  <a:pt x="804583" y="37071"/>
                </a:lnTo>
                <a:lnTo>
                  <a:pt x="824052" y="20777"/>
                </a:lnTo>
                <a:lnTo>
                  <a:pt x="846048" y="2057"/>
                </a:lnTo>
                <a:lnTo>
                  <a:pt x="847267" y="0"/>
                </a:lnTo>
                <a:lnTo>
                  <a:pt x="844461" y="558"/>
                </a:lnTo>
                <a:lnTo>
                  <a:pt x="664463" y="127952"/>
                </a:lnTo>
                <a:lnTo>
                  <a:pt x="512076" y="216027"/>
                </a:lnTo>
                <a:lnTo>
                  <a:pt x="436918" y="259930"/>
                </a:lnTo>
                <a:lnTo>
                  <a:pt x="274612" y="338086"/>
                </a:lnTo>
                <a:lnTo>
                  <a:pt x="186258" y="380199"/>
                </a:lnTo>
                <a:lnTo>
                  <a:pt x="88" y="453961"/>
                </a:lnTo>
                <a:lnTo>
                  <a:pt x="0" y="514045"/>
                </a:lnTo>
                <a:lnTo>
                  <a:pt x="80492" y="481012"/>
                </a:lnTo>
                <a:close/>
              </a:path>
            </a:pathLst>
          </a:custGeom>
          <a:solidFill>
            <a:srgbClr val="74737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6599144" y="9162778"/>
            <a:ext cx="1587" cy="7772"/>
          </a:xfrm>
          <a:custGeom>
            <a:avLst/>
            <a:gdLst/>
            <a:ahLst/>
            <a:cxnLst/>
            <a:rect l="l" t="t" r="r" b="b"/>
            <a:pathLst>
              <a:path w="1587" h="7772">
                <a:moveTo>
                  <a:pt x="0" y="4394"/>
                </a:moveTo>
                <a:lnTo>
                  <a:pt x="939" y="7772"/>
                </a:lnTo>
                <a:lnTo>
                  <a:pt x="1587" y="0"/>
                </a:lnTo>
                <a:lnTo>
                  <a:pt x="0" y="4394"/>
                </a:lnTo>
                <a:close/>
              </a:path>
            </a:pathLst>
          </a:custGeom>
          <a:solidFill>
            <a:srgbClr val="74737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6597556" y="9173914"/>
            <a:ext cx="1778" cy="4762"/>
          </a:xfrm>
          <a:custGeom>
            <a:avLst/>
            <a:gdLst/>
            <a:ahLst/>
            <a:cxnLst/>
            <a:rect l="l" t="t" r="r" b="b"/>
            <a:pathLst>
              <a:path w="1777" h="4762">
                <a:moveTo>
                  <a:pt x="0" y="1498"/>
                </a:moveTo>
                <a:lnTo>
                  <a:pt x="850" y="4762"/>
                </a:lnTo>
                <a:lnTo>
                  <a:pt x="1778" y="0"/>
                </a:lnTo>
                <a:lnTo>
                  <a:pt x="0" y="1498"/>
                </a:lnTo>
                <a:close/>
              </a:path>
            </a:pathLst>
          </a:custGeom>
          <a:solidFill>
            <a:srgbClr val="74737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6861788" y="9321237"/>
            <a:ext cx="2895" cy="3746"/>
          </a:xfrm>
          <a:custGeom>
            <a:avLst/>
            <a:gdLst/>
            <a:ahLst/>
            <a:cxnLst/>
            <a:rect l="l" t="t" r="r" b="b"/>
            <a:pathLst>
              <a:path w="2895" h="3746">
                <a:moveTo>
                  <a:pt x="749" y="0"/>
                </a:moveTo>
                <a:lnTo>
                  <a:pt x="0" y="3746"/>
                </a:lnTo>
                <a:lnTo>
                  <a:pt x="2895" y="469"/>
                </a:lnTo>
                <a:lnTo>
                  <a:pt x="749" y="0"/>
                </a:lnTo>
                <a:close/>
              </a:path>
            </a:pathLst>
          </a:custGeom>
          <a:solidFill>
            <a:srgbClr val="74737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6851680" y="9326488"/>
            <a:ext cx="8039" cy="7861"/>
          </a:xfrm>
          <a:custGeom>
            <a:avLst/>
            <a:gdLst/>
            <a:ahLst/>
            <a:cxnLst/>
            <a:rect l="l" t="t" r="r" b="b"/>
            <a:pathLst>
              <a:path w="8039" h="7861">
                <a:moveTo>
                  <a:pt x="3644" y="2235"/>
                </a:moveTo>
                <a:lnTo>
                  <a:pt x="0" y="7861"/>
                </a:lnTo>
                <a:lnTo>
                  <a:pt x="4495" y="4673"/>
                </a:lnTo>
                <a:lnTo>
                  <a:pt x="8039" y="558"/>
                </a:lnTo>
                <a:lnTo>
                  <a:pt x="6731" y="0"/>
                </a:lnTo>
                <a:lnTo>
                  <a:pt x="3644" y="2235"/>
                </a:lnTo>
                <a:close/>
              </a:path>
            </a:pathLst>
          </a:custGeom>
          <a:solidFill>
            <a:srgbClr val="74737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5399098" y="7615659"/>
            <a:ext cx="133375" cy="188506"/>
          </a:xfrm>
          <a:custGeom>
            <a:avLst/>
            <a:gdLst/>
            <a:ahLst/>
            <a:cxnLst/>
            <a:rect l="l" t="t" r="r" b="b"/>
            <a:pathLst>
              <a:path w="133375" h="188506">
                <a:moveTo>
                  <a:pt x="0" y="0"/>
                </a:moveTo>
                <a:lnTo>
                  <a:pt x="11696" y="188506"/>
                </a:lnTo>
                <a:lnTo>
                  <a:pt x="18910" y="179705"/>
                </a:lnTo>
                <a:lnTo>
                  <a:pt x="114935" y="39878"/>
                </a:lnTo>
                <a:lnTo>
                  <a:pt x="133375" y="88"/>
                </a:lnTo>
                <a:lnTo>
                  <a:pt x="0" y="0"/>
                </a:lnTo>
                <a:close/>
              </a:path>
            </a:pathLst>
          </a:custGeom>
          <a:solidFill>
            <a:srgbClr val="83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4218430" y="7615657"/>
            <a:ext cx="429056" cy="201523"/>
          </a:xfrm>
          <a:custGeom>
            <a:avLst/>
            <a:gdLst/>
            <a:ahLst/>
            <a:cxnLst/>
            <a:rect l="l" t="t" r="r" b="b"/>
            <a:pathLst>
              <a:path w="429056" h="201523">
                <a:moveTo>
                  <a:pt x="63550" y="174282"/>
                </a:moveTo>
                <a:lnTo>
                  <a:pt x="242519" y="94627"/>
                </a:lnTo>
                <a:lnTo>
                  <a:pt x="340144" y="44183"/>
                </a:lnTo>
                <a:lnTo>
                  <a:pt x="410057" y="11607"/>
                </a:lnTo>
                <a:lnTo>
                  <a:pt x="429056" y="0"/>
                </a:lnTo>
                <a:lnTo>
                  <a:pt x="381889" y="0"/>
                </a:lnTo>
                <a:lnTo>
                  <a:pt x="381317" y="660"/>
                </a:lnTo>
                <a:lnTo>
                  <a:pt x="236054" y="75069"/>
                </a:lnTo>
                <a:lnTo>
                  <a:pt x="96126" y="138531"/>
                </a:lnTo>
                <a:lnTo>
                  <a:pt x="8331" y="177558"/>
                </a:lnTo>
                <a:lnTo>
                  <a:pt x="0" y="180365"/>
                </a:lnTo>
                <a:lnTo>
                  <a:pt x="0" y="201523"/>
                </a:lnTo>
                <a:lnTo>
                  <a:pt x="63550" y="174282"/>
                </a:lnTo>
                <a:close/>
              </a:path>
            </a:pathLst>
          </a:custGeom>
          <a:solidFill>
            <a:srgbClr val="83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6828838" y="9101937"/>
            <a:ext cx="24244" cy="14414"/>
          </a:xfrm>
          <a:custGeom>
            <a:avLst/>
            <a:gdLst/>
            <a:ahLst/>
            <a:cxnLst/>
            <a:rect l="l" t="t" r="r" b="b"/>
            <a:pathLst>
              <a:path w="24244" h="14414">
                <a:moveTo>
                  <a:pt x="20967" y="4864"/>
                </a:moveTo>
                <a:lnTo>
                  <a:pt x="24244" y="0"/>
                </a:lnTo>
                <a:lnTo>
                  <a:pt x="0" y="11976"/>
                </a:lnTo>
                <a:lnTo>
                  <a:pt x="0" y="14414"/>
                </a:lnTo>
                <a:lnTo>
                  <a:pt x="20967" y="4864"/>
                </a:lnTo>
                <a:close/>
              </a:path>
            </a:pathLst>
          </a:custGeom>
          <a:solidFill>
            <a:srgbClr val="83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6692456" y="9160805"/>
            <a:ext cx="3187" cy="4673"/>
          </a:xfrm>
          <a:custGeom>
            <a:avLst/>
            <a:gdLst/>
            <a:ahLst/>
            <a:cxnLst/>
            <a:rect l="l" t="t" r="r" b="b"/>
            <a:pathLst>
              <a:path w="3187" h="4673">
                <a:moveTo>
                  <a:pt x="939" y="1028"/>
                </a:moveTo>
                <a:lnTo>
                  <a:pt x="0" y="4673"/>
                </a:lnTo>
                <a:lnTo>
                  <a:pt x="2717" y="2806"/>
                </a:lnTo>
                <a:lnTo>
                  <a:pt x="3187" y="0"/>
                </a:lnTo>
                <a:lnTo>
                  <a:pt x="939" y="1028"/>
                </a:lnTo>
                <a:close/>
              </a:path>
            </a:pathLst>
          </a:custGeom>
          <a:solidFill>
            <a:srgbClr val="83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6698829" y="9172228"/>
            <a:ext cx="1219" cy="4305"/>
          </a:xfrm>
          <a:custGeom>
            <a:avLst/>
            <a:gdLst/>
            <a:ahLst/>
            <a:cxnLst/>
            <a:rect l="l" t="t" r="r" b="b"/>
            <a:pathLst>
              <a:path w="1219" h="4305">
                <a:moveTo>
                  <a:pt x="1219" y="4305"/>
                </a:moveTo>
                <a:lnTo>
                  <a:pt x="1028" y="558"/>
                </a:lnTo>
                <a:lnTo>
                  <a:pt x="0" y="0"/>
                </a:lnTo>
                <a:lnTo>
                  <a:pt x="1219" y="4305"/>
                </a:lnTo>
                <a:close/>
              </a:path>
            </a:pathLst>
          </a:custGeom>
          <a:solidFill>
            <a:srgbClr val="83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6773612" y="9366074"/>
            <a:ext cx="26022" cy="3365"/>
          </a:xfrm>
          <a:custGeom>
            <a:avLst/>
            <a:gdLst/>
            <a:ahLst/>
            <a:cxnLst/>
            <a:rect l="l" t="t" r="r" b="b"/>
            <a:pathLst>
              <a:path w="26022" h="3365">
                <a:moveTo>
                  <a:pt x="0" y="2425"/>
                </a:moveTo>
                <a:lnTo>
                  <a:pt x="4965" y="3365"/>
                </a:lnTo>
                <a:lnTo>
                  <a:pt x="21247" y="3276"/>
                </a:lnTo>
                <a:lnTo>
                  <a:pt x="26022" y="0"/>
                </a:lnTo>
                <a:lnTo>
                  <a:pt x="0" y="2425"/>
                </a:lnTo>
                <a:close/>
              </a:path>
            </a:pathLst>
          </a:custGeom>
          <a:solidFill>
            <a:srgbClr val="83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6440303" y="8963873"/>
            <a:ext cx="213321" cy="107632"/>
          </a:xfrm>
          <a:custGeom>
            <a:avLst/>
            <a:gdLst/>
            <a:ahLst/>
            <a:cxnLst/>
            <a:rect l="l" t="t" r="r" b="b"/>
            <a:pathLst>
              <a:path w="213321" h="107632">
                <a:moveTo>
                  <a:pt x="103428" y="47828"/>
                </a:moveTo>
                <a:lnTo>
                  <a:pt x="7493" y="558"/>
                </a:lnTo>
                <a:lnTo>
                  <a:pt x="3467" y="0"/>
                </a:lnTo>
                <a:lnTo>
                  <a:pt x="0" y="3086"/>
                </a:lnTo>
                <a:lnTo>
                  <a:pt x="209765" y="107632"/>
                </a:lnTo>
                <a:lnTo>
                  <a:pt x="213321" y="102298"/>
                </a:lnTo>
                <a:lnTo>
                  <a:pt x="212280" y="99961"/>
                </a:lnTo>
                <a:lnTo>
                  <a:pt x="103428" y="47828"/>
                </a:lnTo>
                <a:close/>
              </a:path>
            </a:pathLst>
          </a:custGeom>
          <a:solidFill>
            <a:srgbClr val="7178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6422331" y="8977354"/>
            <a:ext cx="3086" cy="4495"/>
          </a:xfrm>
          <a:custGeom>
            <a:avLst/>
            <a:gdLst/>
            <a:ahLst/>
            <a:cxnLst/>
            <a:rect l="l" t="t" r="r" b="b"/>
            <a:pathLst>
              <a:path w="3086" h="4495">
                <a:moveTo>
                  <a:pt x="1968" y="0"/>
                </a:moveTo>
                <a:lnTo>
                  <a:pt x="0" y="4114"/>
                </a:lnTo>
                <a:lnTo>
                  <a:pt x="1117" y="4495"/>
                </a:lnTo>
                <a:lnTo>
                  <a:pt x="3086" y="939"/>
                </a:lnTo>
                <a:lnTo>
                  <a:pt x="1968" y="0"/>
                </a:lnTo>
                <a:close/>
              </a:path>
            </a:pathLst>
          </a:custGeom>
          <a:solidFill>
            <a:srgbClr val="7178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6830613" y="9037528"/>
            <a:ext cx="14325" cy="9080"/>
          </a:xfrm>
          <a:custGeom>
            <a:avLst/>
            <a:gdLst/>
            <a:ahLst/>
            <a:cxnLst/>
            <a:rect l="l" t="t" r="r" b="b"/>
            <a:pathLst>
              <a:path w="14325" h="9080">
                <a:moveTo>
                  <a:pt x="0" y="850"/>
                </a:moveTo>
                <a:lnTo>
                  <a:pt x="9359" y="1587"/>
                </a:lnTo>
                <a:lnTo>
                  <a:pt x="13195" y="9080"/>
                </a:lnTo>
                <a:lnTo>
                  <a:pt x="14135" y="8623"/>
                </a:lnTo>
                <a:lnTo>
                  <a:pt x="14325" y="5156"/>
                </a:lnTo>
                <a:lnTo>
                  <a:pt x="10947" y="0"/>
                </a:lnTo>
                <a:lnTo>
                  <a:pt x="0" y="850"/>
                </a:lnTo>
                <a:close/>
              </a:path>
            </a:pathLst>
          </a:custGeom>
          <a:solidFill>
            <a:srgbClr val="7178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6719984" y="9155661"/>
            <a:ext cx="4394" cy="3555"/>
          </a:xfrm>
          <a:custGeom>
            <a:avLst/>
            <a:gdLst/>
            <a:ahLst/>
            <a:cxnLst/>
            <a:rect l="l" t="t" r="r" b="b"/>
            <a:pathLst>
              <a:path w="4394" h="3555">
                <a:moveTo>
                  <a:pt x="1587" y="469"/>
                </a:moveTo>
                <a:lnTo>
                  <a:pt x="0" y="3467"/>
                </a:lnTo>
                <a:lnTo>
                  <a:pt x="2997" y="3556"/>
                </a:lnTo>
                <a:lnTo>
                  <a:pt x="4394" y="0"/>
                </a:lnTo>
                <a:lnTo>
                  <a:pt x="1587" y="469"/>
                </a:lnTo>
                <a:close/>
              </a:path>
            </a:pathLst>
          </a:custGeom>
          <a:solidFill>
            <a:srgbClr val="7178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6704072" y="9176619"/>
            <a:ext cx="4114" cy="8623"/>
          </a:xfrm>
          <a:custGeom>
            <a:avLst/>
            <a:gdLst/>
            <a:ahLst/>
            <a:cxnLst/>
            <a:rect l="l" t="t" r="r" b="b"/>
            <a:pathLst>
              <a:path w="4114" h="8623">
                <a:moveTo>
                  <a:pt x="0" y="8623"/>
                </a:moveTo>
                <a:lnTo>
                  <a:pt x="4114" y="3187"/>
                </a:lnTo>
                <a:lnTo>
                  <a:pt x="4025" y="381"/>
                </a:lnTo>
                <a:lnTo>
                  <a:pt x="2908" y="0"/>
                </a:lnTo>
                <a:lnTo>
                  <a:pt x="0" y="8623"/>
                </a:lnTo>
                <a:close/>
              </a:path>
            </a:pathLst>
          </a:custGeom>
          <a:solidFill>
            <a:srgbClr val="7178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6843255" y="9335094"/>
            <a:ext cx="6743" cy="5803"/>
          </a:xfrm>
          <a:custGeom>
            <a:avLst/>
            <a:gdLst/>
            <a:ahLst/>
            <a:cxnLst/>
            <a:rect l="l" t="t" r="r" b="b"/>
            <a:pathLst>
              <a:path w="6743" h="5803">
                <a:moveTo>
                  <a:pt x="4114" y="190"/>
                </a:moveTo>
                <a:lnTo>
                  <a:pt x="0" y="4673"/>
                </a:lnTo>
                <a:lnTo>
                  <a:pt x="279" y="5803"/>
                </a:lnTo>
                <a:lnTo>
                  <a:pt x="5702" y="1778"/>
                </a:lnTo>
                <a:lnTo>
                  <a:pt x="6743" y="0"/>
                </a:lnTo>
                <a:lnTo>
                  <a:pt x="4114" y="190"/>
                </a:lnTo>
                <a:close/>
              </a:path>
            </a:pathLst>
          </a:custGeom>
          <a:solidFill>
            <a:srgbClr val="7178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6833802" y="9346319"/>
            <a:ext cx="3263" cy="2806"/>
          </a:xfrm>
          <a:custGeom>
            <a:avLst/>
            <a:gdLst/>
            <a:ahLst/>
            <a:cxnLst/>
            <a:rect l="l" t="t" r="r" b="b"/>
            <a:pathLst>
              <a:path w="3263" h="2806">
                <a:moveTo>
                  <a:pt x="0" y="2806"/>
                </a:moveTo>
                <a:lnTo>
                  <a:pt x="2997" y="1219"/>
                </a:lnTo>
                <a:lnTo>
                  <a:pt x="3263" y="190"/>
                </a:lnTo>
                <a:lnTo>
                  <a:pt x="88" y="0"/>
                </a:lnTo>
                <a:lnTo>
                  <a:pt x="0" y="2806"/>
                </a:lnTo>
                <a:close/>
              </a:path>
            </a:pathLst>
          </a:custGeom>
          <a:solidFill>
            <a:srgbClr val="7178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6691058" y="9207971"/>
            <a:ext cx="4584" cy="19481"/>
          </a:xfrm>
          <a:custGeom>
            <a:avLst/>
            <a:gdLst/>
            <a:ahLst/>
            <a:cxnLst/>
            <a:rect l="l" t="t" r="r" b="b"/>
            <a:pathLst>
              <a:path w="4584" h="19481">
                <a:moveTo>
                  <a:pt x="1777" y="5435"/>
                </a:moveTo>
                <a:lnTo>
                  <a:pt x="0" y="19481"/>
                </a:lnTo>
                <a:lnTo>
                  <a:pt x="4584" y="0"/>
                </a:lnTo>
                <a:lnTo>
                  <a:pt x="1777" y="5435"/>
                </a:lnTo>
                <a:close/>
              </a:path>
            </a:pathLst>
          </a:custGeom>
          <a:solidFill>
            <a:srgbClr val="7E80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6778572" y="9369348"/>
            <a:ext cx="13017" cy="838"/>
          </a:xfrm>
          <a:custGeom>
            <a:avLst/>
            <a:gdLst/>
            <a:ahLst/>
            <a:cxnLst/>
            <a:rect l="l" t="t" r="r" b="b"/>
            <a:pathLst>
              <a:path w="13017" h="838">
                <a:moveTo>
                  <a:pt x="0" y="88"/>
                </a:moveTo>
                <a:lnTo>
                  <a:pt x="0" y="838"/>
                </a:lnTo>
                <a:lnTo>
                  <a:pt x="13017" y="0"/>
                </a:lnTo>
                <a:lnTo>
                  <a:pt x="0" y="88"/>
                </a:lnTo>
                <a:close/>
              </a:path>
            </a:pathLst>
          </a:custGeom>
          <a:solidFill>
            <a:srgbClr val="7E80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6717916" y="8997007"/>
            <a:ext cx="183654" cy="72821"/>
          </a:xfrm>
          <a:custGeom>
            <a:avLst/>
            <a:gdLst/>
            <a:ahLst/>
            <a:cxnLst/>
            <a:rect l="l" t="t" r="r" b="b"/>
            <a:pathLst>
              <a:path w="183654" h="72821">
                <a:moveTo>
                  <a:pt x="101841" y="70015"/>
                </a:moveTo>
                <a:lnTo>
                  <a:pt x="107365" y="66827"/>
                </a:lnTo>
                <a:lnTo>
                  <a:pt x="111582" y="66916"/>
                </a:lnTo>
                <a:lnTo>
                  <a:pt x="120370" y="61963"/>
                </a:lnTo>
                <a:lnTo>
                  <a:pt x="124587" y="62052"/>
                </a:lnTo>
                <a:lnTo>
                  <a:pt x="132638" y="58496"/>
                </a:lnTo>
                <a:lnTo>
                  <a:pt x="165862" y="57099"/>
                </a:lnTo>
                <a:lnTo>
                  <a:pt x="167551" y="60185"/>
                </a:lnTo>
                <a:lnTo>
                  <a:pt x="170738" y="60464"/>
                </a:lnTo>
                <a:lnTo>
                  <a:pt x="172415" y="63360"/>
                </a:lnTo>
                <a:lnTo>
                  <a:pt x="178879" y="65519"/>
                </a:lnTo>
                <a:lnTo>
                  <a:pt x="180467" y="65328"/>
                </a:lnTo>
                <a:lnTo>
                  <a:pt x="181864" y="68884"/>
                </a:lnTo>
                <a:lnTo>
                  <a:pt x="183654" y="68605"/>
                </a:lnTo>
                <a:lnTo>
                  <a:pt x="182803" y="62992"/>
                </a:lnTo>
                <a:lnTo>
                  <a:pt x="180467" y="60096"/>
                </a:lnTo>
                <a:lnTo>
                  <a:pt x="146304" y="35750"/>
                </a:lnTo>
                <a:lnTo>
                  <a:pt x="84620" y="4775"/>
                </a:lnTo>
                <a:lnTo>
                  <a:pt x="55232" y="0"/>
                </a:lnTo>
                <a:lnTo>
                  <a:pt x="43243" y="0"/>
                </a:lnTo>
                <a:lnTo>
                  <a:pt x="7493" y="9829"/>
                </a:lnTo>
                <a:lnTo>
                  <a:pt x="0" y="15633"/>
                </a:lnTo>
                <a:lnTo>
                  <a:pt x="67119" y="50165"/>
                </a:lnTo>
                <a:lnTo>
                  <a:pt x="84061" y="42405"/>
                </a:lnTo>
                <a:lnTo>
                  <a:pt x="118783" y="34353"/>
                </a:lnTo>
                <a:lnTo>
                  <a:pt x="146392" y="42405"/>
                </a:lnTo>
                <a:lnTo>
                  <a:pt x="146583" y="46050"/>
                </a:lnTo>
                <a:lnTo>
                  <a:pt x="144145" y="48856"/>
                </a:lnTo>
                <a:lnTo>
                  <a:pt x="131051" y="50355"/>
                </a:lnTo>
                <a:lnTo>
                  <a:pt x="121412" y="55321"/>
                </a:lnTo>
                <a:lnTo>
                  <a:pt x="111201" y="59436"/>
                </a:lnTo>
                <a:lnTo>
                  <a:pt x="104559" y="61302"/>
                </a:lnTo>
                <a:lnTo>
                  <a:pt x="99402" y="66179"/>
                </a:lnTo>
                <a:lnTo>
                  <a:pt x="98653" y="68326"/>
                </a:lnTo>
                <a:lnTo>
                  <a:pt x="95008" y="69176"/>
                </a:lnTo>
                <a:lnTo>
                  <a:pt x="93230" y="72821"/>
                </a:lnTo>
                <a:lnTo>
                  <a:pt x="101841" y="70015"/>
                </a:lnTo>
                <a:close/>
              </a:path>
            </a:pathLst>
          </a:custGeom>
          <a:solidFill>
            <a:srgbClr val="676E7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6780255" y="9180371"/>
            <a:ext cx="126834" cy="63652"/>
          </a:xfrm>
          <a:custGeom>
            <a:avLst/>
            <a:gdLst/>
            <a:ahLst/>
            <a:cxnLst/>
            <a:rect l="l" t="t" r="r" b="b"/>
            <a:pathLst>
              <a:path w="126834" h="63652">
                <a:moveTo>
                  <a:pt x="126834" y="37719"/>
                </a:moveTo>
                <a:lnTo>
                  <a:pt x="122059" y="36969"/>
                </a:lnTo>
                <a:lnTo>
                  <a:pt x="48488" y="0"/>
                </a:lnTo>
                <a:lnTo>
                  <a:pt x="19761" y="12915"/>
                </a:lnTo>
                <a:lnTo>
                  <a:pt x="18160" y="17881"/>
                </a:lnTo>
                <a:lnTo>
                  <a:pt x="17513" y="19189"/>
                </a:lnTo>
                <a:lnTo>
                  <a:pt x="0" y="27990"/>
                </a:lnTo>
                <a:lnTo>
                  <a:pt x="69837" y="63652"/>
                </a:lnTo>
                <a:lnTo>
                  <a:pt x="71145" y="63360"/>
                </a:lnTo>
                <a:lnTo>
                  <a:pt x="75260" y="60655"/>
                </a:lnTo>
                <a:lnTo>
                  <a:pt x="126834" y="37719"/>
                </a:lnTo>
                <a:close/>
              </a:path>
            </a:pathLst>
          </a:custGeom>
          <a:solidFill>
            <a:srgbClr val="676E7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6738233" y="9240459"/>
            <a:ext cx="56629" cy="52133"/>
          </a:xfrm>
          <a:custGeom>
            <a:avLst/>
            <a:gdLst/>
            <a:ahLst/>
            <a:cxnLst/>
            <a:rect l="l" t="t" r="r" b="b"/>
            <a:pathLst>
              <a:path w="56629" h="52133">
                <a:moveTo>
                  <a:pt x="23495" y="10299"/>
                </a:moveTo>
                <a:lnTo>
                  <a:pt x="4114" y="0"/>
                </a:lnTo>
                <a:lnTo>
                  <a:pt x="3187" y="101"/>
                </a:lnTo>
                <a:lnTo>
                  <a:pt x="2336" y="28740"/>
                </a:lnTo>
                <a:lnTo>
                  <a:pt x="0" y="52133"/>
                </a:lnTo>
                <a:lnTo>
                  <a:pt x="8331" y="49326"/>
                </a:lnTo>
                <a:lnTo>
                  <a:pt x="56629" y="27711"/>
                </a:lnTo>
                <a:lnTo>
                  <a:pt x="54470" y="24803"/>
                </a:lnTo>
                <a:lnTo>
                  <a:pt x="33693" y="14516"/>
                </a:lnTo>
                <a:lnTo>
                  <a:pt x="23495" y="10299"/>
                </a:lnTo>
                <a:close/>
              </a:path>
            </a:pathLst>
          </a:custGeom>
          <a:solidFill>
            <a:srgbClr val="676E7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6792893" y="9287629"/>
            <a:ext cx="52044" cy="45593"/>
          </a:xfrm>
          <a:custGeom>
            <a:avLst/>
            <a:gdLst/>
            <a:ahLst/>
            <a:cxnLst/>
            <a:rect l="l" t="t" r="r" b="b"/>
            <a:pathLst>
              <a:path w="52044" h="45593">
                <a:moveTo>
                  <a:pt x="29019" y="11988"/>
                </a:moveTo>
                <a:lnTo>
                  <a:pt x="3936" y="0"/>
                </a:lnTo>
                <a:lnTo>
                  <a:pt x="2247" y="6553"/>
                </a:lnTo>
                <a:lnTo>
                  <a:pt x="0" y="37452"/>
                </a:lnTo>
                <a:lnTo>
                  <a:pt x="660" y="45593"/>
                </a:lnTo>
                <a:lnTo>
                  <a:pt x="13855" y="41287"/>
                </a:lnTo>
                <a:lnTo>
                  <a:pt x="52044" y="24345"/>
                </a:lnTo>
                <a:lnTo>
                  <a:pt x="29019" y="11988"/>
                </a:lnTo>
                <a:close/>
              </a:path>
            </a:pathLst>
          </a:custGeom>
          <a:solidFill>
            <a:srgbClr val="676E7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4717787" y="7615664"/>
            <a:ext cx="64769" cy="37147"/>
          </a:xfrm>
          <a:custGeom>
            <a:avLst/>
            <a:gdLst/>
            <a:ahLst/>
            <a:cxnLst/>
            <a:rect l="l" t="t" r="r" b="b"/>
            <a:pathLst>
              <a:path w="64770" h="37147">
                <a:moveTo>
                  <a:pt x="64300" y="838"/>
                </a:moveTo>
                <a:lnTo>
                  <a:pt x="64769" y="0"/>
                </a:lnTo>
                <a:lnTo>
                  <a:pt x="56629" y="0"/>
                </a:lnTo>
                <a:lnTo>
                  <a:pt x="1676" y="34340"/>
                </a:lnTo>
                <a:lnTo>
                  <a:pt x="0" y="37147"/>
                </a:lnTo>
                <a:lnTo>
                  <a:pt x="18808" y="26949"/>
                </a:lnTo>
                <a:lnTo>
                  <a:pt x="64300" y="838"/>
                </a:lnTo>
                <a:close/>
              </a:path>
            </a:pathLst>
          </a:custGeom>
          <a:solidFill>
            <a:srgbClr val="7B80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4473859" y="7615664"/>
            <a:ext cx="194779" cy="97345"/>
          </a:xfrm>
          <a:custGeom>
            <a:avLst/>
            <a:gdLst/>
            <a:ahLst/>
            <a:cxnLst/>
            <a:rect l="l" t="t" r="r" b="b"/>
            <a:pathLst>
              <a:path w="194779" h="97345">
                <a:moveTo>
                  <a:pt x="194779" y="0"/>
                </a:moveTo>
                <a:lnTo>
                  <a:pt x="189915" y="0"/>
                </a:lnTo>
                <a:lnTo>
                  <a:pt x="189445" y="838"/>
                </a:lnTo>
                <a:lnTo>
                  <a:pt x="157721" y="19646"/>
                </a:lnTo>
                <a:lnTo>
                  <a:pt x="94538" y="49034"/>
                </a:lnTo>
                <a:lnTo>
                  <a:pt x="1587" y="94538"/>
                </a:lnTo>
                <a:lnTo>
                  <a:pt x="0" y="97345"/>
                </a:lnTo>
                <a:lnTo>
                  <a:pt x="89585" y="53911"/>
                </a:lnTo>
                <a:lnTo>
                  <a:pt x="159588" y="21424"/>
                </a:lnTo>
                <a:lnTo>
                  <a:pt x="194411" y="838"/>
                </a:lnTo>
                <a:lnTo>
                  <a:pt x="194779" y="0"/>
                </a:lnTo>
                <a:close/>
              </a:path>
            </a:pathLst>
          </a:custGeom>
          <a:solidFill>
            <a:srgbClr val="7B80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4450648" y="7718146"/>
            <a:ext cx="13017" cy="6184"/>
          </a:xfrm>
          <a:custGeom>
            <a:avLst/>
            <a:gdLst/>
            <a:ahLst/>
            <a:cxnLst/>
            <a:rect l="l" t="t" r="r" b="b"/>
            <a:pathLst>
              <a:path w="13017" h="6184">
                <a:moveTo>
                  <a:pt x="10388" y="101"/>
                </a:moveTo>
                <a:lnTo>
                  <a:pt x="0" y="6184"/>
                </a:lnTo>
                <a:lnTo>
                  <a:pt x="7581" y="4038"/>
                </a:lnTo>
                <a:lnTo>
                  <a:pt x="13017" y="0"/>
                </a:lnTo>
                <a:lnTo>
                  <a:pt x="10388" y="101"/>
                </a:lnTo>
                <a:close/>
              </a:path>
            </a:pathLst>
          </a:custGeom>
          <a:solidFill>
            <a:srgbClr val="7B80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4413303" y="7724325"/>
            <a:ext cx="37338" cy="16294"/>
          </a:xfrm>
          <a:custGeom>
            <a:avLst/>
            <a:gdLst/>
            <a:ahLst/>
            <a:cxnLst/>
            <a:rect l="l" t="t" r="r" b="b"/>
            <a:pathLst>
              <a:path w="37337" h="16294">
                <a:moveTo>
                  <a:pt x="36690" y="939"/>
                </a:moveTo>
                <a:lnTo>
                  <a:pt x="37338" y="0"/>
                </a:lnTo>
                <a:lnTo>
                  <a:pt x="32943" y="469"/>
                </a:lnTo>
                <a:lnTo>
                  <a:pt x="10299" y="10388"/>
                </a:lnTo>
                <a:lnTo>
                  <a:pt x="0" y="16294"/>
                </a:lnTo>
                <a:lnTo>
                  <a:pt x="7581" y="14135"/>
                </a:lnTo>
                <a:lnTo>
                  <a:pt x="36690" y="939"/>
                </a:lnTo>
                <a:close/>
              </a:path>
            </a:pathLst>
          </a:custGeom>
          <a:solidFill>
            <a:srgbClr val="7B80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4401893" y="7740615"/>
            <a:ext cx="11417" cy="4864"/>
          </a:xfrm>
          <a:custGeom>
            <a:avLst/>
            <a:gdLst/>
            <a:ahLst/>
            <a:cxnLst/>
            <a:rect l="l" t="t" r="r" b="b"/>
            <a:pathLst>
              <a:path w="11417" h="4864">
                <a:moveTo>
                  <a:pt x="6908" y="469"/>
                </a:moveTo>
                <a:lnTo>
                  <a:pt x="0" y="4864"/>
                </a:lnTo>
                <a:lnTo>
                  <a:pt x="7658" y="2806"/>
                </a:lnTo>
                <a:lnTo>
                  <a:pt x="11417" y="0"/>
                </a:lnTo>
                <a:lnTo>
                  <a:pt x="6908" y="469"/>
                </a:lnTo>
                <a:close/>
              </a:path>
            </a:pathLst>
          </a:custGeom>
          <a:solidFill>
            <a:srgbClr val="7B80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4364443" y="7745478"/>
            <a:ext cx="37439" cy="16294"/>
          </a:xfrm>
          <a:custGeom>
            <a:avLst/>
            <a:gdLst/>
            <a:ahLst/>
            <a:cxnLst/>
            <a:rect l="l" t="t" r="r" b="b"/>
            <a:pathLst>
              <a:path w="37439" h="16294">
                <a:moveTo>
                  <a:pt x="36690" y="939"/>
                </a:moveTo>
                <a:lnTo>
                  <a:pt x="37439" y="0"/>
                </a:lnTo>
                <a:lnTo>
                  <a:pt x="33045" y="469"/>
                </a:lnTo>
                <a:lnTo>
                  <a:pt x="10299" y="10388"/>
                </a:lnTo>
                <a:lnTo>
                  <a:pt x="0" y="16294"/>
                </a:lnTo>
                <a:lnTo>
                  <a:pt x="7581" y="14135"/>
                </a:lnTo>
                <a:lnTo>
                  <a:pt x="36690" y="939"/>
                </a:lnTo>
                <a:close/>
              </a:path>
            </a:pathLst>
          </a:custGeom>
          <a:solidFill>
            <a:srgbClr val="7B80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4353120" y="7761772"/>
            <a:ext cx="11315" cy="4864"/>
          </a:xfrm>
          <a:custGeom>
            <a:avLst/>
            <a:gdLst/>
            <a:ahLst/>
            <a:cxnLst/>
            <a:rect l="l" t="t" r="r" b="b"/>
            <a:pathLst>
              <a:path w="11315" h="4864">
                <a:moveTo>
                  <a:pt x="6921" y="469"/>
                </a:moveTo>
                <a:lnTo>
                  <a:pt x="0" y="4864"/>
                </a:lnTo>
                <a:lnTo>
                  <a:pt x="7581" y="2806"/>
                </a:lnTo>
                <a:lnTo>
                  <a:pt x="11315" y="0"/>
                </a:lnTo>
                <a:lnTo>
                  <a:pt x="6921" y="469"/>
                </a:lnTo>
                <a:close/>
              </a:path>
            </a:pathLst>
          </a:custGeom>
          <a:solidFill>
            <a:srgbClr val="7B80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4338412" y="7766629"/>
            <a:ext cx="14706" cy="6565"/>
          </a:xfrm>
          <a:custGeom>
            <a:avLst/>
            <a:gdLst/>
            <a:ahLst/>
            <a:cxnLst/>
            <a:rect l="l" t="t" r="r" b="b"/>
            <a:pathLst>
              <a:path w="14706" h="6565">
                <a:moveTo>
                  <a:pt x="10210" y="482"/>
                </a:moveTo>
                <a:lnTo>
                  <a:pt x="0" y="6565"/>
                </a:lnTo>
                <a:lnTo>
                  <a:pt x="7594" y="4406"/>
                </a:lnTo>
                <a:lnTo>
                  <a:pt x="14706" y="0"/>
                </a:lnTo>
                <a:lnTo>
                  <a:pt x="10210" y="482"/>
                </a:lnTo>
                <a:close/>
              </a:path>
            </a:pathLst>
          </a:custGeom>
          <a:solidFill>
            <a:srgbClr val="7B80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4324286" y="7773192"/>
            <a:ext cx="14135" cy="6553"/>
          </a:xfrm>
          <a:custGeom>
            <a:avLst/>
            <a:gdLst/>
            <a:ahLst/>
            <a:cxnLst/>
            <a:rect l="l" t="t" r="r" b="b"/>
            <a:pathLst>
              <a:path w="14135" h="6553">
                <a:moveTo>
                  <a:pt x="9740" y="457"/>
                </a:moveTo>
                <a:lnTo>
                  <a:pt x="5524" y="2705"/>
                </a:lnTo>
                <a:lnTo>
                  <a:pt x="0" y="6553"/>
                </a:lnTo>
                <a:lnTo>
                  <a:pt x="10388" y="2705"/>
                </a:lnTo>
                <a:lnTo>
                  <a:pt x="14135" y="0"/>
                </a:lnTo>
                <a:lnTo>
                  <a:pt x="9740" y="457"/>
                </a:lnTo>
                <a:close/>
              </a:path>
            </a:pathLst>
          </a:custGeom>
          <a:solidFill>
            <a:srgbClr val="7B80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4305940" y="7781707"/>
            <a:ext cx="14605" cy="6083"/>
          </a:xfrm>
          <a:custGeom>
            <a:avLst/>
            <a:gdLst/>
            <a:ahLst/>
            <a:cxnLst/>
            <a:rect l="l" t="t" r="r" b="b"/>
            <a:pathLst>
              <a:path w="14604" h="6083">
                <a:moveTo>
                  <a:pt x="10210" y="0"/>
                </a:moveTo>
                <a:lnTo>
                  <a:pt x="0" y="6083"/>
                </a:lnTo>
                <a:lnTo>
                  <a:pt x="7581" y="3937"/>
                </a:lnTo>
                <a:lnTo>
                  <a:pt x="14604" y="0"/>
                </a:lnTo>
                <a:lnTo>
                  <a:pt x="10210" y="0"/>
                </a:lnTo>
                <a:close/>
              </a:path>
            </a:pathLst>
          </a:custGeom>
          <a:solidFill>
            <a:srgbClr val="7B80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4291711" y="7787787"/>
            <a:ext cx="14236" cy="6642"/>
          </a:xfrm>
          <a:custGeom>
            <a:avLst/>
            <a:gdLst/>
            <a:ahLst/>
            <a:cxnLst/>
            <a:rect l="l" t="t" r="r" b="b"/>
            <a:pathLst>
              <a:path w="14236" h="6642">
                <a:moveTo>
                  <a:pt x="9740" y="469"/>
                </a:moveTo>
                <a:lnTo>
                  <a:pt x="5524" y="2717"/>
                </a:lnTo>
                <a:lnTo>
                  <a:pt x="0" y="6642"/>
                </a:lnTo>
                <a:lnTo>
                  <a:pt x="10388" y="2819"/>
                </a:lnTo>
                <a:lnTo>
                  <a:pt x="14236" y="0"/>
                </a:lnTo>
                <a:lnTo>
                  <a:pt x="9740" y="469"/>
                </a:lnTo>
                <a:close/>
              </a:path>
            </a:pathLst>
          </a:custGeom>
          <a:solidFill>
            <a:srgbClr val="7B80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4273834" y="7796303"/>
            <a:ext cx="14135" cy="6273"/>
          </a:xfrm>
          <a:custGeom>
            <a:avLst/>
            <a:gdLst/>
            <a:ahLst/>
            <a:cxnLst/>
            <a:rect l="l" t="t" r="r" b="b"/>
            <a:pathLst>
              <a:path w="14135" h="6273">
                <a:moveTo>
                  <a:pt x="9740" y="0"/>
                </a:moveTo>
                <a:lnTo>
                  <a:pt x="5524" y="2336"/>
                </a:lnTo>
                <a:lnTo>
                  <a:pt x="0" y="6273"/>
                </a:lnTo>
                <a:lnTo>
                  <a:pt x="8153" y="3467"/>
                </a:lnTo>
                <a:lnTo>
                  <a:pt x="14135" y="0"/>
                </a:lnTo>
                <a:lnTo>
                  <a:pt x="9740" y="0"/>
                </a:lnTo>
                <a:close/>
              </a:path>
            </a:pathLst>
          </a:custGeom>
          <a:solidFill>
            <a:srgbClr val="7B80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4250623" y="7804453"/>
            <a:ext cx="19469" cy="7759"/>
          </a:xfrm>
          <a:custGeom>
            <a:avLst/>
            <a:gdLst/>
            <a:ahLst/>
            <a:cxnLst/>
            <a:rect l="l" t="t" r="r" b="b"/>
            <a:pathLst>
              <a:path w="19469" h="7759">
                <a:moveTo>
                  <a:pt x="15074" y="0"/>
                </a:moveTo>
                <a:lnTo>
                  <a:pt x="0" y="7759"/>
                </a:lnTo>
                <a:lnTo>
                  <a:pt x="5422" y="6730"/>
                </a:lnTo>
                <a:lnTo>
                  <a:pt x="19469" y="0"/>
                </a:lnTo>
                <a:lnTo>
                  <a:pt x="15074" y="0"/>
                </a:lnTo>
                <a:close/>
              </a:path>
            </a:pathLst>
          </a:custGeom>
          <a:solidFill>
            <a:srgbClr val="7B80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4218330" y="7812214"/>
            <a:ext cx="32296" cy="14693"/>
          </a:xfrm>
          <a:custGeom>
            <a:avLst/>
            <a:gdLst/>
            <a:ahLst/>
            <a:cxnLst/>
            <a:rect l="l" t="t" r="r" b="b"/>
            <a:pathLst>
              <a:path w="32296" h="14693">
                <a:moveTo>
                  <a:pt x="31546" y="939"/>
                </a:moveTo>
                <a:lnTo>
                  <a:pt x="32296" y="0"/>
                </a:lnTo>
                <a:lnTo>
                  <a:pt x="27800" y="469"/>
                </a:lnTo>
                <a:lnTo>
                  <a:pt x="0" y="13017"/>
                </a:lnTo>
                <a:lnTo>
                  <a:pt x="101" y="14693"/>
                </a:lnTo>
                <a:lnTo>
                  <a:pt x="31546" y="939"/>
                </a:lnTo>
                <a:close/>
              </a:path>
            </a:pathLst>
          </a:custGeom>
          <a:solidFill>
            <a:srgbClr val="7B80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6422425" y="8973418"/>
            <a:ext cx="220802" cy="118122"/>
          </a:xfrm>
          <a:custGeom>
            <a:avLst/>
            <a:gdLst/>
            <a:ahLst/>
            <a:cxnLst/>
            <a:rect l="l" t="t" r="r" b="b"/>
            <a:pathLst>
              <a:path w="220802" h="118122">
                <a:moveTo>
                  <a:pt x="8140" y="0"/>
                </a:moveTo>
                <a:lnTo>
                  <a:pt x="2908" y="3644"/>
                </a:lnTo>
                <a:lnTo>
                  <a:pt x="2997" y="4864"/>
                </a:lnTo>
                <a:lnTo>
                  <a:pt x="1028" y="8420"/>
                </a:lnTo>
                <a:lnTo>
                  <a:pt x="0" y="11607"/>
                </a:lnTo>
                <a:lnTo>
                  <a:pt x="36131" y="28549"/>
                </a:lnTo>
                <a:lnTo>
                  <a:pt x="38290" y="28359"/>
                </a:lnTo>
                <a:lnTo>
                  <a:pt x="106705" y="62623"/>
                </a:lnTo>
                <a:lnTo>
                  <a:pt x="132537" y="76377"/>
                </a:lnTo>
                <a:lnTo>
                  <a:pt x="134137" y="78993"/>
                </a:lnTo>
                <a:lnTo>
                  <a:pt x="163525" y="92481"/>
                </a:lnTo>
                <a:lnTo>
                  <a:pt x="176720" y="98653"/>
                </a:lnTo>
                <a:lnTo>
                  <a:pt x="184772" y="103517"/>
                </a:lnTo>
                <a:lnTo>
                  <a:pt x="187947" y="105486"/>
                </a:lnTo>
                <a:lnTo>
                  <a:pt x="204241" y="113449"/>
                </a:lnTo>
                <a:lnTo>
                  <a:pt x="206019" y="116344"/>
                </a:lnTo>
                <a:lnTo>
                  <a:pt x="210972" y="116446"/>
                </a:lnTo>
                <a:lnTo>
                  <a:pt x="214998" y="118122"/>
                </a:lnTo>
                <a:lnTo>
                  <a:pt x="220802" y="109334"/>
                </a:lnTo>
                <a:lnTo>
                  <a:pt x="176618" y="85458"/>
                </a:lnTo>
                <a:lnTo>
                  <a:pt x="92011" y="41465"/>
                </a:lnTo>
                <a:lnTo>
                  <a:pt x="8140" y="0"/>
                </a:lnTo>
                <a:close/>
              </a:path>
            </a:pathLst>
          </a:custGeom>
          <a:solidFill>
            <a:srgbClr val="7B80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6759197" y="9061589"/>
            <a:ext cx="7861" cy="3556"/>
          </a:xfrm>
          <a:custGeom>
            <a:avLst/>
            <a:gdLst/>
            <a:ahLst/>
            <a:cxnLst/>
            <a:rect l="l" t="t" r="r" b="b"/>
            <a:pathLst>
              <a:path w="7861" h="3555">
                <a:moveTo>
                  <a:pt x="3555" y="381"/>
                </a:moveTo>
                <a:lnTo>
                  <a:pt x="0" y="2997"/>
                </a:lnTo>
                <a:lnTo>
                  <a:pt x="1409" y="3556"/>
                </a:lnTo>
                <a:lnTo>
                  <a:pt x="7391" y="1028"/>
                </a:lnTo>
                <a:lnTo>
                  <a:pt x="7861" y="0"/>
                </a:lnTo>
                <a:lnTo>
                  <a:pt x="3555" y="381"/>
                </a:lnTo>
                <a:close/>
              </a:path>
            </a:pathLst>
          </a:custGeom>
          <a:solidFill>
            <a:srgbClr val="7B80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6744406" y="9118691"/>
            <a:ext cx="4686" cy="4572"/>
          </a:xfrm>
          <a:custGeom>
            <a:avLst/>
            <a:gdLst/>
            <a:ahLst/>
            <a:cxnLst/>
            <a:rect l="l" t="t" r="r" b="b"/>
            <a:pathLst>
              <a:path w="4686" h="4572">
                <a:moveTo>
                  <a:pt x="939" y="749"/>
                </a:moveTo>
                <a:lnTo>
                  <a:pt x="0" y="4571"/>
                </a:lnTo>
                <a:lnTo>
                  <a:pt x="2717" y="4483"/>
                </a:lnTo>
                <a:lnTo>
                  <a:pt x="4686" y="0"/>
                </a:lnTo>
                <a:lnTo>
                  <a:pt x="939" y="749"/>
                </a:lnTo>
                <a:close/>
              </a:path>
            </a:pathLst>
          </a:custGeom>
          <a:solidFill>
            <a:srgbClr val="7B80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6716523" y="9149574"/>
            <a:ext cx="11328" cy="7391"/>
          </a:xfrm>
          <a:custGeom>
            <a:avLst/>
            <a:gdLst/>
            <a:ahLst/>
            <a:cxnLst/>
            <a:rect l="l" t="t" r="r" b="b"/>
            <a:pathLst>
              <a:path w="11328" h="7391">
                <a:moveTo>
                  <a:pt x="3276" y="3276"/>
                </a:moveTo>
                <a:lnTo>
                  <a:pt x="0" y="7391"/>
                </a:lnTo>
                <a:lnTo>
                  <a:pt x="5041" y="6553"/>
                </a:lnTo>
                <a:lnTo>
                  <a:pt x="7861" y="6083"/>
                </a:lnTo>
                <a:lnTo>
                  <a:pt x="11328" y="0"/>
                </a:lnTo>
                <a:lnTo>
                  <a:pt x="3276" y="3276"/>
                </a:lnTo>
                <a:close/>
              </a:path>
            </a:pathLst>
          </a:custGeom>
          <a:solidFill>
            <a:srgbClr val="7B80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6862812" y="9289035"/>
            <a:ext cx="8521" cy="25006"/>
          </a:xfrm>
          <a:custGeom>
            <a:avLst/>
            <a:gdLst/>
            <a:ahLst/>
            <a:cxnLst/>
            <a:rect l="l" t="t" r="r" b="b"/>
            <a:pathLst>
              <a:path w="8521" h="25006">
                <a:moveTo>
                  <a:pt x="5054" y="25006"/>
                </a:moveTo>
                <a:lnTo>
                  <a:pt x="8521" y="23126"/>
                </a:lnTo>
                <a:lnTo>
                  <a:pt x="7950" y="10490"/>
                </a:lnTo>
                <a:lnTo>
                  <a:pt x="3644" y="0"/>
                </a:lnTo>
                <a:lnTo>
                  <a:pt x="0" y="3467"/>
                </a:lnTo>
                <a:lnTo>
                  <a:pt x="6096" y="13944"/>
                </a:lnTo>
                <a:lnTo>
                  <a:pt x="6184" y="18999"/>
                </a:lnTo>
                <a:lnTo>
                  <a:pt x="4127" y="20599"/>
                </a:lnTo>
                <a:lnTo>
                  <a:pt x="4038" y="23977"/>
                </a:lnTo>
                <a:lnTo>
                  <a:pt x="5054" y="25006"/>
                </a:lnTo>
                <a:close/>
              </a:path>
            </a:pathLst>
          </a:custGeom>
          <a:solidFill>
            <a:srgbClr val="7B80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6732612" y="9352785"/>
            <a:ext cx="1689" cy="4864"/>
          </a:xfrm>
          <a:custGeom>
            <a:avLst/>
            <a:gdLst/>
            <a:ahLst/>
            <a:cxnLst/>
            <a:rect l="l" t="t" r="r" b="b"/>
            <a:pathLst>
              <a:path w="1689" h="4864">
                <a:moveTo>
                  <a:pt x="0" y="1587"/>
                </a:moveTo>
                <a:lnTo>
                  <a:pt x="1689" y="4864"/>
                </a:lnTo>
                <a:lnTo>
                  <a:pt x="1689" y="0"/>
                </a:lnTo>
                <a:lnTo>
                  <a:pt x="0" y="1587"/>
                </a:lnTo>
                <a:close/>
              </a:path>
            </a:pathLst>
          </a:custGeom>
          <a:solidFill>
            <a:srgbClr val="7B80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4218237" y="7615666"/>
            <a:ext cx="216128" cy="90690"/>
          </a:xfrm>
          <a:custGeom>
            <a:avLst/>
            <a:gdLst/>
            <a:ahLst/>
            <a:cxnLst/>
            <a:rect l="l" t="t" r="r" b="b"/>
            <a:pathLst>
              <a:path w="216128" h="90690">
                <a:moveTo>
                  <a:pt x="133845" y="34442"/>
                </a:moveTo>
                <a:lnTo>
                  <a:pt x="190665" y="13284"/>
                </a:lnTo>
                <a:lnTo>
                  <a:pt x="216128" y="0"/>
                </a:lnTo>
                <a:lnTo>
                  <a:pt x="90893" y="0"/>
                </a:lnTo>
                <a:lnTo>
                  <a:pt x="101" y="40335"/>
                </a:lnTo>
                <a:lnTo>
                  <a:pt x="0" y="90690"/>
                </a:lnTo>
                <a:lnTo>
                  <a:pt x="133845" y="34442"/>
                </a:lnTo>
                <a:close/>
              </a:path>
            </a:pathLst>
          </a:custGeom>
          <a:solidFill>
            <a:srgbClr val="96A2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4218424" y="7615665"/>
            <a:ext cx="381889" cy="180365"/>
          </a:xfrm>
          <a:custGeom>
            <a:avLst/>
            <a:gdLst/>
            <a:ahLst/>
            <a:cxnLst/>
            <a:rect l="l" t="t" r="r" b="b"/>
            <a:pathLst>
              <a:path w="381888" h="180365">
                <a:moveTo>
                  <a:pt x="381330" y="647"/>
                </a:moveTo>
                <a:lnTo>
                  <a:pt x="381889" y="0"/>
                </a:lnTo>
                <a:lnTo>
                  <a:pt x="300558" y="0"/>
                </a:lnTo>
                <a:lnTo>
                  <a:pt x="217995" y="47256"/>
                </a:lnTo>
                <a:lnTo>
                  <a:pt x="156883" y="75628"/>
                </a:lnTo>
                <a:lnTo>
                  <a:pt x="37630" y="132067"/>
                </a:lnTo>
                <a:lnTo>
                  <a:pt x="0" y="147789"/>
                </a:lnTo>
                <a:lnTo>
                  <a:pt x="0" y="180365"/>
                </a:lnTo>
                <a:lnTo>
                  <a:pt x="8331" y="177558"/>
                </a:lnTo>
                <a:lnTo>
                  <a:pt x="96126" y="138518"/>
                </a:lnTo>
                <a:lnTo>
                  <a:pt x="236067" y="75057"/>
                </a:lnTo>
                <a:lnTo>
                  <a:pt x="381330" y="647"/>
                </a:lnTo>
                <a:close/>
              </a:path>
            </a:pathLst>
          </a:custGeom>
          <a:solidFill>
            <a:srgbClr val="96A2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4470214" y="7924820"/>
            <a:ext cx="230441" cy="349973"/>
          </a:xfrm>
          <a:custGeom>
            <a:avLst/>
            <a:gdLst/>
            <a:ahLst/>
            <a:cxnLst/>
            <a:rect l="l" t="t" r="r" b="b"/>
            <a:pathLst>
              <a:path w="230441" h="349973">
                <a:moveTo>
                  <a:pt x="170167" y="279"/>
                </a:moveTo>
                <a:lnTo>
                  <a:pt x="169125" y="0"/>
                </a:lnTo>
                <a:lnTo>
                  <a:pt x="170256" y="3365"/>
                </a:lnTo>
                <a:lnTo>
                  <a:pt x="178587" y="11328"/>
                </a:lnTo>
                <a:lnTo>
                  <a:pt x="193001" y="53911"/>
                </a:lnTo>
                <a:lnTo>
                  <a:pt x="193001" y="116255"/>
                </a:lnTo>
                <a:lnTo>
                  <a:pt x="180085" y="169976"/>
                </a:lnTo>
                <a:lnTo>
                  <a:pt x="153974" y="223608"/>
                </a:lnTo>
                <a:lnTo>
                  <a:pt x="119799" y="269100"/>
                </a:lnTo>
                <a:lnTo>
                  <a:pt x="108381" y="280517"/>
                </a:lnTo>
                <a:lnTo>
                  <a:pt x="75247" y="307568"/>
                </a:lnTo>
                <a:lnTo>
                  <a:pt x="31534" y="325627"/>
                </a:lnTo>
                <a:lnTo>
                  <a:pt x="0" y="326847"/>
                </a:lnTo>
                <a:lnTo>
                  <a:pt x="6083" y="333590"/>
                </a:lnTo>
                <a:lnTo>
                  <a:pt x="25361" y="345097"/>
                </a:lnTo>
                <a:lnTo>
                  <a:pt x="44919" y="349973"/>
                </a:lnTo>
                <a:lnTo>
                  <a:pt x="70472" y="349973"/>
                </a:lnTo>
                <a:lnTo>
                  <a:pt x="93319" y="345198"/>
                </a:lnTo>
                <a:lnTo>
                  <a:pt x="106984" y="339572"/>
                </a:lnTo>
                <a:lnTo>
                  <a:pt x="141147" y="316458"/>
                </a:lnTo>
                <a:lnTo>
                  <a:pt x="163055" y="294462"/>
                </a:lnTo>
                <a:lnTo>
                  <a:pt x="179984" y="272376"/>
                </a:lnTo>
                <a:lnTo>
                  <a:pt x="194119" y="249072"/>
                </a:lnTo>
                <a:lnTo>
                  <a:pt x="210883" y="213779"/>
                </a:lnTo>
                <a:lnTo>
                  <a:pt x="219392" y="186918"/>
                </a:lnTo>
                <a:lnTo>
                  <a:pt x="207416" y="180733"/>
                </a:lnTo>
                <a:lnTo>
                  <a:pt x="209105" y="179146"/>
                </a:lnTo>
                <a:lnTo>
                  <a:pt x="202552" y="175691"/>
                </a:lnTo>
                <a:lnTo>
                  <a:pt x="202552" y="177469"/>
                </a:lnTo>
                <a:lnTo>
                  <a:pt x="199643" y="177647"/>
                </a:lnTo>
                <a:lnTo>
                  <a:pt x="186448" y="169316"/>
                </a:lnTo>
                <a:lnTo>
                  <a:pt x="186347" y="165011"/>
                </a:lnTo>
                <a:lnTo>
                  <a:pt x="206108" y="127012"/>
                </a:lnTo>
                <a:lnTo>
                  <a:pt x="228942" y="137960"/>
                </a:lnTo>
                <a:lnTo>
                  <a:pt x="230441" y="130848"/>
                </a:lnTo>
                <a:lnTo>
                  <a:pt x="230441" y="92951"/>
                </a:lnTo>
                <a:lnTo>
                  <a:pt x="225475" y="63652"/>
                </a:lnTo>
                <a:lnTo>
                  <a:pt x="219024" y="44081"/>
                </a:lnTo>
                <a:lnTo>
                  <a:pt x="209575" y="26022"/>
                </a:lnTo>
                <a:lnTo>
                  <a:pt x="207784" y="24053"/>
                </a:lnTo>
                <a:lnTo>
                  <a:pt x="194779" y="17970"/>
                </a:lnTo>
                <a:lnTo>
                  <a:pt x="170167" y="279"/>
                </a:lnTo>
                <a:close/>
              </a:path>
            </a:pathLst>
          </a:custGeom>
          <a:solidFill>
            <a:srgbClr val="96A2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4469839" y="8052583"/>
            <a:ext cx="112598" cy="105117"/>
          </a:xfrm>
          <a:custGeom>
            <a:avLst/>
            <a:gdLst/>
            <a:ahLst/>
            <a:cxnLst/>
            <a:rect l="l" t="t" r="r" b="b"/>
            <a:pathLst>
              <a:path w="112598" h="105117">
                <a:moveTo>
                  <a:pt x="112598" y="41465"/>
                </a:moveTo>
                <a:lnTo>
                  <a:pt x="29019" y="939"/>
                </a:lnTo>
                <a:lnTo>
                  <a:pt x="26390" y="0"/>
                </a:lnTo>
                <a:lnTo>
                  <a:pt x="11226" y="24244"/>
                </a:lnTo>
                <a:lnTo>
                  <a:pt x="3924" y="31076"/>
                </a:lnTo>
                <a:lnTo>
                  <a:pt x="2247" y="32766"/>
                </a:lnTo>
                <a:lnTo>
                  <a:pt x="0" y="41097"/>
                </a:lnTo>
                <a:lnTo>
                  <a:pt x="88" y="67017"/>
                </a:lnTo>
                <a:lnTo>
                  <a:pt x="6451" y="87045"/>
                </a:lnTo>
                <a:lnTo>
                  <a:pt x="11328" y="93510"/>
                </a:lnTo>
                <a:lnTo>
                  <a:pt x="22745" y="101650"/>
                </a:lnTo>
                <a:lnTo>
                  <a:pt x="32194" y="105117"/>
                </a:lnTo>
                <a:lnTo>
                  <a:pt x="41554" y="105016"/>
                </a:lnTo>
                <a:lnTo>
                  <a:pt x="57937" y="101930"/>
                </a:lnTo>
                <a:lnTo>
                  <a:pt x="79654" y="87795"/>
                </a:lnTo>
                <a:lnTo>
                  <a:pt x="92570" y="74688"/>
                </a:lnTo>
                <a:lnTo>
                  <a:pt x="111658" y="44831"/>
                </a:lnTo>
                <a:lnTo>
                  <a:pt x="112598" y="41465"/>
                </a:lnTo>
                <a:close/>
              </a:path>
            </a:pathLst>
          </a:custGeom>
          <a:solidFill>
            <a:srgbClr val="96A2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6722135" y="9052793"/>
            <a:ext cx="93319" cy="85928"/>
          </a:xfrm>
          <a:custGeom>
            <a:avLst/>
            <a:gdLst/>
            <a:ahLst/>
            <a:cxnLst/>
            <a:rect l="l" t="t" r="r" b="b"/>
            <a:pathLst>
              <a:path w="93319" h="85928">
                <a:moveTo>
                  <a:pt x="8801" y="53822"/>
                </a:moveTo>
                <a:lnTo>
                  <a:pt x="0" y="85928"/>
                </a:lnTo>
                <a:lnTo>
                  <a:pt x="3187" y="85928"/>
                </a:lnTo>
                <a:lnTo>
                  <a:pt x="10388" y="81432"/>
                </a:lnTo>
                <a:lnTo>
                  <a:pt x="24244" y="62801"/>
                </a:lnTo>
                <a:lnTo>
                  <a:pt x="38087" y="52222"/>
                </a:lnTo>
                <a:lnTo>
                  <a:pt x="44830" y="46329"/>
                </a:lnTo>
                <a:lnTo>
                  <a:pt x="64579" y="26301"/>
                </a:lnTo>
                <a:lnTo>
                  <a:pt x="76466" y="14224"/>
                </a:lnTo>
                <a:lnTo>
                  <a:pt x="93319" y="0"/>
                </a:lnTo>
                <a:lnTo>
                  <a:pt x="73101" y="1117"/>
                </a:lnTo>
                <a:lnTo>
                  <a:pt x="44462" y="13106"/>
                </a:lnTo>
                <a:lnTo>
                  <a:pt x="30797" y="25463"/>
                </a:lnTo>
                <a:lnTo>
                  <a:pt x="8801" y="53822"/>
                </a:lnTo>
                <a:close/>
              </a:path>
            </a:pathLst>
          </a:custGeom>
          <a:solidFill>
            <a:srgbClr val="96A2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4472078" y="8081230"/>
            <a:ext cx="1689" cy="4114"/>
          </a:xfrm>
          <a:custGeom>
            <a:avLst/>
            <a:gdLst/>
            <a:ahLst/>
            <a:cxnLst/>
            <a:rect l="l" t="t" r="r" b="b"/>
            <a:pathLst>
              <a:path w="1689" h="4114">
                <a:moveTo>
                  <a:pt x="0" y="4114"/>
                </a:moveTo>
                <a:lnTo>
                  <a:pt x="1689" y="2425"/>
                </a:lnTo>
                <a:lnTo>
                  <a:pt x="749" y="0"/>
                </a:lnTo>
                <a:lnTo>
                  <a:pt x="0" y="41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5018797" y="8098637"/>
            <a:ext cx="271068" cy="242328"/>
          </a:xfrm>
          <a:custGeom>
            <a:avLst/>
            <a:gdLst/>
            <a:ahLst/>
            <a:cxnLst/>
            <a:rect l="l" t="t" r="r" b="b"/>
            <a:pathLst>
              <a:path w="271068" h="242328">
                <a:moveTo>
                  <a:pt x="185610" y="83400"/>
                </a:moveTo>
                <a:lnTo>
                  <a:pt x="241490" y="35102"/>
                </a:lnTo>
                <a:lnTo>
                  <a:pt x="263677" y="10198"/>
                </a:lnTo>
                <a:lnTo>
                  <a:pt x="271068" y="1308"/>
                </a:lnTo>
                <a:lnTo>
                  <a:pt x="271068" y="0"/>
                </a:lnTo>
                <a:lnTo>
                  <a:pt x="263397" y="6273"/>
                </a:lnTo>
                <a:lnTo>
                  <a:pt x="260959" y="10756"/>
                </a:lnTo>
                <a:lnTo>
                  <a:pt x="242150" y="29197"/>
                </a:lnTo>
                <a:lnTo>
                  <a:pt x="239801" y="33502"/>
                </a:lnTo>
                <a:lnTo>
                  <a:pt x="79755" y="172694"/>
                </a:lnTo>
                <a:lnTo>
                  <a:pt x="51574" y="196926"/>
                </a:lnTo>
                <a:lnTo>
                  <a:pt x="51295" y="197967"/>
                </a:lnTo>
                <a:lnTo>
                  <a:pt x="46799" y="199923"/>
                </a:lnTo>
                <a:lnTo>
                  <a:pt x="45592" y="201993"/>
                </a:lnTo>
                <a:lnTo>
                  <a:pt x="23596" y="220700"/>
                </a:lnTo>
                <a:lnTo>
                  <a:pt x="4127" y="236994"/>
                </a:lnTo>
                <a:lnTo>
                  <a:pt x="0" y="242328"/>
                </a:lnTo>
                <a:lnTo>
                  <a:pt x="10680" y="235407"/>
                </a:lnTo>
                <a:lnTo>
                  <a:pt x="105117" y="154533"/>
                </a:lnTo>
                <a:lnTo>
                  <a:pt x="109143" y="150126"/>
                </a:lnTo>
                <a:lnTo>
                  <a:pt x="118135" y="143116"/>
                </a:lnTo>
                <a:lnTo>
                  <a:pt x="122148" y="138709"/>
                </a:lnTo>
                <a:lnTo>
                  <a:pt x="145745" y="118681"/>
                </a:lnTo>
                <a:lnTo>
                  <a:pt x="172605" y="94627"/>
                </a:lnTo>
                <a:lnTo>
                  <a:pt x="174942" y="94157"/>
                </a:lnTo>
                <a:lnTo>
                  <a:pt x="185610" y="8340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6800199" y="9149383"/>
            <a:ext cx="1028" cy="27241"/>
          </a:xfrm>
          <a:custGeom>
            <a:avLst/>
            <a:gdLst/>
            <a:ahLst/>
            <a:cxnLst/>
            <a:rect l="l" t="t" r="r" b="b"/>
            <a:pathLst>
              <a:path w="1028" h="27241">
                <a:moveTo>
                  <a:pt x="558" y="27241"/>
                </a:moveTo>
                <a:lnTo>
                  <a:pt x="1028" y="469"/>
                </a:lnTo>
                <a:lnTo>
                  <a:pt x="0" y="0"/>
                </a:lnTo>
                <a:lnTo>
                  <a:pt x="558" y="2724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6595766" y="9184021"/>
            <a:ext cx="1028" cy="6273"/>
          </a:xfrm>
          <a:custGeom>
            <a:avLst/>
            <a:gdLst/>
            <a:ahLst/>
            <a:cxnLst/>
            <a:rect l="l" t="t" r="r" b="b"/>
            <a:pathLst>
              <a:path w="1028" h="6273">
                <a:moveTo>
                  <a:pt x="292" y="6273"/>
                </a:moveTo>
                <a:lnTo>
                  <a:pt x="1028" y="2616"/>
                </a:lnTo>
                <a:lnTo>
                  <a:pt x="0" y="0"/>
                </a:lnTo>
                <a:lnTo>
                  <a:pt x="292" y="627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6798415" y="9179060"/>
            <a:ext cx="1600" cy="19189"/>
          </a:xfrm>
          <a:custGeom>
            <a:avLst/>
            <a:gdLst/>
            <a:ahLst/>
            <a:cxnLst/>
            <a:rect l="l" t="t" r="r" b="b"/>
            <a:pathLst>
              <a:path w="1600" h="19189">
                <a:moveTo>
                  <a:pt x="0" y="19189"/>
                </a:moveTo>
                <a:lnTo>
                  <a:pt x="1600" y="14223"/>
                </a:lnTo>
                <a:lnTo>
                  <a:pt x="749" y="0"/>
                </a:lnTo>
                <a:lnTo>
                  <a:pt x="0" y="1918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6594087" y="9192159"/>
            <a:ext cx="1130" cy="6273"/>
          </a:xfrm>
          <a:custGeom>
            <a:avLst/>
            <a:gdLst/>
            <a:ahLst/>
            <a:cxnLst/>
            <a:rect l="l" t="t" r="r" b="b"/>
            <a:pathLst>
              <a:path w="1130" h="6273">
                <a:moveTo>
                  <a:pt x="279" y="6273"/>
                </a:moveTo>
                <a:lnTo>
                  <a:pt x="1130" y="2628"/>
                </a:lnTo>
                <a:lnTo>
                  <a:pt x="0" y="0"/>
                </a:lnTo>
                <a:lnTo>
                  <a:pt x="279" y="627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6592486" y="9200307"/>
            <a:ext cx="1143" cy="6172"/>
          </a:xfrm>
          <a:custGeom>
            <a:avLst/>
            <a:gdLst/>
            <a:ahLst/>
            <a:cxnLst/>
            <a:rect l="l" t="t" r="r" b="b"/>
            <a:pathLst>
              <a:path w="1143" h="6172">
                <a:moveTo>
                  <a:pt x="292" y="6172"/>
                </a:moveTo>
                <a:lnTo>
                  <a:pt x="1143" y="2616"/>
                </a:lnTo>
                <a:lnTo>
                  <a:pt x="0" y="0"/>
                </a:lnTo>
                <a:lnTo>
                  <a:pt x="292" y="617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6741414" y="9224639"/>
            <a:ext cx="939" cy="15913"/>
          </a:xfrm>
          <a:custGeom>
            <a:avLst/>
            <a:gdLst/>
            <a:ahLst/>
            <a:cxnLst/>
            <a:rect l="l" t="t" r="r" b="b"/>
            <a:pathLst>
              <a:path w="939" h="15913">
                <a:moveTo>
                  <a:pt x="0" y="15913"/>
                </a:moveTo>
                <a:lnTo>
                  <a:pt x="939" y="15824"/>
                </a:lnTo>
                <a:lnTo>
                  <a:pt x="749" y="0"/>
                </a:lnTo>
                <a:lnTo>
                  <a:pt x="0" y="1591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6794392" y="9268167"/>
            <a:ext cx="2438" cy="26009"/>
          </a:xfrm>
          <a:custGeom>
            <a:avLst/>
            <a:gdLst/>
            <a:ahLst/>
            <a:cxnLst/>
            <a:rect l="l" t="t" r="r" b="b"/>
            <a:pathLst>
              <a:path w="2438" h="26009">
                <a:moveTo>
                  <a:pt x="0" y="12915"/>
                </a:moveTo>
                <a:lnTo>
                  <a:pt x="749" y="26009"/>
                </a:lnTo>
                <a:lnTo>
                  <a:pt x="2438" y="19469"/>
                </a:lnTo>
                <a:lnTo>
                  <a:pt x="1498" y="469"/>
                </a:lnTo>
                <a:lnTo>
                  <a:pt x="469" y="0"/>
                </a:lnTo>
                <a:lnTo>
                  <a:pt x="0" y="1291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4218235" y="7615657"/>
            <a:ext cx="300748" cy="147789"/>
          </a:xfrm>
          <a:custGeom>
            <a:avLst/>
            <a:gdLst/>
            <a:ahLst/>
            <a:cxnLst/>
            <a:rect l="l" t="t" r="r" b="b"/>
            <a:pathLst>
              <a:path w="300748" h="147789">
                <a:moveTo>
                  <a:pt x="190" y="147789"/>
                </a:moveTo>
                <a:lnTo>
                  <a:pt x="37820" y="132067"/>
                </a:lnTo>
                <a:lnTo>
                  <a:pt x="157060" y="75628"/>
                </a:lnTo>
                <a:lnTo>
                  <a:pt x="218186" y="47269"/>
                </a:lnTo>
                <a:lnTo>
                  <a:pt x="300748" y="0"/>
                </a:lnTo>
                <a:lnTo>
                  <a:pt x="216128" y="0"/>
                </a:lnTo>
                <a:lnTo>
                  <a:pt x="190665" y="13296"/>
                </a:lnTo>
                <a:lnTo>
                  <a:pt x="133858" y="34442"/>
                </a:lnTo>
                <a:lnTo>
                  <a:pt x="0" y="90703"/>
                </a:lnTo>
                <a:lnTo>
                  <a:pt x="190" y="14778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4656573" y="8051839"/>
            <a:ext cx="42583" cy="59893"/>
          </a:xfrm>
          <a:custGeom>
            <a:avLst/>
            <a:gdLst/>
            <a:ahLst/>
            <a:cxnLst/>
            <a:rect l="l" t="t" r="r" b="b"/>
            <a:pathLst>
              <a:path w="42583" h="59893">
                <a:moveTo>
                  <a:pt x="16192" y="48666"/>
                </a:moveTo>
                <a:lnTo>
                  <a:pt x="22745" y="52133"/>
                </a:lnTo>
                <a:lnTo>
                  <a:pt x="21056" y="53720"/>
                </a:lnTo>
                <a:lnTo>
                  <a:pt x="33032" y="59893"/>
                </a:lnTo>
                <a:lnTo>
                  <a:pt x="37528" y="46139"/>
                </a:lnTo>
                <a:lnTo>
                  <a:pt x="40805" y="31445"/>
                </a:lnTo>
                <a:lnTo>
                  <a:pt x="42583" y="10947"/>
                </a:lnTo>
                <a:lnTo>
                  <a:pt x="19748" y="0"/>
                </a:lnTo>
                <a:lnTo>
                  <a:pt x="0" y="37998"/>
                </a:lnTo>
                <a:lnTo>
                  <a:pt x="88" y="42303"/>
                </a:lnTo>
                <a:lnTo>
                  <a:pt x="13284" y="50634"/>
                </a:lnTo>
                <a:lnTo>
                  <a:pt x="16192" y="50444"/>
                </a:lnTo>
                <a:lnTo>
                  <a:pt x="16192" y="4866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6753495" y="9066833"/>
            <a:ext cx="36029" cy="33223"/>
          </a:xfrm>
          <a:custGeom>
            <a:avLst/>
            <a:gdLst/>
            <a:ahLst/>
            <a:cxnLst/>
            <a:rect l="l" t="t" r="r" b="b"/>
            <a:pathLst>
              <a:path w="36029" h="33223">
                <a:moveTo>
                  <a:pt x="36029" y="1498"/>
                </a:moveTo>
                <a:lnTo>
                  <a:pt x="32194" y="0"/>
                </a:lnTo>
                <a:lnTo>
                  <a:pt x="17398" y="6642"/>
                </a:lnTo>
                <a:lnTo>
                  <a:pt x="88" y="30238"/>
                </a:lnTo>
                <a:lnTo>
                  <a:pt x="0" y="33223"/>
                </a:lnTo>
                <a:lnTo>
                  <a:pt x="14871" y="21996"/>
                </a:lnTo>
                <a:lnTo>
                  <a:pt x="29387" y="8801"/>
                </a:lnTo>
                <a:lnTo>
                  <a:pt x="36029" y="149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6667376" y="9185616"/>
            <a:ext cx="18999" cy="80022"/>
          </a:xfrm>
          <a:custGeom>
            <a:avLst/>
            <a:gdLst/>
            <a:ahLst/>
            <a:cxnLst/>
            <a:rect l="l" t="t" r="r" b="b"/>
            <a:pathLst>
              <a:path w="18999" h="80022">
                <a:moveTo>
                  <a:pt x="0" y="60833"/>
                </a:moveTo>
                <a:lnTo>
                  <a:pt x="0" y="80022"/>
                </a:lnTo>
                <a:lnTo>
                  <a:pt x="2717" y="80022"/>
                </a:lnTo>
                <a:lnTo>
                  <a:pt x="17881" y="12065"/>
                </a:lnTo>
                <a:lnTo>
                  <a:pt x="18999" y="0"/>
                </a:lnTo>
                <a:lnTo>
                  <a:pt x="9271" y="13195"/>
                </a:lnTo>
                <a:lnTo>
                  <a:pt x="0" y="6083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4218053" y="8286866"/>
            <a:ext cx="864209" cy="526592"/>
          </a:xfrm>
          <a:custGeom>
            <a:avLst/>
            <a:gdLst/>
            <a:ahLst/>
            <a:cxnLst/>
            <a:rect l="l" t="t" r="r" b="b"/>
            <a:pathLst>
              <a:path w="864209" h="526592">
                <a:moveTo>
                  <a:pt x="0" y="526592"/>
                </a:moveTo>
                <a:lnTo>
                  <a:pt x="15282" y="521506"/>
                </a:lnTo>
                <a:lnTo>
                  <a:pt x="26566" y="517618"/>
                </a:lnTo>
                <a:lnTo>
                  <a:pt x="35840" y="514144"/>
                </a:lnTo>
                <a:lnTo>
                  <a:pt x="45091" y="510300"/>
                </a:lnTo>
                <a:lnTo>
                  <a:pt x="56308" y="505300"/>
                </a:lnTo>
                <a:lnTo>
                  <a:pt x="69735" y="499160"/>
                </a:lnTo>
                <a:lnTo>
                  <a:pt x="87024" y="491228"/>
                </a:lnTo>
                <a:lnTo>
                  <a:pt x="102701" y="484075"/>
                </a:lnTo>
                <a:lnTo>
                  <a:pt x="116944" y="477610"/>
                </a:lnTo>
                <a:lnTo>
                  <a:pt x="129928" y="471742"/>
                </a:lnTo>
                <a:lnTo>
                  <a:pt x="141829" y="466379"/>
                </a:lnTo>
                <a:lnTo>
                  <a:pt x="152824" y="461428"/>
                </a:lnTo>
                <a:lnTo>
                  <a:pt x="163088" y="456799"/>
                </a:lnTo>
                <a:lnTo>
                  <a:pt x="182130" y="448135"/>
                </a:lnTo>
                <a:lnTo>
                  <a:pt x="200364" y="439653"/>
                </a:lnTo>
                <a:lnTo>
                  <a:pt x="219197" y="430618"/>
                </a:lnTo>
                <a:lnTo>
                  <a:pt x="240040" y="420295"/>
                </a:lnTo>
                <a:lnTo>
                  <a:pt x="264302" y="407950"/>
                </a:lnTo>
                <a:lnTo>
                  <a:pt x="293390" y="392849"/>
                </a:lnTo>
                <a:lnTo>
                  <a:pt x="310184" y="384035"/>
                </a:lnTo>
                <a:lnTo>
                  <a:pt x="340647" y="368006"/>
                </a:lnTo>
                <a:lnTo>
                  <a:pt x="365722" y="354753"/>
                </a:lnTo>
                <a:lnTo>
                  <a:pt x="386733" y="343502"/>
                </a:lnTo>
                <a:lnTo>
                  <a:pt x="405000" y="333482"/>
                </a:lnTo>
                <a:lnTo>
                  <a:pt x="421847" y="323919"/>
                </a:lnTo>
                <a:lnTo>
                  <a:pt x="438595" y="314041"/>
                </a:lnTo>
                <a:lnTo>
                  <a:pt x="456567" y="303075"/>
                </a:lnTo>
                <a:lnTo>
                  <a:pt x="477084" y="290248"/>
                </a:lnTo>
                <a:lnTo>
                  <a:pt x="501470" y="274787"/>
                </a:lnTo>
                <a:lnTo>
                  <a:pt x="527710" y="258051"/>
                </a:lnTo>
                <a:lnTo>
                  <a:pt x="556480" y="239625"/>
                </a:lnTo>
                <a:lnTo>
                  <a:pt x="579830" y="224514"/>
                </a:lnTo>
                <a:lnTo>
                  <a:pt x="599196" y="211726"/>
                </a:lnTo>
                <a:lnTo>
                  <a:pt x="616015" y="200271"/>
                </a:lnTo>
                <a:lnTo>
                  <a:pt x="631722" y="189158"/>
                </a:lnTo>
                <a:lnTo>
                  <a:pt x="647753" y="177395"/>
                </a:lnTo>
                <a:lnTo>
                  <a:pt x="665545" y="163993"/>
                </a:lnTo>
                <a:lnTo>
                  <a:pt x="686533" y="147959"/>
                </a:lnTo>
                <a:lnTo>
                  <a:pt x="712153" y="128303"/>
                </a:lnTo>
                <a:lnTo>
                  <a:pt x="720064" y="122237"/>
                </a:lnTo>
                <a:lnTo>
                  <a:pt x="734148" y="111435"/>
                </a:lnTo>
                <a:lnTo>
                  <a:pt x="746493" y="101943"/>
                </a:lnTo>
                <a:lnTo>
                  <a:pt x="757356" y="93540"/>
                </a:lnTo>
                <a:lnTo>
                  <a:pt x="766996" y="86011"/>
                </a:lnTo>
                <a:lnTo>
                  <a:pt x="775669" y="79136"/>
                </a:lnTo>
                <a:lnTo>
                  <a:pt x="783633" y="72699"/>
                </a:lnTo>
                <a:lnTo>
                  <a:pt x="791145" y="66480"/>
                </a:lnTo>
                <a:lnTo>
                  <a:pt x="798463" y="60262"/>
                </a:lnTo>
                <a:lnTo>
                  <a:pt x="805843" y="53827"/>
                </a:lnTo>
                <a:lnTo>
                  <a:pt x="813544" y="46958"/>
                </a:lnTo>
                <a:lnTo>
                  <a:pt x="821823" y="39435"/>
                </a:lnTo>
                <a:lnTo>
                  <a:pt x="830936" y="31041"/>
                </a:lnTo>
                <a:lnTo>
                  <a:pt x="841142" y="21559"/>
                </a:lnTo>
                <a:lnTo>
                  <a:pt x="852697" y="10769"/>
                </a:lnTo>
                <a:lnTo>
                  <a:pt x="864209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4218052" y="8286864"/>
            <a:ext cx="864209" cy="467067"/>
          </a:xfrm>
          <a:custGeom>
            <a:avLst/>
            <a:gdLst/>
            <a:ahLst/>
            <a:cxnLst/>
            <a:rect l="l" t="t" r="r" b="b"/>
            <a:pathLst>
              <a:path w="864209" h="467067">
                <a:moveTo>
                  <a:pt x="864209" y="0"/>
                </a:moveTo>
                <a:lnTo>
                  <a:pt x="849975" y="11060"/>
                </a:lnTo>
                <a:lnTo>
                  <a:pt x="837098" y="21054"/>
                </a:lnTo>
                <a:lnTo>
                  <a:pt x="825418" y="30094"/>
                </a:lnTo>
                <a:lnTo>
                  <a:pt x="814772" y="38295"/>
                </a:lnTo>
                <a:lnTo>
                  <a:pt x="805000" y="45770"/>
                </a:lnTo>
                <a:lnTo>
                  <a:pt x="795939" y="52632"/>
                </a:lnTo>
                <a:lnTo>
                  <a:pt x="787429" y="58997"/>
                </a:lnTo>
                <a:lnTo>
                  <a:pt x="779307" y="64977"/>
                </a:lnTo>
                <a:lnTo>
                  <a:pt x="771412" y="70686"/>
                </a:lnTo>
                <a:lnTo>
                  <a:pt x="763584" y="76239"/>
                </a:lnTo>
                <a:lnTo>
                  <a:pt x="755659" y="81748"/>
                </a:lnTo>
                <a:lnTo>
                  <a:pt x="747477" y="87327"/>
                </a:lnTo>
                <a:lnTo>
                  <a:pt x="738877" y="93091"/>
                </a:lnTo>
                <a:lnTo>
                  <a:pt x="729696" y="99153"/>
                </a:lnTo>
                <a:lnTo>
                  <a:pt x="719774" y="105627"/>
                </a:lnTo>
                <a:lnTo>
                  <a:pt x="708948" y="112626"/>
                </a:lnTo>
                <a:lnTo>
                  <a:pt x="697057" y="120265"/>
                </a:lnTo>
                <a:lnTo>
                  <a:pt x="683940" y="128656"/>
                </a:lnTo>
                <a:lnTo>
                  <a:pt x="669436" y="137915"/>
                </a:lnTo>
                <a:lnTo>
                  <a:pt x="662317" y="142455"/>
                </a:lnTo>
                <a:lnTo>
                  <a:pt x="646527" y="152546"/>
                </a:lnTo>
                <a:lnTo>
                  <a:pt x="632205" y="161680"/>
                </a:lnTo>
                <a:lnTo>
                  <a:pt x="619185" y="169956"/>
                </a:lnTo>
                <a:lnTo>
                  <a:pt x="607297" y="177472"/>
                </a:lnTo>
                <a:lnTo>
                  <a:pt x="596376" y="184327"/>
                </a:lnTo>
                <a:lnTo>
                  <a:pt x="586251" y="190619"/>
                </a:lnTo>
                <a:lnTo>
                  <a:pt x="576756" y="196446"/>
                </a:lnTo>
                <a:lnTo>
                  <a:pt x="567723" y="201907"/>
                </a:lnTo>
                <a:lnTo>
                  <a:pt x="558984" y="207099"/>
                </a:lnTo>
                <a:lnTo>
                  <a:pt x="550370" y="212121"/>
                </a:lnTo>
                <a:lnTo>
                  <a:pt x="541714" y="217072"/>
                </a:lnTo>
                <a:lnTo>
                  <a:pt x="532848" y="222049"/>
                </a:lnTo>
                <a:lnTo>
                  <a:pt x="523604" y="227152"/>
                </a:lnTo>
                <a:lnTo>
                  <a:pt x="513815" y="232477"/>
                </a:lnTo>
                <a:lnTo>
                  <a:pt x="503312" y="238124"/>
                </a:lnTo>
                <a:lnTo>
                  <a:pt x="491927" y="244192"/>
                </a:lnTo>
                <a:lnTo>
                  <a:pt x="479492" y="250777"/>
                </a:lnTo>
                <a:lnTo>
                  <a:pt x="465840" y="257978"/>
                </a:lnTo>
                <a:lnTo>
                  <a:pt x="450803" y="265895"/>
                </a:lnTo>
                <a:lnTo>
                  <a:pt x="434213" y="274624"/>
                </a:lnTo>
                <a:lnTo>
                  <a:pt x="416603" y="283891"/>
                </a:lnTo>
                <a:lnTo>
                  <a:pt x="400634" y="292264"/>
                </a:lnTo>
                <a:lnTo>
                  <a:pt x="386121" y="299836"/>
                </a:lnTo>
                <a:lnTo>
                  <a:pt x="372876" y="306699"/>
                </a:lnTo>
                <a:lnTo>
                  <a:pt x="360714" y="312946"/>
                </a:lnTo>
                <a:lnTo>
                  <a:pt x="349450" y="318668"/>
                </a:lnTo>
                <a:lnTo>
                  <a:pt x="338897" y="323958"/>
                </a:lnTo>
                <a:lnTo>
                  <a:pt x="328870" y="328907"/>
                </a:lnTo>
                <a:lnTo>
                  <a:pt x="319182" y="333609"/>
                </a:lnTo>
                <a:lnTo>
                  <a:pt x="309648" y="338156"/>
                </a:lnTo>
                <a:lnTo>
                  <a:pt x="300081" y="342639"/>
                </a:lnTo>
                <a:lnTo>
                  <a:pt x="290297" y="347152"/>
                </a:lnTo>
                <a:lnTo>
                  <a:pt x="280108" y="351785"/>
                </a:lnTo>
                <a:lnTo>
                  <a:pt x="269330" y="356632"/>
                </a:lnTo>
                <a:lnTo>
                  <a:pt x="257776" y="361785"/>
                </a:lnTo>
                <a:lnTo>
                  <a:pt x="245260" y="367336"/>
                </a:lnTo>
                <a:lnTo>
                  <a:pt x="231597" y="373377"/>
                </a:lnTo>
                <a:lnTo>
                  <a:pt x="216601" y="380000"/>
                </a:lnTo>
                <a:lnTo>
                  <a:pt x="200085" y="387298"/>
                </a:lnTo>
                <a:lnTo>
                  <a:pt x="181864" y="395363"/>
                </a:lnTo>
                <a:lnTo>
                  <a:pt x="165582" y="402569"/>
                </a:lnTo>
                <a:lnTo>
                  <a:pt x="151239" y="408902"/>
                </a:lnTo>
                <a:lnTo>
                  <a:pt x="138538" y="414479"/>
                </a:lnTo>
                <a:lnTo>
                  <a:pt x="127185" y="419415"/>
                </a:lnTo>
                <a:lnTo>
                  <a:pt x="116885" y="423828"/>
                </a:lnTo>
                <a:lnTo>
                  <a:pt x="107342" y="427832"/>
                </a:lnTo>
                <a:lnTo>
                  <a:pt x="98262" y="431545"/>
                </a:lnTo>
                <a:lnTo>
                  <a:pt x="89350" y="435083"/>
                </a:lnTo>
                <a:lnTo>
                  <a:pt x="80310" y="438561"/>
                </a:lnTo>
                <a:lnTo>
                  <a:pt x="70847" y="442095"/>
                </a:lnTo>
                <a:lnTo>
                  <a:pt x="60667" y="445803"/>
                </a:lnTo>
                <a:lnTo>
                  <a:pt x="49474" y="449799"/>
                </a:lnTo>
                <a:lnTo>
                  <a:pt x="36974" y="454200"/>
                </a:lnTo>
                <a:lnTo>
                  <a:pt x="22870" y="459123"/>
                </a:lnTo>
                <a:lnTo>
                  <a:pt x="6869" y="464683"/>
                </a:lnTo>
                <a:lnTo>
                  <a:pt x="0" y="467067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4218053" y="7899546"/>
            <a:ext cx="1162786" cy="753389"/>
          </a:xfrm>
          <a:custGeom>
            <a:avLst/>
            <a:gdLst/>
            <a:ahLst/>
            <a:cxnLst/>
            <a:rect l="l" t="t" r="r" b="b"/>
            <a:pathLst>
              <a:path w="1162786" h="753389">
                <a:moveTo>
                  <a:pt x="0" y="753389"/>
                </a:moveTo>
                <a:lnTo>
                  <a:pt x="16704" y="747706"/>
                </a:lnTo>
                <a:lnTo>
                  <a:pt x="31142" y="742776"/>
                </a:lnTo>
                <a:lnTo>
                  <a:pt x="43702" y="738445"/>
                </a:lnTo>
                <a:lnTo>
                  <a:pt x="54775" y="734562"/>
                </a:lnTo>
                <a:lnTo>
                  <a:pt x="64753" y="730975"/>
                </a:lnTo>
                <a:lnTo>
                  <a:pt x="74025" y="727532"/>
                </a:lnTo>
                <a:lnTo>
                  <a:pt x="82983" y="724081"/>
                </a:lnTo>
                <a:lnTo>
                  <a:pt x="92017" y="720470"/>
                </a:lnTo>
                <a:lnTo>
                  <a:pt x="101518" y="716546"/>
                </a:lnTo>
                <a:lnTo>
                  <a:pt x="111876" y="712159"/>
                </a:lnTo>
                <a:lnTo>
                  <a:pt x="123482" y="707155"/>
                </a:lnTo>
                <a:lnTo>
                  <a:pt x="136727" y="701382"/>
                </a:lnTo>
                <a:lnTo>
                  <a:pt x="152002" y="694689"/>
                </a:lnTo>
                <a:lnTo>
                  <a:pt x="158369" y="691896"/>
                </a:lnTo>
                <a:lnTo>
                  <a:pt x="176497" y="683952"/>
                </a:lnTo>
                <a:lnTo>
                  <a:pt x="192930" y="676769"/>
                </a:lnTo>
                <a:lnTo>
                  <a:pt x="207851" y="670254"/>
                </a:lnTo>
                <a:lnTo>
                  <a:pt x="221447" y="664318"/>
                </a:lnTo>
                <a:lnTo>
                  <a:pt x="245402" y="653814"/>
                </a:lnTo>
                <a:lnTo>
                  <a:pt x="266275" y="644530"/>
                </a:lnTo>
                <a:lnTo>
                  <a:pt x="285549" y="635738"/>
                </a:lnTo>
                <a:lnTo>
                  <a:pt x="304705" y="626710"/>
                </a:lnTo>
                <a:lnTo>
                  <a:pt x="325225" y="616718"/>
                </a:lnTo>
                <a:lnTo>
                  <a:pt x="348589" y="605035"/>
                </a:lnTo>
                <a:lnTo>
                  <a:pt x="376279" y="590933"/>
                </a:lnTo>
                <a:lnTo>
                  <a:pt x="409778" y="573684"/>
                </a:lnTo>
                <a:lnTo>
                  <a:pt x="441379" y="557370"/>
                </a:lnTo>
                <a:lnTo>
                  <a:pt x="467439" y="543857"/>
                </a:lnTo>
                <a:lnTo>
                  <a:pt x="489305" y="532376"/>
                </a:lnTo>
                <a:lnTo>
                  <a:pt x="508320" y="522157"/>
                </a:lnTo>
                <a:lnTo>
                  <a:pt x="534441" y="507511"/>
                </a:lnTo>
                <a:lnTo>
                  <a:pt x="561716" y="491373"/>
                </a:lnTo>
                <a:lnTo>
                  <a:pt x="582781" y="478504"/>
                </a:lnTo>
                <a:lnTo>
                  <a:pt x="607722" y="463047"/>
                </a:lnTo>
                <a:lnTo>
                  <a:pt x="637882" y="444233"/>
                </a:lnTo>
                <a:lnTo>
                  <a:pt x="666978" y="426047"/>
                </a:lnTo>
                <a:lnTo>
                  <a:pt x="690845" y="411063"/>
                </a:lnTo>
                <a:lnTo>
                  <a:pt x="710790" y="398371"/>
                </a:lnTo>
                <a:lnTo>
                  <a:pt x="728117" y="387061"/>
                </a:lnTo>
                <a:lnTo>
                  <a:pt x="752058" y="370696"/>
                </a:lnTo>
                <a:lnTo>
                  <a:pt x="777457" y="352320"/>
                </a:lnTo>
                <a:lnTo>
                  <a:pt x="797375" y="337436"/>
                </a:lnTo>
                <a:lnTo>
                  <a:pt x="821207" y="319383"/>
                </a:lnTo>
                <a:lnTo>
                  <a:pt x="840524" y="304673"/>
                </a:lnTo>
                <a:lnTo>
                  <a:pt x="854794" y="293798"/>
                </a:lnTo>
                <a:lnTo>
                  <a:pt x="867604" y="284027"/>
                </a:lnTo>
                <a:lnTo>
                  <a:pt x="879126" y="275211"/>
                </a:lnTo>
                <a:lnTo>
                  <a:pt x="889532" y="267203"/>
                </a:lnTo>
                <a:lnTo>
                  <a:pt x="898996" y="259856"/>
                </a:lnTo>
                <a:lnTo>
                  <a:pt x="907688" y="253023"/>
                </a:lnTo>
                <a:lnTo>
                  <a:pt x="915781" y="246555"/>
                </a:lnTo>
                <a:lnTo>
                  <a:pt x="923447" y="240306"/>
                </a:lnTo>
                <a:lnTo>
                  <a:pt x="930859" y="234129"/>
                </a:lnTo>
                <a:lnTo>
                  <a:pt x="938189" y="227876"/>
                </a:lnTo>
                <a:lnTo>
                  <a:pt x="945608" y="221400"/>
                </a:lnTo>
                <a:lnTo>
                  <a:pt x="953290" y="214553"/>
                </a:lnTo>
                <a:lnTo>
                  <a:pt x="961406" y="207189"/>
                </a:lnTo>
                <a:lnTo>
                  <a:pt x="970129" y="199160"/>
                </a:lnTo>
                <a:lnTo>
                  <a:pt x="979631" y="190318"/>
                </a:lnTo>
                <a:lnTo>
                  <a:pt x="990084" y="180516"/>
                </a:lnTo>
                <a:lnTo>
                  <a:pt x="1001660" y="169607"/>
                </a:lnTo>
                <a:lnTo>
                  <a:pt x="1014532" y="157444"/>
                </a:lnTo>
                <a:lnTo>
                  <a:pt x="1016025" y="156032"/>
                </a:lnTo>
                <a:lnTo>
                  <a:pt x="1028990" y="143784"/>
                </a:lnTo>
                <a:lnTo>
                  <a:pt x="1040536" y="132851"/>
                </a:lnTo>
                <a:lnTo>
                  <a:pt x="1050841" y="123045"/>
                </a:lnTo>
                <a:lnTo>
                  <a:pt x="1060083" y="114175"/>
                </a:lnTo>
                <a:lnTo>
                  <a:pt x="1068439" y="106053"/>
                </a:lnTo>
                <a:lnTo>
                  <a:pt x="1076088" y="98489"/>
                </a:lnTo>
                <a:lnTo>
                  <a:pt x="1083208" y="91295"/>
                </a:lnTo>
                <a:lnTo>
                  <a:pt x="1089976" y="84281"/>
                </a:lnTo>
                <a:lnTo>
                  <a:pt x="1096569" y="77258"/>
                </a:lnTo>
                <a:lnTo>
                  <a:pt x="1103167" y="70036"/>
                </a:lnTo>
                <a:lnTo>
                  <a:pt x="1109947" y="62428"/>
                </a:lnTo>
                <a:lnTo>
                  <a:pt x="1117087" y="54243"/>
                </a:lnTo>
                <a:lnTo>
                  <a:pt x="1124765" y="45293"/>
                </a:lnTo>
                <a:lnTo>
                  <a:pt x="1133158" y="35387"/>
                </a:lnTo>
                <a:lnTo>
                  <a:pt x="1142445" y="24338"/>
                </a:lnTo>
                <a:lnTo>
                  <a:pt x="1152804" y="11956"/>
                </a:lnTo>
                <a:lnTo>
                  <a:pt x="1162786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5082268" y="7899548"/>
            <a:ext cx="298577" cy="387311"/>
          </a:xfrm>
          <a:custGeom>
            <a:avLst/>
            <a:gdLst/>
            <a:ahLst/>
            <a:cxnLst/>
            <a:rect l="l" t="t" r="r" b="b"/>
            <a:pathLst>
              <a:path w="298576" h="387311">
                <a:moveTo>
                  <a:pt x="298576" y="0"/>
                </a:moveTo>
                <a:lnTo>
                  <a:pt x="298576" y="100901"/>
                </a:lnTo>
                <a:lnTo>
                  <a:pt x="173812" y="235877"/>
                </a:lnTo>
                <a:lnTo>
                  <a:pt x="0" y="387311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5159385" y="8189145"/>
            <a:ext cx="35102" cy="1391831"/>
          </a:xfrm>
          <a:custGeom>
            <a:avLst/>
            <a:gdLst/>
            <a:ahLst/>
            <a:cxnLst/>
            <a:rect l="l" t="t" r="r" b="b"/>
            <a:pathLst>
              <a:path w="35102" h="1391831">
                <a:moveTo>
                  <a:pt x="35102" y="0"/>
                </a:moveTo>
                <a:lnTo>
                  <a:pt x="0" y="1391831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5380845" y="7899548"/>
            <a:ext cx="277901" cy="1681429"/>
          </a:xfrm>
          <a:custGeom>
            <a:avLst/>
            <a:gdLst/>
            <a:ahLst/>
            <a:cxnLst/>
            <a:rect l="l" t="t" r="r" b="b"/>
            <a:pathLst>
              <a:path w="277901" h="1681429">
                <a:moveTo>
                  <a:pt x="0" y="0"/>
                </a:moveTo>
                <a:lnTo>
                  <a:pt x="277901" y="0"/>
                </a:lnTo>
                <a:lnTo>
                  <a:pt x="277901" y="1681429"/>
                </a:lnTo>
                <a:lnTo>
                  <a:pt x="277901" y="1662798"/>
                </a:lnTo>
                <a:lnTo>
                  <a:pt x="277901" y="1672069"/>
                </a:lnTo>
                <a:lnTo>
                  <a:pt x="277901" y="167085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5658745" y="9565253"/>
            <a:ext cx="0" cy="368"/>
          </a:xfrm>
          <a:custGeom>
            <a:avLst/>
            <a:gdLst/>
            <a:ahLst/>
            <a:cxnLst/>
            <a:rect l="l" t="t" r="r" b="b"/>
            <a:pathLst>
              <a:path h="368">
                <a:moveTo>
                  <a:pt x="0" y="0"/>
                </a:moveTo>
                <a:lnTo>
                  <a:pt x="0" y="368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5658745" y="9569091"/>
            <a:ext cx="0" cy="2527"/>
          </a:xfrm>
          <a:custGeom>
            <a:avLst/>
            <a:gdLst/>
            <a:ahLst/>
            <a:cxnLst/>
            <a:rect l="l" t="t" r="r" b="b"/>
            <a:pathLst>
              <a:path h="2527">
                <a:moveTo>
                  <a:pt x="0" y="0"/>
                </a:moveTo>
                <a:lnTo>
                  <a:pt x="0" y="2527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5658745" y="9552993"/>
            <a:ext cx="0" cy="9359"/>
          </a:xfrm>
          <a:custGeom>
            <a:avLst/>
            <a:gdLst/>
            <a:ahLst/>
            <a:cxnLst/>
            <a:rect l="l" t="t" r="r" b="b"/>
            <a:pathLst>
              <a:path h="9359">
                <a:moveTo>
                  <a:pt x="0" y="7111"/>
                </a:moveTo>
                <a:lnTo>
                  <a:pt x="0" y="0"/>
                </a:lnTo>
                <a:lnTo>
                  <a:pt x="0" y="9359"/>
                </a:lnTo>
                <a:lnTo>
                  <a:pt x="0" y="0"/>
                </a:lnTo>
                <a:lnTo>
                  <a:pt x="0" y="9359"/>
                </a:lnTo>
                <a:lnTo>
                  <a:pt x="0" y="5892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5658745" y="9543719"/>
            <a:ext cx="0" cy="9271"/>
          </a:xfrm>
          <a:custGeom>
            <a:avLst/>
            <a:gdLst/>
            <a:ahLst/>
            <a:cxnLst/>
            <a:rect l="l" t="t" r="r" b="b"/>
            <a:pathLst>
              <a:path h="9271">
                <a:moveTo>
                  <a:pt x="0" y="9271"/>
                </a:moveTo>
                <a:lnTo>
                  <a:pt x="0" y="0"/>
                </a:lnTo>
                <a:lnTo>
                  <a:pt x="0" y="9271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5658745" y="9515735"/>
            <a:ext cx="0" cy="18630"/>
          </a:xfrm>
          <a:custGeom>
            <a:avLst/>
            <a:gdLst/>
            <a:ahLst/>
            <a:cxnLst/>
            <a:rect l="l" t="t" r="r" b="b"/>
            <a:pathLst>
              <a:path h="18630">
                <a:moveTo>
                  <a:pt x="0" y="18630"/>
                </a:moveTo>
                <a:lnTo>
                  <a:pt x="0" y="0"/>
                </a:lnTo>
                <a:lnTo>
                  <a:pt x="0" y="9359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5658745" y="9539325"/>
            <a:ext cx="0" cy="4406"/>
          </a:xfrm>
          <a:custGeom>
            <a:avLst/>
            <a:gdLst/>
            <a:ahLst/>
            <a:cxnLst/>
            <a:rect l="l" t="t" r="r" b="b"/>
            <a:pathLst>
              <a:path h="4406">
                <a:moveTo>
                  <a:pt x="0" y="0"/>
                </a:moveTo>
                <a:lnTo>
                  <a:pt x="0" y="4406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5658745" y="9497109"/>
            <a:ext cx="0" cy="18630"/>
          </a:xfrm>
          <a:custGeom>
            <a:avLst/>
            <a:gdLst/>
            <a:ahLst/>
            <a:cxnLst/>
            <a:rect l="l" t="t" r="r" b="b"/>
            <a:pathLst>
              <a:path h="18630">
                <a:moveTo>
                  <a:pt x="0" y="18630"/>
                </a:moveTo>
                <a:lnTo>
                  <a:pt x="0" y="0"/>
                </a:lnTo>
                <a:lnTo>
                  <a:pt x="0" y="9359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5658745" y="9487841"/>
            <a:ext cx="0" cy="9271"/>
          </a:xfrm>
          <a:custGeom>
            <a:avLst/>
            <a:gdLst/>
            <a:ahLst/>
            <a:cxnLst/>
            <a:rect l="l" t="t" r="r" b="b"/>
            <a:pathLst>
              <a:path h="9271">
                <a:moveTo>
                  <a:pt x="0" y="9270"/>
                </a:moveTo>
                <a:lnTo>
                  <a:pt x="0" y="0"/>
                </a:lnTo>
                <a:lnTo>
                  <a:pt x="0" y="8521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5658745" y="9474174"/>
            <a:ext cx="0" cy="20408"/>
          </a:xfrm>
          <a:custGeom>
            <a:avLst/>
            <a:gdLst/>
            <a:ahLst/>
            <a:cxnLst/>
            <a:rect l="l" t="t" r="r" b="b"/>
            <a:pathLst>
              <a:path h="20408">
                <a:moveTo>
                  <a:pt x="0" y="20408"/>
                </a:moveTo>
                <a:lnTo>
                  <a:pt x="0" y="0"/>
                </a:lnTo>
                <a:lnTo>
                  <a:pt x="0" y="4317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5658745" y="9469224"/>
            <a:ext cx="0" cy="6921"/>
          </a:xfrm>
          <a:custGeom>
            <a:avLst/>
            <a:gdLst/>
            <a:ahLst/>
            <a:cxnLst/>
            <a:rect l="l" t="t" r="r" b="b"/>
            <a:pathLst>
              <a:path h="6921">
                <a:moveTo>
                  <a:pt x="0" y="6921"/>
                </a:moveTo>
                <a:lnTo>
                  <a:pt x="0" y="0"/>
                </a:lnTo>
                <a:lnTo>
                  <a:pt x="0" y="4952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5658745" y="9459862"/>
            <a:ext cx="0" cy="9359"/>
          </a:xfrm>
          <a:custGeom>
            <a:avLst/>
            <a:gdLst/>
            <a:ahLst/>
            <a:cxnLst/>
            <a:rect l="l" t="t" r="r" b="b"/>
            <a:pathLst>
              <a:path h="9359">
                <a:moveTo>
                  <a:pt x="0" y="1587"/>
                </a:moveTo>
                <a:lnTo>
                  <a:pt x="0" y="9359"/>
                </a:lnTo>
                <a:lnTo>
                  <a:pt x="0" y="0"/>
                </a:lnTo>
                <a:lnTo>
                  <a:pt x="0" y="1587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5658745" y="9443389"/>
            <a:ext cx="0" cy="16471"/>
          </a:xfrm>
          <a:custGeom>
            <a:avLst/>
            <a:gdLst/>
            <a:ahLst/>
            <a:cxnLst/>
            <a:rect l="l" t="t" r="r" b="b"/>
            <a:pathLst>
              <a:path h="16471">
                <a:moveTo>
                  <a:pt x="0" y="16471"/>
                </a:moveTo>
                <a:lnTo>
                  <a:pt x="0" y="0"/>
                </a:lnTo>
                <a:lnTo>
                  <a:pt x="0" y="7200"/>
                </a:lnTo>
                <a:lnTo>
                  <a:pt x="0" y="0"/>
                </a:lnTo>
                <a:lnTo>
                  <a:pt x="0" y="5232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5658745" y="9441228"/>
            <a:ext cx="0" cy="3467"/>
          </a:xfrm>
          <a:custGeom>
            <a:avLst/>
            <a:gdLst/>
            <a:ahLst/>
            <a:cxnLst/>
            <a:rect l="l" t="t" r="r" b="b"/>
            <a:pathLst>
              <a:path h="3467">
                <a:moveTo>
                  <a:pt x="0" y="3467"/>
                </a:moveTo>
                <a:lnTo>
                  <a:pt x="0" y="0"/>
                </a:lnTo>
                <a:lnTo>
                  <a:pt x="0" y="2158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5658745" y="9431967"/>
            <a:ext cx="0" cy="9271"/>
          </a:xfrm>
          <a:custGeom>
            <a:avLst/>
            <a:gdLst/>
            <a:ahLst/>
            <a:cxnLst/>
            <a:rect l="l" t="t" r="r" b="b"/>
            <a:pathLst>
              <a:path h="9271">
                <a:moveTo>
                  <a:pt x="0" y="7581"/>
                </a:moveTo>
                <a:lnTo>
                  <a:pt x="0" y="927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5658745" y="9403981"/>
            <a:ext cx="0" cy="9359"/>
          </a:xfrm>
          <a:custGeom>
            <a:avLst/>
            <a:gdLst/>
            <a:ahLst/>
            <a:cxnLst/>
            <a:rect l="l" t="t" r="r" b="b"/>
            <a:pathLst>
              <a:path h="9359">
                <a:moveTo>
                  <a:pt x="0" y="0"/>
                </a:moveTo>
                <a:lnTo>
                  <a:pt x="0" y="9359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5658745" y="9386477"/>
            <a:ext cx="0" cy="8331"/>
          </a:xfrm>
          <a:custGeom>
            <a:avLst/>
            <a:gdLst/>
            <a:ahLst/>
            <a:cxnLst/>
            <a:rect l="l" t="t" r="r" b="b"/>
            <a:pathLst>
              <a:path h="8331">
                <a:moveTo>
                  <a:pt x="0" y="8331"/>
                </a:moveTo>
                <a:lnTo>
                  <a:pt x="0" y="0"/>
                </a:lnTo>
                <a:lnTo>
                  <a:pt x="0" y="8331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5658745" y="9385348"/>
            <a:ext cx="0" cy="7302"/>
          </a:xfrm>
          <a:custGeom>
            <a:avLst/>
            <a:gdLst/>
            <a:ahLst/>
            <a:cxnLst/>
            <a:rect l="l" t="t" r="r" b="b"/>
            <a:pathLst>
              <a:path h="7302">
                <a:moveTo>
                  <a:pt x="0" y="1130"/>
                </a:moveTo>
                <a:lnTo>
                  <a:pt x="0" y="0"/>
                </a:lnTo>
                <a:lnTo>
                  <a:pt x="0" y="7302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5658745" y="9366732"/>
            <a:ext cx="0" cy="18618"/>
          </a:xfrm>
          <a:custGeom>
            <a:avLst/>
            <a:gdLst/>
            <a:ahLst/>
            <a:cxnLst/>
            <a:rect l="l" t="t" r="r" b="b"/>
            <a:pathLst>
              <a:path h="18618">
                <a:moveTo>
                  <a:pt x="0" y="2146"/>
                </a:moveTo>
                <a:lnTo>
                  <a:pt x="0" y="0"/>
                </a:lnTo>
                <a:lnTo>
                  <a:pt x="0" y="18618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5658745" y="9366733"/>
            <a:ext cx="0" cy="9258"/>
          </a:xfrm>
          <a:custGeom>
            <a:avLst/>
            <a:gdLst/>
            <a:ahLst/>
            <a:cxnLst/>
            <a:rect l="l" t="t" r="r" b="b"/>
            <a:pathLst>
              <a:path h="9258">
                <a:moveTo>
                  <a:pt x="0" y="8229"/>
                </a:moveTo>
                <a:lnTo>
                  <a:pt x="0" y="9258"/>
                </a:lnTo>
                <a:lnTo>
                  <a:pt x="0" y="0"/>
                </a:lnTo>
                <a:lnTo>
                  <a:pt x="0" y="3924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5658745" y="9348100"/>
            <a:ext cx="0" cy="9359"/>
          </a:xfrm>
          <a:custGeom>
            <a:avLst/>
            <a:gdLst/>
            <a:ahLst/>
            <a:cxnLst/>
            <a:rect l="l" t="t" r="r" b="b"/>
            <a:pathLst>
              <a:path h="9359">
                <a:moveTo>
                  <a:pt x="0" y="9359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5658745" y="9310852"/>
            <a:ext cx="0" cy="27889"/>
          </a:xfrm>
          <a:custGeom>
            <a:avLst/>
            <a:gdLst/>
            <a:ahLst/>
            <a:cxnLst/>
            <a:rect l="l" t="t" r="r" b="b"/>
            <a:pathLst>
              <a:path h="27889">
                <a:moveTo>
                  <a:pt x="0" y="27889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5658745" y="9264238"/>
            <a:ext cx="0" cy="37249"/>
          </a:xfrm>
          <a:custGeom>
            <a:avLst/>
            <a:gdLst/>
            <a:ahLst/>
            <a:cxnLst/>
            <a:rect l="l" t="t" r="r" b="b"/>
            <a:pathLst>
              <a:path h="37249">
                <a:moveTo>
                  <a:pt x="0" y="37249"/>
                </a:moveTo>
                <a:lnTo>
                  <a:pt x="0" y="0"/>
                </a:lnTo>
                <a:lnTo>
                  <a:pt x="0" y="4114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5658745" y="9245606"/>
            <a:ext cx="0" cy="18630"/>
          </a:xfrm>
          <a:custGeom>
            <a:avLst/>
            <a:gdLst/>
            <a:ahLst/>
            <a:cxnLst/>
            <a:rect l="l" t="t" r="r" b="b"/>
            <a:pathLst>
              <a:path h="18630">
                <a:moveTo>
                  <a:pt x="0" y="18630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5658745" y="9226983"/>
            <a:ext cx="0" cy="9359"/>
          </a:xfrm>
          <a:custGeom>
            <a:avLst/>
            <a:gdLst/>
            <a:ahLst/>
            <a:cxnLst/>
            <a:rect l="l" t="t" r="r" b="b"/>
            <a:pathLst>
              <a:path h="9359">
                <a:moveTo>
                  <a:pt x="0" y="0"/>
                </a:moveTo>
                <a:lnTo>
                  <a:pt x="0" y="9359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5658745" y="9180368"/>
            <a:ext cx="0" cy="27990"/>
          </a:xfrm>
          <a:custGeom>
            <a:avLst/>
            <a:gdLst/>
            <a:ahLst/>
            <a:cxnLst/>
            <a:rect l="l" t="t" r="r" b="b"/>
            <a:pathLst>
              <a:path h="27990">
                <a:moveTo>
                  <a:pt x="0" y="9359"/>
                </a:moveTo>
                <a:lnTo>
                  <a:pt x="0" y="0"/>
                </a:lnTo>
                <a:lnTo>
                  <a:pt x="0" y="2799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5658745" y="9171100"/>
            <a:ext cx="0" cy="9271"/>
          </a:xfrm>
          <a:custGeom>
            <a:avLst/>
            <a:gdLst/>
            <a:ahLst/>
            <a:cxnLst/>
            <a:rect l="l" t="t" r="r" b="b"/>
            <a:pathLst>
              <a:path h="9271">
                <a:moveTo>
                  <a:pt x="0" y="9270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5658745" y="9133850"/>
            <a:ext cx="0" cy="9271"/>
          </a:xfrm>
          <a:custGeom>
            <a:avLst/>
            <a:gdLst/>
            <a:ahLst/>
            <a:cxnLst/>
            <a:rect l="l" t="t" r="r" b="b"/>
            <a:pathLst>
              <a:path h="9271">
                <a:moveTo>
                  <a:pt x="0" y="0"/>
                </a:moveTo>
                <a:lnTo>
                  <a:pt x="0" y="9271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5658745" y="9115224"/>
            <a:ext cx="0" cy="9271"/>
          </a:xfrm>
          <a:custGeom>
            <a:avLst/>
            <a:gdLst/>
            <a:ahLst/>
            <a:cxnLst/>
            <a:rect l="l" t="t" r="r" b="b"/>
            <a:pathLst>
              <a:path h="9271">
                <a:moveTo>
                  <a:pt x="0" y="6832"/>
                </a:moveTo>
                <a:lnTo>
                  <a:pt x="0" y="9270"/>
                </a:lnTo>
                <a:lnTo>
                  <a:pt x="0" y="0"/>
                </a:lnTo>
                <a:lnTo>
                  <a:pt x="0" y="6832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5658745" y="9082565"/>
            <a:ext cx="0" cy="4673"/>
          </a:xfrm>
          <a:custGeom>
            <a:avLst/>
            <a:gdLst/>
            <a:ahLst/>
            <a:cxnLst/>
            <a:rect l="l" t="t" r="r" b="b"/>
            <a:pathLst>
              <a:path h="4673">
                <a:moveTo>
                  <a:pt x="0" y="4673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5658745" y="9068611"/>
            <a:ext cx="0" cy="9359"/>
          </a:xfrm>
          <a:custGeom>
            <a:avLst/>
            <a:gdLst/>
            <a:ahLst/>
            <a:cxnLst/>
            <a:rect l="l" t="t" r="r" b="b"/>
            <a:pathLst>
              <a:path h="9359">
                <a:moveTo>
                  <a:pt x="0" y="9359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5658745" y="9021998"/>
            <a:ext cx="0" cy="27990"/>
          </a:xfrm>
          <a:custGeom>
            <a:avLst/>
            <a:gdLst/>
            <a:ahLst/>
            <a:cxnLst/>
            <a:rect l="l" t="t" r="r" b="b"/>
            <a:pathLst>
              <a:path h="27990">
                <a:moveTo>
                  <a:pt x="0" y="0"/>
                </a:moveTo>
                <a:lnTo>
                  <a:pt x="0" y="2799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5658745" y="8966118"/>
            <a:ext cx="0" cy="18630"/>
          </a:xfrm>
          <a:custGeom>
            <a:avLst/>
            <a:gdLst/>
            <a:ahLst/>
            <a:cxnLst/>
            <a:rect l="l" t="t" r="r" b="b"/>
            <a:pathLst>
              <a:path h="18630">
                <a:moveTo>
                  <a:pt x="0" y="0"/>
                </a:moveTo>
                <a:lnTo>
                  <a:pt x="0" y="1863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5658745" y="8928868"/>
            <a:ext cx="0" cy="9359"/>
          </a:xfrm>
          <a:custGeom>
            <a:avLst/>
            <a:gdLst/>
            <a:ahLst/>
            <a:cxnLst/>
            <a:rect l="l" t="t" r="r" b="b"/>
            <a:pathLst>
              <a:path h="9359">
                <a:moveTo>
                  <a:pt x="0" y="0"/>
                </a:moveTo>
                <a:lnTo>
                  <a:pt x="0" y="9359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5658745" y="8900977"/>
            <a:ext cx="0" cy="23113"/>
          </a:xfrm>
          <a:custGeom>
            <a:avLst/>
            <a:gdLst/>
            <a:ahLst/>
            <a:cxnLst/>
            <a:rect l="l" t="t" r="r" b="b"/>
            <a:pathLst>
              <a:path h="23114">
                <a:moveTo>
                  <a:pt x="0" y="23114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5658745" y="8882346"/>
            <a:ext cx="0" cy="9271"/>
          </a:xfrm>
          <a:custGeom>
            <a:avLst/>
            <a:gdLst/>
            <a:ahLst/>
            <a:cxnLst/>
            <a:rect l="l" t="t" r="r" b="b"/>
            <a:pathLst>
              <a:path h="9271">
                <a:moveTo>
                  <a:pt x="0" y="0"/>
                </a:moveTo>
                <a:lnTo>
                  <a:pt x="0" y="9271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5658745" y="8863628"/>
            <a:ext cx="0" cy="9359"/>
          </a:xfrm>
          <a:custGeom>
            <a:avLst/>
            <a:gdLst/>
            <a:ahLst/>
            <a:cxnLst/>
            <a:rect l="l" t="t" r="r" b="b"/>
            <a:pathLst>
              <a:path h="9359">
                <a:moveTo>
                  <a:pt x="0" y="0"/>
                </a:moveTo>
                <a:lnTo>
                  <a:pt x="0" y="9359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5658745" y="8845000"/>
            <a:ext cx="0" cy="9359"/>
          </a:xfrm>
          <a:custGeom>
            <a:avLst/>
            <a:gdLst/>
            <a:ahLst/>
            <a:cxnLst/>
            <a:rect l="l" t="t" r="r" b="b"/>
            <a:pathLst>
              <a:path h="9359">
                <a:moveTo>
                  <a:pt x="0" y="9359"/>
                </a:moveTo>
                <a:lnTo>
                  <a:pt x="0" y="0"/>
                </a:lnTo>
                <a:lnTo>
                  <a:pt x="0" y="9359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5658745" y="8843135"/>
            <a:ext cx="0" cy="1866"/>
          </a:xfrm>
          <a:custGeom>
            <a:avLst/>
            <a:gdLst/>
            <a:ahLst/>
            <a:cxnLst/>
            <a:rect l="l" t="t" r="r" b="b"/>
            <a:pathLst>
              <a:path h="1866">
                <a:moveTo>
                  <a:pt x="0" y="1866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5658745" y="8798481"/>
            <a:ext cx="0" cy="9271"/>
          </a:xfrm>
          <a:custGeom>
            <a:avLst/>
            <a:gdLst/>
            <a:ahLst/>
            <a:cxnLst/>
            <a:rect l="l" t="t" r="r" b="b"/>
            <a:pathLst>
              <a:path h="9271">
                <a:moveTo>
                  <a:pt x="0" y="0"/>
                </a:moveTo>
                <a:lnTo>
                  <a:pt x="0" y="9271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5658745" y="8800821"/>
            <a:ext cx="0" cy="5334"/>
          </a:xfrm>
          <a:custGeom>
            <a:avLst/>
            <a:gdLst/>
            <a:ahLst/>
            <a:cxnLst/>
            <a:rect l="l" t="t" r="r" b="b"/>
            <a:pathLst>
              <a:path h="5333">
                <a:moveTo>
                  <a:pt x="0" y="0"/>
                </a:moveTo>
                <a:lnTo>
                  <a:pt x="0" y="5333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5658745" y="8761229"/>
            <a:ext cx="0" cy="18630"/>
          </a:xfrm>
          <a:custGeom>
            <a:avLst/>
            <a:gdLst/>
            <a:ahLst/>
            <a:cxnLst/>
            <a:rect l="l" t="t" r="r" b="b"/>
            <a:pathLst>
              <a:path h="18630">
                <a:moveTo>
                  <a:pt x="0" y="0"/>
                </a:moveTo>
                <a:lnTo>
                  <a:pt x="0" y="1863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5658745" y="8741385"/>
            <a:ext cx="0" cy="1219"/>
          </a:xfrm>
          <a:custGeom>
            <a:avLst/>
            <a:gdLst/>
            <a:ahLst/>
            <a:cxnLst/>
            <a:rect l="l" t="t" r="r" b="b"/>
            <a:pathLst>
              <a:path h="1219">
                <a:moveTo>
                  <a:pt x="0" y="0"/>
                </a:moveTo>
                <a:lnTo>
                  <a:pt x="0" y="1219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5658745" y="8714616"/>
            <a:ext cx="0" cy="9359"/>
          </a:xfrm>
          <a:custGeom>
            <a:avLst/>
            <a:gdLst/>
            <a:ahLst/>
            <a:cxnLst/>
            <a:rect l="l" t="t" r="r" b="b"/>
            <a:pathLst>
              <a:path h="9359">
                <a:moveTo>
                  <a:pt x="0" y="9359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5658745" y="8695990"/>
            <a:ext cx="0" cy="9359"/>
          </a:xfrm>
          <a:custGeom>
            <a:avLst/>
            <a:gdLst/>
            <a:ahLst/>
            <a:cxnLst/>
            <a:rect l="l" t="t" r="r" b="b"/>
            <a:pathLst>
              <a:path h="9359">
                <a:moveTo>
                  <a:pt x="0" y="9359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5658745" y="8658735"/>
            <a:ext cx="0" cy="9271"/>
          </a:xfrm>
          <a:custGeom>
            <a:avLst/>
            <a:gdLst/>
            <a:ahLst/>
            <a:cxnLst/>
            <a:rect l="l" t="t" r="r" b="b"/>
            <a:pathLst>
              <a:path h="9271">
                <a:moveTo>
                  <a:pt x="0" y="0"/>
                </a:moveTo>
                <a:lnTo>
                  <a:pt x="0" y="927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5658745" y="8640110"/>
            <a:ext cx="0" cy="9271"/>
          </a:xfrm>
          <a:custGeom>
            <a:avLst/>
            <a:gdLst/>
            <a:ahLst/>
            <a:cxnLst/>
            <a:rect l="l" t="t" r="r" b="b"/>
            <a:pathLst>
              <a:path h="9271">
                <a:moveTo>
                  <a:pt x="0" y="0"/>
                </a:moveTo>
                <a:lnTo>
                  <a:pt x="0" y="9271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5658745" y="8602853"/>
            <a:ext cx="0" cy="9271"/>
          </a:xfrm>
          <a:custGeom>
            <a:avLst/>
            <a:gdLst/>
            <a:ahLst/>
            <a:cxnLst/>
            <a:rect l="l" t="t" r="r" b="b"/>
            <a:pathLst>
              <a:path h="9271">
                <a:moveTo>
                  <a:pt x="0" y="9270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5658745" y="8584228"/>
            <a:ext cx="0" cy="9271"/>
          </a:xfrm>
          <a:custGeom>
            <a:avLst/>
            <a:gdLst/>
            <a:ahLst/>
            <a:cxnLst/>
            <a:rect l="l" t="t" r="r" b="b"/>
            <a:pathLst>
              <a:path h="9271">
                <a:moveTo>
                  <a:pt x="0" y="9270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5658745" y="8537614"/>
            <a:ext cx="0" cy="18630"/>
          </a:xfrm>
          <a:custGeom>
            <a:avLst/>
            <a:gdLst/>
            <a:ahLst/>
            <a:cxnLst/>
            <a:rect l="l" t="t" r="r" b="b"/>
            <a:pathLst>
              <a:path h="18630">
                <a:moveTo>
                  <a:pt x="0" y="18630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5658745" y="8500372"/>
            <a:ext cx="0" cy="9347"/>
          </a:xfrm>
          <a:custGeom>
            <a:avLst/>
            <a:gdLst/>
            <a:ahLst/>
            <a:cxnLst/>
            <a:rect l="l" t="t" r="r" b="b"/>
            <a:pathLst>
              <a:path h="9347">
                <a:moveTo>
                  <a:pt x="0" y="4673"/>
                </a:moveTo>
                <a:lnTo>
                  <a:pt x="0" y="9347"/>
                </a:lnTo>
                <a:lnTo>
                  <a:pt x="0" y="0"/>
                </a:lnTo>
                <a:lnTo>
                  <a:pt x="0" y="4673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5658745" y="8416497"/>
            <a:ext cx="0" cy="18630"/>
          </a:xfrm>
          <a:custGeom>
            <a:avLst/>
            <a:gdLst/>
            <a:ahLst/>
            <a:cxnLst/>
            <a:rect l="l" t="t" r="r" b="b"/>
            <a:pathLst>
              <a:path h="18630">
                <a:moveTo>
                  <a:pt x="0" y="18630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5658745" y="8388604"/>
            <a:ext cx="0" cy="9271"/>
          </a:xfrm>
          <a:custGeom>
            <a:avLst/>
            <a:gdLst/>
            <a:ahLst/>
            <a:cxnLst/>
            <a:rect l="l" t="t" r="r" b="b"/>
            <a:pathLst>
              <a:path h="9271">
                <a:moveTo>
                  <a:pt x="0" y="9271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5658745" y="8341996"/>
            <a:ext cx="0" cy="9359"/>
          </a:xfrm>
          <a:custGeom>
            <a:avLst/>
            <a:gdLst/>
            <a:ahLst/>
            <a:cxnLst/>
            <a:rect l="l" t="t" r="r" b="b"/>
            <a:pathLst>
              <a:path h="9359">
                <a:moveTo>
                  <a:pt x="0" y="0"/>
                </a:moveTo>
                <a:lnTo>
                  <a:pt x="0" y="9359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5658745" y="8314009"/>
            <a:ext cx="0" cy="9359"/>
          </a:xfrm>
          <a:custGeom>
            <a:avLst/>
            <a:gdLst/>
            <a:ahLst/>
            <a:cxnLst/>
            <a:rect l="l" t="t" r="r" b="b"/>
            <a:pathLst>
              <a:path h="9359">
                <a:moveTo>
                  <a:pt x="0" y="0"/>
                </a:moveTo>
                <a:lnTo>
                  <a:pt x="0" y="9359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5658745" y="8276751"/>
            <a:ext cx="0" cy="18630"/>
          </a:xfrm>
          <a:custGeom>
            <a:avLst/>
            <a:gdLst/>
            <a:ahLst/>
            <a:cxnLst/>
            <a:rect l="l" t="t" r="r" b="b"/>
            <a:pathLst>
              <a:path h="18630">
                <a:moveTo>
                  <a:pt x="0" y="18630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5658745" y="8211605"/>
            <a:ext cx="0" cy="9271"/>
          </a:xfrm>
          <a:custGeom>
            <a:avLst/>
            <a:gdLst/>
            <a:ahLst/>
            <a:cxnLst/>
            <a:rect l="l" t="t" r="r" b="b"/>
            <a:pathLst>
              <a:path h="9271">
                <a:moveTo>
                  <a:pt x="0" y="9270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5658745" y="8164992"/>
            <a:ext cx="0" cy="27990"/>
          </a:xfrm>
          <a:custGeom>
            <a:avLst/>
            <a:gdLst/>
            <a:ahLst/>
            <a:cxnLst/>
            <a:rect l="l" t="t" r="r" b="b"/>
            <a:pathLst>
              <a:path h="27990">
                <a:moveTo>
                  <a:pt x="0" y="27990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5658745" y="8118384"/>
            <a:ext cx="0" cy="9359"/>
          </a:xfrm>
          <a:custGeom>
            <a:avLst/>
            <a:gdLst/>
            <a:ahLst/>
            <a:cxnLst/>
            <a:rect l="l" t="t" r="r" b="b"/>
            <a:pathLst>
              <a:path h="9359">
                <a:moveTo>
                  <a:pt x="0" y="9359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5658745" y="8055485"/>
            <a:ext cx="0" cy="16383"/>
          </a:xfrm>
          <a:custGeom>
            <a:avLst/>
            <a:gdLst/>
            <a:ahLst/>
            <a:cxnLst/>
            <a:rect l="l" t="t" r="r" b="b"/>
            <a:pathLst>
              <a:path h="16382">
                <a:moveTo>
                  <a:pt x="0" y="0"/>
                </a:moveTo>
                <a:lnTo>
                  <a:pt x="0" y="16382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5658745" y="8034608"/>
            <a:ext cx="0" cy="9271"/>
          </a:xfrm>
          <a:custGeom>
            <a:avLst/>
            <a:gdLst/>
            <a:ahLst/>
            <a:cxnLst/>
            <a:rect l="l" t="t" r="r" b="b"/>
            <a:pathLst>
              <a:path h="9271">
                <a:moveTo>
                  <a:pt x="0" y="9270"/>
                </a:moveTo>
                <a:lnTo>
                  <a:pt x="0" y="0"/>
                </a:lnTo>
                <a:lnTo>
                  <a:pt x="0" y="927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5658745" y="8006621"/>
            <a:ext cx="0" cy="18630"/>
          </a:xfrm>
          <a:custGeom>
            <a:avLst/>
            <a:gdLst/>
            <a:ahLst/>
            <a:cxnLst/>
            <a:rect l="l" t="t" r="r" b="b"/>
            <a:pathLst>
              <a:path h="18630">
                <a:moveTo>
                  <a:pt x="0" y="18630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5658745" y="7978728"/>
            <a:ext cx="0" cy="9271"/>
          </a:xfrm>
          <a:custGeom>
            <a:avLst/>
            <a:gdLst/>
            <a:ahLst/>
            <a:cxnLst/>
            <a:rect l="l" t="t" r="r" b="b"/>
            <a:pathLst>
              <a:path h="9271">
                <a:moveTo>
                  <a:pt x="0" y="9270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5658745" y="7954679"/>
            <a:ext cx="0" cy="5334"/>
          </a:xfrm>
          <a:custGeom>
            <a:avLst/>
            <a:gdLst/>
            <a:ahLst/>
            <a:cxnLst/>
            <a:rect l="l" t="t" r="r" b="b"/>
            <a:pathLst>
              <a:path h="5333">
                <a:moveTo>
                  <a:pt x="0" y="5333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5658745" y="7922760"/>
            <a:ext cx="0" cy="9359"/>
          </a:xfrm>
          <a:custGeom>
            <a:avLst/>
            <a:gdLst/>
            <a:ahLst/>
            <a:cxnLst/>
            <a:rect l="l" t="t" r="r" b="b"/>
            <a:pathLst>
              <a:path h="9359">
                <a:moveTo>
                  <a:pt x="0" y="9359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5658745" y="7894874"/>
            <a:ext cx="0" cy="18618"/>
          </a:xfrm>
          <a:custGeom>
            <a:avLst/>
            <a:gdLst/>
            <a:ahLst/>
            <a:cxnLst/>
            <a:rect l="l" t="t" r="r" b="b"/>
            <a:pathLst>
              <a:path h="18618">
                <a:moveTo>
                  <a:pt x="0" y="4673"/>
                </a:moveTo>
                <a:lnTo>
                  <a:pt x="0" y="0"/>
                </a:lnTo>
                <a:lnTo>
                  <a:pt x="0" y="18618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5658745" y="7829623"/>
            <a:ext cx="0" cy="74510"/>
          </a:xfrm>
          <a:custGeom>
            <a:avLst/>
            <a:gdLst/>
            <a:ahLst/>
            <a:cxnLst/>
            <a:rect l="l" t="t" r="r" b="b"/>
            <a:pathLst>
              <a:path h="74510">
                <a:moveTo>
                  <a:pt x="0" y="74510"/>
                </a:moveTo>
                <a:lnTo>
                  <a:pt x="0" y="0"/>
                </a:lnTo>
                <a:lnTo>
                  <a:pt x="0" y="9359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5658745" y="7792377"/>
            <a:ext cx="0" cy="37249"/>
          </a:xfrm>
          <a:custGeom>
            <a:avLst/>
            <a:gdLst/>
            <a:ahLst/>
            <a:cxnLst/>
            <a:rect l="l" t="t" r="r" b="b"/>
            <a:pathLst>
              <a:path h="37249">
                <a:moveTo>
                  <a:pt x="0" y="9359"/>
                </a:moveTo>
                <a:lnTo>
                  <a:pt x="0" y="0"/>
                </a:lnTo>
                <a:lnTo>
                  <a:pt x="0" y="37249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5658745" y="7764385"/>
            <a:ext cx="0" cy="27990"/>
          </a:xfrm>
          <a:custGeom>
            <a:avLst/>
            <a:gdLst/>
            <a:ahLst/>
            <a:cxnLst/>
            <a:rect l="l" t="t" r="r" b="b"/>
            <a:pathLst>
              <a:path h="27990">
                <a:moveTo>
                  <a:pt x="0" y="27990"/>
                </a:moveTo>
                <a:lnTo>
                  <a:pt x="0" y="0"/>
                </a:lnTo>
                <a:lnTo>
                  <a:pt x="0" y="9359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5658745" y="7736499"/>
            <a:ext cx="0" cy="27889"/>
          </a:xfrm>
          <a:custGeom>
            <a:avLst/>
            <a:gdLst/>
            <a:ahLst/>
            <a:cxnLst/>
            <a:rect l="l" t="t" r="r" b="b"/>
            <a:pathLst>
              <a:path h="27889">
                <a:moveTo>
                  <a:pt x="0" y="27889"/>
                </a:moveTo>
                <a:lnTo>
                  <a:pt x="0" y="0"/>
                </a:lnTo>
                <a:lnTo>
                  <a:pt x="0" y="9258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5658745" y="7713280"/>
            <a:ext cx="0" cy="23215"/>
          </a:xfrm>
          <a:custGeom>
            <a:avLst/>
            <a:gdLst/>
            <a:ahLst/>
            <a:cxnLst/>
            <a:rect l="l" t="t" r="r" b="b"/>
            <a:pathLst>
              <a:path h="23215">
                <a:moveTo>
                  <a:pt x="0" y="23215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5658745" y="7708511"/>
            <a:ext cx="0" cy="9359"/>
          </a:xfrm>
          <a:custGeom>
            <a:avLst/>
            <a:gdLst/>
            <a:ahLst/>
            <a:cxnLst/>
            <a:rect l="l" t="t" r="r" b="b"/>
            <a:pathLst>
              <a:path h="9359">
                <a:moveTo>
                  <a:pt x="0" y="9359"/>
                </a:moveTo>
                <a:lnTo>
                  <a:pt x="0" y="0"/>
                </a:lnTo>
                <a:lnTo>
                  <a:pt x="0" y="9359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5658745" y="7689879"/>
            <a:ext cx="0" cy="18630"/>
          </a:xfrm>
          <a:custGeom>
            <a:avLst/>
            <a:gdLst/>
            <a:ahLst/>
            <a:cxnLst/>
            <a:rect l="l" t="t" r="r" b="b"/>
            <a:pathLst>
              <a:path h="18630">
                <a:moveTo>
                  <a:pt x="0" y="18630"/>
                </a:moveTo>
                <a:lnTo>
                  <a:pt x="0" y="0"/>
                </a:lnTo>
                <a:lnTo>
                  <a:pt x="0" y="9359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5658745" y="7680613"/>
            <a:ext cx="0" cy="9271"/>
          </a:xfrm>
          <a:custGeom>
            <a:avLst/>
            <a:gdLst/>
            <a:ahLst/>
            <a:cxnLst/>
            <a:rect l="l" t="t" r="r" b="b"/>
            <a:pathLst>
              <a:path h="9271">
                <a:moveTo>
                  <a:pt x="0" y="9270"/>
                </a:moveTo>
                <a:lnTo>
                  <a:pt x="0" y="0"/>
                </a:lnTo>
                <a:lnTo>
                  <a:pt x="0" y="927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5658745" y="7652626"/>
            <a:ext cx="0" cy="27990"/>
          </a:xfrm>
          <a:custGeom>
            <a:avLst/>
            <a:gdLst/>
            <a:ahLst/>
            <a:cxnLst/>
            <a:rect l="l" t="t" r="r" b="b"/>
            <a:pathLst>
              <a:path h="27990">
                <a:moveTo>
                  <a:pt x="0" y="27990"/>
                </a:moveTo>
                <a:lnTo>
                  <a:pt x="0" y="0"/>
                </a:lnTo>
                <a:lnTo>
                  <a:pt x="0" y="9359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5658745" y="7633999"/>
            <a:ext cx="0" cy="18630"/>
          </a:xfrm>
          <a:custGeom>
            <a:avLst/>
            <a:gdLst/>
            <a:ahLst/>
            <a:cxnLst/>
            <a:rect l="l" t="t" r="r" b="b"/>
            <a:pathLst>
              <a:path h="18630">
                <a:moveTo>
                  <a:pt x="0" y="18630"/>
                </a:moveTo>
                <a:lnTo>
                  <a:pt x="0" y="0"/>
                </a:lnTo>
                <a:lnTo>
                  <a:pt x="0" y="9359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5658745" y="7624734"/>
            <a:ext cx="0" cy="9271"/>
          </a:xfrm>
          <a:custGeom>
            <a:avLst/>
            <a:gdLst/>
            <a:ahLst/>
            <a:cxnLst/>
            <a:rect l="l" t="t" r="r" b="b"/>
            <a:pathLst>
              <a:path h="9271">
                <a:moveTo>
                  <a:pt x="0" y="9270"/>
                </a:moveTo>
                <a:lnTo>
                  <a:pt x="0" y="0"/>
                </a:lnTo>
                <a:lnTo>
                  <a:pt x="0" y="927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5658745" y="7615377"/>
            <a:ext cx="0" cy="9359"/>
          </a:xfrm>
          <a:custGeom>
            <a:avLst/>
            <a:gdLst/>
            <a:ahLst/>
            <a:cxnLst/>
            <a:rect l="l" t="t" r="r" b="b"/>
            <a:pathLst>
              <a:path h="9359">
                <a:moveTo>
                  <a:pt x="0" y="9359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4218053" y="7615384"/>
            <a:ext cx="1314983" cy="983729"/>
          </a:xfrm>
          <a:custGeom>
            <a:avLst/>
            <a:gdLst/>
            <a:ahLst/>
            <a:cxnLst/>
            <a:rect l="l" t="t" r="r" b="b"/>
            <a:pathLst>
              <a:path w="1314983" h="983729">
                <a:moveTo>
                  <a:pt x="0" y="983729"/>
                </a:moveTo>
                <a:lnTo>
                  <a:pt x="16802" y="977937"/>
                </a:lnTo>
                <a:lnTo>
                  <a:pt x="31547" y="972837"/>
                </a:lnTo>
                <a:lnTo>
                  <a:pt x="44544" y="968307"/>
                </a:lnTo>
                <a:lnTo>
                  <a:pt x="56104" y="964226"/>
                </a:lnTo>
                <a:lnTo>
                  <a:pt x="66538" y="960471"/>
                </a:lnTo>
                <a:lnTo>
                  <a:pt x="76157" y="956920"/>
                </a:lnTo>
                <a:lnTo>
                  <a:pt x="85272" y="953453"/>
                </a:lnTo>
                <a:lnTo>
                  <a:pt x="94193" y="949946"/>
                </a:lnTo>
                <a:lnTo>
                  <a:pt x="103231" y="946279"/>
                </a:lnTo>
                <a:lnTo>
                  <a:pt x="112698" y="942329"/>
                </a:lnTo>
                <a:lnTo>
                  <a:pt x="122903" y="937974"/>
                </a:lnTo>
                <a:lnTo>
                  <a:pt x="134157" y="933093"/>
                </a:lnTo>
                <a:lnTo>
                  <a:pt x="146772" y="927564"/>
                </a:lnTo>
                <a:lnTo>
                  <a:pt x="161059" y="921264"/>
                </a:lnTo>
                <a:lnTo>
                  <a:pt x="177279" y="914095"/>
                </a:lnTo>
                <a:lnTo>
                  <a:pt x="195474" y="906055"/>
                </a:lnTo>
                <a:lnTo>
                  <a:pt x="211965" y="898780"/>
                </a:lnTo>
                <a:lnTo>
                  <a:pt x="226938" y="892178"/>
                </a:lnTo>
                <a:lnTo>
                  <a:pt x="240578" y="886156"/>
                </a:lnTo>
                <a:lnTo>
                  <a:pt x="275366" y="870658"/>
                </a:lnTo>
                <a:lnTo>
                  <a:pt x="314377" y="852549"/>
                </a:lnTo>
                <a:lnTo>
                  <a:pt x="355869" y="831970"/>
                </a:lnTo>
                <a:lnTo>
                  <a:pt x="395773" y="811377"/>
                </a:lnTo>
                <a:lnTo>
                  <a:pt x="429348" y="793813"/>
                </a:lnTo>
                <a:lnTo>
                  <a:pt x="460949" y="777219"/>
                </a:lnTo>
                <a:lnTo>
                  <a:pt x="498390" y="757429"/>
                </a:lnTo>
                <a:lnTo>
                  <a:pt x="536773" y="736454"/>
                </a:lnTo>
                <a:lnTo>
                  <a:pt x="571819" y="715922"/>
                </a:lnTo>
                <a:lnTo>
                  <a:pt x="602378" y="697045"/>
                </a:lnTo>
                <a:lnTo>
                  <a:pt x="641637" y="672252"/>
                </a:lnTo>
                <a:lnTo>
                  <a:pt x="672645" y="652547"/>
                </a:lnTo>
                <a:lnTo>
                  <a:pt x="710154" y="628610"/>
                </a:lnTo>
                <a:lnTo>
                  <a:pt x="738888" y="609882"/>
                </a:lnTo>
                <a:lnTo>
                  <a:pt x="771066" y="587682"/>
                </a:lnTo>
                <a:lnTo>
                  <a:pt x="805684" y="561945"/>
                </a:lnTo>
                <a:lnTo>
                  <a:pt x="839448" y="535925"/>
                </a:lnTo>
                <a:lnTo>
                  <a:pt x="873688" y="509303"/>
                </a:lnTo>
                <a:lnTo>
                  <a:pt x="908162" y="482346"/>
                </a:lnTo>
                <a:lnTo>
                  <a:pt x="941827" y="455069"/>
                </a:lnTo>
                <a:lnTo>
                  <a:pt x="971385" y="428988"/>
                </a:lnTo>
                <a:lnTo>
                  <a:pt x="997385" y="404497"/>
                </a:lnTo>
                <a:lnTo>
                  <a:pt x="1031757" y="371329"/>
                </a:lnTo>
                <a:lnTo>
                  <a:pt x="1057922" y="345925"/>
                </a:lnTo>
                <a:lnTo>
                  <a:pt x="1085542" y="318758"/>
                </a:lnTo>
                <a:lnTo>
                  <a:pt x="1113393" y="289587"/>
                </a:lnTo>
                <a:lnTo>
                  <a:pt x="1141101" y="257240"/>
                </a:lnTo>
                <a:lnTo>
                  <a:pt x="1168430" y="223519"/>
                </a:lnTo>
                <a:lnTo>
                  <a:pt x="1198929" y="185195"/>
                </a:lnTo>
                <a:lnTo>
                  <a:pt x="1221482" y="155432"/>
                </a:lnTo>
                <a:lnTo>
                  <a:pt x="1243701" y="123059"/>
                </a:lnTo>
                <a:lnTo>
                  <a:pt x="1267386" y="85698"/>
                </a:lnTo>
                <a:lnTo>
                  <a:pt x="1274870" y="73872"/>
                </a:lnTo>
                <a:lnTo>
                  <a:pt x="1283336" y="60597"/>
                </a:lnTo>
                <a:lnTo>
                  <a:pt x="1292339" y="46608"/>
                </a:lnTo>
                <a:lnTo>
                  <a:pt x="1300371" y="33974"/>
                </a:lnTo>
                <a:lnTo>
                  <a:pt x="1305559" y="24637"/>
                </a:lnTo>
                <a:lnTo>
                  <a:pt x="1309679" y="14977"/>
                </a:lnTo>
                <a:lnTo>
                  <a:pt x="1314511" y="1370"/>
                </a:lnTo>
                <a:lnTo>
                  <a:pt x="1314983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4218053" y="7615378"/>
            <a:ext cx="568337" cy="275742"/>
          </a:xfrm>
          <a:custGeom>
            <a:avLst/>
            <a:gdLst/>
            <a:ahLst/>
            <a:cxnLst/>
            <a:rect l="l" t="t" r="r" b="b"/>
            <a:pathLst>
              <a:path w="568337" h="275742">
                <a:moveTo>
                  <a:pt x="568337" y="0"/>
                </a:moveTo>
                <a:lnTo>
                  <a:pt x="553284" y="9245"/>
                </a:lnTo>
                <a:lnTo>
                  <a:pt x="540277" y="17219"/>
                </a:lnTo>
                <a:lnTo>
                  <a:pt x="528948" y="24133"/>
                </a:lnTo>
                <a:lnTo>
                  <a:pt x="518930" y="30197"/>
                </a:lnTo>
                <a:lnTo>
                  <a:pt x="509854" y="35623"/>
                </a:lnTo>
                <a:lnTo>
                  <a:pt x="501352" y="40620"/>
                </a:lnTo>
                <a:lnTo>
                  <a:pt x="493055" y="45399"/>
                </a:lnTo>
                <a:lnTo>
                  <a:pt x="484596" y="50172"/>
                </a:lnTo>
                <a:lnTo>
                  <a:pt x="475605" y="55148"/>
                </a:lnTo>
                <a:lnTo>
                  <a:pt x="465715" y="60539"/>
                </a:lnTo>
                <a:lnTo>
                  <a:pt x="454557" y="66555"/>
                </a:lnTo>
                <a:lnTo>
                  <a:pt x="441763" y="73406"/>
                </a:lnTo>
                <a:lnTo>
                  <a:pt x="426965" y="81305"/>
                </a:lnTo>
                <a:lnTo>
                  <a:pt x="421297" y="84328"/>
                </a:lnTo>
                <a:lnTo>
                  <a:pt x="405559" y="92727"/>
                </a:lnTo>
                <a:lnTo>
                  <a:pt x="391710" y="100109"/>
                </a:lnTo>
                <a:lnTo>
                  <a:pt x="379460" y="106617"/>
                </a:lnTo>
                <a:lnTo>
                  <a:pt x="368525" y="112394"/>
                </a:lnTo>
                <a:lnTo>
                  <a:pt x="358616" y="117583"/>
                </a:lnTo>
                <a:lnTo>
                  <a:pt x="349447" y="122328"/>
                </a:lnTo>
                <a:lnTo>
                  <a:pt x="340731" y="126772"/>
                </a:lnTo>
                <a:lnTo>
                  <a:pt x="323511" y="135331"/>
                </a:lnTo>
                <a:lnTo>
                  <a:pt x="314434" y="139732"/>
                </a:lnTo>
                <a:lnTo>
                  <a:pt x="304662" y="144406"/>
                </a:lnTo>
                <a:lnTo>
                  <a:pt x="293908" y="149496"/>
                </a:lnTo>
                <a:lnTo>
                  <a:pt x="281887" y="155144"/>
                </a:lnTo>
                <a:lnTo>
                  <a:pt x="268310" y="161495"/>
                </a:lnTo>
                <a:lnTo>
                  <a:pt x="252892" y="168692"/>
                </a:lnTo>
                <a:lnTo>
                  <a:pt x="230609" y="179082"/>
                </a:lnTo>
                <a:lnTo>
                  <a:pt x="216332" y="185697"/>
                </a:lnTo>
                <a:lnTo>
                  <a:pt x="203638" y="191532"/>
                </a:lnTo>
                <a:lnTo>
                  <a:pt x="192262" y="196709"/>
                </a:lnTo>
                <a:lnTo>
                  <a:pt x="181937" y="201352"/>
                </a:lnTo>
                <a:lnTo>
                  <a:pt x="172398" y="205583"/>
                </a:lnTo>
                <a:lnTo>
                  <a:pt x="163378" y="209526"/>
                </a:lnTo>
                <a:lnTo>
                  <a:pt x="145835" y="217036"/>
                </a:lnTo>
                <a:lnTo>
                  <a:pt x="136780" y="220851"/>
                </a:lnTo>
                <a:lnTo>
                  <a:pt x="127181" y="224868"/>
                </a:lnTo>
                <a:lnTo>
                  <a:pt x="116771" y="229211"/>
                </a:lnTo>
                <a:lnTo>
                  <a:pt x="105287" y="234004"/>
                </a:lnTo>
                <a:lnTo>
                  <a:pt x="92460" y="239368"/>
                </a:lnTo>
                <a:lnTo>
                  <a:pt x="78027" y="245427"/>
                </a:lnTo>
                <a:lnTo>
                  <a:pt x="61720" y="252304"/>
                </a:lnTo>
                <a:lnTo>
                  <a:pt x="60744" y="252717"/>
                </a:lnTo>
                <a:lnTo>
                  <a:pt x="46185" y="258818"/>
                </a:lnTo>
                <a:lnTo>
                  <a:pt x="35734" y="263081"/>
                </a:lnTo>
                <a:lnTo>
                  <a:pt x="26690" y="266529"/>
                </a:lnTo>
                <a:lnTo>
                  <a:pt x="16354" y="270180"/>
                </a:lnTo>
                <a:lnTo>
                  <a:pt x="2027" y="275056"/>
                </a:lnTo>
                <a:lnTo>
                  <a:pt x="0" y="275742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4431656" y="7913490"/>
            <a:ext cx="270225" cy="364578"/>
          </a:xfrm>
          <a:custGeom>
            <a:avLst/>
            <a:gdLst/>
            <a:ahLst/>
            <a:cxnLst/>
            <a:rect l="l" t="t" r="r" b="b"/>
            <a:pathLst>
              <a:path w="270225" h="364578">
                <a:moveTo>
                  <a:pt x="647" y="242239"/>
                </a:moveTo>
                <a:lnTo>
                  <a:pt x="1396" y="253847"/>
                </a:lnTo>
                <a:lnTo>
                  <a:pt x="558" y="254126"/>
                </a:lnTo>
                <a:lnTo>
                  <a:pt x="2146" y="265544"/>
                </a:lnTo>
                <a:lnTo>
                  <a:pt x="3644" y="276872"/>
                </a:lnTo>
                <a:lnTo>
                  <a:pt x="3454" y="277431"/>
                </a:lnTo>
                <a:lnTo>
                  <a:pt x="6921" y="288201"/>
                </a:lnTo>
                <a:lnTo>
                  <a:pt x="11097" y="300561"/>
                </a:lnTo>
                <a:lnTo>
                  <a:pt x="15934" y="310947"/>
                </a:lnTo>
                <a:lnTo>
                  <a:pt x="17589" y="314210"/>
                </a:lnTo>
                <a:lnTo>
                  <a:pt x="22174" y="323011"/>
                </a:lnTo>
                <a:lnTo>
                  <a:pt x="22555" y="323761"/>
                </a:lnTo>
                <a:lnTo>
                  <a:pt x="28917" y="331165"/>
                </a:lnTo>
                <a:lnTo>
                  <a:pt x="36779" y="340245"/>
                </a:lnTo>
                <a:lnTo>
                  <a:pt x="46888" y="348106"/>
                </a:lnTo>
                <a:lnTo>
                  <a:pt x="54000" y="353440"/>
                </a:lnTo>
                <a:lnTo>
                  <a:pt x="63169" y="357187"/>
                </a:lnTo>
                <a:lnTo>
                  <a:pt x="74028" y="361391"/>
                </a:lnTo>
                <a:lnTo>
                  <a:pt x="86474" y="363270"/>
                </a:lnTo>
                <a:lnTo>
                  <a:pt x="95554" y="364578"/>
                </a:lnTo>
                <a:lnTo>
                  <a:pt x="96583" y="364477"/>
                </a:lnTo>
                <a:lnTo>
                  <a:pt x="105765" y="363359"/>
                </a:lnTo>
                <a:lnTo>
                  <a:pt x="118452" y="361434"/>
                </a:lnTo>
                <a:lnTo>
                  <a:pt x="130235" y="357910"/>
                </a:lnTo>
                <a:lnTo>
                  <a:pt x="131305" y="357555"/>
                </a:lnTo>
                <a:lnTo>
                  <a:pt x="141325" y="354368"/>
                </a:lnTo>
                <a:lnTo>
                  <a:pt x="151155" y="348754"/>
                </a:lnTo>
                <a:lnTo>
                  <a:pt x="162543" y="341939"/>
                </a:lnTo>
                <a:lnTo>
                  <a:pt x="171303" y="335577"/>
                </a:lnTo>
                <a:lnTo>
                  <a:pt x="176148" y="331812"/>
                </a:lnTo>
                <a:lnTo>
                  <a:pt x="185699" y="324332"/>
                </a:lnTo>
                <a:lnTo>
                  <a:pt x="194208" y="315150"/>
                </a:lnTo>
                <a:lnTo>
                  <a:pt x="203484" y="305032"/>
                </a:lnTo>
                <a:lnTo>
                  <a:pt x="209889" y="297119"/>
                </a:lnTo>
                <a:lnTo>
                  <a:pt x="215925" y="289039"/>
                </a:lnTo>
                <a:lnTo>
                  <a:pt x="223453" y="278567"/>
                </a:lnTo>
                <a:lnTo>
                  <a:pt x="229464" y="268238"/>
                </a:lnTo>
                <a:lnTo>
                  <a:pt x="236909" y="254366"/>
                </a:lnTo>
                <a:lnTo>
                  <a:pt x="241119" y="245481"/>
                </a:lnTo>
                <a:lnTo>
                  <a:pt x="246443" y="234289"/>
                </a:lnTo>
                <a:lnTo>
                  <a:pt x="247383" y="232321"/>
                </a:lnTo>
                <a:lnTo>
                  <a:pt x="248119" y="230263"/>
                </a:lnTo>
                <a:lnTo>
                  <a:pt x="252859" y="217218"/>
                </a:lnTo>
                <a:lnTo>
                  <a:pt x="256181" y="207885"/>
                </a:lnTo>
                <a:lnTo>
                  <a:pt x="259829" y="195999"/>
                </a:lnTo>
                <a:lnTo>
                  <a:pt x="263263" y="183470"/>
                </a:lnTo>
                <a:lnTo>
                  <a:pt x="265325" y="172078"/>
                </a:lnTo>
                <a:lnTo>
                  <a:pt x="267930" y="155403"/>
                </a:lnTo>
                <a:lnTo>
                  <a:pt x="268975" y="145320"/>
                </a:lnTo>
                <a:lnTo>
                  <a:pt x="269659" y="134696"/>
                </a:lnTo>
                <a:lnTo>
                  <a:pt x="270225" y="122014"/>
                </a:lnTo>
                <a:lnTo>
                  <a:pt x="269484" y="109426"/>
                </a:lnTo>
                <a:lnTo>
                  <a:pt x="268227" y="95976"/>
                </a:lnTo>
                <a:lnTo>
                  <a:pt x="266427" y="85411"/>
                </a:lnTo>
                <a:lnTo>
                  <a:pt x="265074" y="79006"/>
                </a:lnTo>
                <a:lnTo>
                  <a:pt x="262813" y="68427"/>
                </a:lnTo>
                <a:lnTo>
                  <a:pt x="262724" y="67856"/>
                </a:lnTo>
                <a:lnTo>
                  <a:pt x="258610" y="58038"/>
                </a:lnTo>
                <a:lnTo>
                  <a:pt x="253396" y="46291"/>
                </a:lnTo>
                <a:lnTo>
                  <a:pt x="246942" y="35729"/>
                </a:lnTo>
                <a:lnTo>
                  <a:pt x="246532" y="35102"/>
                </a:lnTo>
                <a:lnTo>
                  <a:pt x="241668" y="27609"/>
                </a:lnTo>
                <a:lnTo>
                  <a:pt x="241109" y="26873"/>
                </a:lnTo>
                <a:lnTo>
                  <a:pt x="234467" y="20967"/>
                </a:lnTo>
                <a:lnTo>
                  <a:pt x="226225" y="13665"/>
                </a:lnTo>
                <a:lnTo>
                  <a:pt x="225475" y="13106"/>
                </a:lnTo>
                <a:lnTo>
                  <a:pt x="215836" y="7962"/>
                </a:lnTo>
                <a:lnTo>
                  <a:pt x="208533" y="4025"/>
                </a:lnTo>
                <a:lnTo>
                  <a:pt x="207505" y="3746"/>
                </a:lnTo>
                <a:lnTo>
                  <a:pt x="199364" y="2158"/>
                </a:lnTo>
                <a:lnTo>
                  <a:pt x="188226" y="0"/>
                </a:lnTo>
                <a:lnTo>
                  <a:pt x="187375" y="0"/>
                </a:lnTo>
                <a:lnTo>
                  <a:pt x="176047" y="292"/>
                </a:lnTo>
                <a:lnTo>
                  <a:pt x="166789" y="571"/>
                </a:lnTo>
                <a:lnTo>
                  <a:pt x="157048" y="3276"/>
                </a:lnTo>
                <a:lnTo>
                  <a:pt x="144684" y="7079"/>
                </a:lnTo>
                <a:lnTo>
                  <a:pt x="133830" y="11788"/>
                </a:lnTo>
                <a:lnTo>
                  <a:pt x="131597" y="12826"/>
                </a:lnTo>
                <a:lnTo>
                  <a:pt x="121386" y="17500"/>
                </a:lnTo>
                <a:lnTo>
                  <a:pt x="121018" y="17881"/>
                </a:lnTo>
                <a:lnTo>
                  <a:pt x="111848" y="24244"/>
                </a:lnTo>
                <a:lnTo>
                  <a:pt x="100911" y="32129"/>
                </a:lnTo>
                <a:lnTo>
                  <a:pt x="92888" y="38863"/>
                </a:lnTo>
                <a:lnTo>
                  <a:pt x="87045" y="44094"/>
                </a:lnTo>
                <a:lnTo>
                  <a:pt x="77670" y="52742"/>
                </a:lnTo>
                <a:lnTo>
                  <a:pt x="69456" y="62037"/>
                </a:lnTo>
                <a:lnTo>
                  <a:pt x="60034" y="73251"/>
                </a:lnTo>
                <a:lnTo>
                  <a:pt x="53956" y="81311"/>
                </a:lnTo>
                <a:lnTo>
                  <a:pt x="47536" y="90512"/>
                </a:lnTo>
                <a:lnTo>
                  <a:pt x="40321" y="101335"/>
                </a:lnTo>
                <a:lnTo>
                  <a:pt x="34759" y="111484"/>
                </a:lnTo>
                <a:lnTo>
                  <a:pt x="26930" y="126659"/>
                </a:lnTo>
                <a:lnTo>
                  <a:pt x="22754" y="135740"/>
                </a:lnTo>
                <a:lnTo>
                  <a:pt x="18059" y="147243"/>
                </a:lnTo>
                <a:lnTo>
                  <a:pt x="13344" y="159297"/>
                </a:lnTo>
                <a:lnTo>
                  <a:pt x="10128" y="170491"/>
                </a:lnTo>
                <a:lnTo>
                  <a:pt x="5965" y="186849"/>
                </a:lnTo>
                <a:lnTo>
                  <a:pt x="4040" y="196743"/>
                </a:lnTo>
                <a:lnTo>
                  <a:pt x="2336" y="207695"/>
                </a:lnTo>
                <a:lnTo>
                  <a:pt x="784" y="220325"/>
                </a:lnTo>
                <a:lnTo>
                  <a:pt x="229" y="232592"/>
                </a:lnTo>
                <a:lnTo>
                  <a:pt x="177" y="233629"/>
                </a:lnTo>
                <a:lnTo>
                  <a:pt x="0" y="237845"/>
                </a:lnTo>
                <a:lnTo>
                  <a:pt x="457" y="237934"/>
                </a:lnTo>
                <a:lnTo>
                  <a:pt x="647" y="242239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4498568" y="7938672"/>
            <a:ext cx="168364" cy="314121"/>
          </a:xfrm>
          <a:custGeom>
            <a:avLst/>
            <a:gdLst/>
            <a:ahLst/>
            <a:cxnLst/>
            <a:rect l="l" t="t" r="r" b="b"/>
            <a:pathLst>
              <a:path w="168364" h="314121">
                <a:moveTo>
                  <a:pt x="151447" y="0"/>
                </a:moveTo>
                <a:lnTo>
                  <a:pt x="157911" y="12919"/>
                </a:lnTo>
                <a:lnTo>
                  <a:pt x="161735" y="22937"/>
                </a:lnTo>
                <a:lnTo>
                  <a:pt x="164228" y="34163"/>
                </a:lnTo>
                <a:lnTo>
                  <a:pt x="167675" y="58820"/>
                </a:lnTo>
                <a:lnTo>
                  <a:pt x="168364" y="69592"/>
                </a:lnTo>
                <a:lnTo>
                  <a:pt x="167925" y="79907"/>
                </a:lnTo>
                <a:lnTo>
                  <a:pt x="166438" y="93175"/>
                </a:lnTo>
                <a:lnTo>
                  <a:pt x="163744" y="113668"/>
                </a:lnTo>
                <a:lnTo>
                  <a:pt x="161823" y="124649"/>
                </a:lnTo>
                <a:lnTo>
                  <a:pt x="155514" y="145710"/>
                </a:lnTo>
                <a:lnTo>
                  <a:pt x="151447" y="156971"/>
                </a:lnTo>
                <a:lnTo>
                  <a:pt x="146102" y="171534"/>
                </a:lnTo>
                <a:lnTo>
                  <a:pt x="141876" y="181998"/>
                </a:lnTo>
                <a:lnTo>
                  <a:pt x="131844" y="200898"/>
                </a:lnTo>
                <a:lnTo>
                  <a:pt x="124218" y="213410"/>
                </a:lnTo>
                <a:lnTo>
                  <a:pt x="116068" y="226549"/>
                </a:lnTo>
                <a:lnTo>
                  <a:pt x="109848" y="235893"/>
                </a:lnTo>
                <a:lnTo>
                  <a:pt x="95854" y="252558"/>
                </a:lnTo>
                <a:lnTo>
                  <a:pt x="87147" y="261708"/>
                </a:lnTo>
                <a:lnTo>
                  <a:pt x="76563" y="272554"/>
                </a:lnTo>
                <a:lnTo>
                  <a:pt x="68517" y="280066"/>
                </a:lnTo>
                <a:lnTo>
                  <a:pt x="49282" y="293387"/>
                </a:lnTo>
                <a:lnTo>
                  <a:pt x="31506" y="303838"/>
                </a:lnTo>
                <a:lnTo>
                  <a:pt x="21777" y="308335"/>
                </a:lnTo>
                <a:lnTo>
                  <a:pt x="10970" y="311593"/>
                </a:lnTo>
                <a:lnTo>
                  <a:pt x="0" y="314121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4526371" y="8021408"/>
            <a:ext cx="68326" cy="134696"/>
          </a:xfrm>
          <a:custGeom>
            <a:avLst/>
            <a:gdLst/>
            <a:ahLst/>
            <a:cxnLst/>
            <a:rect l="l" t="t" r="r" b="b"/>
            <a:pathLst>
              <a:path w="68325" h="134696">
                <a:moveTo>
                  <a:pt x="0" y="134696"/>
                </a:moveTo>
                <a:lnTo>
                  <a:pt x="10668" y="130200"/>
                </a:lnTo>
                <a:lnTo>
                  <a:pt x="20777" y="122250"/>
                </a:lnTo>
                <a:lnTo>
                  <a:pt x="30540" y="113779"/>
                </a:lnTo>
                <a:lnTo>
                  <a:pt x="38120" y="104672"/>
                </a:lnTo>
                <a:lnTo>
                  <a:pt x="47529" y="91863"/>
                </a:lnTo>
                <a:lnTo>
                  <a:pt x="52882" y="82050"/>
                </a:lnTo>
                <a:lnTo>
                  <a:pt x="55041" y="77597"/>
                </a:lnTo>
                <a:lnTo>
                  <a:pt x="60578" y="65597"/>
                </a:lnTo>
                <a:lnTo>
                  <a:pt x="63887" y="54913"/>
                </a:lnTo>
                <a:lnTo>
                  <a:pt x="65049" y="50266"/>
                </a:lnTo>
                <a:lnTo>
                  <a:pt x="67760" y="37585"/>
                </a:lnTo>
                <a:lnTo>
                  <a:pt x="68323" y="25670"/>
                </a:lnTo>
                <a:lnTo>
                  <a:pt x="68326" y="23406"/>
                </a:lnTo>
                <a:lnTo>
                  <a:pt x="68326" y="12179"/>
                </a:lnTo>
                <a:lnTo>
                  <a:pt x="68135" y="10769"/>
                </a:lnTo>
                <a:lnTo>
                  <a:pt x="65049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4468055" y="7993614"/>
            <a:ext cx="79095" cy="124764"/>
          </a:xfrm>
          <a:custGeom>
            <a:avLst/>
            <a:gdLst/>
            <a:ahLst/>
            <a:cxnLst/>
            <a:rect l="l" t="t" r="r" b="b"/>
            <a:pathLst>
              <a:path w="79095" h="124764">
                <a:moveTo>
                  <a:pt x="79095" y="0"/>
                </a:moveTo>
                <a:lnTo>
                  <a:pt x="68897" y="2247"/>
                </a:lnTo>
                <a:lnTo>
                  <a:pt x="58318" y="8242"/>
                </a:lnTo>
                <a:lnTo>
                  <a:pt x="47692" y="15260"/>
                </a:lnTo>
                <a:lnTo>
                  <a:pt x="38704" y="23983"/>
                </a:lnTo>
                <a:lnTo>
                  <a:pt x="29308" y="34249"/>
                </a:lnTo>
                <a:lnTo>
                  <a:pt x="22926" y="43738"/>
                </a:lnTo>
                <a:lnTo>
                  <a:pt x="20777" y="47269"/>
                </a:lnTo>
                <a:lnTo>
                  <a:pt x="14092" y="58618"/>
                </a:lnTo>
                <a:lnTo>
                  <a:pt x="9742" y="68872"/>
                </a:lnTo>
                <a:lnTo>
                  <a:pt x="7962" y="73761"/>
                </a:lnTo>
                <a:lnTo>
                  <a:pt x="4079" y="85999"/>
                </a:lnTo>
                <a:lnTo>
                  <a:pt x="1975" y="97096"/>
                </a:lnTo>
                <a:lnTo>
                  <a:pt x="1219" y="101180"/>
                </a:lnTo>
                <a:lnTo>
                  <a:pt x="0" y="107543"/>
                </a:lnTo>
                <a:lnTo>
                  <a:pt x="381" y="107823"/>
                </a:lnTo>
                <a:lnTo>
                  <a:pt x="381" y="114376"/>
                </a:lnTo>
                <a:lnTo>
                  <a:pt x="279" y="119532"/>
                </a:lnTo>
                <a:lnTo>
                  <a:pt x="279" y="119710"/>
                </a:lnTo>
                <a:lnTo>
                  <a:pt x="1130" y="124764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4470683" y="8019543"/>
            <a:ext cx="34632" cy="69354"/>
          </a:xfrm>
          <a:custGeom>
            <a:avLst/>
            <a:gdLst/>
            <a:ahLst/>
            <a:cxnLst/>
            <a:rect l="l" t="t" r="r" b="b"/>
            <a:pathLst>
              <a:path w="34632" h="69354">
                <a:moveTo>
                  <a:pt x="34442" y="0"/>
                </a:moveTo>
                <a:lnTo>
                  <a:pt x="34632" y="5422"/>
                </a:lnTo>
                <a:lnTo>
                  <a:pt x="34531" y="6083"/>
                </a:lnTo>
                <a:lnTo>
                  <a:pt x="33032" y="11328"/>
                </a:lnTo>
                <a:lnTo>
                  <a:pt x="29393" y="23663"/>
                </a:lnTo>
                <a:lnTo>
                  <a:pt x="24740" y="34669"/>
                </a:lnTo>
                <a:lnTo>
                  <a:pt x="18000" y="47676"/>
                </a:lnTo>
                <a:lnTo>
                  <a:pt x="11006" y="57608"/>
                </a:lnTo>
                <a:lnTo>
                  <a:pt x="10020" y="58966"/>
                </a:lnTo>
                <a:lnTo>
                  <a:pt x="5994" y="64579"/>
                </a:lnTo>
                <a:lnTo>
                  <a:pt x="5422" y="65150"/>
                </a:lnTo>
                <a:lnTo>
                  <a:pt x="0" y="69354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4218053" y="7615382"/>
            <a:ext cx="95186" cy="41554"/>
          </a:xfrm>
          <a:custGeom>
            <a:avLst/>
            <a:gdLst/>
            <a:ahLst/>
            <a:cxnLst/>
            <a:rect l="l" t="t" r="r" b="b"/>
            <a:pathLst>
              <a:path w="95186" h="41554">
                <a:moveTo>
                  <a:pt x="0" y="41554"/>
                </a:moveTo>
                <a:lnTo>
                  <a:pt x="95186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4628301" y="7915366"/>
            <a:ext cx="21717" cy="23304"/>
          </a:xfrm>
          <a:custGeom>
            <a:avLst/>
            <a:gdLst/>
            <a:ahLst/>
            <a:cxnLst/>
            <a:rect l="l" t="t" r="r" b="b"/>
            <a:pathLst>
              <a:path w="21716" h="23304">
                <a:moveTo>
                  <a:pt x="0" y="0"/>
                </a:moveTo>
                <a:lnTo>
                  <a:pt x="21717" y="23304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4468054" y="8251576"/>
            <a:ext cx="30518" cy="1219"/>
          </a:xfrm>
          <a:custGeom>
            <a:avLst/>
            <a:gdLst/>
            <a:ahLst/>
            <a:cxnLst/>
            <a:rect l="l" t="t" r="r" b="b"/>
            <a:pathLst>
              <a:path w="30518" h="1219">
                <a:moveTo>
                  <a:pt x="30518" y="1219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4469183" y="8118384"/>
            <a:ext cx="57188" cy="41554"/>
          </a:xfrm>
          <a:custGeom>
            <a:avLst/>
            <a:gdLst/>
            <a:ahLst/>
            <a:cxnLst/>
            <a:rect l="l" t="t" r="r" b="b"/>
            <a:pathLst>
              <a:path w="57188" h="41554">
                <a:moveTo>
                  <a:pt x="0" y="0"/>
                </a:moveTo>
                <a:lnTo>
                  <a:pt x="88" y="1866"/>
                </a:lnTo>
                <a:lnTo>
                  <a:pt x="6832" y="22656"/>
                </a:lnTo>
                <a:lnTo>
                  <a:pt x="19659" y="36309"/>
                </a:lnTo>
                <a:lnTo>
                  <a:pt x="36969" y="41554"/>
                </a:lnTo>
                <a:lnTo>
                  <a:pt x="57188" y="37719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4547152" y="7993613"/>
            <a:ext cx="44272" cy="27800"/>
          </a:xfrm>
          <a:custGeom>
            <a:avLst/>
            <a:gdLst/>
            <a:ahLst/>
            <a:cxnLst/>
            <a:rect l="l" t="t" r="r" b="b"/>
            <a:pathLst>
              <a:path w="44272" h="27800">
                <a:moveTo>
                  <a:pt x="44272" y="27800"/>
                </a:moveTo>
                <a:lnTo>
                  <a:pt x="34251" y="10299"/>
                </a:lnTo>
                <a:lnTo>
                  <a:pt x="18999" y="749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6384059" y="8948433"/>
            <a:ext cx="109876" cy="135902"/>
          </a:xfrm>
          <a:custGeom>
            <a:avLst/>
            <a:gdLst/>
            <a:ahLst/>
            <a:cxnLst/>
            <a:rect l="l" t="t" r="r" b="b"/>
            <a:pathLst>
              <a:path w="109876" h="135902">
                <a:moveTo>
                  <a:pt x="1583" y="135902"/>
                </a:moveTo>
                <a:lnTo>
                  <a:pt x="0" y="122981"/>
                </a:lnTo>
                <a:lnTo>
                  <a:pt x="414" y="111722"/>
                </a:lnTo>
                <a:lnTo>
                  <a:pt x="834" y="107162"/>
                </a:lnTo>
                <a:lnTo>
                  <a:pt x="2459" y="94309"/>
                </a:lnTo>
                <a:lnTo>
                  <a:pt x="5731" y="83123"/>
                </a:lnTo>
                <a:lnTo>
                  <a:pt x="11312" y="67470"/>
                </a:lnTo>
                <a:lnTo>
                  <a:pt x="16445" y="57553"/>
                </a:lnTo>
                <a:lnTo>
                  <a:pt x="18995" y="53162"/>
                </a:lnTo>
                <a:lnTo>
                  <a:pt x="25811" y="41936"/>
                </a:lnTo>
                <a:lnTo>
                  <a:pt x="33028" y="33192"/>
                </a:lnTo>
                <a:lnTo>
                  <a:pt x="35936" y="30035"/>
                </a:lnTo>
                <a:lnTo>
                  <a:pt x="44759" y="21581"/>
                </a:lnTo>
                <a:lnTo>
                  <a:pt x="53905" y="14549"/>
                </a:lnTo>
                <a:lnTo>
                  <a:pt x="55875" y="12915"/>
                </a:lnTo>
                <a:lnTo>
                  <a:pt x="57095" y="11887"/>
                </a:lnTo>
                <a:lnTo>
                  <a:pt x="57095" y="11607"/>
                </a:lnTo>
                <a:lnTo>
                  <a:pt x="58492" y="10947"/>
                </a:lnTo>
                <a:lnTo>
                  <a:pt x="69160" y="5892"/>
                </a:lnTo>
                <a:lnTo>
                  <a:pt x="69248" y="5613"/>
                </a:lnTo>
                <a:lnTo>
                  <a:pt x="80209" y="1308"/>
                </a:lnTo>
                <a:lnTo>
                  <a:pt x="81987" y="647"/>
                </a:lnTo>
                <a:lnTo>
                  <a:pt x="82355" y="736"/>
                </a:lnTo>
                <a:lnTo>
                  <a:pt x="84514" y="647"/>
                </a:lnTo>
                <a:lnTo>
                  <a:pt x="94814" y="279"/>
                </a:lnTo>
                <a:lnTo>
                  <a:pt x="94991" y="0"/>
                </a:lnTo>
                <a:lnTo>
                  <a:pt x="105291" y="368"/>
                </a:lnTo>
                <a:lnTo>
                  <a:pt x="107450" y="457"/>
                </a:lnTo>
                <a:lnTo>
                  <a:pt x="108009" y="647"/>
                </a:lnTo>
                <a:lnTo>
                  <a:pt x="109876" y="1587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6389477" y="8950396"/>
            <a:ext cx="83400" cy="139928"/>
          </a:xfrm>
          <a:custGeom>
            <a:avLst/>
            <a:gdLst/>
            <a:ahLst/>
            <a:cxnLst/>
            <a:rect l="l" t="t" r="r" b="b"/>
            <a:pathLst>
              <a:path w="83400" h="139928">
                <a:moveTo>
                  <a:pt x="83400" y="0"/>
                </a:moveTo>
                <a:lnTo>
                  <a:pt x="72174" y="2997"/>
                </a:lnTo>
                <a:lnTo>
                  <a:pt x="60845" y="10020"/>
                </a:lnTo>
                <a:lnTo>
                  <a:pt x="50180" y="17461"/>
                </a:lnTo>
                <a:lnTo>
                  <a:pt x="41984" y="25533"/>
                </a:lnTo>
                <a:lnTo>
                  <a:pt x="39128" y="28638"/>
                </a:lnTo>
                <a:lnTo>
                  <a:pt x="30335" y="38675"/>
                </a:lnTo>
                <a:lnTo>
                  <a:pt x="24343" y="47621"/>
                </a:lnTo>
                <a:lnTo>
                  <a:pt x="20688" y="53822"/>
                </a:lnTo>
                <a:lnTo>
                  <a:pt x="14078" y="65568"/>
                </a:lnTo>
                <a:lnTo>
                  <a:pt x="10034" y="75354"/>
                </a:lnTo>
                <a:lnTo>
                  <a:pt x="7493" y="82931"/>
                </a:lnTo>
                <a:lnTo>
                  <a:pt x="3626" y="95554"/>
                </a:lnTo>
                <a:lnTo>
                  <a:pt x="1768" y="106198"/>
                </a:lnTo>
                <a:lnTo>
                  <a:pt x="838" y="112699"/>
                </a:lnTo>
                <a:lnTo>
                  <a:pt x="0" y="119062"/>
                </a:lnTo>
                <a:lnTo>
                  <a:pt x="1130" y="119519"/>
                </a:lnTo>
                <a:lnTo>
                  <a:pt x="1308" y="126365"/>
                </a:lnTo>
                <a:lnTo>
                  <a:pt x="1498" y="133096"/>
                </a:lnTo>
                <a:lnTo>
                  <a:pt x="1689" y="139928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6391629" y="9100338"/>
            <a:ext cx="22186" cy="25742"/>
          </a:xfrm>
          <a:custGeom>
            <a:avLst/>
            <a:gdLst/>
            <a:ahLst/>
            <a:cxnLst/>
            <a:rect l="l" t="t" r="r" b="b"/>
            <a:pathLst>
              <a:path w="22186" h="25742">
                <a:moveTo>
                  <a:pt x="22186" y="25742"/>
                </a:moveTo>
                <a:lnTo>
                  <a:pt x="20218" y="24434"/>
                </a:lnTo>
                <a:lnTo>
                  <a:pt x="18351" y="22745"/>
                </a:lnTo>
                <a:lnTo>
                  <a:pt x="11049" y="16014"/>
                </a:lnTo>
                <a:lnTo>
                  <a:pt x="10680" y="16192"/>
                </a:lnTo>
                <a:lnTo>
                  <a:pt x="4025" y="8991"/>
                </a:lnTo>
                <a:lnTo>
                  <a:pt x="2628" y="7493"/>
                </a:lnTo>
                <a:lnTo>
                  <a:pt x="2717" y="7023"/>
                </a:lnTo>
                <a:lnTo>
                  <a:pt x="1879" y="4965"/>
                </a:lnTo>
                <a:lnTo>
                  <a:pt x="749" y="2616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6588666" y="8997101"/>
            <a:ext cx="212836" cy="334340"/>
          </a:xfrm>
          <a:custGeom>
            <a:avLst/>
            <a:gdLst/>
            <a:ahLst/>
            <a:cxnLst/>
            <a:rect l="l" t="t" r="r" b="b"/>
            <a:pathLst>
              <a:path w="212836" h="334340">
                <a:moveTo>
                  <a:pt x="38744" y="334340"/>
                </a:moveTo>
                <a:lnTo>
                  <a:pt x="29760" y="323724"/>
                </a:lnTo>
                <a:lnTo>
                  <a:pt x="23376" y="316062"/>
                </a:lnTo>
                <a:lnTo>
                  <a:pt x="15719" y="306819"/>
                </a:lnTo>
                <a:lnTo>
                  <a:pt x="15439" y="306539"/>
                </a:lnTo>
                <a:lnTo>
                  <a:pt x="15338" y="306070"/>
                </a:lnTo>
                <a:lnTo>
                  <a:pt x="10241" y="292352"/>
                </a:lnTo>
                <a:lnTo>
                  <a:pt x="6418" y="282844"/>
                </a:lnTo>
                <a:lnTo>
                  <a:pt x="3374" y="270871"/>
                </a:lnTo>
                <a:lnTo>
                  <a:pt x="2714" y="266954"/>
                </a:lnTo>
                <a:lnTo>
                  <a:pt x="666" y="252598"/>
                </a:lnTo>
                <a:lnTo>
                  <a:pt x="0" y="242196"/>
                </a:lnTo>
                <a:lnTo>
                  <a:pt x="498" y="231239"/>
                </a:lnTo>
                <a:lnTo>
                  <a:pt x="1584" y="219113"/>
                </a:lnTo>
                <a:lnTo>
                  <a:pt x="3095" y="204239"/>
                </a:lnTo>
                <a:lnTo>
                  <a:pt x="4726" y="193738"/>
                </a:lnTo>
                <a:lnTo>
                  <a:pt x="7221" y="183625"/>
                </a:lnTo>
                <a:lnTo>
                  <a:pt x="11330" y="169912"/>
                </a:lnTo>
                <a:lnTo>
                  <a:pt x="16554" y="153349"/>
                </a:lnTo>
                <a:lnTo>
                  <a:pt x="20197" y="143238"/>
                </a:lnTo>
                <a:lnTo>
                  <a:pt x="24347" y="133984"/>
                </a:lnTo>
                <a:lnTo>
                  <a:pt x="30447" y="122087"/>
                </a:lnTo>
                <a:lnTo>
                  <a:pt x="40165" y="103799"/>
                </a:lnTo>
                <a:lnTo>
                  <a:pt x="45566" y="94502"/>
                </a:lnTo>
                <a:lnTo>
                  <a:pt x="51343" y="86126"/>
                </a:lnTo>
                <a:lnTo>
                  <a:pt x="59606" y="75503"/>
                </a:lnTo>
                <a:lnTo>
                  <a:pt x="72166" y="59832"/>
                </a:lnTo>
                <a:lnTo>
                  <a:pt x="79184" y="51869"/>
                </a:lnTo>
                <a:lnTo>
                  <a:pt x="86834" y="44669"/>
                </a:lnTo>
                <a:lnTo>
                  <a:pt x="98093" y="35277"/>
                </a:lnTo>
                <a:lnTo>
                  <a:pt x="110123" y="25629"/>
                </a:lnTo>
                <a:lnTo>
                  <a:pt x="118772" y="19602"/>
                </a:lnTo>
                <a:lnTo>
                  <a:pt x="128725" y="14343"/>
                </a:lnTo>
                <a:lnTo>
                  <a:pt x="138058" y="10109"/>
                </a:lnTo>
                <a:lnTo>
                  <a:pt x="150446" y="5472"/>
                </a:lnTo>
                <a:lnTo>
                  <a:pt x="160032" y="3518"/>
                </a:lnTo>
                <a:lnTo>
                  <a:pt x="172360" y="1190"/>
                </a:lnTo>
                <a:lnTo>
                  <a:pt x="176526" y="190"/>
                </a:lnTo>
                <a:lnTo>
                  <a:pt x="176895" y="88"/>
                </a:lnTo>
                <a:lnTo>
                  <a:pt x="177364" y="88"/>
                </a:lnTo>
                <a:lnTo>
                  <a:pt x="191034" y="2199"/>
                </a:lnTo>
                <a:lnTo>
                  <a:pt x="200923" y="3810"/>
                </a:lnTo>
                <a:lnTo>
                  <a:pt x="211908" y="5613"/>
                </a:lnTo>
                <a:lnTo>
                  <a:pt x="212378" y="5715"/>
                </a:lnTo>
                <a:lnTo>
                  <a:pt x="212836" y="5892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6590399" y="8997381"/>
            <a:ext cx="176569" cy="276212"/>
          </a:xfrm>
          <a:custGeom>
            <a:avLst/>
            <a:gdLst/>
            <a:ahLst/>
            <a:cxnLst/>
            <a:rect l="l" t="t" r="r" b="b"/>
            <a:pathLst>
              <a:path w="176569" h="276212">
                <a:moveTo>
                  <a:pt x="176569" y="0"/>
                </a:moveTo>
                <a:lnTo>
                  <a:pt x="162622" y="1532"/>
                </a:lnTo>
                <a:lnTo>
                  <a:pt x="152396" y="4049"/>
                </a:lnTo>
                <a:lnTo>
                  <a:pt x="140137" y="8983"/>
                </a:lnTo>
                <a:lnTo>
                  <a:pt x="124897" y="16010"/>
                </a:lnTo>
                <a:lnTo>
                  <a:pt x="115853" y="21256"/>
                </a:lnTo>
                <a:lnTo>
                  <a:pt x="106684" y="28119"/>
                </a:lnTo>
                <a:lnTo>
                  <a:pt x="98883" y="34442"/>
                </a:lnTo>
                <a:lnTo>
                  <a:pt x="87432" y="43968"/>
                </a:lnTo>
                <a:lnTo>
                  <a:pt x="79663" y="51189"/>
                </a:lnTo>
                <a:lnTo>
                  <a:pt x="72666" y="59010"/>
                </a:lnTo>
                <a:lnTo>
                  <a:pt x="63527" y="70338"/>
                </a:lnTo>
                <a:lnTo>
                  <a:pt x="53280" y="83334"/>
                </a:lnTo>
                <a:lnTo>
                  <a:pt x="46982" y="92063"/>
                </a:lnTo>
                <a:lnTo>
                  <a:pt x="41696" y="100733"/>
                </a:lnTo>
                <a:lnTo>
                  <a:pt x="35349" y="112467"/>
                </a:lnTo>
                <a:lnTo>
                  <a:pt x="25674" y="130984"/>
                </a:lnTo>
                <a:lnTo>
                  <a:pt x="21027" y="140732"/>
                </a:lnTo>
                <a:lnTo>
                  <a:pt x="17370" y="150148"/>
                </a:lnTo>
                <a:lnTo>
                  <a:pt x="13309" y="162665"/>
                </a:lnTo>
                <a:lnTo>
                  <a:pt x="7077" y="183055"/>
                </a:lnTo>
                <a:lnTo>
                  <a:pt x="4404" y="193389"/>
                </a:lnTo>
                <a:lnTo>
                  <a:pt x="2700" y="203605"/>
                </a:lnTo>
                <a:lnTo>
                  <a:pt x="1227" y="217639"/>
                </a:lnTo>
                <a:lnTo>
                  <a:pt x="0" y="234770"/>
                </a:lnTo>
                <a:lnTo>
                  <a:pt x="203" y="244989"/>
                </a:lnTo>
                <a:lnTo>
                  <a:pt x="1146" y="255916"/>
                </a:lnTo>
                <a:lnTo>
                  <a:pt x="2097" y="267881"/>
                </a:lnTo>
                <a:lnTo>
                  <a:pt x="2287" y="271716"/>
                </a:lnTo>
                <a:lnTo>
                  <a:pt x="2757" y="272935"/>
                </a:lnTo>
                <a:lnTo>
                  <a:pt x="4726" y="276212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6628159" y="9332001"/>
            <a:ext cx="108204" cy="49606"/>
          </a:xfrm>
          <a:custGeom>
            <a:avLst/>
            <a:gdLst/>
            <a:ahLst/>
            <a:cxnLst/>
            <a:rect l="l" t="t" r="r" b="b"/>
            <a:pathLst>
              <a:path w="108203" h="49606">
                <a:moveTo>
                  <a:pt x="0" y="0"/>
                </a:moveTo>
                <a:lnTo>
                  <a:pt x="14358" y="7516"/>
                </a:lnTo>
                <a:lnTo>
                  <a:pt x="24994" y="13041"/>
                </a:lnTo>
                <a:lnTo>
                  <a:pt x="33806" y="17519"/>
                </a:lnTo>
                <a:lnTo>
                  <a:pt x="42690" y="21894"/>
                </a:lnTo>
                <a:lnTo>
                  <a:pt x="53542" y="27112"/>
                </a:lnTo>
                <a:lnTo>
                  <a:pt x="67957" y="33972"/>
                </a:lnTo>
                <a:lnTo>
                  <a:pt x="80353" y="39644"/>
                </a:lnTo>
                <a:lnTo>
                  <a:pt x="89685" y="43419"/>
                </a:lnTo>
                <a:lnTo>
                  <a:pt x="99402" y="47167"/>
                </a:lnTo>
                <a:lnTo>
                  <a:pt x="103619" y="48767"/>
                </a:lnTo>
                <a:lnTo>
                  <a:pt x="103809" y="48856"/>
                </a:lnTo>
                <a:lnTo>
                  <a:pt x="108204" y="49606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6736360" y="9103428"/>
            <a:ext cx="196938" cy="278180"/>
          </a:xfrm>
          <a:custGeom>
            <a:avLst/>
            <a:gdLst/>
            <a:ahLst/>
            <a:cxnLst/>
            <a:rect l="l" t="t" r="r" b="b"/>
            <a:pathLst>
              <a:path w="196938" h="278180">
                <a:moveTo>
                  <a:pt x="0" y="278180"/>
                </a:moveTo>
                <a:lnTo>
                  <a:pt x="13964" y="277523"/>
                </a:lnTo>
                <a:lnTo>
                  <a:pt x="23863" y="276935"/>
                </a:lnTo>
                <a:lnTo>
                  <a:pt x="36690" y="276034"/>
                </a:lnTo>
                <a:lnTo>
                  <a:pt x="40805" y="275742"/>
                </a:lnTo>
                <a:lnTo>
                  <a:pt x="41465" y="276313"/>
                </a:lnTo>
                <a:lnTo>
                  <a:pt x="44932" y="274993"/>
                </a:lnTo>
                <a:lnTo>
                  <a:pt x="58211" y="269671"/>
                </a:lnTo>
                <a:lnTo>
                  <a:pt x="67298" y="265596"/>
                </a:lnTo>
                <a:lnTo>
                  <a:pt x="78688" y="260131"/>
                </a:lnTo>
                <a:lnTo>
                  <a:pt x="82651" y="258241"/>
                </a:lnTo>
                <a:lnTo>
                  <a:pt x="85547" y="256844"/>
                </a:lnTo>
                <a:lnTo>
                  <a:pt x="85547" y="256565"/>
                </a:lnTo>
                <a:lnTo>
                  <a:pt x="88176" y="254495"/>
                </a:lnTo>
                <a:lnTo>
                  <a:pt x="99675" y="245743"/>
                </a:lnTo>
                <a:lnTo>
                  <a:pt x="107732" y="239872"/>
                </a:lnTo>
                <a:lnTo>
                  <a:pt x="115883" y="232994"/>
                </a:lnTo>
                <a:lnTo>
                  <a:pt x="123088" y="225958"/>
                </a:lnTo>
                <a:lnTo>
                  <a:pt x="132981" y="215403"/>
                </a:lnTo>
                <a:lnTo>
                  <a:pt x="139338" y="207507"/>
                </a:lnTo>
                <a:lnTo>
                  <a:pt x="145354" y="199081"/>
                </a:lnTo>
                <a:lnTo>
                  <a:pt x="153885" y="187388"/>
                </a:lnTo>
                <a:lnTo>
                  <a:pt x="156400" y="184023"/>
                </a:lnTo>
                <a:lnTo>
                  <a:pt x="155943" y="183451"/>
                </a:lnTo>
                <a:lnTo>
                  <a:pt x="158000" y="179438"/>
                </a:lnTo>
                <a:lnTo>
                  <a:pt x="165039" y="166924"/>
                </a:lnTo>
                <a:lnTo>
                  <a:pt x="170106" y="158431"/>
                </a:lnTo>
                <a:lnTo>
                  <a:pt x="175244" y="147966"/>
                </a:lnTo>
                <a:lnTo>
                  <a:pt x="177660" y="142176"/>
                </a:lnTo>
                <a:lnTo>
                  <a:pt x="183212" y="128289"/>
                </a:lnTo>
                <a:lnTo>
                  <a:pt x="186715" y="118415"/>
                </a:lnTo>
                <a:lnTo>
                  <a:pt x="189429" y="108176"/>
                </a:lnTo>
                <a:lnTo>
                  <a:pt x="192354" y="94449"/>
                </a:lnTo>
                <a:lnTo>
                  <a:pt x="194786" y="80311"/>
                </a:lnTo>
                <a:lnTo>
                  <a:pt x="195604" y="70291"/>
                </a:lnTo>
                <a:lnTo>
                  <a:pt x="196037" y="59233"/>
                </a:lnTo>
                <a:lnTo>
                  <a:pt x="196748" y="48387"/>
                </a:lnTo>
                <a:lnTo>
                  <a:pt x="196938" y="45402"/>
                </a:lnTo>
                <a:lnTo>
                  <a:pt x="196938" y="45212"/>
                </a:lnTo>
                <a:lnTo>
                  <a:pt x="196469" y="42303"/>
                </a:lnTo>
                <a:lnTo>
                  <a:pt x="194401" y="27953"/>
                </a:lnTo>
                <a:lnTo>
                  <a:pt x="192854" y="18135"/>
                </a:lnTo>
                <a:lnTo>
                  <a:pt x="190816" y="6277"/>
                </a:lnTo>
                <a:lnTo>
                  <a:pt x="189725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6657709" y="9031362"/>
            <a:ext cx="177112" cy="307098"/>
          </a:xfrm>
          <a:custGeom>
            <a:avLst/>
            <a:gdLst/>
            <a:ahLst/>
            <a:cxnLst/>
            <a:rect l="l" t="t" r="r" b="b"/>
            <a:pathLst>
              <a:path w="177112" h="307098">
                <a:moveTo>
                  <a:pt x="15378" y="307098"/>
                </a:moveTo>
                <a:lnTo>
                  <a:pt x="14539" y="304660"/>
                </a:lnTo>
                <a:lnTo>
                  <a:pt x="13790" y="302234"/>
                </a:lnTo>
                <a:lnTo>
                  <a:pt x="8785" y="288869"/>
                </a:lnTo>
                <a:lnTo>
                  <a:pt x="5098" y="279334"/>
                </a:lnTo>
                <a:lnTo>
                  <a:pt x="2652" y="267881"/>
                </a:lnTo>
                <a:lnTo>
                  <a:pt x="672" y="253428"/>
                </a:lnTo>
                <a:lnTo>
                  <a:pt x="0" y="243037"/>
                </a:lnTo>
                <a:lnTo>
                  <a:pt x="475" y="232077"/>
                </a:lnTo>
                <a:lnTo>
                  <a:pt x="1522" y="220332"/>
                </a:lnTo>
                <a:lnTo>
                  <a:pt x="3081" y="205385"/>
                </a:lnTo>
                <a:lnTo>
                  <a:pt x="4732" y="194848"/>
                </a:lnTo>
                <a:lnTo>
                  <a:pt x="7221" y="184789"/>
                </a:lnTo>
                <a:lnTo>
                  <a:pt x="11294" y="171278"/>
                </a:lnTo>
                <a:lnTo>
                  <a:pt x="16792" y="154283"/>
                </a:lnTo>
                <a:lnTo>
                  <a:pt x="20678" y="144354"/>
                </a:lnTo>
                <a:lnTo>
                  <a:pt x="24900" y="135222"/>
                </a:lnTo>
                <a:lnTo>
                  <a:pt x="30603" y="123230"/>
                </a:lnTo>
                <a:lnTo>
                  <a:pt x="33259" y="117462"/>
                </a:lnTo>
                <a:lnTo>
                  <a:pt x="35875" y="111848"/>
                </a:lnTo>
                <a:lnTo>
                  <a:pt x="36815" y="112039"/>
                </a:lnTo>
                <a:lnTo>
                  <a:pt x="40371" y="106603"/>
                </a:lnTo>
                <a:lnTo>
                  <a:pt x="47787" y="94526"/>
                </a:lnTo>
                <a:lnTo>
                  <a:pt x="52647" y="86057"/>
                </a:lnTo>
                <a:lnTo>
                  <a:pt x="58986" y="76848"/>
                </a:lnTo>
                <a:lnTo>
                  <a:pt x="63307" y="71412"/>
                </a:lnTo>
                <a:lnTo>
                  <a:pt x="72871" y="59740"/>
                </a:lnTo>
                <a:lnTo>
                  <a:pt x="79896" y="51751"/>
                </a:lnTo>
                <a:lnTo>
                  <a:pt x="87416" y="44565"/>
                </a:lnTo>
                <a:lnTo>
                  <a:pt x="98468" y="35304"/>
                </a:lnTo>
                <a:lnTo>
                  <a:pt x="110921" y="25261"/>
                </a:lnTo>
                <a:lnTo>
                  <a:pt x="119570" y="19268"/>
                </a:lnTo>
                <a:lnTo>
                  <a:pt x="129631" y="13988"/>
                </a:lnTo>
                <a:lnTo>
                  <a:pt x="138555" y="9918"/>
                </a:lnTo>
                <a:lnTo>
                  <a:pt x="151529" y="4499"/>
                </a:lnTo>
                <a:lnTo>
                  <a:pt x="161693" y="1758"/>
                </a:lnTo>
                <a:lnTo>
                  <a:pt x="174805" y="200"/>
                </a:lnTo>
                <a:lnTo>
                  <a:pt x="177112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6701965" y="9068151"/>
            <a:ext cx="152616" cy="245973"/>
          </a:xfrm>
          <a:custGeom>
            <a:avLst/>
            <a:gdLst/>
            <a:ahLst/>
            <a:cxnLst/>
            <a:rect l="l" t="t" r="r" b="b"/>
            <a:pathLst>
              <a:path w="152616" h="245973">
                <a:moveTo>
                  <a:pt x="6782" y="245973"/>
                </a:moveTo>
                <a:lnTo>
                  <a:pt x="2756" y="238201"/>
                </a:lnTo>
                <a:lnTo>
                  <a:pt x="519" y="216945"/>
                </a:lnTo>
                <a:lnTo>
                  <a:pt x="0" y="206847"/>
                </a:lnTo>
                <a:lnTo>
                  <a:pt x="675" y="194425"/>
                </a:lnTo>
                <a:lnTo>
                  <a:pt x="2595" y="175619"/>
                </a:lnTo>
                <a:lnTo>
                  <a:pt x="4378" y="165516"/>
                </a:lnTo>
                <a:lnTo>
                  <a:pt x="7421" y="154475"/>
                </a:lnTo>
                <a:lnTo>
                  <a:pt x="10160" y="145542"/>
                </a:lnTo>
                <a:lnTo>
                  <a:pt x="14626" y="131470"/>
                </a:lnTo>
                <a:lnTo>
                  <a:pt x="18263" y="121806"/>
                </a:lnTo>
                <a:lnTo>
                  <a:pt x="22973" y="111939"/>
                </a:lnTo>
                <a:lnTo>
                  <a:pt x="28499" y="101358"/>
                </a:lnTo>
                <a:lnTo>
                  <a:pt x="35432" y="88361"/>
                </a:lnTo>
                <a:lnTo>
                  <a:pt x="40762" y="79506"/>
                </a:lnTo>
                <a:lnTo>
                  <a:pt x="47242" y="70597"/>
                </a:lnTo>
                <a:lnTo>
                  <a:pt x="54331" y="61582"/>
                </a:lnTo>
                <a:lnTo>
                  <a:pt x="63507" y="50286"/>
                </a:lnTo>
                <a:lnTo>
                  <a:pt x="70475" y="42737"/>
                </a:lnTo>
                <a:lnTo>
                  <a:pt x="79178" y="35034"/>
                </a:lnTo>
                <a:lnTo>
                  <a:pt x="85598" y="29756"/>
                </a:lnTo>
                <a:lnTo>
                  <a:pt x="96665" y="21056"/>
                </a:lnTo>
                <a:lnTo>
                  <a:pt x="105310" y="15656"/>
                </a:lnTo>
                <a:lnTo>
                  <a:pt x="117174" y="9649"/>
                </a:lnTo>
                <a:lnTo>
                  <a:pt x="119291" y="8597"/>
                </a:lnTo>
                <a:lnTo>
                  <a:pt x="126873" y="4762"/>
                </a:lnTo>
                <a:lnTo>
                  <a:pt x="128372" y="6261"/>
                </a:lnTo>
                <a:lnTo>
                  <a:pt x="137452" y="3924"/>
                </a:lnTo>
                <a:lnTo>
                  <a:pt x="145034" y="1955"/>
                </a:lnTo>
                <a:lnTo>
                  <a:pt x="152616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6761913" y="9119904"/>
            <a:ext cx="167919" cy="248711"/>
          </a:xfrm>
          <a:custGeom>
            <a:avLst/>
            <a:gdLst/>
            <a:ahLst/>
            <a:cxnLst/>
            <a:rect l="l" t="t" r="r" b="b"/>
            <a:pathLst>
              <a:path w="167919" h="248711">
                <a:moveTo>
                  <a:pt x="161836" y="0"/>
                </a:moveTo>
                <a:lnTo>
                  <a:pt x="164085" y="13864"/>
                </a:lnTo>
                <a:lnTo>
                  <a:pt x="165645" y="23636"/>
                </a:lnTo>
                <a:lnTo>
                  <a:pt x="167728" y="36880"/>
                </a:lnTo>
                <a:lnTo>
                  <a:pt x="167830" y="37350"/>
                </a:lnTo>
                <a:lnTo>
                  <a:pt x="167919" y="37820"/>
                </a:lnTo>
                <a:lnTo>
                  <a:pt x="166974" y="52371"/>
                </a:lnTo>
                <a:lnTo>
                  <a:pt x="166559" y="62396"/>
                </a:lnTo>
                <a:lnTo>
                  <a:pt x="165199" y="73696"/>
                </a:lnTo>
                <a:lnTo>
                  <a:pt x="163804" y="81152"/>
                </a:lnTo>
                <a:lnTo>
                  <a:pt x="160723" y="95511"/>
                </a:lnTo>
                <a:lnTo>
                  <a:pt x="157961" y="105413"/>
                </a:lnTo>
                <a:lnTo>
                  <a:pt x="154074" y="115824"/>
                </a:lnTo>
                <a:lnTo>
                  <a:pt x="149948" y="125983"/>
                </a:lnTo>
                <a:lnTo>
                  <a:pt x="144207" y="138800"/>
                </a:lnTo>
                <a:lnTo>
                  <a:pt x="139350" y="147382"/>
                </a:lnTo>
                <a:lnTo>
                  <a:pt x="133241" y="157851"/>
                </a:lnTo>
                <a:lnTo>
                  <a:pt x="130479" y="162966"/>
                </a:lnTo>
                <a:lnTo>
                  <a:pt x="128981" y="165671"/>
                </a:lnTo>
                <a:lnTo>
                  <a:pt x="129362" y="166141"/>
                </a:lnTo>
                <a:lnTo>
                  <a:pt x="127571" y="168389"/>
                </a:lnTo>
                <a:lnTo>
                  <a:pt x="118935" y="180161"/>
                </a:lnTo>
                <a:lnTo>
                  <a:pt x="113077" y="188338"/>
                </a:lnTo>
                <a:lnTo>
                  <a:pt x="106383" y="196482"/>
                </a:lnTo>
                <a:lnTo>
                  <a:pt x="98653" y="204698"/>
                </a:lnTo>
                <a:lnTo>
                  <a:pt x="88507" y="214608"/>
                </a:lnTo>
                <a:lnTo>
                  <a:pt x="80699" y="220926"/>
                </a:lnTo>
                <a:lnTo>
                  <a:pt x="70725" y="228013"/>
                </a:lnTo>
                <a:lnTo>
                  <a:pt x="65887" y="231482"/>
                </a:lnTo>
                <a:lnTo>
                  <a:pt x="58318" y="236905"/>
                </a:lnTo>
                <a:lnTo>
                  <a:pt x="57569" y="236715"/>
                </a:lnTo>
                <a:lnTo>
                  <a:pt x="48856" y="240550"/>
                </a:lnTo>
                <a:lnTo>
                  <a:pt x="40805" y="244106"/>
                </a:lnTo>
                <a:lnTo>
                  <a:pt x="40157" y="245236"/>
                </a:lnTo>
                <a:lnTo>
                  <a:pt x="31915" y="246545"/>
                </a:lnTo>
                <a:lnTo>
                  <a:pt x="18668" y="248430"/>
                </a:lnTo>
                <a:lnTo>
                  <a:pt x="8082" y="248711"/>
                </a:lnTo>
                <a:lnTo>
                  <a:pt x="0" y="248411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6761539" y="9153227"/>
            <a:ext cx="38188" cy="61772"/>
          </a:xfrm>
          <a:custGeom>
            <a:avLst/>
            <a:gdLst/>
            <a:ahLst/>
            <a:cxnLst/>
            <a:rect l="l" t="t" r="r" b="b"/>
            <a:pathLst>
              <a:path w="38188" h="61772">
                <a:moveTo>
                  <a:pt x="0" y="61772"/>
                </a:moveTo>
                <a:lnTo>
                  <a:pt x="4655" y="49047"/>
                </a:lnTo>
                <a:lnTo>
                  <a:pt x="9353" y="39677"/>
                </a:lnTo>
                <a:lnTo>
                  <a:pt x="13754" y="32194"/>
                </a:lnTo>
                <a:lnTo>
                  <a:pt x="21068" y="20900"/>
                </a:lnTo>
                <a:lnTo>
                  <a:pt x="27223" y="13106"/>
                </a:lnTo>
                <a:lnTo>
                  <a:pt x="34442" y="3924"/>
                </a:lnTo>
                <a:lnTo>
                  <a:pt x="36042" y="1866"/>
                </a:lnTo>
                <a:lnTo>
                  <a:pt x="38188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6847559" y="9218180"/>
            <a:ext cx="62623" cy="101371"/>
          </a:xfrm>
          <a:custGeom>
            <a:avLst/>
            <a:gdLst/>
            <a:ahLst/>
            <a:cxnLst/>
            <a:rect l="l" t="t" r="r" b="b"/>
            <a:pathLst>
              <a:path w="62623" h="101371">
                <a:moveTo>
                  <a:pt x="0" y="101371"/>
                </a:moveTo>
                <a:lnTo>
                  <a:pt x="1689" y="98285"/>
                </a:lnTo>
                <a:lnTo>
                  <a:pt x="3365" y="95110"/>
                </a:lnTo>
                <a:lnTo>
                  <a:pt x="7493" y="87147"/>
                </a:lnTo>
                <a:lnTo>
                  <a:pt x="6743" y="86309"/>
                </a:lnTo>
                <a:lnTo>
                  <a:pt x="11607" y="79184"/>
                </a:lnTo>
                <a:lnTo>
                  <a:pt x="17881" y="70103"/>
                </a:lnTo>
                <a:lnTo>
                  <a:pt x="20129" y="71043"/>
                </a:lnTo>
                <a:lnTo>
                  <a:pt x="26301" y="61874"/>
                </a:lnTo>
                <a:lnTo>
                  <a:pt x="33800" y="50416"/>
                </a:lnTo>
                <a:lnTo>
                  <a:pt x="38699" y="41690"/>
                </a:lnTo>
                <a:lnTo>
                  <a:pt x="44272" y="31076"/>
                </a:lnTo>
                <a:lnTo>
                  <a:pt x="47650" y="24714"/>
                </a:lnTo>
                <a:lnTo>
                  <a:pt x="46329" y="23583"/>
                </a:lnTo>
                <a:lnTo>
                  <a:pt x="49796" y="17513"/>
                </a:lnTo>
                <a:lnTo>
                  <a:pt x="53441" y="10960"/>
                </a:lnTo>
                <a:lnTo>
                  <a:pt x="54470" y="11328"/>
                </a:lnTo>
                <a:lnTo>
                  <a:pt x="59067" y="5054"/>
                </a:lnTo>
                <a:lnTo>
                  <a:pt x="60934" y="2527"/>
                </a:lnTo>
                <a:lnTo>
                  <a:pt x="62623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6385640" y="9084340"/>
            <a:ext cx="5994" cy="16002"/>
          </a:xfrm>
          <a:custGeom>
            <a:avLst/>
            <a:gdLst/>
            <a:ahLst/>
            <a:cxnLst/>
            <a:rect l="l" t="t" r="r" b="b"/>
            <a:pathLst>
              <a:path w="5994" h="16001">
                <a:moveTo>
                  <a:pt x="5994" y="16001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6472881" y="8950021"/>
            <a:ext cx="21056" cy="368"/>
          </a:xfrm>
          <a:custGeom>
            <a:avLst/>
            <a:gdLst/>
            <a:ahLst/>
            <a:cxnLst/>
            <a:rect l="l" t="t" r="r" b="b"/>
            <a:pathLst>
              <a:path w="21056" h="368">
                <a:moveTo>
                  <a:pt x="21056" y="0"/>
                </a:moveTo>
                <a:lnTo>
                  <a:pt x="0" y="368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6391167" y="9090327"/>
            <a:ext cx="22644" cy="35750"/>
          </a:xfrm>
          <a:custGeom>
            <a:avLst/>
            <a:gdLst/>
            <a:ahLst/>
            <a:cxnLst/>
            <a:rect l="l" t="t" r="r" b="b"/>
            <a:pathLst>
              <a:path w="22644" h="35750">
                <a:moveTo>
                  <a:pt x="0" y="0"/>
                </a:moveTo>
                <a:lnTo>
                  <a:pt x="8140" y="21805"/>
                </a:lnTo>
                <a:lnTo>
                  <a:pt x="22644" y="3575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6413811" y="9126082"/>
            <a:ext cx="176911" cy="87795"/>
          </a:xfrm>
          <a:custGeom>
            <a:avLst/>
            <a:gdLst/>
            <a:ahLst/>
            <a:cxnLst/>
            <a:rect l="l" t="t" r="r" b="b"/>
            <a:pathLst>
              <a:path w="176911" h="87795">
                <a:moveTo>
                  <a:pt x="176911" y="87795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6493937" y="8950021"/>
            <a:ext cx="184111" cy="91351"/>
          </a:xfrm>
          <a:custGeom>
            <a:avLst/>
            <a:gdLst/>
            <a:ahLst/>
            <a:cxnLst/>
            <a:rect l="l" t="t" r="r" b="b"/>
            <a:pathLst>
              <a:path w="184111" h="91351">
                <a:moveTo>
                  <a:pt x="0" y="0"/>
                </a:moveTo>
                <a:lnTo>
                  <a:pt x="184111" y="91351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6595120" y="9273594"/>
            <a:ext cx="33045" cy="58407"/>
          </a:xfrm>
          <a:custGeom>
            <a:avLst/>
            <a:gdLst/>
            <a:ahLst/>
            <a:cxnLst/>
            <a:rect l="l" t="t" r="r" b="b"/>
            <a:pathLst>
              <a:path w="33045" h="58407">
                <a:moveTo>
                  <a:pt x="0" y="0"/>
                </a:moveTo>
                <a:lnTo>
                  <a:pt x="10020" y="30886"/>
                </a:lnTo>
                <a:lnTo>
                  <a:pt x="33045" y="58407"/>
                </a:lnTo>
                <a:lnTo>
                  <a:pt x="32296" y="57848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6766963" y="8997384"/>
            <a:ext cx="34544" cy="5613"/>
          </a:xfrm>
          <a:custGeom>
            <a:avLst/>
            <a:gdLst/>
            <a:ahLst/>
            <a:cxnLst/>
            <a:rect l="l" t="t" r="r" b="b"/>
            <a:pathLst>
              <a:path w="34544" h="5613">
                <a:moveTo>
                  <a:pt x="34544" y="5613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6896982" y="9057559"/>
            <a:ext cx="29108" cy="45872"/>
          </a:xfrm>
          <a:custGeom>
            <a:avLst/>
            <a:gdLst/>
            <a:ahLst/>
            <a:cxnLst/>
            <a:rect l="l" t="t" r="r" b="b"/>
            <a:pathLst>
              <a:path w="29108" h="45872">
                <a:moveTo>
                  <a:pt x="29108" y="45872"/>
                </a:moveTo>
                <a:lnTo>
                  <a:pt x="11798" y="13385"/>
                </a:lnTo>
                <a:lnTo>
                  <a:pt x="7302" y="5524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6673089" y="9338458"/>
            <a:ext cx="23025" cy="27520"/>
          </a:xfrm>
          <a:custGeom>
            <a:avLst/>
            <a:gdLst/>
            <a:ahLst/>
            <a:cxnLst/>
            <a:rect l="l" t="t" r="r" b="b"/>
            <a:pathLst>
              <a:path w="23025" h="27520">
                <a:moveTo>
                  <a:pt x="23025" y="27520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6834827" y="9031358"/>
            <a:ext cx="62153" cy="26212"/>
          </a:xfrm>
          <a:custGeom>
            <a:avLst/>
            <a:gdLst/>
            <a:ahLst/>
            <a:cxnLst/>
            <a:rect l="l" t="t" r="r" b="b"/>
            <a:pathLst>
              <a:path w="62153" h="26212">
                <a:moveTo>
                  <a:pt x="0" y="0"/>
                </a:moveTo>
                <a:lnTo>
                  <a:pt x="13855" y="2247"/>
                </a:lnTo>
                <a:lnTo>
                  <a:pt x="34632" y="5613"/>
                </a:lnTo>
                <a:lnTo>
                  <a:pt x="62153" y="26212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6854578" y="9068145"/>
            <a:ext cx="69164" cy="51765"/>
          </a:xfrm>
          <a:custGeom>
            <a:avLst/>
            <a:gdLst/>
            <a:ahLst/>
            <a:cxnLst/>
            <a:rect l="l" t="t" r="r" b="b"/>
            <a:pathLst>
              <a:path w="69164" h="51765">
                <a:moveTo>
                  <a:pt x="0" y="0"/>
                </a:moveTo>
                <a:lnTo>
                  <a:pt x="29857" y="4864"/>
                </a:lnTo>
                <a:lnTo>
                  <a:pt x="53632" y="22555"/>
                </a:lnTo>
                <a:lnTo>
                  <a:pt x="69164" y="51765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6708740" y="9314126"/>
            <a:ext cx="53174" cy="54190"/>
          </a:xfrm>
          <a:custGeom>
            <a:avLst/>
            <a:gdLst/>
            <a:ahLst/>
            <a:cxnLst/>
            <a:rect l="l" t="t" r="r" b="b"/>
            <a:pathLst>
              <a:path w="53174" h="54190">
                <a:moveTo>
                  <a:pt x="53174" y="54190"/>
                </a:moveTo>
                <a:lnTo>
                  <a:pt x="26123" y="42773"/>
                </a:lnTo>
                <a:lnTo>
                  <a:pt x="6184" y="19088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6735338" y="9153226"/>
            <a:ext cx="112217" cy="190754"/>
          </a:xfrm>
          <a:custGeom>
            <a:avLst/>
            <a:gdLst/>
            <a:ahLst/>
            <a:cxnLst/>
            <a:rect l="l" t="t" r="r" b="b"/>
            <a:pathLst>
              <a:path w="112217" h="190753">
                <a:moveTo>
                  <a:pt x="64389" y="0"/>
                </a:moveTo>
                <a:lnTo>
                  <a:pt x="62699" y="45580"/>
                </a:lnTo>
                <a:lnTo>
                  <a:pt x="26200" y="61772"/>
                </a:lnTo>
                <a:lnTo>
                  <a:pt x="2527" y="73850"/>
                </a:lnTo>
                <a:lnTo>
                  <a:pt x="3175" y="96964"/>
                </a:lnTo>
                <a:lnTo>
                  <a:pt x="0" y="142557"/>
                </a:lnTo>
                <a:lnTo>
                  <a:pt x="6540" y="143014"/>
                </a:lnTo>
                <a:lnTo>
                  <a:pt x="23114" y="143954"/>
                </a:lnTo>
                <a:lnTo>
                  <a:pt x="27787" y="153035"/>
                </a:lnTo>
                <a:lnTo>
                  <a:pt x="44081" y="168668"/>
                </a:lnTo>
                <a:lnTo>
                  <a:pt x="57937" y="173342"/>
                </a:lnTo>
                <a:lnTo>
                  <a:pt x="57086" y="190754"/>
                </a:lnTo>
                <a:lnTo>
                  <a:pt x="76187" y="183553"/>
                </a:lnTo>
                <a:lnTo>
                  <a:pt x="112217" y="166319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6902683" y="9152765"/>
            <a:ext cx="7493" cy="66357"/>
          </a:xfrm>
          <a:custGeom>
            <a:avLst/>
            <a:gdLst/>
            <a:ahLst/>
            <a:cxnLst/>
            <a:rect l="l" t="t" r="r" b="b"/>
            <a:pathLst>
              <a:path w="7493" h="66357">
                <a:moveTo>
                  <a:pt x="7493" y="65417"/>
                </a:moveTo>
                <a:lnTo>
                  <a:pt x="0" y="66357"/>
                </a:lnTo>
                <a:lnTo>
                  <a:pt x="3098" y="21335"/>
                </a:lnTo>
                <a:lnTo>
                  <a:pt x="2628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6735330" y="9225861"/>
            <a:ext cx="59905" cy="69913"/>
          </a:xfrm>
          <a:custGeom>
            <a:avLst/>
            <a:gdLst/>
            <a:ahLst/>
            <a:cxnLst/>
            <a:rect l="l" t="t" r="r" b="b"/>
            <a:pathLst>
              <a:path w="59905" h="69913">
                <a:moveTo>
                  <a:pt x="5054" y="15722"/>
                </a:moveTo>
                <a:lnTo>
                  <a:pt x="59905" y="43154"/>
                </a:lnTo>
                <a:lnTo>
                  <a:pt x="0" y="69913"/>
                </a:lnTo>
                <a:lnTo>
                  <a:pt x="2628" y="66357"/>
                </a:lnTo>
                <a:lnTo>
                  <a:pt x="4864" y="44272"/>
                </a:lnTo>
                <a:lnTo>
                  <a:pt x="5245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6737953" y="9198814"/>
            <a:ext cx="60096" cy="28168"/>
          </a:xfrm>
          <a:custGeom>
            <a:avLst/>
            <a:gdLst/>
            <a:ahLst/>
            <a:cxnLst/>
            <a:rect l="l" t="t" r="r" b="b"/>
            <a:pathLst>
              <a:path w="60096" h="28168">
                <a:moveTo>
                  <a:pt x="0" y="28168"/>
                </a:moveTo>
                <a:lnTo>
                  <a:pt x="59804" y="1676"/>
                </a:lnTo>
                <a:lnTo>
                  <a:pt x="60096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6758448" y="9280991"/>
            <a:ext cx="36512" cy="45580"/>
          </a:xfrm>
          <a:custGeom>
            <a:avLst/>
            <a:gdLst/>
            <a:ahLst/>
            <a:cxnLst/>
            <a:rect l="l" t="t" r="r" b="b"/>
            <a:pathLst>
              <a:path w="36512" h="45580">
                <a:moveTo>
                  <a:pt x="34823" y="45580"/>
                </a:moveTo>
                <a:lnTo>
                  <a:pt x="36512" y="0"/>
                </a:lnTo>
                <a:lnTo>
                  <a:pt x="0" y="16192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6771272" y="9211437"/>
            <a:ext cx="1689" cy="45593"/>
          </a:xfrm>
          <a:custGeom>
            <a:avLst/>
            <a:gdLst/>
            <a:ahLst/>
            <a:cxnLst/>
            <a:rect l="l" t="t" r="r" b="b"/>
            <a:pathLst>
              <a:path w="1689" h="45593">
                <a:moveTo>
                  <a:pt x="0" y="45593"/>
                </a:moveTo>
                <a:lnTo>
                  <a:pt x="1689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6778668" y="9208918"/>
            <a:ext cx="82181" cy="88455"/>
          </a:xfrm>
          <a:custGeom>
            <a:avLst/>
            <a:gdLst/>
            <a:ahLst/>
            <a:cxnLst/>
            <a:rect l="l" t="t" r="r" b="b"/>
            <a:pathLst>
              <a:path w="82181" h="88455">
                <a:moveTo>
                  <a:pt x="0" y="0"/>
                </a:moveTo>
                <a:lnTo>
                  <a:pt x="71424" y="35750"/>
                </a:lnTo>
                <a:lnTo>
                  <a:pt x="82181" y="42862"/>
                </a:lnTo>
                <a:lnTo>
                  <a:pt x="80492" y="88455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6792894" y="9101283"/>
            <a:ext cx="119900" cy="233997"/>
          </a:xfrm>
          <a:custGeom>
            <a:avLst/>
            <a:gdLst/>
            <a:ahLst/>
            <a:cxnLst/>
            <a:rect l="l" t="t" r="r" b="b"/>
            <a:pathLst>
              <a:path w="119900" h="233997">
                <a:moveTo>
                  <a:pt x="6832" y="51943"/>
                </a:moveTo>
                <a:lnTo>
                  <a:pt x="7683" y="24422"/>
                </a:lnTo>
                <a:lnTo>
                  <a:pt x="46050" y="8801"/>
                </a:lnTo>
                <a:lnTo>
                  <a:pt x="62712" y="0"/>
                </a:lnTo>
                <a:lnTo>
                  <a:pt x="65620" y="6451"/>
                </a:lnTo>
                <a:lnTo>
                  <a:pt x="72732" y="22733"/>
                </a:lnTo>
                <a:lnTo>
                  <a:pt x="76288" y="23495"/>
                </a:lnTo>
                <a:lnTo>
                  <a:pt x="95478" y="33972"/>
                </a:lnTo>
                <a:lnTo>
                  <a:pt x="107543" y="52133"/>
                </a:lnTo>
                <a:lnTo>
                  <a:pt x="119900" y="48196"/>
                </a:lnTo>
                <a:lnTo>
                  <a:pt x="119443" y="95186"/>
                </a:lnTo>
                <a:lnTo>
                  <a:pt x="117284" y="116903"/>
                </a:lnTo>
                <a:lnTo>
                  <a:pt x="57188" y="143383"/>
                </a:lnTo>
                <a:lnTo>
                  <a:pt x="54660" y="218262"/>
                </a:lnTo>
                <a:lnTo>
                  <a:pt x="52324" y="210693"/>
                </a:lnTo>
                <a:lnTo>
                  <a:pt x="35471" y="219481"/>
                </a:lnTo>
                <a:lnTo>
                  <a:pt x="0" y="233997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6794773" y="9286800"/>
            <a:ext cx="50444" cy="25171"/>
          </a:xfrm>
          <a:custGeom>
            <a:avLst/>
            <a:gdLst/>
            <a:ahLst/>
            <a:cxnLst/>
            <a:rect l="l" t="t" r="r" b="b"/>
            <a:pathLst>
              <a:path w="50444" h="25171">
                <a:moveTo>
                  <a:pt x="50444" y="25171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6794955" y="9269012"/>
            <a:ext cx="279" cy="11976"/>
          </a:xfrm>
          <a:custGeom>
            <a:avLst/>
            <a:gdLst/>
            <a:ahLst/>
            <a:cxnLst/>
            <a:rect l="l" t="t" r="r" b="b"/>
            <a:pathLst>
              <a:path w="279" h="11976">
                <a:moveTo>
                  <a:pt x="0" y="11976"/>
                </a:moveTo>
                <a:lnTo>
                  <a:pt x="279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6798138" y="9181871"/>
            <a:ext cx="104546" cy="37249"/>
          </a:xfrm>
          <a:custGeom>
            <a:avLst/>
            <a:gdLst/>
            <a:ahLst/>
            <a:cxnLst/>
            <a:rect l="l" t="t" r="r" b="b"/>
            <a:pathLst>
              <a:path w="104546" h="37249">
                <a:moveTo>
                  <a:pt x="0" y="13195"/>
                </a:moveTo>
                <a:lnTo>
                  <a:pt x="29946" y="0"/>
                </a:lnTo>
                <a:lnTo>
                  <a:pt x="104546" y="37249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6799821" y="9101274"/>
            <a:ext cx="55791" cy="74879"/>
          </a:xfrm>
          <a:custGeom>
            <a:avLst/>
            <a:gdLst/>
            <a:ahLst/>
            <a:cxnLst/>
            <a:rect l="l" t="t" r="r" b="b"/>
            <a:pathLst>
              <a:path w="55791" h="74879">
                <a:moveTo>
                  <a:pt x="0" y="48488"/>
                </a:moveTo>
                <a:lnTo>
                  <a:pt x="52882" y="74879"/>
                </a:lnTo>
                <a:lnTo>
                  <a:pt x="55791" y="0"/>
                </a:lnTo>
                <a:lnTo>
                  <a:pt x="53073" y="5245"/>
                </a:lnTo>
                <a:lnTo>
                  <a:pt x="17691" y="22097"/>
                </a:lnTo>
                <a:lnTo>
                  <a:pt x="558" y="28638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6801507" y="9002998"/>
            <a:ext cx="67957" cy="33972"/>
          </a:xfrm>
          <a:custGeom>
            <a:avLst/>
            <a:gdLst/>
            <a:ahLst/>
            <a:cxnLst/>
            <a:rect l="l" t="t" r="r" b="b"/>
            <a:pathLst>
              <a:path w="67957" h="33972">
                <a:moveTo>
                  <a:pt x="0" y="0"/>
                </a:moveTo>
                <a:lnTo>
                  <a:pt x="67957" y="33972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6828091" y="9164176"/>
            <a:ext cx="660" cy="17691"/>
          </a:xfrm>
          <a:custGeom>
            <a:avLst/>
            <a:gdLst/>
            <a:ahLst/>
            <a:cxnLst/>
            <a:rect l="l" t="t" r="r" b="b"/>
            <a:pathLst>
              <a:path w="660" h="17691">
                <a:moveTo>
                  <a:pt x="0" y="17691"/>
                </a:moveTo>
                <a:lnTo>
                  <a:pt x="66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6852702" y="9124019"/>
            <a:ext cx="60096" cy="52133"/>
          </a:xfrm>
          <a:custGeom>
            <a:avLst/>
            <a:gdLst/>
            <a:ahLst/>
            <a:cxnLst/>
            <a:rect l="l" t="t" r="r" b="b"/>
            <a:pathLst>
              <a:path w="60096" h="52133">
                <a:moveTo>
                  <a:pt x="60096" y="25463"/>
                </a:moveTo>
                <a:lnTo>
                  <a:pt x="0" y="52133"/>
                </a:lnTo>
                <a:lnTo>
                  <a:pt x="11239" y="45593"/>
                </a:lnTo>
                <a:lnTo>
                  <a:pt x="12915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6860851" y="9235683"/>
            <a:ext cx="36499" cy="16103"/>
          </a:xfrm>
          <a:custGeom>
            <a:avLst/>
            <a:gdLst/>
            <a:ahLst/>
            <a:cxnLst/>
            <a:rect l="l" t="t" r="r" b="b"/>
            <a:pathLst>
              <a:path w="36499" h="16103">
                <a:moveTo>
                  <a:pt x="0" y="16103"/>
                </a:moveTo>
                <a:lnTo>
                  <a:pt x="36499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6863939" y="9153415"/>
            <a:ext cx="36499" cy="16192"/>
          </a:xfrm>
          <a:custGeom>
            <a:avLst/>
            <a:gdLst/>
            <a:ahLst/>
            <a:cxnLst/>
            <a:rect l="l" t="t" r="r" b="b"/>
            <a:pathLst>
              <a:path w="36499" h="16192">
                <a:moveTo>
                  <a:pt x="0" y="16192"/>
                </a:moveTo>
                <a:lnTo>
                  <a:pt x="36499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4483688" y="8051465"/>
            <a:ext cx="1915807" cy="957897"/>
          </a:xfrm>
          <a:custGeom>
            <a:avLst/>
            <a:gdLst/>
            <a:ahLst/>
            <a:cxnLst/>
            <a:rect l="l" t="t" r="r" b="b"/>
            <a:pathLst>
              <a:path w="1915807" h="957897">
                <a:moveTo>
                  <a:pt x="1915807" y="957897"/>
                </a:moveTo>
                <a:lnTo>
                  <a:pt x="0" y="0"/>
                </a:lnTo>
              </a:path>
            </a:pathLst>
          </a:custGeom>
          <a:ln w="9220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6813760" y="9946810"/>
            <a:ext cx="35693" cy="135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" name="object 50"/>
          <p:cNvSpPr txBox="1"/>
          <p:nvPr/>
        </p:nvSpPr>
        <p:spPr>
          <a:xfrm>
            <a:off x="6849454" y="9946810"/>
            <a:ext cx="185479" cy="135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9" name="object 49"/>
          <p:cNvSpPr txBox="1"/>
          <p:nvPr/>
        </p:nvSpPr>
        <p:spPr>
          <a:xfrm>
            <a:off x="6813760" y="10082208"/>
            <a:ext cx="35693" cy="110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0"/>
              </a:spcBef>
            </a:pPr>
            <a:endParaRPr sz="850"/>
          </a:p>
        </p:txBody>
      </p:sp>
      <p:sp>
        <p:nvSpPr>
          <p:cNvPr id="48" name="object 48"/>
          <p:cNvSpPr txBox="1"/>
          <p:nvPr/>
        </p:nvSpPr>
        <p:spPr>
          <a:xfrm>
            <a:off x="6849454" y="10082208"/>
            <a:ext cx="199662" cy="110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0737">
              <a:lnSpc>
                <a:spcPts val="455"/>
              </a:lnSpc>
              <a:spcBef>
                <a:spcPts val="437"/>
              </a:spcBef>
            </a:pPr>
            <a:r>
              <a:rPr sz="750" b="1" spc="0" baseline="-11595" dirty="0" smtClean="0">
                <a:solidFill>
                  <a:srgbClr val="FDFDFD"/>
                </a:solidFill>
                <a:latin typeface="Times New Roman"/>
                <a:cs typeface="Times New Roman"/>
              </a:rPr>
              <a:t>MB2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345817" y="9946810"/>
            <a:ext cx="35636" cy="135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6381454" y="9946810"/>
            <a:ext cx="185479" cy="135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6345817" y="10082208"/>
            <a:ext cx="35636" cy="110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0"/>
              </a:spcBef>
            </a:pPr>
            <a:endParaRPr sz="850"/>
          </a:p>
        </p:txBody>
      </p:sp>
      <p:sp>
        <p:nvSpPr>
          <p:cNvPr id="44" name="object 44"/>
          <p:cNvSpPr txBox="1"/>
          <p:nvPr/>
        </p:nvSpPr>
        <p:spPr>
          <a:xfrm>
            <a:off x="6381454" y="10082208"/>
            <a:ext cx="199662" cy="110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0737">
              <a:lnSpc>
                <a:spcPts val="455"/>
              </a:lnSpc>
              <a:spcBef>
                <a:spcPts val="437"/>
              </a:spcBef>
            </a:pPr>
            <a:r>
              <a:rPr sz="750" b="1" spc="0" baseline="-11595" dirty="0" smtClean="0">
                <a:solidFill>
                  <a:srgbClr val="FDFDFD"/>
                </a:solidFill>
                <a:latin typeface="Times New Roman"/>
                <a:cs typeface="Times New Roman"/>
              </a:rPr>
              <a:t>MB1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380845" y="7615377"/>
            <a:ext cx="277901" cy="2841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5380845" y="7899548"/>
            <a:ext cx="277901" cy="16814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4056964" y="7440345"/>
            <a:ext cx="3037687" cy="23156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6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57200" y="7431354"/>
            <a:ext cx="3358794" cy="23156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76861" y="6851412"/>
            <a:ext cx="98499" cy="39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875328" y="6638350"/>
            <a:ext cx="49309" cy="51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924637" y="6638350"/>
            <a:ext cx="50721" cy="51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506638" y="6522516"/>
            <a:ext cx="110566" cy="488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17204" y="6522516"/>
            <a:ext cx="400768" cy="4341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1017973" y="6522516"/>
            <a:ext cx="40594" cy="4341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506638" y="6571391"/>
            <a:ext cx="110566" cy="3852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1127947" y="6010050"/>
            <a:ext cx="1305250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2433198" y="6010050"/>
            <a:ext cx="1305248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1127947" y="6370016"/>
            <a:ext cx="1305250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2433198" y="6370016"/>
            <a:ext cx="1305248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1127947" y="6729982"/>
            <a:ext cx="1305250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2433198" y="6729982"/>
            <a:ext cx="1305248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457200" y="5841695"/>
            <a:ext cx="3358794" cy="1373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  <a:p>
            <a:pPr marL="991262">
              <a:lnSpc>
                <a:spcPct val="101725"/>
              </a:lnSpc>
              <a:spcBef>
                <a:spcPts val="300"/>
              </a:spcBef>
            </a:pP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PSC/DC/24/LED                     </a:t>
            </a:r>
            <a:r>
              <a:rPr sz="800" b="1" spc="125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PSC/UC/115-230/LED</a:t>
            </a:r>
            <a:endParaRPr sz="800">
              <a:latin typeface="Calibri"/>
              <a:cs typeface="Calibri"/>
            </a:endParaRPr>
          </a:p>
          <a:p>
            <a:pPr marL="1163678">
              <a:lnSpc>
                <a:spcPct val="101725"/>
              </a:lnSpc>
              <a:spcBef>
                <a:spcPts val="1857"/>
              </a:spcBef>
            </a:pPr>
            <a:r>
              <a:rPr sz="800" spc="-4" dirty="0" smtClean="0">
                <a:solidFill>
                  <a:srgbClr val="363435"/>
                </a:solidFill>
                <a:latin typeface="Calibri"/>
                <a:cs typeface="Calibri"/>
              </a:rPr>
              <a:t>-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(0V)                                               </a:t>
            </a:r>
            <a:r>
              <a:rPr sz="800" spc="8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  <a:p>
            <a:pPr marL="1166218" marR="460895" indent="84124">
              <a:lnSpc>
                <a:spcPts val="960"/>
              </a:lnSpc>
              <a:spcBef>
                <a:spcPts val="1419"/>
              </a:spcBef>
            </a:pP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                                                  </a:t>
            </a:r>
            <a:r>
              <a:rPr sz="800" spc="95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P (24</a:t>
            </a:r>
            <a:r>
              <a:rPr sz="8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dc)                                      </a:t>
            </a:r>
            <a:r>
              <a:rPr sz="800" spc="1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(98-264</a:t>
            </a:r>
            <a:r>
              <a:rPr sz="800" spc="-1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uc)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449257" y="4947427"/>
            <a:ext cx="74066" cy="555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523324" y="4947427"/>
            <a:ext cx="46291" cy="555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002708" y="4440782"/>
            <a:ext cx="411480" cy="2880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2414188" y="4440782"/>
            <a:ext cx="411479" cy="2798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2825668" y="4440782"/>
            <a:ext cx="411480" cy="2798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3237148" y="4440782"/>
            <a:ext cx="411479" cy="2798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2505753" y="4268476"/>
            <a:ext cx="212940" cy="555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718694" y="4268476"/>
            <a:ext cx="46291" cy="555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336114" y="4218582"/>
            <a:ext cx="296265" cy="1728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1632380" y="4218582"/>
            <a:ext cx="296265" cy="1728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1928646" y="4218582"/>
            <a:ext cx="1818741" cy="1728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1336114" y="4391404"/>
            <a:ext cx="296265" cy="3826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1632380" y="4391404"/>
            <a:ext cx="296265" cy="3826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928646" y="4391404"/>
            <a:ext cx="1818741" cy="3826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36114" y="4774086"/>
            <a:ext cx="296265" cy="3826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1632380" y="4774086"/>
            <a:ext cx="296265" cy="3826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1928646" y="4774086"/>
            <a:ext cx="1818741" cy="3826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857215" y="4192638"/>
            <a:ext cx="106155" cy="20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57200" y="3750005"/>
            <a:ext cx="3358794" cy="18753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56964" y="1401356"/>
            <a:ext cx="3037687" cy="58119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6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7200" y="1394993"/>
            <a:ext cx="3371494" cy="21386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9"/>
              </a:spcBef>
            </a:pPr>
            <a:endParaRPr sz="600"/>
          </a:p>
          <a:p>
            <a:pPr marL="232200">
              <a:lnSpc>
                <a:spcPct val="101725"/>
              </a:lnSpc>
              <a:spcBef>
                <a:spcPts val="1000"/>
              </a:spcBef>
            </a:pPr>
            <a:r>
              <a:rPr sz="1200" b="1" spc="0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  <a:p>
            <a:pPr marR="218852" algn="r">
              <a:lnSpc>
                <a:spcPct val="101725"/>
              </a:lnSpc>
              <a:spcBef>
                <a:spcPts val="5571"/>
              </a:spcBef>
            </a:pPr>
            <a:r>
              <a:rPr sz="1200" b="1" spc="0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46805" y="790938"/>
            <a:ext cx="1326769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002708" y="4691169"/>
            <a:ext cx="162947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449257" y="4835502"/>
            <a:ext cx="11109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85" name="CuadroTexto 2684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dpto. </a:t>
            </a:r>
            <a:r>
              <a:rPr lang="es-ES" sz="900" dirty="0" smtClean="0"/>
              <a:t>7 - 48013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2686" name="Imagen 268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000" y="165100"/>
            <a:ext cx="1585215" cy="805601"/>
          </a:xfrm>
          <a:prstGeom prst="rect">
            <a:avLst/>
          </a:prstGeom>
        </p:spPr>
      </p:pic>
      <p:sp>
        <p:nvSpPr>
          <p:cNvPr id="2687" name="CuadroTexto 2686"/>
          <p:cNvSpPr txBox="1"/>
          <p:nvPr/>
        </p:nvSpPr>
        <p:spPr>
          <a:xfrm>
            <a:off x="463549" y="997906"/>
            <a:ext cx="508053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700" b="1" dirty="0" smtClean="0"/>
              <a:t>Luz </a:t>
            </a:r>
            <a:r>
              <a:rPr lang="es-ES" sz="1700" b="1" dirty="0" smtClean="0"/>
              <a:t>Fija / Intermitente PSC/LED</a:t>
            </a:r>
            <a:endParaRPr lang="es-ES" sz="17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630F2C3-3D58-49BE-A76E-6BA6E56918FD}"/>
</file>

<file path=customXml/itemProps2.xml><?xml version="1.0" encoding="utf-8"?>
<ds:datastoreItem xmlns:ds="http://schemas.openxmlformats.org/officeDocument/2006/customXml" ds:itemID="{BA0D72B2-2AFB-47D9-B15D-8140B6E58E7F}"/>
</file>

<file path=customXml/itemProps3.xml><?xml version="1.0" encoding="utf-8"?>
<ds:datastoreItem xmlns:ds="http://schemas.openxmlformats.org/officeDocument/2006/customXml" ds:itemID="{FF0F3B5F-89A1-4075-BD27-49827140E6A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73</Words>
  <Application>Microsoft Office PowerPoint</Application>
  <PresentationFormat>Personalizado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1</cp:revision>
  <dcterms:modified xsi:type="dcterms:W3CDTF">2015-04-09T12:34:04Z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