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object 638"/>
          <p:cNvSpPr/>
          <p:nvPr/>
        </p:nvSpPr>
        <p:spPr>
          <a:xfrm>
            <a:off x="7206348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63"/>
                </a:lnTo>
                <a:lnTo>
                  <a:pt x="353656" y="1775663"/>
                </a:lnTo>
                <a:lnTo>
                  <a:pt x="35365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7206348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63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804340" y="1439997"/>
            <a:ext cx="1991318" cy="21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657353" y="1800575"/>
            <a:ext cx="19773" cy="50038"/>
          </a:xfrm>
          <a:custGeom>
            <a:avLst/>
            <a:gdLst/>
            <a:ahLst/>
            <a:cxnLst/>
            <a:rect l="l" t="t" r="r" b="b"/>
            <a:pathLst>
              <a:path w="19773" h="50037">
                <a:moveTo>
                  <a:pt x="0" y="50038"/>
                </a:moveTo>
                <a:lnTo>
                  <a:pt x="1977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649974" y="1808093"/>
            <a:ext cx="34569" cy="35013"/>
          </a:xfrm>
          <a:custGeom>
            <a:avLst/>
            <a:gdLst/>
            <a:ahLst/>
            <a:cxnLst/>
            <a:rect l="l" t="t" r="r" b="b"/>
            <a:pathLst>
              <a:path w="34569" h="35013">
                <a:moveTo>
                  <a:pt x="34569" y="17500"/>
                </a:moveTo>
                <a:lnTo>
                  <a:pt x="34467" y="15570"/>
                </a:lnTo>
                <a:lnTo>
                  <a:pt x="34150" y="13665"/>
                </a:lnTo>
                <a:lnTo>
                  <a:pt x="33629" y="11810"/>
                </a:lnTo>
                <a:lnTo>
                  <a:pt x="32918" y="10020"/>
                </a:lnTo>
                <a:lnTo>
                  <a:pt x="32004" y="8331"/>
                </a:lnTo>
                <a:lnTo>
                  <a:pt x="30924" y="6743"/>
                </a:lnTo>
                <a:lnTo>
                  <a:pt x="29667" y="5295"/>
                </a:lnTo>
                <a:lnTo>
                  <a:pt x="28270" y="3975"/>
                </a:lnTo>
                <a:lnTo>
                  <a:pt x="26733" y="2832"/>
                </a:lnTo>
                <a:lnTo>
                  <a:pt x="25082" y="1879"/>
                </a:lnTo>
                <a:lnTo>
                  <a:pt x="23329" y="1092"/>
                </a:lnTo>
                <a:lnTo>
                  <a:pt x="21513" y="533"/>
                </a:lnTo>
                <a:lnTo>
                  <a:pt x="19646" y="152"/>
                </a:lnTo>
                <a:lnTo>
                  <a:pt x="17741" y="0"/>
                </a:lnTo>
                <a:lnTo>
                  <a:pt x="15836" y="50"/>
                </a:lnTo>
                <a:lnTo>
                  <a:pt x="13944" y="317"/>
                </a:lnTo>
                <a:lnTo>
                  <a:pt x="12103" y="787"/>
                </a:lnTo>
                <a:lnTo>
                  <a:pt x="10312" y="1460"/>
                </a:lnTo>
                <a:lnTo>
                  <a:pt x="8623" y="2336"/>
                </a:lnTo>
                <a:lnTo>
                  <a:pt x="7023" y="3378"/>
                </a:lnTo>
                <a:lnTo>
                  <a:pt x="5549" y="4622"/>
                </a:lnTo>
                <a:lnTo>
                  <a:pt x="4216" y="5994"/>
                </a:lnTo>
                <a:lnTo>
                  <a:pt x="3048" y="7518"/>
                </a:lnTo>
                <a:lnTo>
                  <a:pt x="2044" y="9169"/>
                </a:lnTo>
                <a:lnTo>
                  <a:pt x="1231" y="10909"/>
                </a:lnTo>
                <a:lnTo>
                  <a:pt x="622" y="12738"/>
                </a:lnTo>
                <a:lnTo>
                  <a:pt x="203" y="14617"/>
                </a:lnTo>
                <a:lnTo>
                  <a:pt x="0" y="16535"/>
                </a:lnTo>
                <a:lnTo>
                  <a:pt x="0" y="18465"/>
                </a:lnTo>
                <a:lnTo>
                  <a:pt x="203" y="20383"/>
                </a:lnTo>
                <a:lnTo>
                  <a:pt x="622" y="22263"/>
                </a:lnTo>
                <a:lnTo>
                  <a:pt x="1231" y="24091"/>
                </a:lnTo>
                <a:lnTo>
                  <a:pt x="2044" y="25844"/>
                </a:lnTo>
                <a:lnTo>
                  <a:pt x="3048" y="27482"/>
                </a:lnTo>
                <a:lnTo>
                  <a:pt x="4216" y="29006"/>
                </a:lnTo>
                <a:lnTo>
                  <a:pt x="5549" y="30391"/>
                </a:lnTo>
                <a:lnTo>
                  <a:pt x="7023" y="31610"/>
                </a:lnTo>
                <a:lnTo>
                  <a:pt x="8623" y="32664"/>
                </a:lnTo>
                <a:lnTo>
                  <a:pt x="10312" y="33540"/>
                </a:lnTo>
                <a:lnTo>
                  <a:pt x="12103" y="34213"/>
                </a:lnTo>
                <a:lnTo>
                  <a:pt x="13944" y="34683"/>
                </a:lnTo>
                <a:lnTo>
                  <a:pt x="15836" y="34950"/>
                </a:lnTo>
                <a:lnTo>
                  <a:pt x="17741" y="35013"/>
                </a:lnTo>
                <a:lnTo>
                  <a:pt x="19646" y="34848"/>
                </a:lnTo>
                <a:lnTo>
                  <a:pt x="21513" y="34480"/>
                </a:lnTo>
                <a:lnTo>
                  <a:pt x="23329" y="33896"/>
                </a:lnTo>
                <a:lnTo>
                  <a:pt x="25082" y="33121"/>
                </a:lnTo>
                <a:lnTo>
                  <a:pt x="26733" y="32169"/>
                </a:lnTo>
                <a:lnTo>
                  <a:pt x="28270" y="31026"/>
                </a:lnTo>
                <a:lnTo>
                  <a:pt x="29667" y="29705"/>
                </a:lnTo>
                <a:lnTo>
                  <a:pt x="30924" y="28257"/>
                </a:lnTo>
                <a:lnTo>
                  <a:pt x="32004" y="26669"/>
                </a:lnTo>
                <a:lnTo>
                  <a:pt x="32918" y="24968"/>
                </a:lnTo>
                <a:lnTo>
                  <a:pt x="33629" y="23190"/>
                </a:lnTo>
                <a:lnTo>
                  <a:pt x="34150" y="21323"/>
                </a:lnTo>
                <a:lnTo>
                  <a:pt x="34467" y="19418"/>
                </a:lnTo>
                <a:lnTo>
                  <a:pt x="34569" y="17500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079575" y="1851179"/>
            <a:ext cx="39497" cy="6083"/>
          </a:xfrm>
          <a:custGeom>
            <a:avLst/>
            <a:gdLst/>
            <a:ahLst/>
            <a:cxnLst/>
            <a:rect l="l" t="t" r="r" b="b"/>
            <a:pathLst>
              <a:path w="39497" h="6083">
                <a:moveTo>
                  <a:pt x="0" y="0"/>
                </a:moveTo>
                <a:lnTo>
                  <a:pt x="39496" y="608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079575" y="1851179"/>
            <a:ext cx="0" cy="12153"/>
          </a:xfrm>
          <a:custGeom>
            <a:avLst/>
            <a:gdLst/>
            <a:ahLst/>
            <a:cxnLst/>
            <a:rect l="l" t="t" r="r" b="b"/>
            <a:pathLst>
              <a:path h="12153">
                <a:moveTo>
                  <a:pt x="0" y="1215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079575" y="1857263"/>
            <a:ext cx="39497" cy="6070"/>
          </a:xfrm>
          <a:custGeom>
            <a:avLst/>
            <a:gdLst/>
            <a:ahLst/>
            <a:cxnLst/>
            <a:rect l="l" t="t" r="r" b="b"/>
            <a:pathLst>
              <a:path w="39497" h="6070">
                <a:moveTo>
                  <a:pt x="39496" y="0"/>
                </a:moveTo>
                <a:lnTo>
                  <a:pt x="0" y="607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5265822" y="1857263"/>
            <a:ext cx="39509" cy="6070"/>
          </a:xfrm>
          <a:custGeom>
            <a:avLst/>
            <a:gdLst/>
            <a:ahLst/>
            <a:cxnLst/>
            <a:rect l="l" t="t" r="r" b="b"/>
            <a:pathLst>
              <a:path w="39509" h="6070">
                <a:moveTo>
                  <a:pt x="39509" y="607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5305332" y="1851179"/>
            <a:ext cx="0" cy="12153"/>
          </a:xfrm>
          <a:custGeom>
            <a:avLst/>
            <a:gdLst/>
            <a:ahLst/>
            <a:cxnLst/>
            <a:rect l="l" t="t" r="r" b="b"/>
            <a:pathLst>
              <a:path h="12153">
                <a:moveTo>
                  <a:pt x="0" y="0"/>
                </a:moveTo>
                <a:lnTo>
                  <a:pt x="0" y="1215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5265822" y="1851179"/>
            <a:ext cx="39509" cy="6083"/>
          </a:xfrm>
          <a:custGeom>
            <a:avLst/>
            <a:gdLst/>
            <a:ahLst/>
            <a:cxnLst/>
            <a:rect l="l" t="t" r="r" b="b"/>
            <a:pathLst>
              <a:path w="39509" h="6083">
                <a:moveTo>
                  <a:pt x="0" y="6083"/>
                </a:moveTo>
                <a:lnTo>
                  <a:pt x="3950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5265822" y="1857263"/>
            <a:ext cx="853249" cy="0"/>
          </a:xfrm>
          <a:custGeom>
            <a:avLst/>
            <a:gdLst/>
            <a:ahLst/>
            <a:cxnLst/>
            <a:rect l="l" t="t" r="r" b="b"/>
            <a:pathLst>
              <a:path w="853249">
                <a:moveTo>
                  <a:pt x="0" y="0"/>
                </a:moveTo>
                <a:lnTo>
                  <a:pt x="85324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119072" y="1846595"/>
            <a:ext cx="0" cy="319963"/>
          </a:xfrm>
          <a:custGeom>
            <a:avLst/>
            <a:gdLst/>
            <a:ahLst/>
            <a:cxnLst/>
            <a:rect l="l" t="t" r="r" b="b"/>
            <a:pathLst>
              <a:path h="319963">
                <a:moveTo>
                  <a:pt x="0" y="31996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265822" y="1846595"/>
            <a:ext cx="0" cy="319963"/>
          </a:xfrm>
          <a:custGeom>
            <a:avLst/>
            <a:gdLst/>
            <a:ahLst/>
            <a:cxnLst/>
            <a:rect l="l" t="t" r="r" b="b"/>
            <a:pathLst>
              <a:path h="319963">
                <a:moveTo>
                  <a:pt x="0" y="31996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5284669" y="2083831"/>
            <a:ext cx="815555" cy="0"/>
          </a:xfrm>
          <a:custGeom>
            <a:avLst/>
            <a:gdLst/>
            <a:ahLst/>
            <a:cxnLst/>
            <a:rect l="l" t="t" r="r" b="b"/>
            <a:pathLst>
              <a:path w="815555">
                <a:moveTo>
                  <a:pt x="0" y="0"/>
                </a:moveTo>
                <a:lnTo>
                  <a:pt x="0" y="0"/>
                </a:lnTo>
                <a:lnTo>
                  <a:pt x="815225" y="0"/>
                </a:lnTo>
                <a:lnTo>
                  <a:pt x="81555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5227595" y="2206424"/>
            <a:ext cx="929716" cy="0"/>
          </a:xfrm>
          <a:custGeom>
            <a:avLst/>
            <a:gdLst/>
            <a:ahLst/>
            <a:cxnLst/>
            <a:rect l="l" t="t" r="r" b="b"/>
            <a:pathLst>
              <a:path w="929716">
                <a:moveTo>
                  <a:pt x="929716" y="0"/>
                </a:moveTo>
                <a:lnTo>
                  <a:pt x="929716" y="0"/>
                </a:lnTo>
                <a:lnTo>
                  <a:pt x="165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5259472" y="2177214"/>
            <a:ext cx="865962" cy="0"/>
          </a:xfrm>
          <a:custGeom>
            <a:avLst/>
            <a:gdLst/>
            <a:ahLst/>
            <a:cxnLst/>
            <a:rect l="l" t="t" r="r" b="b"/>
            <a:pathLst>
              <a:path w="865962">
                <a:moveTo>
                  <a:pt x="865962" y="0"/>
                </a:moveTo>
                <a:lnTo>
                  <a:pt x="865962" y="0"/>
                </a:lnTo>
                <a:lnTo>
                  <a:pt x="165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5278040" y="2159688"/>
            <a:ext cx="828814" cy="0"/>
          </a:xfrm>
          <a:custGeom>
            <a:avLst/>
            <a:gdLst/>
            <a:ahLst/>
            <a:cxnLst/>
            <a:rect l="l" t="t" r="r" b="b"/>
            <a:pathLst>
              <a:path w="828814">
                <a:moveTo>
                  <a:pt x="0" y="0"/>
                </a:moveTo>
                <a:lnTo>
                  <a:pt x="0" y="0"/>
                </a:lnTo>
                <a:lnTo>
                  <a:pt x="828598" y="0"/>
                </a:lnTo>
                <a:lnTo>
                  <a:pt x="82881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5265873" y="2171842"/>
            <a:ext cx="853160" cy="0"/>
          </a:xfrm>
          <a:custGeom>
            <a:avLst/>
            <a:gdLst/>
            <a:ahLst/>
            <a:cxnLst/>
            <a:rect l="l" t="t" r="r" b="b"/>
            <a:pathLst>
              <a:path w="853160">
                <a:moveTo>
                  <a:pt x="0" y="0"/>
                </a:moveTo>
                <a:lnTo>
                  <a:pt x="0" y="0"/>
                </a:lnTo>
                <a:lnTo>
                  <a:pt x="85307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5227595" y="2177214"/>
            <a:ext cx="31876" cy="29209"/>
          </a:xfrm>
          <a:custGeom>
            <a:avLst/>
            <a:gdLst/>
            <a:ahLst/>
            <a:cxnLst/>
            <a:rect l="l" t="t" r="r" b="b"/>
            <a:pathLst>
              <a:path w="31876" h="29210">
                <a:moveTo>
                  <a:pt x="31877" y="0"/>
                </a:moveTo>
                <a:lnTo>
                  <a:pt x="25971" y="558"/>
                </a:lnTo>
                <a:lnTo>
                  <a:pt x="20269" y="2171"/>
                </a:lnTo>
                <a:lnTo>
                  <a:pt x="14973" y="4838"/>
                </a:lnTo>
                <a:lnTo>
                  <a:pt x="10248" y="8407"/>
                </a:lnTo>
                <a:lnTo>
                  <a:pt x="6273" y="12801"/>
                </a:lnTo>
                <a:lnTo>
                  <a:pt x="3175" y="17843"/>
                </a:lnTo>
                <a:lnTo>
                  <a:pt x="1054" y="23380"/>
                </a:lnTo>
                <a:lnTo>
                  <a:pt x="0" y="292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125434" y="2177214"/>
            <a:ext cx="31876" cy="29209"/>
          </a:xfrm>
          <a:custGeom>
            <a:avLst/>
            <a:gdLst/>
            <a:ahLst/>
            <a:cxnLst/>
            <a:rect l="l" t="t" r="r" b="b"/>
            <a:pathLst>
              <a:path w="31876" h="29210">
                <a:moveTo>
                  <a:pt x="31876" y="29209"/>
                </a:moveTo>
                <a:lnTo>
                  <a:pt x="30810" y="23380"/>
                </a:lnTo>
                <a:lnTo>
                  <a:pt x="28701" y="17843"/>
                </a:lnTo>
                <a:lnTo>
                  <a:pt x="25603" y="12801"/>
                </a:lnTo>
                <a:lnTo>
                  <a:pt x="21615" y="8407"/>
                </a:lnTo>
                <a:lnTo>
                  <a:pt x="16890" y="4838"/>
                </a:lnTo>
                <a:lnTo>
                  <a:pt x="11595" y="2171"/>
                </a:lnTo>
                <a:lnTo>
                  <a:pt x="5892" y="558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5621204" y="2920674"/>
            <a:ext cx="19773" cy="50038"/>
          </a:xfrm>
          <a:custGeom>
            <a:avLst/>
            <a:gdLst/>
            <a:ahLst/>
            <a:cxnLst/>
            <a:rect l="l" t="t" r="r" b="b"/>
            <a:pathLst>
              <a:path w="19773" h="50037">
                <a:moveTo>
                  <a:pt x="0" y="50038"/>
                </a:moveTo>
                <a:lnTo>
                  <a:pt x="1977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5613812" y="2928193"/>
            <a:ext cx="34582" cy="35013"/>
          </a:xfrm>
          <a:custGeom>
            <a:avLst/>
            <a:gdLst/>
            <a:ahLst/>
            <a:cxnLst/>
            <a:rect l="l" t="t" r="r" b="b"/>
            <a:pathLst>
              <a:path w="34582" h="35013">
                <a:moveTo>
                  <a:pt x="34582" y="17500"/>
                </a:moveTo>
                <a:lnTo>
                  <a:pt x="34480" y="15570"/>
                </a:lnTo>
                <a:lnTo>
                  <a:pt x="34162" y="13677"/>
                </a:lnTo>
                <a:lnTo>
                  <a:pt x="33642" y="11823"/>
                </a:lnTo>
                <a:lnTo>
                  <a:pt x="32918" y="10032"/>
                </a:lnTo>
                <a:lnTo>
                  <a:pt x="32016" y="8331"/>
                </a:lnTo>
                <a:lnTo>
                  <a:pt x="30937" y="6743"/>
                </a:lnTo>
                <a:lnTo>
                  <a:pt x="29679" y="5295"/>
                </a:lnTo>
                <a:lnTo>
                  <a:pt x="28282" y="3987"/>
                </a:lnTo>
                <a:lnTo>
                  <a:pt x="26746" y="2844"/>
                </a:lnTo>
                <a:lnTo>
                  <a:pt x="25095" y="1879"/>
                </a:lnTo>
                <a:lnTo>
                  <a:pt x="23342" y="1104"/>
                </a:lnTo>
                <a:lnTo>
                  <a:pt x="21526" y="520"/>
                </a:lnTo>
                <a:lnTo>
                  <a:pt x="19659" y="165"/>
                </a:lnTo>
                <a:lnTo>
                  <a:pt x="17754" y="0"/>
                </a:lnTo>
                <a:lnTo>
                  <a:pt x="15849" y="50"/>
                </a:lnTo>
                <a:lnTo>
                  <a:pt x="13969" y="317"/>
                </a:lnTo>
                <a:lnTo>
                  <a:pt x="12115" y="787"/>
                </a:lnTo>
                <a:lnTo>
                  <a:pt x="10325" y="1460"/>
                </a:lnTo>
                <a:lnTo>
                  <a:pt x="8623" y="2336"/>
                </a:lnTo>
                <a:lnTo>
                  <a:pt x="7035" y="3390"/>
                </a:lnTo>
                <a:lnTo>
                  <a:pt x="5562" y="4622"/>
                </a:lnTo>
                <a:lnTo>
                  <a:pt x="4229" y="6007"/>
                </a:lnTo>
                <a:lnTo>
                  <a:pt x="3060" y="7531"/>
                </a:lnTo>
                <a:lnTo>
                  <a:pt x="2057" y="9169"/>
                </a:lnTo>
                <a:lnTo>
                  <a:pt x="1257" y="10909"/>
                </a:lnTo>
                <a:lnTo>
                  <a:pt x="634" y="12738"/>
                </a:lnTo>
                <a:lnTo>
                  <a:pt x="215" y="14630"/>
                </a:lnTo>
                <a:lnTo>
                  <a:pt x="0" y="16535"/>
                </a:lnTo>
                <a:lnTo>
                  <a:pt x="0" y="18478"/>
                </a:lnTo>
                <a:lnTo>
                  <a:pt x="215" y="20383"/>
                </a:lnTo>
                <a:lnTo>
                  <a:pt x="634" y="22263"/>
                </a:lnTo>
                <a:lnTo>
                  <a:pt x="1257" y="24091"/>
                </a:lnTo>
                <a:lnTo>
                  <a:pt x="2057" y="25844"/>
                </a:lnTo>
                <a:lnTo>
                  <a:pt x="3060" y="27482"/>
                </a:lnTo>
                <a:lnTo>
                  <a:pt x="4229" y="28994"/>
                </a:lnTo>
                <a:lnTo>
                  <a:pt x="5562" y="30391"/>
                </a:lnTo>
                <a:lnTo>
                  <a:pt x="7035" y="31610"/>
                </a:lnTo>
                <a:lnTo>
                  <a:pt x="8623" y="32677"/>
                </a:lnTo>
                <a:lnTo>
                  <a:pt x="10325" y="33540"/>
                </a:lnTo>
                <a:lnTo>
                  <a:pt x="12115" y="34213"/>
                </a:lnTo>
                <a:lnTo>
                  <a:pt x="13969" y="34696"/>
                </a:lnTo>
                <a:lnTo>
                  <a:pt x="15849" y="34963"/>
                </a:lnTo>
                <a:lnTo>
                  <a:pt x="17754" y="35013"/>
                </a:lnTo>
                <a:lnTo>
                  <a:pt x="19659" y="34861"/>
                </a:lnTo>
                <a:lnTo>
                  <a:pt x="21526" y="34480"/>
                </a:lnTo>
                <a:lnTo>
                  <a:pt x="23342" y="33908"/>
                </a:lnTo>
                <a:lnTo>
                  <a:pt x="25095" y="33134"/>
                </a:lnTo>
                <a:lnTo>
                  <a:pt x="26746" y="32169"/>
                </a:lnTo>
                <a:lnTo>
                  <a:pt x="28282" y="31026"/>
                </a:lnTo>
                <a:lnTo>
                  <a:pt x="29679" y="29717"/>
                </a:lnTo>
                <a:lnTo>
                  <a:pt x="30937" y="28257"/>
                </a:lnTo>
                <a:lnTo>
                  <a:pt x="32016" y="26669"/>
                </a:lnTo>
                <a:lnTo>
                  <a:pt x="32918" y="24968"/>
                </a:lnTo>
                <a:lnTo>
                  <a:pt x="33642" y="23190"/>
                </a:lnTo>
                <a:lnTo>
                  <a:pt x="34162" y="21323"/>
                </a:lnTo>
                <a:lnTo>
                  <a:pt x="34480" y="19430"/>
                </a:lnTo>
                <a:lnTo>
                  <a:pt x="34582" y="17500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155292" y="2971040"/>
            <a:ext cx="39509" cy="6070"/>
          </a:xfrm>
          <a:custGeom>
            <a:avLst/>
            <a:gdLst/>
            <a:ahLst/>
            <a:cxnLst/>
            <a:rect l="l" t="t" r="r" b="b"/>
            <a:pathLst>
              <a:path w="39509" h="6070">
                <a:moveTo>
                  <a:pt x="0" y="0"/>
                </a:moveTo>
                <a:lnTo>
                  <a:pt x="39509" y="607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155292" y="2971040"/>
            <a:ext cx="0" cy="12153"/>
          </a:xfrm>
          <a:custGeom>
            <a:avLst/>
            <a:gdLst/>
            <a:ahLst/>
            <a:cxnLst/>
            <a:rect l="l" t="t" r="r" b="b"/>
            <a:pathLst>
              <a:path h="12153">
                <a:moveTo>
                  <a:pt x="0" y="1215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6155292" y="2977111"/>
            <a:ext cx="39509" cy="6083"/>
          </a:xfrm>
          <a:custGeom>
            <a:avLst/>
            <a:gdLst/>
            <a:ahLst/>
            <a:cxnLst/>
            <a:rect l="l" t="t" r="r" b="b"/>
            <a:pathLst>
              <a:path w="39509" h="6083">
                <a:moveTo>
                  <a:pt x="39509" y="0"/>
                </a:moveTo>
                <a:lnTo>
                  <a:pt x="0" y="608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5190092" y="2977111"/>
            <a:ext cx="39509" cy="6083"/>
          </a:xfrm>
          <a:custGeom>
            <a:avLst/>
            <a:gdLst/>
            <a:ahLst/>
            <a:cxnLst/>
            <a:rect l="l" t="t" r="r" b="b"/>
            <a:pathLst>
              <a:path w="39509" h="6083">
                <a:moveTo>
                  <a:pt x="39509" y="608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5229602" y="2971040"/>
            <a:ext cx="0" cy="12153"/>
          </a:xfrm>
          <a:custGeom>
            <a:avLst/>
            <a:gdLst/>
            <a:ahLst/>
            <a:cxnLst/>
            <a:rect l="l" t="t" r="r" b="b"/>
            <a:pathLst>
              <a:path h="12153">
                <a:moveTo>
                  <a:pt x="0" y="0"/>
                </a:moveTo>
                <a:lnTo>
                  <a:pt x="0" y="1215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5190092" y="2971040"/>
            <a:ext cx="39509" cy="6070"/>
          </a:xfrm>
          <a:custGeom>
            <a:avLst/>
            <a:gdLst/>
            <a:ahLst/>
            <a:cxnLst/>
            <a:rect l="l" t="t" r="r" b="b"/>
            <a:pathLst>
              <a:path w="39509" h="6070">
                <a:moveTo>
                  <a:pt x="0" y="6070"/>
                </a:moveTo>
                <a:lnTo>
                  <a:pt x="3950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5190092" y="2977111"/>
            <a:ext cx="1004709" cy="0"/>
          </a:xfrm>
          <a:custGeom>
            <a:avLst/>
            <a:gdLst/>
            <a:ahLst/>
            <a:cxnLst/>
            <a:rect l="l" t="t" r="r" b="b"/>
            <a:pathLst>
              <a:path w="1004709">
                <a:moveTo>
                  <a:pt x="0" y="0"/>
                </a:moveTo>
                <a:lnTo>
                  <a:pt x="100470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283650" y="2645268"/>
            <a:ext cx="817562" cy="0"/>
          </a:xfrm>
          <a:custGeom>
            <a:avLst/>
            <a:gdLst/>
            <a:ahLst/>
            <a:cxnLst/>
            <a:rect l="l" t="t" r="r" b="b"/>
            <a:pathLst>
              <a:path w="817562">
                <a:moveTo>
                  <a:pt x="81756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6283650" y="2645268"/>
            <a:ext cx="817562" cy="0"/>
          </a:xfrm>
          <a:custGeom>
            <a:avLst/>
            <a:gdLst/>
            <a:ahLst/>
            <a:cxnLst/>
            <a:rect l="l" t="t" r="r" b="b"/>
            <a:pathLst>
              <a:path w="817562">
                <a:moveTo>
                  <a:pt x="0" y="0"/>
                </a:moveTo>
                <a:lnTo>
                  <a:pt x="81756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283650" y="2645268"/>
            <a:ext cx="817562" cy="0"/>
          </a:xfrm>
          <a:custGeom>
            <a:avLst/>
            <a:gdLst/>
            <a:ahLst/>
            <a:cxnLst/>
            <a:rect l="l" t="t" r="r" b="b"/>
            <a:pathLst>
              <a:path w="817562">
                <a:moveTo>
                  <a:pt x="81756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283650" y="2645268"/>
            <a:ext cx="817562" cy="0"/>
          </a:xfrm>
          <a:custGeom>
            <a:avLst/>
            <a:gdLst/>
            <a:ahLst/>
            <a:cxnLst/>
            <a:rect l="l" t="t" r="r" b="b"/>
            <a:pathLst>
              <a:path w="817562">
                <a:moveTo>
                  <a:pt x="0" y="0"/>
                </a:moveTo>
                <a:lnTo>
                  <a:pt x="81756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283650" y="2645268"/>
            <a:ext cx="817562" cy="0"/>
          </a:xfrm>
          <a:custGeom>
            <a:avLst/>
            <a:gdLst/>
            <a:ahLst/>
            <a:cxnLst/>
            <a:rect l="l" t="t" r="r" b="b"/>
            <a:pathLst>
              <a:path w="817562">
                <a:moveTo>
                  <a:pt x="81756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283650" y="2645268"/>
            <a:ext cx="817562" cy="0"/>
          </a:xfrm>
          <a:custGeom>
            <a:avLst/>
            <a:gdLst/>
            <a:ahLst/>
            <a:cxnLst/>
            <a:rect l="l" t="t" r="r" b="b"/>
            <a:pathLst>
              <a:path w="817562">
                <a:moveTo>
                  <a:pt x="0" y="0"/>
                </a:moveTo>
                <a:lnTo>
                  <a:pt x="81756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5800250" y="2644202"/>
            <a:ext cx="40271" cy="6286"/>
          </a:xfrm>
          <a:custGeom>
            <a:avLst/>
            <a:gdLst/>
            <a:ahLst/>
            <a:cxnLst/>
            <a:rect l="l" t="t" r="r" b="b"/>
            <a:pathLst>
              <a:path w="40271" h="6286">
                <a:moveTo>
                  <a:pt x="40271" y="628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5840521" y="2638106"/>
            <a:ext cx="25" cy="12382"/>
          </a:xfrm>
          <a:custGeom>
            <a:avLst/>
            <a:gdLst/>
            <a:ahLst/>
            <a:cxnLst/>
            <a:rect l="l" t="t" r="r" b="b"/>
            <a:pathLst>
              <a:path w="25" h="12382">
                <a:moveTo>
                  <a:pt x="25" y="0"/>
                </a:moveTo>
                <a:lnTo>
                  <a:pt x="0" y="1238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5800250" y="2638106"/>
            <a:ext cx="40297" cy="6095"/>
          </a:xfrm>
          <a:custGeom>
            <a:avLst/>
            <a:gdLst/>
            <a:ahLst/>
            <a:cxnLst/>
            <a:rect l="l" t="t" r="r" b="b"/>
            <a:pathLst>
              <a:path w="40297" h="6095">
                <a:moveTo>
                  <a:pt x="0" y="6095"/>
                </a:moveTo>
                <a:lnTo>
                  <a:pt x="402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5800250" y="2644202"/>
            <a:ext cx="483400" cy="1066"/>
          </a:xfrm>
          <a:custGeom>
            <a:avLst/>
            <a:gdLst/>
            <a:ahLst/>
            <a:cxnLst/>
            <a:rect l="l" t="t" r="r" b="b"/>
            <a:pathLst>
              <a:path w="483400" h="1066">
                <a:moveTo>
                  <a:pt x="483400" y="106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194802" y="2465186"/>
            <a:ext cx="0" cy="522592"/>
          </a:xfrm>
          <a:custGeom>
            <a:avLst/>
            <a:gdLst/>
            <a:ahLst/>
            <a:cxnLst/>
            <a:rect l="l" t="t" r="r" b="b"/>
            <a:pathLst>
              <a:path h="522592">
                <a:moveTo>
                  <a:pt x="0" y="0"/>
                </a:moveTo>
                <a:lnTo>
                  <a:pt x="0" y="5225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5190092" y="2465186"/>
            <a:ext cx="0" cy="522592"/>
          </a:xfrm>
          <a:custGeom>
            <a:avLst/>
            <a:gdLst/>
            <a:ahLst/>
            <a:cxnLst/>
            <a:rect l="l" t="t" r="r" b="b"/>
            <a:pathLst>
              <a:path h="522592">
                <a:moveTo>
                  <a:pt x="0" y="0"/>
                </a:moveTo>
                <a:lnTo>
                  <a:pt x="0" y="5225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5221029" y="2870456"/>
            <a:ext cx="279438" cy="0"/>
          </a:xfrm>
          <a:custGeom>
            <a:avLst/>
            <a:gdLst/>
            <a:ahLst/>
            <a:cxnLst/>
            <a:rect l="l" t="t" r="r" b="b"/>
            <a:pathLst>
              <a:path w="279438">
                <a:moveTo>
                  <a:pt x="279438" y="0"/>
                </a:moveTo>
                <a:lnTo>
                  <a:pt x="279438" y="0"/>
                </a:lnTo>
                <a:lnTo>
                  <a:pt x="17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5884426" y="2870456"/>
            <a:ext cx="279450" cy="0"/>
          </a:xfrm>
          <a:custGeom>
            <a:avLst/>
            <a:gdLst/>
            <a:ahLst/>
            <a:cxnLst/>
            <a:rect l="l" t="t" r="r" b="b"/>
            <a:pathLst>
              <a:path w="279450">
                <a:moveTo>
                  <a:pt x="279450" y="0"/>
                </a:moveTo>
                <a:lnTo>
                  <a:pt x="279450" y="0"/>
                </a:lnTo>
                <a:lnTo>
                  <a:pt x="2277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5190092" y="2454518"/>
            <a:ext cx="310375" cy="0"/>
          </a:xfrm>
          <a:custGeom>
            <a:avLst/>
            <a:gdLst/>
            <a:ahLst/>
            <a:cxnLst/>
            <a:rect l="l" t="t" r="r" b="b"/>
            <a:pathLst>
              <a:path w="310375">
                <a:moveTo>
                  <a:pt x="310375" y="0"/>
                </a:moveTo>
                <a:lnTo>
                  <a:pt x="310375" y="0"/>
                </a:lnTo>
                <a:lnTo>
                  <a:pt x="66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5213562" y="2497178"/>
            <a:ext cx="286905" cy="0"/>
          </a:xfrm>
          <a:custGeom>
            <a:avLst/>
            <a:gdLst/>
            <a:ahLst/>
            <a:cxnLst/>
            <a:rect l="l" t="t" r="r" b="b"/>
            <a:pathLst>
              <a:path w="286905">
                <a:moveTo>
                  <a:pt x="286905" y="0"/>
                </a:moveTo>
                <a:lnTo>
                  <a:pt x="286905" y="0"/>
                </a:lnTo>
                <a:lnTo>
                  <a:pt x="66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5190092" y="2470520"/>
            <a:ext cx="310375" cy="0"/>
          </a:xfrm>
          <a:custGeom>
            <a:avLst/>
            <a:gdLst/>
            <a:ahLst/>
            <a:cxnLst/>
            <a:rect l="l" t="t" r="r" b="b"/>
            <a:pathLst>
              <a:path w="310375">
                <a:moveTo>
                  <a:pt x="310375" y="0"/>
                </a:moveTo>
                <a:lnTo>
                  <a:pt x="310375" y="0"/>
                </a:lnTo>
                <a:lnTo>
                  <a:pt x="66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5884426" y="2497178"/>
            <a:ext cx="286905" cy="0"/>
          </a:xfrm>
          <a:custGeom>
            <a:avLst/>
            <a:gdLst/>
            <a:ahLst/>
            <a:cxnLst/>
            <a:rect l="l" t="t" r="r" b="b"/>
            <a:pathLst>
              <a:path w="286905">
                <a:moveTo>
                  <a:pt x="286905" y="0"/>
                </a:moveTo>
                <a:lnTo>
                  <a:pt x="286905" y="0"/>
                </a:lnTo>
                <a:lnTo>
                  <a:pt x="2282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031785" y="2375626"/>
            <a:ext cx="17564" cy="43688"/>
          </a:xfrm>
          <a:custGeom>
            <a:avLst/>
            <a:gdLst/>
            <a:ahLst/>
            <a:cxnLst/>
            <a:rect l="l" t="t" r="r" b="b"/>
            <a:pathLst>
              <a:path w="17564" h="43687">
                <a:moveTo>
                  <a:pt x="17564" y="43688"/>
                </a:moveTo>
                <a:lnTo>
                  <a:pt x="13347" y="42824"/>
                </a:lnTo>
                <a:lnTo>
                  <a:pt x="9448" y="40627"/>
                </a:lnTo>
                <a:lnTo>
                  <a:pt x="5994" y="37223"/>
                </a:lnTo>
                <a:lnTo>
                  <a:pt x="3213" y="32778"/>
                </a:lnTo>
                <a:lnTo>
                  <a:pt x="1219" y="27559"/>
                </a:lnTo>
                <a:lnTo>
                  <a:pt x="127" y="21805"/>
                </a:lnTo>
                <a:lnTo>
                  <a:pt x="0" y="15875"/>
                </a:lnTo>
                <a:lnTo>
                  <a:pt x="850" y="10045"/>
                </a:lnTo>
                <a:lnTo>
                  <a:pt x="2628" y="4660"/>
                </a:lnTo>
                <a:lnTo>
                  <a:pt x="523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6037017" y="2368133"/>
            <a:ext cx="12712" cy="7492"/>
          </a:xfrm>
          <a:custGeom>
            <a:avLst/>
            <a:gdLst/>
            <a:ahLst/>
            <a:cxnLst/>
            <a:rect l="l" t="t" r="r" b="b"/>
            <a:pathLst>
              <a:path w="12712" h="7493">
                <a:moveTo>
                  <a:pt x="0" y="7492"/>
                </a:moveTo>
                <a:lnTo>
                  <a:pt x="3301" y="3809"/>
                </a:lnTo>
                <a:lnTo>
                  <a:pt x="7111" y="1295"/>
                </a:lnTo>
                <a:lnTo>
                  <a:pt x="11226" y="88"/>
                </a:lnTo>
                <a:lnTo>
                  <a:pt x="1271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5884426" y="2454518"/>
            <a:ext cx="310375" cy="0"/>
          </a:xfrm>
          <a:custGeom>
            <a:avLst/>
            <a:gdLst/>
            <a:ahLst/>
            <a:cxnLst/>
            <a:rect l="l" t="t" r="r" b="b"/>
            <a:pathLst>
              <a:path w="310375">
                <a:moveTo>
                  <a:pt x="310375" y="0"/>
                </a:moveTo>
                <a:lnTo>
                  <a:pt x="310375" y="0"/>
                </a:lnTo>
                <a:lnTo>
                  <a:pt x="23533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5884426" y="2470520"/>
            <a:ext cx="310375" cy="0"/>
          </a:xfrm>
          <a:custGeom>
            <a:avLst/>
            <a:gdLst/>
            <a:ahLst/>
            <a:cxnLst/>
            <a:rect l="l" t="t" r="r" b="b"/>
            <a:pathLst>
              <a:path w="310375">
                <a:moveTo>
                  <a:pt x="310375" y="0"/>
                </a:moveTo>
                <a:lnTo>
                  <a:pt x="310375" y="0"/>
                </a:lnTo>
                <a:lnTo>
                  <a:pt x="23533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5687119" y="2641158"/>
            <a:ext cx="10667" cy="10667"/>
          </a:xfrm>
          <a:custGeom>
            <a:avLst/>
            <a:gdLst/>
            <a:ahLst/>
            <a:cxnLst/>
            <a:rect l="l" t="t" r="r" b="b"/>
            <a:pathLst>
              <a:path w="10667" h="10668">
                <a:moveTo>
                  <a:pt x="0" y="5334"/>
                </a:moveTo>
                <a:lnTo>
                  <a:pt x="406" y="3289"/>
                </a:lnTo>
                <a:lnTo>
                  <a:pt x="1562" y="1562"/>
                </a:lnTo>
                <a:lnTo>
                  <a:pt x="3289" y="406"/>
                </a:lnTo>
                <a:lnTo>
                  <a:pt x="5333" y="0"/>
                </a:lnTo>
                <a:lnTo>
                  <a:pt x="7365" y="406"/>
                </a:lnTo>
                <a:lnTo>
                  <a:pt x="9093" y="1562"/>
                </a:lnTo>
                <a:lnTo>
                  <a:pt x="10261" y="3289"/>
                </a:lnTo>
                <a:lnTo>
                  <a:pt x="10667" y="5334"/>
                </a:lnTo>
                <a:lnTo>
                  <a:pt x="10261" y="7378"/>
                </a:lnTo>
                <a:lnTo>
                  <a:pt x="9093" y="9105"/>
                </a:lnTo>
                <a:lnTo>
                  <a:pt x="7365" y="10261"/>
                </a:lnTo>
                <a:lnTo>
                  <a:pt x="5333" y="10668"/>
                </a:lnTo>
                <a:lnTo>
                  <a:pt x="3289" y="10261"/>
                </a:lnTo>
                <a:lnTo>
                  <a:pt x="1562" y="9105"/>
                </a:lnTo>
                <a:lnTo>
                  <a:pt x="406" y="7378"/>
                </a:lnTo>
                <a:lnTo>
                  <a:pt x="0" y="5334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5622057" y="2576146"/>
            <a:ext cx="140614" cy="140690"/>
          </a:xfrm>
          <a:custGeom>
            <a:avLst/>
            <a:gdLst/>
            <a:ahLst/>
            <a:cxnLst/>
            <a:rect l="l" t="t" r="r" b="b"/>
            <a:pathLst>
              <a:path w="140614" h="140690">
                <a:moveTo>
                  <a:pt x="0" y="70345"/>
                </a:moveTo>
                <a:lnTo>
                  <a:pt x="685" y="60540"/>
                </a:lnTo>
                <a:lnTo>
                  <a:pt x="2730" y="50939"/>
                </a:lnTo>
                <a:lnTo>
                  <a:pt x="6083" y="41719"/>
                </a:lnTo>
                <a:lnTo>
                  <a:pt x="10693" y="33045"/>
                </a:lnTo>
                <a:lnTo>
                  <a:pt x="16471" y="25095"/>
                </a:lnTo>
                <a:lnTo>
                  <a:pt x="23291" y="18034"/>
                </a:lnTo>
                <a:lnTo>
                  <a:pt x="31026" y="11988"/>
                </a:lnTo>
                <a:lnTo>
                  <a:pt x="39535" y="7073"/>
                </a:lnTo>
                <a:lnTo>
                  <a:pt x="48641" y="3403"/>
                </a:lnTo>
                <a:lnTo>
                  <a:pt x="58166" y="1016"/>
                </a:lnTo>
                <a:lnTo>
                  <a:pt x="67932" y="0"/>
                </a:lnTo>
                <a:lnTo>
                  <a:pt x="77749" y="330"/>
                </a:lnTo>
                <a:lnTo>
                  <a:pt x="87426" y="2044"/>
                </a:lnTo>
                <a:lnTo>
                  <a:pt x="96761" y="5080"/>
                </a:lnTo>
                <a:lnTo>
                  <a:pt x="105587" y="9385"/>
                </a:lnTo>
                <a:lnTo>
                  <a:pt x="113728" y="14871"/>
                </a:lnTo>
                <a:lnTo>
                  <a:pt x="121031" y="21450"/>
                </a:lnTo>
                <a:lnTo>
                  <a:pt x="127342" y="28981"/>
                </a:lnTo>
                <a:lnTo>
                  <a:pt x="132549" y="37299"/>
                </a:lnTo>
                <a:lnTo>
                  <a:pt x="136550" y="46266"/>
                </a:lnTo>
                <a:lnTo>
                  <a:pt x="139242" y="55702"/>
                </a:lnTo>
                <a:lnTo>
                  <a:pt x="140614" y="65443"/>
                </a:lnTo>
                <a:lnTo>
                  <a:pt x="140614" y="75260"/>
                </a:lnTo>
                <a:lnTo>
                  <a:pt x="139242" y="84975"/>
                </a:lnTo>
                <a:lnTo>
                  <a:pt x="136550" y="94411"/>
                </a:lnTo>
                <a:lnTo>
                  <a:pt x="132549" y="103390"/>
                </a:lnTo>
                <a:lnTo>
                  <a:pt x="127342" y="111721"/>
                </a:lnTo>
                <a:lnTo>
                  <a:pt x="121031" y="119253"/>
                </a:lnTo>
                <a:lnTo>
                  <a:pt x="113728" y="125806"/>
                </a:lnTo>
                <a:lnTo>
                  <a:pt x="105587" y="131305"/>
                </a:lnTo>
                <a:lnTo>
                  <a:pt x="96761" y="135610"/>
                </a:lnTo>
                <a:lnTo>
                  <a:pt x="87426" y="138645"/>
                </a:lnTo>
                <a:lnTo>
                  <a:pt x="77749" y="140347"/>
                </a:lnTo>
                <a:lnTo>
                  <a:pt x="67932" y="140690"/>
                </a:lnTo>
                <a:lnTo>
                  <a:pt x="58166" y="139661"/>
                </a:lnTo>
                <a:lnTo>
                  <a:pt x="48641" y="137287"/>
                </a:lnTo>
                <a:lnTo>
                  <a:pt x="39535" y="133616"/>
                </a:lnTo>
                <a:lnTo>
                  <a:pt x="31026" y="128701"/>
                </a:lnTo>
                <a:lnTo>
                  <a:pt x="23291" y="122643"/>
                </a:lnTo>
                <a:lnTo>
                  <a:pt x="16471" y="115595"/>
                </a:lnTo>
                <a:lnTo>
                  <a:pt x="10693" y="107645"/>
                </a:lnTo>
                <a:lnTo>
                  <a:pt x="6083" y="98971"/>
                </a:lnTo>
                <a:lnTo>
                  <a:pt x="2730" y="89750"/>
                </a:lnTo>
                <a:lnTo>
                  <a:pt x="685" y="80137"/>
                </a:lnTo>
                <a:lnTo>
                  <a:pt x="0" y="70345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5638059" y="2592097"/>
            <a:ext cx="108788" cy="108788"/>
          </a:xfrm>
          <a:custGeom>
            <a:avLst/>
            <a:gdLst/>
            <a:ahLst/>
            <a:cxnLst/>
            <a:rect l="l" t="t" r="r" b="b"/>
            <a:pathLst>
              <a:path w="108788" h="108788">
                <a:moveTo>
                  <a:pt x="0" y="54394"/>
                </a:moveTo>
                <a:lnTo>
                  <a:pt x="660" y="45885"/>
                </a:lnTo>
                <a:lnTo>
                  <a:pt x="2654" y="37591"/>
                </a:lnTo>
                <a:lnTo>
                  <a:pt x="5918" y="29692"/>
                </a:lnTo>
                <a:lnTo>
                  <a:pt x="10388" y="22428"/>
                </a:lnTo>
                <a:lnTo>
                  <a:pt x="15925" y="15938"/>
                </a:lnTo>
                <a:lnTo>
                  <a:pt x="22415" y="10388"/>
                </a:lnTo>
                <a:lnTo>
                  <a:pt x="29692" y="5930"/>
                </a:lnTo>
                <a:lnTo>
                  <a:pt x="37579" y="2666"/>
                </a:lnTo>
                <a:lnTo>
                  <a:pt x="45885" y="673"/>
                </a:lnTo>
                <a:lnTo>
                  <a:pt x="54394" y="0"/>
                </a:lnTo>
                <a:lnTo>
                  <a:pt x="62903" y="673"/>
                </a:lnTo>
                <a:lnTo>
                  <a:pt x="71196" y="2666"/>
                </a:lnTo>
                <a:lnTo>
                  <a:pt x="79082" y="5930"/>
                </a:lnTo>
                <a:lnTo>
                  <a:pt x="86359" y="10388"/>
                </a:lnTo>
                <a:lnTo>
                  <a:pt x="92849" y="15938"/>
                </a:lnTo>
                <a:lnTo>
                  <a:pt x="98399" y="22428"/>
                </a:lnTo>
                <a:lnTo>
                  <a:pt x="102857" y="29692"/>
                </a:lnTo>
                <a:lnTo>
                  <a:pt x="106121" y="37591"/>
                </a:lnTo>
                <a:lnTo>
                  <a:pt x="108115" y="45885"/>
                </a:lnTo>
                <a:lnTo>
                  <a:pt x="108788" y="54394"/>
                </a:lnTo>
                <a:lnTo>
                  <a:pt x="108115" y="62903"/>
                </a:lnTo>
                <a:lnTo>
                  <a:pt x="106121" y="71208"/>
                </a:lnTo>
                <a:lnTo>
                  <a:pt x="102857" y="79082"/>
                </a:lnTo>
                <a:lnTo>
                  <a:pt x="98399" y="86372"/>
                </a:lnTo>
                <a:lnTo>
                  <a:pt x="92849" y="92849"/>
                </a:lnTo>
                <a:lnTo>
                  <a:pt x="86359" y="98399"/>
                </a:lnTo>
                <a:lnTo>
                  <a:pt x="79082" y="102857"/>
                </a:lnTo>
                <a:lnTo>
                  <a:pt x="71196" y="106121"/>
                </a:lnTo>
                <a:lnTo>
                  <a:pt x="62903" y="108115"/>
                </a:lnTo>
                <a:lnTo>
                  <a:pt x="54394" y="108788"/>
                </a:lnTo>
                <a:lnTo>
                  <a:pt x="45885" y="108115"/>
                </a:lnTo>
                <a:lnTo>
                  <a:pt x="37579" y="106121"/>
                </a:lnTo>
                <a:lnTo>
                  <a:pt x="29692" y="102857"/>
                </a:lnTo>
                <a:lnTo>
                  <a:pt x="22415" y="98399"/>
                </a:lnTo>
                <a:lnTo>
                  <a:pt x="15925" y="92849"/>
                </a:lnTo>
                <a:lnTo>
                  <a:pt x="10388" y="86372"/>
                </a:lnTo>
                <a:lnTo>
                  <a:pt x="5918" y="79082"/>
                </a:lnTo>
                <a:lnTo>
                  <a:pt x="2654" y="71208"/>
                </a:lnTo>
                <a:lnTo>
                  <a:pt x="660" y="62903"/>
                </a:lnTo>
                <a:lnTo>
                  <a:pt x="0" y="54394"/>
                </a:lnTo>
                <a:close/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5500467" y="2454518"/>
            <a:ext cx="383959" cy="0"/>
          </a:xfrm>
          <a:custGeom>
            <a:avLst/>
            <a:gdLst/>
            <a:ahLst/>
            <a:cxnLst/>
            <a:rect l="l" t="t" r="r" b="b"/>
            <a:pathLst>
              <a:path w="383959">
                <a:moveTo>
                  <a:pt x="38395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5500467" y="2870456"/>
            <a:ext cx="383959" cy="0"/>
          </a:xfrm>
          <a:custGeom>
            <a:avLst/>
            <a:gdLst/>
            <a:ahLst/>
            <a:cxnLst/>
            <a:rect l="l" t="t" r="r" b="b"/>
            <a:pathLst>
              <a:path w="383959">
                <a:moveTo>
                  <a:pt x="0" y="0"/>
                </a:moveTo>
                <a:lnTo>
                  <a:pt x="38395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5584719" y="2538770"/>
            <a:ext cx="215455" cy="215442"/>
          </a:xfrm>
          <a:custGeom>
            <a:avLst/>
            <a:gdLst/>
            <a:ahLst/>
            <a:cxnLst/>
            <a:rect l="l" t="t" r="r" b="b"/>
            <a:pathLst>
              <a:path w="215455" h="215442">
                <a:moveTo>
                  <a:pt x="0" y="107721"/>
                </a:moveTo>
                <a:lnTo>
                  <a:pt x="685" y="119786"/>
                </a:lnTo>
                <a:lnTo>
                  <a:pt x="2705" y="131686"/>
                </a:lnTo>
                <a:lnTo>
                  <a:pt x="6057" y="143306"/>
                </a:lnTo>
                <a:lnTo>
                  <a:pt x="10680" y="154457"/>
                </a:lnTo>
                <a:lnTo>
                  <a:pt x="16522" y="165036"/>
                </a:lnTo>
                <a:lnTo>
                  <a:pt x="23507" y="174879"/>
                </a:lnTo>
                <a:lnTo>
                  <a:pt x="31559" y="183896"/>
                </a:lnTo>
                <a:lnTo>
                  <a:pt x="40563" y="191935"/>
                </a:lnTo>
                <a:lnTo>
                  <a:pt x="50419" y="198932"/>
                </a:lnTo>
                <a:lnTo>
                  <a:pt x="60985" y="204774"/>
                </a:lnTo>
                <a:lnTo>
                  <a:pt x="72148" y="209397"/>
                </a:lnTo>
                <a:lnTo>
                  <a:pt x="83756" y="212737"/>
                </a:lnTo>
                <a:lnTo>
                  <a:pt x="95669" y="214769"/>
                </a:lnTo>
                <a:lnTo>
                  <a:pt x="107734" y="215442"/>
                </a:lnTo>
                <a:lnTo>
                  <a:pt x="119786" y="214769"/>
                </a:lnTo>
                <a:lnTo>
                  <a:pt x="131699" y="212737"/>
                </a:lnTo>
                <a:lnTo>
                  <a:pt x="143306" y="209397"/>
                </a:lnTo>
                <a:lnTo>
                  <a:pt x="154470" y="204774"/>
                </a:lnTo>
                <a:lnTo>
                  <a:pt x="165036" y="198932"/>
                </a:lnTo>
                <a:lnTo>
                  <a:pt x="174891" y="191935"/>
                </a:lnTo>
                <a:lnTo>
                  <a:pt x="183908" y="183896"/>
                </a:lnTo>
                <a:lnTo>
                  <a:pt x="191947" y="174879"/>
                </a:lnTo>
                <a:lnTo>
                  <a:pt x="198945" y="165036"/>
                </a:lnTo>
                <a:lnTo>
                  <a:pt x="204787" y="154457"/>
                </a:lnTo>
                <a:lnTo>
                  <a:pt x="209410" y="143306"/>
                </a:lnTo>
                <a:lnTo>
                  <a:pt x="212750" y="131686"/>
                </a:lnTo>
                <a:lnTo>
                  <a:pt x="214769" y="119786"/>
                </a:lnTo>
                <a:lnTo>
                  <a:pt x="215455" y="107721"/>
                </a:lnTo>
                <a:lnTo>
                  <a:pt x="214769" y="95656"/>
                </a:lnTo>
                <a:lnTo>
                  <a:pt x="212750" y="83743"/>
                </a:lnTo>
                <a:lnTo>
                  <a:pt x="209410" y="72148"/>
                </a:lnTo>
                <a:lnTo>
                  <a:pt x="204787" y="60985"/>
                </a:lnTo>
                <a:lnTo>
                  <a:pt x="198945" y="50406"/>
                </a:lnTo>
                <a:lnTo>
                  <a:pt x="191947" y="40563"/>
                </a:lnTo>
                <a:lnTo>
                  <a:pt x="183908" y="31546"/>
                </a:lnTo>
                <a:lnTo>
                  <a:pt x="174891" y="23495"/>
                </a:lnTo>
                <a:lnTo>
                  <a:pt x="165036" y="16522"/>
                </a:lnTo>
                <a:lnTo>
                  <a:pt x="154470" y="10668"/>
                </a:lnTo>
                <a:lnTo>
                  <a:pt x="143306" y="6045"/>
                </a:lnTo>
                <a:lnTo>
                  <a:pt x="131699" y="2705"/>
                </a:lnTo>
                <a:lnTo>
                  <a:pt x="119786" y="673"/>
                </a:lnTo>
                <a:lnTo>
                  <a:pt x="107734" y="0"/>
                </a:lnTo>
                <a:lnTo>
                  <a:pt x="95669" y="673"/>
                </a:lnTo>
                <a:lnTo>
                  <a:pt x="83756" y="2705"/>
                </a:lnTo>
                <a:lnTo>
                  <a:pt x="72148" y="6045"/>
                </a:lnTo>
                <a:lnTo>
                  <a:pt x="60985" y="10668"/>
                </a:lnTo>
                <a:lnTo>
                  <a:pt x="50419" y="16522"/>
                </a:lnTo>
                <a:lnTo>
                  <a:pt x="40563" y="23495"/>
                </a:lnTo>
                <a:lnTo>
                  <a:pt x="31559" y="31546"/>
                </a:lnTo>
                <a:lnTo>
                  <a:pt x="23507" y="40563"/>
                </a:lnTo>
                <a:lnTo>
                  <a:pt x="16522" y="50406"/>
                </a:lnTo>
                <a:lnTo>
                  <a:pt x="10680" y="60985"/>
                </a:lnTo>
                <a:lnTo>
                  <a:pt x="6057" y="72148"/>
                </a:lnTo>
                <a:lnTo>
                  <a:pt x="2705" y="83743"/>
                </a:lnTo>
                <a:lnTo>
                  <a:pt x="685" y="95656"/>
                </a:lnTo>
                <a:lnTo>
                  <a:pt x="0" y="107721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5500467" y="2454518"/>
            <a:ext cx="0" cy="415937"/>
          </a:xfrm>
          <a:custGeom>
            <a:avLst/>
            <a:gdLst/>
            <a:ahLst/>
            <a:cxnLst/>
            <a:rect l="l" t="t" r="r" b="b"/>
            <a:pathLst>
              <a:path h="415937">
                <a:moveTo>
                  <a:pt x="0" y="0"/>
                </a:moveTo>
                <a:lnTo>
                  <a:pt x="0" y="41593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5884426" y="2454518"/>
            <a:ext cx="0" cy="415937"/>
          </a:xfrm>
          <a:custGeom>
            <a:avLst/>
            <a:gdLst/>
            <a:ahLst/>
            <a:cxnLst/>
            <a:rect l="l" t="t" r="r" b="b"/>
            <a:pathLst>
              <a:path h="415937">
                <a:moveTo>
                  <a:pt x="0" y="41593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026438" y="2367854"/>
            <a:ext cx="22847" cy="51981"/>
          </a:xfrm>
          <a:custGeom>
            <a:avLst/>
            <a:gdLst/>
            <a:ahLst/>
            <a:cxnLst/>
            <a:rect l="l" t="t" r="r" b="b"/>
            <a:pathLst>
              <a:path w="22847" h="51981">
                <a:moveTo>
                  <a:pt x="21577" y="279"/>
                </a:moveTo>
                <a:lnTo>
                  <a:pt x="15316" y="0"/>
                </a:lnTo>
                <a:lnTo>
                  <a:pt x="9423" y="2654"/>
                </a:lnTo>
                <a:lnTo>
                  <a:pt x="4546" y="7937"/>
                </a:lnTo>
                <a:lnTo>
                  <a:pt x="1257" y="15227"/>
                </a:lnTo>
                <a:lnTo>
                  <a:pt x="0" y="23710"/>
                </a:lnTo>
                <a:lnTo>
                  <a:pt x="927" y="32435"/>
                </a:lnTo>
                <a:lnTo>
                  <a:pt x="3924" y="40449"/>
                </a:lnTo>
                <a:lnTo>
                  <a:pt x="8648" y="46812"/>
                </a:lnTo>
                <a:lnTo>
                  <a:pt x="14490" y="50812"/>
                </a:lnTo>
                <a:lnTo>
                  <a:pt x="20713" y="51981"/>
                </a:lnTo>
                <a:lnTo>
                  <a:pt x="22847" y="513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5217829" y="2317993"/>
            <a:ext cx="949236" cy="0"/>
          </a:xfrm>
          <a:custGeom>
            <a:avLst/>
            <a:gdLst/>
            <a:ahLst/>
            <a:cxnLst/>
            <a:rect l="l" t="t" r="r" b="b"/>
            <a:pathLst>
              <a:path w="949236">
                <a:moveTo>
                  <a:pt x="949236" y="0"/>
                </a:moveTo>
                <a:lnTo>
                  <a:pt x="949236" y="0"/>
                </a:lnTo>
                <a:lnTo>
                  <a:pt x="165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5196493" y="2339329"/>
            <a:ext cx="991908" cy="0"/>
          </a:xfrm>
          <a:custGeom>
            <a:avLst/>
            <a:gdLst/>
            <a:ahLst/>
            <a:cxnLst/>
            <a:rect l="l" t="t" r="r" b="b"/>
            <a:pathLst>
              <a:path w="991908">
                <a:moveTo>
                  <a:pt x="991908" y="0"/>
                </a:moveTo>
                <a:lnTo>
                  <a:pt x="991908" y="0"/>
                </a:lnTo>
                <a:lnTo>
                  <a:pt x="17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5190092" y="2447051"/>
            <a:ext cx="1004709" cy="0"/>
          </a:xfrm>
          <a:custGeom>
            <a:avLst/>
            <a:gdLst/>
            <a:ahLst/>
            <a:cxnLst/>
            <a:rect l="l" t="t" r="r" b="b"/>
            <a:pathLst>
              <a:path w="1004709">
                <a:moveTo>
                  <a:pt x="1004709" y="0"/>
                </a:moveTo>
                <a:lnTo>
                  <a:pt x="1004709" y="0"/>
                </a:lnTo>
                <a:lnTo>
                  <a:pt x="673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061604" y="2393723"/>
            <a:ext cx="3543" cy="5016"/>
          </a:xfrm>
          <a:custGeom>
            <a:avLst/>
            <a:gdLst/>
            <a:ahLst/>
            <a:cxnLst/>
            <a:rect l="l" t="t" r="r" b="b"/>
            <a:pathLst>
              <a:path w="3543" h="5016">
                <a:moveTo>
                  <a:pt x="0" y="0"/>
                </a:moveTo>
                <a:lnTo>
                  <a:pt x="3543" y="501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059788" y="2393723"/>
            <a:ext cx="1816" cy="0"/>
          </a:xfrm>
          <a:custGeom>
            <a:avLst/>
            <a:gdLst/>
            <a:ahLst/>
            <a:cxnLst/>
            <a:rect l="l" t="t" r="r" b="b"/>
            <a:pathLst>
              <a:path w="1816">
                <a:moveTo>
                  <a:pt x="181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061604" y="2388707"/>
            <a:ext cx="3543" cy="5016"/>
          </a:xfrm>
          <a:custGeom>
            <a:avLst/>
            <a:gdLst/>
            <a:ahLst/>
            <a:cxnLst/>
            <a:rect l="l" t="t" r="r" b="b"/>
            <a:pathLst>
              <a:path w="3543" h="5016">
                <a:moveTo>
                  <a:pt x="3543" y="0"/>
                </a:moveTo>
                <a:lnTo>
                  <a:pt x="0" y="501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059788" y="2393723"/>
            <a:ext cx="5803" cy="8216"/>
          </a:xfrm>
          <a:custGeom>
            <a:avLst/>
            <a:gdLst/>
            <a:ahLst/>
            <a:cxnLst/>
            <a:rect l="l" t="t" r="r" b="b"/>
            <a:pathLst>
              <a:path w="5803" h="8216">
                <a:moveTo>
                  <a:pt x="5803" y="821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049222" y="2393723"/>
            <a:ext cx="10566" cy="0"/>
          </a:xfrm>
          <a:custGeom>
            <a:avLst/>
            <a:gdLst/>
            <a:ahLst/>
            <a:cxnLst/>
            <a:rect l="l" t="t" r="r" b="b"/>
            <a:pathLst>
              <a:path w="10566">
                <a:moveTo>
                  <a:pt x="0" y="0"/>
                </a:moveTo>
                <a:lnTo>
                  <a:pt x="1056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059788" y="2385507"/>
            <a:ext cx="5803" cy="8216"/>
          </a:xfrm>
          <a:custGeom>
            <a:avLst/>
            <a:gdLst/>
            <a:ahLst/>
            <a:cxnLst/>
            <a:rect l="l" t="t" r="r" b="b"/>
            <a:pathLst>
              <a:path w="5803" h="8216">
                <a:moveTo>
                  <a:pt x="0" y="8216"/>
                </a:moveTo>
                <a:lnTo>
                  <a:pt x="580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6054556" y="2386180"/>
            <a:ext cx="10248" cy="0"/>
          </a:xfrm>
          <a:custGeom>
            <a:avLst/>
            <a:gdLst/>
            <a:ahLst/>
            <a:cxnLst/>
            <a:rect l="l" t="t" r="r" b="b"/>
            <a:pathLst>
              <a:path w="10248">
                <a:moveTo>
                  <a:pt x="0" y="0"/>
                </a:moveTo>
                <a:lnTo>
                  <a:pt x="1024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054556" y="2401267"/>
            <a:ext cx="10248" cy="0"/>
          </a:xfrm>
          <a:custGeom>
            <a:avLst/>
            <a:gdLst/>
            <a:ahLst/>
            <a:cxnLst/>
            <a:rect l="l" t="t" r="r" b="b"/>
            <a:pathLst>
              <a:path w="10248">
                <a:moveTo>
                  <a:pt x="0" y="0"/>
                </a:moveTo>
                <a:lnTo>
                  <a:pt x="1024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064805" y="2401267"/>
            <a:ext cx="787" cy="673"/>
          </a:xfrm>
          <a:custGeom>
            <a:avLst/>
            <a:gdLst/>
            <a:ahLst/>
            <a:cxnLst/>
            <a:rect l="l" t="t" r="r" b="b"/>
            <a:pathLst>
              <a:path w="787" h="673">
                <a:moveTo>
                  <a:pt x="0" y="0"/>
                </a:moveTo>
                <a:lnTo>
                  <a:pt x="787" y="67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059471" y="2401267"/>
            <a:ext cx="5333" cy="7543"/>
          </a:xfrm>
          <a:custGeom>
            <a:avLst/>
            <a:gdLst/>
            <a:ahLst/>
            <a:cxnLst/>
            <a:rect l="l" t="t" r="r" b="b"/>
            <a:pathLst>
              <a:path w="5334" h="7543">
                <a:moveTo>
                  <a:pt x="0" y="7543"/>
                </a:moveTo>
                <a:lnTo>
                  <a:pt x="533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064805" y="2385507"/>
            <a:ext cx="787" cy="673"/>
          </a:xfrm>
          <a:custGeom>
            <a:avLst/>
            <a:gdLst/>
            <a:ahLst/>
            <a:cxnLst/>
            <a:rect l="l" t="t" r="r" b="b"/>
            <a:pathLst>
              <a:path w="787" h="673">
                <a:moveTo>
                  <a:pt x="787" y="0"/>
                </a:moveTo>
                <a:lnTo>
                  <a:pt x="0" y="67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059471" y="2378636"/>
            <a:ext cx="5333" cy="7543"/>
          </a:xfrm>
          <a:custGeom>
            <a:avLst/>
            <a:gdLst/>
            <a:ahLst/>
            <a:cxnLst/>
            <a:rect l="l" t="t" r="r" b="b"/>
            <a:pathLst>
              <a:path w="5334" h="7543">
                <a:moveTo>
                  <a:pt x="5334" y="754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054454" y="2377975"/>
            <a:ext cx="5803" cy="8204"/>
          </a:xfrm>
          <a:custGeom>
            <a:avLst/>
            <a:gdLst/>
            <a:ahLst/>
            <a:cxnLst/>
            <a:rect l="l" t="t" r="r" b="b"/>
            <a:pathLst>
              <a:path w="5803" h="8204">
                <a:moveTo>
                  <a:pt x="5803" y="0"/>
                </a:moveTo>
                <a:lnTo>
                  <a:pt x="0" y="820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054454" y="2401267"/>
            <a:ext cx="5803" cy="8204"/>
          </a:xfrm>
          <a:custGeom>
            <a:avLst/>
            <a:gdLst/>
            <a:ahLst/>
            <a:cxnLst/>
            <a:rect l="l" t="t" r="r" b="b"/>
            <a:pathLst>
              <a:path w="5803" h="8204">
                <a:moveTo>
                  <a:pt x="0" y="0"/>
                </a:moveTo>
                <a:lnTo>
                  <a:pt x="5803" y="820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055203" y="2379665"/>
            <a:ext cx="3543" cy="5016"/>
          </a:xfrm>
          <a:custGeom>
            <a:avLst/>
            <a:gdLst/>
            <a:ahLst/>
            <a:cxnLst/>
            <a:rect l="l" t="t" r="r" b="b"/>
            <a:pathLst>
              <a:path w="3543" h="5016">
                <a:moveTo>
                  <a:pt x="0" y="5016"/>
                </a:moveTo>
                <a:lnTo>
                  <a:pt x="354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6055203" y="2402766"/>
            <a:ext cx="3543" cy="5016"/>
          </a:xfrm>
          <a:custGeom>
            <a:avLst/>
            <a:gdLst/>
            <a:ahLst/>
            <a:cxnLst/>
            <a:rect l="l" t="t" r="r" b="b"/>
            <a:pathLst>
              <a:path w="3543" h="5016">
                <a:moveTo>
                  <a:pt x="3543" y="501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054505" y="2401267"/>
            <a:ext cx="50" cy="76"/>
          </a:xfrm>
          <a:custGeom>
            <a:avLst/>
            <a:gdLst/>
            <a:ahLst/>
            <a:cxnLst/>
            <a:rect l="l" t="t" r="r" b="b"/>
            <a:pathLst>
              <a:path w="50" h="76">
                <a:moveTo>
                  <a:pt x="0" y="76"/>
                </a:moveTo>
                <a:lnTo>
                  <a:pt x="5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049222" y="2393723"/>
            <a:ext cx="5333" cy="7543"/>
          </a:xfrm>
          <a:custGeom>
            <a:avLst/>
            <a:gdLst/>
            <a:ahLst/>
            <a:cxnLst/>
            <a:rect l="l" t="t" r="r" b="b"/>
            <a:pathLst>
              <a:path w="5334" h="7543">
                <a:moveTo>
                  <a:pt x="5333" y="754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049222" y="2386180"/>
            <a:ext cx="5333" cy="7543"/>
          </a:xfrm>
          <a:custGeom>
            <a:avLst/>
            <a:gdLst/>
            <a:ahLst/>
            <a:cxnLst/>
            <a:rect l="l" t="t" r="r" b="b"/>
            <a:pathLst>
              <a:path w="5334" h="7543">
                <a:moveTo>
                  <a:pt x="0" y="7543"/>
                </a:moveTo>
                <a:lnTo>
                  <a:pt x="533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054505" y="2386116"/>
            <a:ext cx="50" cy="63"/>
          </a:xfrm>
          <a:custGeom>
            <a:avLst/>
            <a:gdLst/>
            <a:ahLst/>
            <a:cxnLst/>
            <a:rect l="l" t="t" r="r" b="b"/>
            <a:pathLst>
              <a:path w="50" h="63">
                <a:moveTo>
                  <a:pt x="50" y="6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6054454" y="2384681"/>
            <a:ext cx="749" cy="1498"/>
          </a:xfrm>
          <a:custGeom>
            <a:avLst/>
            <a:gdLst/>
            <a:ahLst/>
            <a:cxnLst/>
            <a:rect l="l" t="t" r="r" b="b"/>
            <a:pathLst>
              <a:path w="749" h="1498">
                <a:moveTo>
                  <a:pt x="749" y="0"/>
                </a:moveTo>
                <a:lnTo>
                  <a:pt x="0" y="149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6051660" y="2379665"/>
            <a:ext cx="3543" cy="5016"/>
          </a:xfrm>
          <a:custGeom>
            <a:avLst/>
            <a:gdLst/>
            <a:ahLst/>
            <a:cxnLst/>
            <a:rect l="l" t="t" r="r" b="b"/>
            <a:pathLst>
              <a:path w="3543" h="5016">
                <a:moveTo>
                  <a:pt x="0" y="0"/>
                </a:moveTo>
                <a:lnTo>
                  <a:pt x="3543" y="501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6051660" y="2402766"/>
            <a:ext cx="3543" cy="5016"/>
          </a:xfrm>
          <a:custGeom>
            <a:avLst/>
            <a:gdLst/>
            <a:ahLst/>
            <a:cxnLst/>
            <a:rect l="l" t="t" r="r" b="b"/>
            <a:pathLst>
              <a:path w="3543" h="5016">
                <a:moveTo>
                  <a:pt x="3543" y="0"/>
                </a:moveTo>
                <a:lnTo>
                  <a:pt x="0" y="501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6054454" y="2401267"/>
            <a:ext cx="749" cy="1498"/>
          </a:xfrm>
          <a:custGeom>
            <a:avLst/>
            <a:gdLst/>
            <a:ahLst/>
            <a:cxnLst/>
            <a:rect l="l" t="t" r="r" b="b"/>
            <a:pathLst>
              <a:path w="749" h="1498">
                <a:moveTo>
                  <a:pt x="749" y="149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6043888" y="2386180"/>
            <a:ext cx="10566" cy="0"/>
          </a:xfrm>
          <a:custGeom>
            <a:avLst/>
            <a:gdLst/>
            <a:ahLst/>
            <a:cxnLst/>
            <a:rect l="l" t="t" r="r" b="b"/>
            <a:pathLst>
              <a:path w="10566">
                <a:moveTo>
                  <a:pt x="0" y="0"/>
                </a:moveTo>
                <a:lnTo>
                  <a:pt x="1056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048650" y="2377975"/>
            <a:ext cx="5803" cy="8204"/>
          </a:xfrm>
          <a:custGeom>
            <a:avLst/>
            <a:gdLst/>
            <a:ahLst/>
            <a:cxnLst/>
            <a:rect l="l" t="t" r="r" b="b"/>
            <a:pathLst>
              <a:path w="5803" h="8204">
                <a:moveTo>
                  <a:pt x="5803" y="8204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048650" y="2401267"/>
            <a:ext cx="5803" cy="8204"/>
          </a:xfrm>
          <a:custGeom>
            <a:avLst/>
            <a:gdLst/>
            <a:ahLst/>
            <a:cxnLst/>
            <a:rect l="l" t="t" r="r" b="b"/>
            <a:pathLst>
              <a:path w="5803" h="8204">
                <a:moveTo>
                  <a:pt x="0" y="8204"/>
                </a:moveTo>
                <a:lnTo>
                  <a:pt x="580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043888" y="2401267"/>
            <a:ext cx="10566" cy="0"/>
          </a:xfrm>
          <a:custGeom>
            <a:avLst/>
            <a:gdLst/>
            <a:ahLst/>
            <a:cxnLst/>
            <a:rect l="l" t="t" r="r" b="b"/>
            <a:pathLst>
              <a:path w="10566">
                <a:moveTo>
                  <a:pt x="0" y="0"/>
                </a:moveTo>
                <a:lnTo>
                  <a:pt x="1056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6043316" y="2393723"/>
            <a:ext cx="5803" cy="8216"/>
          </a:xfrm>
          <a:custGeom>
            <a:avLst/>
            <a:gdLst/>
            <a:ahLst/>
            <a:cxnLst/>
            <a:rect l="l" t="t" r="r" b="b"/>
            <a:pathLst>
              <a:path w="5803" h="8216">
                <a:moveTo>
                  <a:pt x="5803" y="0"/>
                </a:moveTo>
                <a:lnTo>
                  <a:pt x="0" y="821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6043316" y="2385507"/>
            <a:ext cx="5803" cy="8216"/>
          </a:xfrm>
          <a:custGeom>
            <a:avLst/>
            <a:gdLst/>
            <a:ahLst/>
            <a:cxnLst/>
            <a:rect l="l" t="t" r="r" b="b"/>
            <a:pathLst>
              <a:path w="5803" h="8216">
                <a:moveTo>
                  <a:pt x="0" y="0"/>
                </a:moveTo>
                <a:lnTo>
                  <a:pt x="5803" y="821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048803" y="2393723"/>
            <a:ext cx="317" cy="0"/>
          </a:xfrm>
          <a:custGeom>
            <a:avLst/>
            <a:gdLst/>
            <a:ahLst/>
            <a:cxnLst/>
            <a:rect l="l" t="t" r="r" b="b"/>
            <a:pathLst>
              <a:path w="317">
                <a:moveTo>
                  <a:pt x="0" y="0"/>
                </a:moveTo>
                <a:lnTo>
                  <a:pt x="31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048650" y="2408811"/>
            <a:ext cx="152" cy="660"/>
          </a:xfrm>
          <a:custGeom>
            <a:avLst/>
            <a:gdLst/>
            <a:ahLst/>
            <a:cxnLst/>
            <a:rect l="l" t="t" r="r" b="b"/>
            <a:pathLst>
              <a:path w="152" h="660">
                <a:moveTo>
                  <a:pt x="152" y="0"/>
                </a:moveTo>
                <a:lnTo>
                  <a:pt x="0" y="66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043469" y="2401267"/>
            <a:ext cx="5333" cy="7543"/>
          </a:xfrm>
          <a:custGeom>
            <a:avLst/>
            <a:gdLst/>
            <a:ahLst/>
            <a:cxnLst/>
            <a:rect l="l" t="t" r="r" b="b"/>
            <a:pathLst>
              <a:path w="5334" h="7543">
                <a:moveTo>
                  <a:pt x="0" y="0"/>
                </a:moveTo>
                <a:lnTo>
                  <a:pt x="5334" y="754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048650" y="2377975"/>
            <a:ext cx="152" cy="660"/>
          </a:xfrm>
          <a:custGeom>
            <a:avLst/>
            <a:gdLst/>
            <a:ahLst/>
            <a:cxnLst/>
            <a:rect l="l" t="t" r="r" b="b"/>
            <a:pathLst>
              <a:path w="152" h="660">
                <a:moveTo>
                  <a:pt x="0" y="0"/>
                </a:moveTo>
                <a:lnTo>
                  <a:pt x="152" y="66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043469" y="2378636"/>
            <a:ext cx="5333" cy="7543"/>
          </a:xfrm>
          <a:custGeom>
            <a:avLst/>
            <a:gdLst/>
            <a:ahLst/>
            <a:cxnLst/>
            <a:rect l="l" t="t" r="r" b="b"/>
            <a:pathLst>
              <a:path w="5334" h="7543">
                <a:moveTo>
                  <a:pt x="5334" y="0"/>
                </a:moveTo>
                <a:lnTo>
                  <a:pt x="0" y="754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045259" y="2393723"/>
            <a:ext cx="3543" cy="5016"/>
          </a:xfrm>
          <a:custGeom>
            <a:avLst/>
            <a:gdLst/>
            <a:ahLst/>
            <a:cxnLst/>
            <a:rect l="l" t="t" r="r" b="b"/>
            <a:pathLst>
              <a:path w="3543" h="5016">
                <a:moveTo>
                  <a:pt x="0" y="5016"/>
                </a:moveTo>
                <a:lnTo>
                  <a:pt x="354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045259" y="2388707"/>
            <a:ext cx="3543" cy="5016"/>
          </a:xfrm>
          <a:custGeom>
            <a:avLst/>
            <a:gdLst/>
            <a:ahLst/>
            <a:cxnLst/>
            <a:rect l="l" t="t" r="r" b="b"/>
            <a:pathLst>
              <a:path w="3543" h="5016">
                <a:moveTo>
                  <a:pt x="3543" y="501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6043291" y="2385494"/>
            <a:ext cx="1968" cy="3213"/>
          </a:xfrm>
          <a:custGeom>
            <a:avLst/>
            <a:gdLst/>
            <a:ahLst/>
            <a:cxnLst/>
            <a:rect l="l" t="t" r="r" b="b"/>
            <a:pathLst>
              <a:path w="1968" h="3213">
                <a:moveTo>
                  <a:pt x="1968" y="3213"/>
                </a:moveTo>
                <a:lnTo>
                  <a:pt x="571" y="927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6043303" y="2377925"/>
            <a:ext cx="5346" cy="7569"/>
          </a:xfrm>
          <a:custGeom>
            <a:avLst/>
            <a:gdLst/>
            <a:ahLst/>
            <a:cxnLst/>
            <a:rect l="l" t="t" r="r" b="b"/>
            <a:pathLst>
              <a:path w="5346" h="7569">
                <a:moveTo>
                  <a:pt x="0" y="7569"/>
                </a:moveTo>
                <a:lnTo>
                  <a:pt x="534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6048650" y="2377925"/>
            <a:ext cx="3009" cy="1739"/>
          </a:xfrm>
          <a:custGeom>
            <a:avLst/>
            <a:gdLst/>
            <a:ahLst/>
            <a:cxnLst/>
            <a:rect l="l" t="t" r="r" b="b"/>
            <a:pathLst>
              <a:path w="3009" h="1739">
                <a:moveTo>
                  <a:pt x="0" y="0"/>
                </a:moveTo>
                <a:lnTo>
                  <a:pt x="863" y="482"/>
                </a:lnTo>
                <a:lnTo>
                  <a:pt x="3009" y="173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051660" y="2378788"/>
            <a:ext cx="7086" cy="876"/>
          </a:xfrm>
          <a:custGeom>
            <a:avLst/>
            <a:gdLst/>
            <a:ahLst/>
            <a:cxnLst/>
            <a:rect l="l" t="t" r="r" b="b"/>
            <a:pathLst>
              <a:path w="7086" h="876">
                <a:moveTo>
                  <a:pt x="7086" y="876"/>
                </a:moveTo>
                <a:lnTo>
                  <a:pt x="6235" y="495"/>
                </a:lnTo>
                <a:lnTo>
                  <a:pt x="5346" y="228"/>
                </a:lnTo>
                <a:lnTo>
                  <a:pt x="4445" y="63"/>
                </a:lnTo>
                <a:lnTo>
                  <a:pt x="3543" y="0"/>
                </a:lnTo>
                <a:lnTo>
                  <a:pt x="2641" y="63"/>
                </a:lnTo>
                <a:lnTo>
                  <a:pt x="1739" y="228"/>
                </a:lnTo>
                <a:lnTo>
                  <a:pt x="863" y="495"/>
                </a:lnTo>
                <a:lnTo>
                  <a:pt x="0" y="87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058747" y="2377925"/>
            <a:ext cx="1536" cy="1739"/>
          </a:xfrm>
          <a:custGeom>
            <a:avLst/>
            <a:gdLst/>
            <a:ahLst/>
            <a:cxnLst/>
            <a:rect l="l" t="t" r="r" b="b"/>
            <a:pathLst>
              <a:path w="1536" h="1739">
                <a:moveTo>
                  <a:pt x="0" y="1739"/>
                </a:moveTo>
                <a:lnTo>
                  <a:pt x="1104" y="482"/>
                </a:lnTo>
                <a:lnTo>
                  <a:pt x="153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060283" y="2377925"/>
            <a:ext cx="5359" cy="7569"/>
          </a:xfrm>
          <a:custGeom>
            <a:avLst/>
            <a:gdLst/>
            <a:ahLst/>
            <a:cxnLst/>
            <a:rect l="l" t="t" r="r" b="b"/>
            <a:pathLst>
              <a:path w="5359" h="7569">
                <a:moveTo>
                  <a:pt x="0" y="0"/>
                </a:moveTo>
                <a:lnTo>
                  <a:pt x="5359" y="7569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065147" y="2385494"/>
            <a:ext cx="495" cy="3213"/>
          </a:xfrm>
          <a:custGeom>
            <a:avLst/>
            <a:gdLst/>
            <a:ahLst/>
            <a:cxnLst/>
            <a:rect l="l" t="t" r="r" b="b"/>
            <a:pathLst>
              <a:path w="495" h="3213">
                <a:moveTo>
                  <a:pt x="495" y="0"/>
                </a:moveTo>
                <a:lnTo>
                  <a:pt x="368" y="927"/>
                </a:lnTo>
                <a:lnTo>
                  <a:pt x="0" y="3213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065147" y="2388707"/>
            <a:ext cx="622" cy="10032"/>
          </a:xfrm>
          <a:custGeom>
            <a:avLst/>
            <a:gdLst/>
            <a:ahLst/>
            <a:cxnLst/>
            <a:rect l="l" t="t" r="r" b="b"/>
            <a:pathLst>
              <a:path w="622" h="10032">
                <a:moveTo>
                  <a:pt x="0" y="10032"/>
                </a:moveTo>
                <a:lnTo>
                  <a:pt x="279" y="8813"/>
                </a:lnTo>
                <a:lnTo>
                  <a:pt x="469" y="7556"/>
                </a:lnTo>
                <a:lnTo>
                  <a:pt x="584" y="6286"/>
                </a:lnTo>
                <a:lnTo>
                  <a:pt x="622" y="5016"/>
                </a:lnTo>
                <a:lnTo>
                  <a:pt x="584" y="3746"/>
                </a:lnTo>
                <a:lnTo>
                  <a:pt x="469" y="2476"/>
                </a:lnTo>
                <a:lnTo>
                  <a:pt x="279" y="1219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065147" y="2398740"/>
            <a:ext cx="495" cy="3225"/>
          </a:xfrm>
          <a:custGeom>
            <a:avLst/>
            <a:gdLst/>
            <a:ahLst/>
            <a:cxnLst/>
            <a:rect l="l" t="t" r="r" b="b"/>
            <a:pathLst>
              <a:path w="495" h="3225">
                <a:moveTo>
                  <a:pt x="0" y="0"/>
                </a:moveTo>
                <a:lnTo>
                  <a:pt x="368" y="2285"/>
                </a:lnTo>
                <a:lnTo>
                  <a:pt x="495" y="3225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060283" y="2401966"/>
            <a:ext cx="5359" cy="7556"/>
          </a:xfrm>
          <a:custGeom>
            <a:avLst/>
            <a:gdLst/>
            <a:ahLst/>
            <a:cxnLst/>
            <a:rect l="l" t="t" r="r" b="b"/>
            <a:pathLst>
              <a:path w="5359" h="7556">
                <a:moveTo>
                  <a:pt x="5359" y="0"/>
                </a:moveTo>
                <a:lnTo>
                  <a:pt x="0" y="755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058747" y="2407782"/>
            <a:ext cx="1536" cy="1739"/>
          </a:xfrm>
          <a:custGeom>
            <a:avLst/>
            <a:gdLst/>
            <a:ahLst/>
            <a:cxnLst/>
            <a:rect l="l" t="t" r="r" b="b"/>
            <a:pathLst>
              <a:path w="1536" h="1739">
                <a:moveTo>
                  <a:pt x="1536" y="1739"/>
                </a:moveTo>
                <a:lnTo>
                  <a:pt x="1104" y="1257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051660" y="2407782"/>
            <a:ext cx="7086" cy="876"/>
          </a:xfrm>
          <a:custGeom>
            <a:avLst/>
            <a:gdLst/>
            <a:ahLst/>
            <a:cxnLst/>
            <a:rect l="l" t="t" r="r" b="b"/>
            <a:pathLst>
              <a:path w="7086" h="876">
                <a:moveTo>
                  <a:pt x="0" y="0"/>
                </a:moveTo>
                <a:lnTo>
                  <a:pt x="863" y="381"/>
                </a:lnTo>
                <a:lnTo>
                  <a:pt x="1739" y="660"/>
                </a:lnTo>
                <a:lnTo>
                  <a:pt x="2641" y="825"/>
                </a:lnTo>
                <a:lnTo>
                  <a:pt x="3543" y="876"/>
                </a:lnTo>
                <a:lnTo>
                  <a:pt x="4445" y="825"/>
                </a:lnTo>
                <a:lnTo>
                  <a:pt x="5346" y="660"/>
                </a:lnTo>
                <a:lnTo>
                  <a:pt x="6235" y="381"/>
                </a:lnTo>
                <a:lnTo>
                  <a:pt x="708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048650" y="2407782"/>
            <a:ext cx="3009" cy="1739"/>
          </a:xfrm>
          <a:custGeom>
            <a:avLst/>
            <a:gdLst/>
            <a:ahLst/>
            <a:cxnLst/>
            <a:rect l="l" t="t" r="r" b="b"/>
            <a:pathLst>
              <a:path w="3009" h="1739">
                <a:moveTo>
                  <a:pt x="3009" y="0"/>
                </a:moveTo>
                <a:lnTo>
                  <a:pt x="863" y="1257"/>
                </a:lnTo>
                <a:lnTo>
                  <a:pt x="0" y="173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043303" y="2401966"/>
            <a:ext cx="5346" cy="7556"/>
          </a:xfrm>
          <a:custGeom>
            <a:avLst/>
            <a:gdLst/>
            <a:ahLst/>
            <a:cxnLst/>
            <a:rect l="l" t="t" r="r" b="b"/>
            <a:pathLst>
              <a:path w="5346" h="7556">
                <a:moveTo>
                  <a:pt x="5346" y="755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043303" y="2398740"/>
            <a:ext cx="1955" cy="3225"/>
          </a:xfrm>
          <a:custGeom>
            <a:avLst/>
            <a:gdLst/>
            <a:ahLst/>
            <a:cxnLst/>
            <a:rect l="l" t="t" r="r" b="b"/>
            <a:pathLst>
              <a:path w="1955" h="3225">
                <a:moveTo>
                  <a:pt x="0" y="3225"/>
                </a:moveTo>
                <a:lnTo>
                  <a:pt x="558" y="2285"/>
                </a:lnTo>
                <a:lnTo>
                  <a:pt x="195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044650" y="2388707"/>
            <a:ext cx="609" cy="10032"/>
          </a:xfrm>
          <a:custGeom>
            <a:avLst/>
            <a:gdLst/>
            <a:ahLst/>
            <a:cxnLst/>
            <a:rect l="l" t="t" r="r" b="b"/>
            <a:pathLst>
              <a:path w="609" h="10032">
                <a:moveTo>
                  <a:pt x="609" y="0"/>
                </a:moveTo>
                <a:lnTo>
                  <a:pt x="342" y="1219"/>
                </a:lnTo>
                <a:lnTo>
                  <a:pt x="152" y="2476"/>
                </a:lnTo>
                <a:lnTo>
                  <a:pt x="38" y="3746"/>
                </a:lnTo>
                <a:lnTo>
                  <a:pt x="0" y="5016"/>
                </a:lnTo>
                <a:lnTo>
                  <a:pt x="38" y="6286"/>
                </a:lnTo>
                <a:lnTo>
                  <a:pt x="152" y="7556"/>
                </a:lnTo>
                <a:lnTo>
                  <a:pt x="342" y="8813"/>
                </a:lnTo>
                <a:lnTo>
                  <a:pt x="609" y="1003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037817" y="2371740"/>
            <a:ext cx="31153" cy="44068"/>
          </a:xfrm>
          <a:custGeom>
            <a:avLst/>
            <a:gdLst/>
            <a:ahLst/>
            <a:cxnLst/>
            <a:rect l="l" t="t" r="r" b="b"/>
            <a:pathLst>
              <a:path w="31153" h="44068">
                <a:moveTo>
                  <a:pt x="26593" y="37604"/>
                </a:moveTo>
                <a:lnTo>
                  <a:pt x="28994" y="33235"/>
                </a:lnTo>
                <a:lnTo>
                  <a:pt x="30543" y="28155"/>
                </a:lnTo>
                <a:lnTo>
                  <a:pt x="31153" y="22669"/>
                </a:lnTo>
                <a:lnTo>
                  <a:pt x="30784" y="17170"/>
                </a:lnTo>
                <a:lnTo>
                  <a:pt x="29464" y="11950"/>
                </a:lnTo>
                <a:lnTo>
                  <a:pt x="27266" y="7378"/>
                </a:lnTo>
                <a:lnTo>
                  <a:pt x="24320" y="3721"/>
                </a:lnTo>
                <a:lnTo>
                  <a:pt x="20840" y="1206"/>
                </a:lnTo>
                <a:lnTo>
                  <a:pt x="17018" y="0"/>
                </a:lnTo>
                <a:lnTo>
                  <a:pt x="13106" y="165"/>
                </a:lnTo>
                <a:lnTo>
                  <a:pt x="9347" y="1714"/>
                </a:lnTo>
                <a:lnTo>
                  <a:pt x="5969" y="4533"/>
                </a:lnTo>
                <a:lnTo>
                  <a:pt x="3200" y="8445"/>
                </a:lnTo>
                <a:lnTo>
                  <a:pt x="1206" y="13207"/>
                </a:lnTo>
                <a:lnTo>
                  <a:pt x="114" y="18529"/>
                </a:lnTo>
                <a:lnTo>
                  <a:pt x="0" y="24066"/>
                </a:lnTo>
                <a:lnTo>
                  <a:pt x="850" y="29463"/>
                </a:lnTo>
                <a:lnTo>
                  <a:pt x="2628" y="34404"/>
                </a:lnTo>
                <a:lnTo>
                  <a:pt x="5219" y="38557"/>
                </a:lnTo>
                <a:lnTo>
                  <a:pt x="8458" y="41668"/>
                </a:lnTo>
                <a:lnTo>
                  <a:pt x="12141" y="43548"/>
                </a:lnTo>
                <a:lnTo>
                  <a:pt x="16040" y="44068"/>
                </a:lnTo>
                <a:lnTo>
                  <a:pt x="19900" y="43192"/>
                </a:lnTo>
                <a:lnTo>
                  <a:pt x="23494" y="40995"/>
                </a:lnTo>
                <a:lnTo>
                  <a:pt x="26593" y="37604"/>
                </a:lnTo>
                <a:close/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049349" y="2419314"/>
            <a:ext cx="469" cy="0"/>
          </a:xfrm>
          <a:custGeom>
            <a:avLst/>
            <a:gdLst/>
            <a:ahLst/>
            <a:cxnLst/>
            <a:rect l="l" t="t" r="r" b="b"/>
            <a:pathLst>
              <a:path w="469">
                <a:moveTo>
                  <a:pt x="46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5213562" y="2497178"/>
            <a:ext cx="7467" cy="373278"/>
          </a:xfrm>
          <a:custGeom>
            <a:avLst/>
            <a:gdLst/>
            <a:ahLst/>
            <a:cxnLst/>
            <a:rect l="l" t="t" r="r" b="b"/>
            <a:pathLst>
              <a:path w="7467" h="373278">
                <a:moveTo>
                  <a:pt x="0" y="0"/>
                </a:moveTo>
                <a:lnTo>
                  <a:pt x="7467" y="37327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163877" y="2497178"/>
            <a:ext cx="7454" cy="373278"/>
          </a:xfrm>
          <a:custGeom>
            <a:avLst/>
            <a:gdLst/>
            <a:ahLst/>
            <a:cxnLst/>
            <a:rect l="l" t="t" r="r" b="b"/>
            <a:pathLst>
              <a:path w="7454" h="373278">
                <a:moveTo>
                  <a:pt x="0" y="373278"/>
                </a:moveTo>
                <a:lnTo>
                  <a:pt x="745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5190092" y="2454518"/>
            <a:ext cx="0" cy="16001"/>
          </a:xfrm>
          <a:custGeom>
            <a:avLst/>
            <a:gdLst/>
            <a:ahLst/>
            <a:cxnLst/>
            <a:rect l="l" t="t" r="r" b="b"/>
            <a:pathLst>
              <a:path h="16001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5190092" y="2470520"/>
            <a:ext cx="23469" cy="26657"/>
          </a:xfrm>
          <a:custGeom>
            <a:avLst/>
            <a:gdLst/>
            <a:ahLst/>
            <a:cxnLst/>
            <a:rect l="l" t="t" r="r" b="b"/>
            <a:pathLst>
              <a:path w="23469" h="26657">
                <a:moveTo>
                  <a:pt x="0" y="0"/>
                </a:moveTo>
                <a:lnTo>
                  <a:pt x="23469" y="2665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171332" y="2470520"/>
            <a:ext cx="23469" cy="26657"/>
          </a:xfrm>
          <a:custGeom>
            <a:avLst/>
            <a:gdLst/>
            <a:ahLst/>
            <a:cxnLst/>
            <a:rect l="l" t="t" r="r" b="b"/>
            <a:pathLst>
              <a:path w="23469" h="26657">
                <a:moveTo>
                  <a:pt x="0" y="26657"/>
                </a:moveTo>
                <a:lnTo>
                  <a:pt x="2346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194802" y="2454518"/>
            <a:ext cx="0" cy="16001"/>
          </a:xfrm>
          <a:custGeom>
            <a:avLst/>
            <a:gdLst/>
            <a:ahLst/>
            <a:cxnLst/>
            <a:rect l="l" t="t" r="r" b="b"/>
            <a:pathLst>
              <a:path h="16001">
                <a:moveTo>
                  <a:pt x="0" y="16002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5219962" y="2447051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0"/>
                </a:moveTo>
                <a:lnTo>
                  <a:pt x="0" y="746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164931" y="2447051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746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5217829" y="2206424"/>
            <a:ext cx="9766" cy="111569"/>
          </a:xfrm>
          <a:custGeom>
            <a:avLst/>
            <a:gdLst/>
            <a:ahLst/>
            <a:cxnLst/>
            <a:rect l="l" t="t" r="r" b="b"/>
            <a:pathLst>
              <a:path w="9766" h="111569">
                <a:moveTo>
                  <a:pt x="9766" y="0"/>
                </a:moveTo>
                <a:lnTo>
                  <a:pt x="0" y="11156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157311" y="2206424"/>
            <a:ext cx="9753" cy="111569"/>
          </a:xfrm>
          <a:custGeom>
            <a:avLst/>
            <a:gdLst/>
            <a:ahLst/>
            <a:cxnLst/>
            <a:rect l="l" t="t" r="r" b="b"/>
            <a:pathLst>
              <a:path w="9753" h="111569">
                <a:moveTo>
                  <a:pt x="9753" y="11156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5196493" y="2317993"/>
            <a:ext cx="21335" cy="21335"/>
          </a:xfrm>
          <a:custGeom>
            <a:avLst/>
            <a:gdLst/>
            <a:ahLst/>
            <a:cxnLst/>
            <a:rect l="l" t="t" r="r" b="b"/>
            <a:pathLst>
              <a:path w="21336" h="21336">
                <a:moveTo>
                  <a:pt x="21335" y="0"/>
                </a:moveTo>
                <a:lnTo>
                  <a:pt x="17170" y="419"/>
                </a:lnTo>
                <a:lnTo>
                  <a:pt x="13169" y="1638"/>
                </a:lnTo>
                <a:lnTo>
                  <a:pt x="9486" y="3606"/>
                </a:lnTo>
                <a:lnTo>
                  <a:pt x="6261" y="6261"/>
                </a:lnTo>
                <a:lnTo>
                  <a:pt x="3594" y="9486"/>
                </a:lnTo>
                <a:lnTo>
                  <a:pt x="1625" y="13169"/>
                </a:lnTo>
                <a:lnTo>
                  <a:pt x="419" y="17170"/>
                </a:lnTo>
                <a:lnTo>
                  <a:pt x="0" y="213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167065" y="2317993"/>
            <a:ext cx="21336" cy="21335"/>
          </a:xfrm>
          <a:custGeom>
            <a:avLst/>
            <a:gdLst/>
            <a:ahLst/>
            <a:cxnLst/>
            <a:rect l="l" t="t" r="r" b="b"/>
            <a:pathLst>
              <a:path w="21336" h="21336">
                <a:moveTo>
                  <a:pt x="21335" y="21336"/>
                </a:moveTo>
                <a:lnTo>
                  <a:pt x="20929" y="17170"/>
                </a:lnTo>
                <a:lnTo>
                  <a:pt x="19710" y="13169"/>
                </a:lnTo>
                <a:lnTo>
                  <a:pt x="17741" y="9486"/>
                </a:lnTo>
                <a:lnTo>
                  <a:pt x="15087" y="6261"/>
                </a:lnTo>
                <a:lnTo>
                  <a:pt x="11861" y="3606"/>
                </a:lnTo>
                <a:lnTo>
                  <a:pt x="8166" y="1638"/>
                </a:lnTo>
                <a:lnTo>
                  <a:pt x="4165" y="419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5190092" y="2339329"/>
            <a:ext cx="6400" cy="107721"/>
          </a:xfrm>
          <a:custGeom>
            <a:avLst/>
            <a:gdLst/>
            <a:ahLst/>
            <a:cxnLst/>
            <a:rect l="l" t="t" r="r" b="b"/>
            <a:pathLst>
              <a:path w="6400" h="107721">
                <a:moveTo>
                  <a:pt x="6400" y="0"/>
                </a:moveTo>
                <a:lnTo>
                  <a:pt x="0" y="10772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188401" y="2339329"/>
            <a:ext cx="6400" cy="107721"/>
          </a:xfrm>
          <a:custGeom>
            <a:avLst/>
            <a:gdLst/>
            <a:ahLst/>
            <a:cxnLst/>
            <a:rect l="l" t="t" r="r" b="b"/>
            <a:pathLst>
              <a:path w="6400" h="107721">
                <a:moveTo>
                  <a:pt x="6400" y="107721"/>
                </a:move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5375055" y="1987654"/>
            <a:ext cx="634796" cy="0"/>
          </a:xfrm>
          <a:custGeom>
            <a:avLst/>
            <a:gdLst/>
            <a:ahLst/>
            <a:cxnLst/>
            <a:rect l="l" t="t" r="r" b="b"/>
            <a:pathLst>
              <a:path w="634796">
                <a:moveTo>
                  <a:pt x="0" y="0"/>
                </a:moveTo>
                <a:lnTo>
                  <a:pt x="0" y="0"/>
                </a:lnTo>
                <a:lnTo>
                  <a:pt x="63474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5375055" y="1963917"/>
            <a:ext cx="634796" cy="23736"/>
          </a:xfrm>
          <a:custGeom>
            <a:avLst/>
            <a:gdLst/>
            <a:ahLst/>
            <a:cxnLst/>
            <a:rect l="l" t="t" r="r" b="b"/>
            <a:pathLst>
              <a:path w="634796" h="23736">
                <a:moveTo>
                  <a:pt x="634796" y="23736"/>
                </a:moveTo>
                <a:lnTo>
                  <a:pt x="582193" y="16497"/>
                </a:lnTo>
                <a:lnTo>
                  <a:pt x="529424" y="10553"/>
                </a:lnTo>
                <a:lnTo>
                  <a:pt x="476529" y="5943"/>
                </a:lnTo>
                <a:lnTo>
                  <a:pt x="423544" y="2641"/>
                </a:lnTo>
                <a:lnTo>
                  <a:pt x="370484" y="647"/>
                </a:lnTo>
                <a:lnTo>
                  <a:pt x="317398" y="0"/>
                </a:lnTo>
                <a:lnTo>
                  <a:pt x="264299" y="647"/>
                </a:lnTo>
                <a:lnTo>
                  <a:pt x="211251" y="2641"/>
                </a:lnTo>
                <a:lnTo>
                  <a:pt x="158254" y="5943"/>
                </a:lnTo>
                <a:lnTo>
                  <a:pt x="105359" y="10553"/>
                </a:lnTo>
                <a:lnTo>
                  <a:pt x="52590" y="16497"/>
                </a:lnTo>
                <a:lnTo>
                  <a:pt x="0" y="237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009852" y="1987654"/>
            <a:ext cx="90373" cy="96177"/>
          </a:xfrm>
          <a:custGeom>
            <a:avLst/>
            <a:gdLst/>
            <a:ahLst/>
            <a:cxnLst/>
            <a:rect l="l" t="t" r="r" b="b"/>
            <a:pathLst>
              <a:path w="90373" h="96177">
                <a:moveTo>
                  <a:pt x="90373" y="96177"/>
                </a:moveTo>
                <a:lnTo>
                  <a:pt x="88468" y="83388"/>
                </a:lnTo>
                <a:lnTo>
                  <a:pt x="85026" y="70929"/>
                </a:lnTo>
                <a:lnTo>
                  <a:pt x="80111" y="58966"/>
                </a:lnTo>
                <a:lnTo>
                  <a:pt x="73774" y="47701"/>
                </a:lnTo>
                <a:lnTo>
                  <a:pt x="66128" y="37274"/>
                </a:lnTo>
                <a:lnTo>
                  <a:pt x="57276" y="27863"/>
                </a:lnTo>
                <a:lnTo>
                  <a:pt x="47345" y="19570"/>
                </a:lnTo>
                <a:lnTo>
                  <a:pt x="36487" y="12560"/>
                </a:lnTo>
                <a:lnTo>
                  <a:pt x="24866" y="6896"/>
                </a:lnTo>
                <a:lnTo>
                  <a:pt x="12636" y="2705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5284669" y="1987654"/>
            <a:ext cx="90385" cy="96177"/>
          </a:xfrm>
          <a:custGeom>
            <a:avLst/>
            <a:gdLst/>
            <a:ahLst/>
            <a:cxnLst/>
            <a:rect l="l" t="t" r="r" b="b"/>
            <a:pathLst>
              <a:path w="90385" h="96177">
                <a:moveTo>
                  <a:pt x="90385" y="0"/>
                </a:moveTo>
                <a:lnTo>
                  <a:pt x="77736" y="2705"/>
                </a:lnTo>
                <a:lnTo>
                  <a:pt x="65519" y="6896"/>
                </a:lnTo>
                <a:lnTo>
                  <a:pt x="53886" y="12560"/>
                </a:lnTo>
                <a:lnTo>
                  <a:pt x="43027" y="19570"/>
                </a:lnTo>
                <a:lnTo>
                  <a:pt x="33108" y="27863"/>
                </a:lnTo>
                <a:lnTo>
                  <a:pt x="24256" y="37274"/>
                </a:lnTo>
                <a:lnTo>
                  <a:pt x="16598" y="47701"/>
                </a:lnTo>
                <a:lnTo>
                  <a:pt x="10274" y="58966"/>
                </a:lnTo>
                <a:lnTo>
                  <a:pt x="5346" y="70929"/>
                </a:lnTo>
                <a:lnTo>
                  <a:pt x="1904" y="83388"/>
                </a:lnTo>
                <a:lnTo>
                  <a:pt x="0" y="9617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5278040" y="2083831"/>
            <a:ext cx="6629" cy="75857"/>
          </a:xfrm>
          <a:custGeom>
            <a:avLst/>
            <a:gdLst/>
            <a:ahLst/>
            <a:cxnLst/>
            <a:rect l="l" t="t" r="r" b="b"/>
            <a:pathLst>
              <a:path w="6629" h="75857">
                <a:moveTo>
                  <a:pt x="6629" y="0"/>
                </a:moveTo>
                <a:lnTo>
                  <a:pt x="0" y="7585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100225" y="2083831"/>
            <a:ext cx="6629" cy="75857"/>
          </a:xfrm>
          <a:custGeom>
            <a:avLst/>
            <a:gdLst/>
            <a:ahLst/>
            <a:cxnLst/>
            <a:rect l="l" t="t" r="r" b="b"/>
            <a:pathLst>
              <a:path w="6629" h="75857">
                <a:moveTo>
                  <a:pt x="6629" y="7585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5265873" y="2159688"/>
            <a:ext cx="12166" cy="12153"/>
          </a:xfrm>
          <a:custGeom>
            <a:avLst/>
            <a:gdLst/>
            <a:ahLst/>
            <a:cxnLst/>
            <a:rect l="l" t="t" r="r" b="b"/>
            <a:pathLst>
              <a:path w="12166" h="12153">
                <a:moveTo>
                  <a:pt x="12166" y="0"/>
                </a:moveTo>
                <a:lnTo>
                  <a:pt x="0" y="1215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6106854" y="2159688"/>
            <a:ext cx="12179" cy="12153"/>
          </a:xfrm>
          <a:custGeom>
            <a:avLst/>
            <a:gdLst/>
            <a:ahLst/>
            <a:cxnLst/>
            <a:rect l="l" t="t" r="r" b="b"/>
            <a:pathLst>
              <a:path w="12179" h="12153">
                <a:moveTo>
                  <a:pt x="12179" y="1215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5265822" y="2171842"/>
            <a:ext cx="50" cy="5372"/>
          </a:xfrm>
          <a:custGeom>
            <a:avLst/>
            <a:gdLst/>
            <a:ahLst/>
            <a:cxnLst/>
            <a:rect l="l" t="t" r="r" b="b"/>
            <a:pathLst>
              <a:path w="50" h="5372">
                <a:moveTo>
                  <a:pt x="50" y="0"/>
                </a:moveTo>
                <a:lnTo>
                  <a:pt x="0" y="537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6119034" y="2171842"/>
            <a:ext cx="38" cy="5372"/>
          </a:xfrm>
          <a:custGeom>
            <a:avLst/>
            <a:gdLst/>
            <a:ahLst/>
            <a:cxnLst/>
            <a:rect l="l" t="t" r="r" b="b"/>
            <a:pathLst>
              <a:path w="38" h="5372">
                <a:moveTo>
                  <a:pt x="38" y="5372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044345" y="2368133"/>
            <a:ext cx="5473" cy="0"/>
          </a:xfrm>
          <a:custGeom>
            <a:avLst/>
            <a:gdLst/>
            <a:ahLst/>
            <a:cxnLst/>
            <a:rect l="l" t="t" r="r" b="b"/>
            <a:pathLst>
              <a:path w="5473">
                <a:moveTo>
                  <a:pt x="547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044408" y="2419314"/>
            <a:ext cx="5410" cy="0"/>
          </a:xfrm>
          <a:custGeom>
            <a:avLst/>
            <a:gdLst/>
            <a:ahLst/>
            <a:cxnLst/>
            <a:rect l="l" t="t" r="r" b="b"/>
            <a:pathLst>
              <a:path w="5410">
                <a:moveTo>
                  <a:pt x="0" y="0"/>
                </a:moveTo>
                <a:lnTo>
                  <a:pt x="54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049260" y="2368184"/>
            <a:ext cx="20193" cy="51130"/>
          </a:xfrm>
          <a:custGeom>
            <a:avLst/>
            <a:gdLst/>
            <a:ahLst/>
            <a:cxnLst/>
            <a:rect l="l" t="t" r="r" b="b"/>
            <a:pathLst>
              <a:path w="20192" h="51130">
                <a:moveTo>
                  <a:pt x="0" y="51015"/>
                </a:moveTo>
                <a:lnTo>
                  <a:pt x="5194" y="50431"/>
                </a:lnTo>
                <a:lnTo>
                  <a:pt x="9118" y="48641"/>
                </a:lnTo>
                <a:lnTo>
                  <a:pt x="12623" y="45834"/>
                </a:lnTo>
                <a:lnTo>
                  <a:pt x="15608" y="42125"/>
                </a:lnTo>
                <a:lnTo>
                  <a:pt x="17945" y="37592"/>
                </a:lnTo>
                <a:lnTo>
                  <a:pt x="19507" y="32461"/>
                </a:lnTo>
                <a:lnTo>
                  <a:pt x="20192" y="26987"/>
                </a:lnTo>
                <a:lnTo>
                  <a:pt x="19977" y="21437"/>
                </a:lnTo>
                <a:lnTo>
                  <a:pt x="18846" y="16065"/>
                </a:lnTo>
                <a:lnTo>
                  <a:pt x="16840" y="11074"/>
                </a:lnTo>
                <a:lnTo>
                  <a:pt x="13982" y="6731"/>
                </a:lnTo>
                <a:lnTo>
                  <a:pt x="10375" y="3289"/>
                </a:lnTo>
                <a:lnTo>
                  <a:pt x="6222" y="1003"/>
                </a:lnTo>
                <a:lnTo>
                  <a:pt x="1828" y="0"/>
                </a:lnTo>
                <a:lnTo>
                  <a:pt x="469" y="7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3483942" y="3566787"/>
            <a:ext cx="543458" cy="543445"/>
          </a:xfrm>
          <a:custGeom>
            <a:avLst/>
            <a:gdLst/>
            <a:ahLst/>
            <a:cxnLst/>
            <a:rect l="l" t="t" r="r" b="b"/>
            <a:pathLst>
              <a:path w="543458" h="543445">
                <a:moveTo>
                  <a:pt x="531609" y="192265"/>
                </a:moveTo>
                <a:lnTo>
                  <a:pt x="524001" y="170713"/>
                </a:lnTo>
                <a:lnTo>
                  <a:pt x="514629" y="149860"/>
                </a:lnTo>
                <a:lnTo>
                  <a:pt x="503529" y="129870"/>
                </a:lnTo>
                <a:lnTo>
                  <a:pt x="490778" y="110909"/>
                </a:lnTo>
                <a:lnTo>
                  <a:pt x="476491" y="93065"/>
                </a:lnTo>
                <a:lnTo>
                  <a:pt x="460743" y="76479"/>
                </a:lnTo>
                <a:lnTo>
                  <a:pt x="443674" y="61290"/>
                </a:lnTo>
                <a:lnTo>
                  <a:pt x="425373" y="47574"/>
                </a:lnTo>
                <a:lnTo>
                  <a:pt x="405993" y="35458"/>
                </a:lnTo>
                <a:lnTo>
                  <a:pt x="385648" y="25006"/>
                </a:lnTo>
                <a:lnTo>
                  <a:pt x="364515" y="16306"/>
                </a:lnTo>
                <a:lnTo>
                  <a:pt x="342722" y="9410"/>
                </a:lnTo>
                <a:lnTo>
                  <a:pt x="320420" y="4381"/>
                </a:lnTo>
                <a:lnTo>
                  <a:pt x="297776" y="1231"/>
                </a:lnTo>
                <a:lnTo>
                  <a:pt x="274954" y="0"/>
                </a:lnTo>
                <a:lnTo>
                  <a:pt x="267334" y="12"/>
                </a:lnTo>
                <a:lnTo>
                  <a:pt x="244513" y="1333"/>
                </a:lnTo>
                <a:lnTo>
                  <a:pt x="221881" y="4584"/>
                </a:lnTo>
                <a:lnTo>
                  <a:pt x="199605" y="9715"/>
                </a:lnTo>
                <a:lnTo>
                  <a:pt x="177825" y="16713"/>
                </a:lnTo>
                <a:lnTo>
                  <a:pt x="156730" y="25501"/>
                </a:lnTo>
                <a:lnTo>
                  <a:pt x="136448" y="36042"/>
                </a:lnTo>
                <a:lnTo>
                  <a:pt x="117106" y="48247"/>
                </a:lnTo>
                <a:lnTo>
                  <a:pt x="98882" y="62039"/>
                </a:lnTo>
                <a:lnTo>
                  <a:pt x="81864" y="77304"/>
                </a:lnTo>
                <a:lnTo>
                  <a:pt x="66192" y="93954"/>
                </a:lnTo>
                <a:lnTo>
                  <a:pt x="51981" y="111861"/>
                </a:lnTo>
                <a:lnTo>
                  <a:pt x="39319" y="130886"/>
                </a:lnTo>
                <a:lnTo>
                  <a:pt x="28308" y="150926"/>
                </a:lnTo>
                <a:lnTo>
                  <a:pt x="19011" y="171818"/>
                </a:lnTo>
                <a:lnTo>
                  <a:pt x="11518" y="193395"/>
                </a:lnTo>
                <a:lnTo>
                  <a:pt x="5854" y="215557"/>
                </a:lnTo>
                <a:lnTo>
                  <a:pt x="2070" y="238099"/>
                </a:lnTo>
                <a:lnTo>
                  <a:pt x="203" y="260883"/>
                </a:lnTo>
                <a:lnTo>
                  <a:pt x="0" y="268503"/>
                </a:lnTo>
                <a:lnTo>
                  <a:pt x="25" y="276123"/>
                </a:lnTo>
                <a:lnTo>
                  <a:pt x="1346" y="298945"/>
                </a:lnTo>
                <a:lnTo>
                  <a:pt x="4597" y="321576"/>
                </a:lnTo>
                <a:lnTo>
                  <a:pt x="9728" y="343852"/>
                </a:lnTo>
                <a:lnTo>
                  <a:pt x="16713" y="365620"/>
                </a:lnTo>
                <a:lnTo>
                  <a:pt x="25514" y="386727"/>
                </a:lnTo>
                <a:lnTo>
                  <a:pt x="36042" y="407009"/>
                </a:lnTo>
                <a:lnTo>
                  <a:pt x="48259" y="426339"/>
                </a:lnTo>
                <a:lnTo>
                  <a:pt x="62039" y="444576"/>
                </a:lnTo>
                <a:lnTo>
                  <a:pt x="77317" y="461581"/>
                </a:lnTo>
                <a:lnTo>
                  <a:pt x="93967" y="477253"/>
                </a:lnTo>
                <a:lnTo>
                  <a:pt x="111861" y="491464"/>
                </a:lnTo>
                <a:lnTo>
                  <a:pt x="130898" y="504126"/>
                </a:lnTo>
                <a:lnTo>
                  <a:pt x="150939" y="515150"/>
                </a:lnTo>
                <a:lnTo>
                  <a:pt x="171818" y="524433"/>
                </a:lnTo>
                <a:lnTo>
                  <a:pt x="193408" y="531939"/>
                </a:lnTo>
                <a:lnTo>
                  <a:pt x="215569" y="537603"/>
                </a:lnTo>
                <a:lnTo>
                  <a:pt x="238112" y="541375"/>
                </a:lnTo>
                <a:lnTo>
                  <a:pt x="260896" y="543255"/>
                </a:lnTo>
                <a:lnTo>
                  <a:pt x="268516" y="543445"/>
                </a:lnTo>
                <a:lnTo>
                  <a:pt x="276136" y="543433"/>
                </a:lnTo>
                <a:lnTo>
                  <a:pt x="298957" y="542099"/>
                </a:lnTo>
                <a:lnTo>
                  <a:pt x="321589" y="538861"/>
                </a:lnTo>
                <a:lnTo>
                  <a:pt x="343865" y="533730"/>
                </a:lnTo>
                <a:lnTo>
                  <a:pt x="365632" y="526732"/>
                </a:lnTo>
                <a:lnTo>
                  <a:pt x="386727" y="517944"/>
                </a:lnTo>
                <a:lnTo>
                  <a:pt x="407022" y="507403"/>
                </a:lnTo>
                <a:lnTo>
                  <a:pt x="426351" y="495198"/>
                </a:lnTo>
                <a:lnTo>
                  <a:pt x="444588" y="481406"/>
                </a:lnTo>
                <a:lnTo>
                  <a:pt x="461594" y="466140"/>
                </a:lnTo>
                <a:lnTo>
                  <a:pt x="477265" y="449491"/>
                </a:lnTo>
                <a:lnTo>
                  <a:pt x="491477" y="431584"/>
                </a:lnTo>
                <a:lnTo>
                  <a:pt x="504139" y="412559"/>
                </a:lnTo>
                <a:lnTo>
                  <a:pt x="515162" y="392518"/>
                </a:lnTo>
                <a:lnTo>
                  <a:pt x="524446" y="371627"/>
                </a:lnTo>
                <a:lnTo>
                  <a:pt x="531952" y="350037"/>
                </a:lnTo>
                <a:lnTo>
                  <a:pt x="537603" y="327888"/>
                </a:lnTo>
                <a:lnTo>
                  <a:pt x="541388" y="305346"/>
                </a:lnTo>
                <a:lnTo>
                  <a:pt x="543267" y="282562"/>
                </a:lnTo>
                <a:lnTo>
                  <a:pt x="543458" y="274942"/>
                </a:lnTo>
                <a:lnTo>
                  <a:pt x="543445" y="267309"/>
                </a:lnTo>
                <a:lnTo>
                  <a:pt x="542112" y="244500"/>
                </a:lnTo>
                <a:lnTo>
                  <a:pt x="538873" y="221869"/>
                </a:lnTo>
                <a:lnTo>
                  <a:pt x="533730" y="199593"/>
                </a:lnTo>
                <a:lnTo>
                  <a:pt x="531609" y="192265"/>
                </a:lnTo>
                <a:close/>
              </a:path>
            </a:pathLst>
          </a:custGeom>
          <a:ln w="3175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3483958" y="3566784"/>
            <a:ext cx="543445" cy="543267"/>
          </a:xfrm>
          <a:custGeom>
            <a:avLst/>
            <a:gdLst/>
            <a:ahLst/>
            <a:cxnLst/>
            <a:rect l="l" t="t" r="r" b="b"/>
            <a:pathLst>
              <a:path w="543445" h="543267">
                <a:moveTo>
                  <a:pt x="533717" y="199593"/>
                </a:moveTo>
                <a:lnTo>
                  <a:pt x="526719" y="177825"/>
                </a:lnTo>
                <a:lnTo>
                  <a:pt x="517931" y="156730"/>
                </a:lnTo>
                <a:lnTo>
                  <a:pt x="507403" y="136436"/>
                </a:lnTo>
                <a:lnTo>
                  <a:pt x="495185" y="117106"/>
                </a:lnTo>
                <a:lnTo>
                  <a:pt x="481393" y="98869"/>
                </a:lnTo>
                <a:lnTo>
                  <a:pt x="466128" y="81864"/>
                </a:lnTo>
                <a:lnTo>
                  <a:pt x="449491" y="66192"/>
                </a:lnTo>
                <a:lnTo>
                  <a:pt x="431584" y="51981"/>
                </a:lnTo>
                <a:lnTo>
                  <a:pt x="412546" y="39319"/>
                </a:lnTo>
                <a:lnTo>
                  <a:pt x="392518" y="28295"/>
                </a:lnTo>
                <a:lnTo>
                  <a:pt x="371627" y="19011"/>
                </a:lnTo>
                <a:lnTo>
                  <a:pt x="350037" y="11506"/>
                </a:lnTo>
                <a:lnTo>
                  <a:pt x="327888" y="5842"/>
                </a:lnTo>
                <a:lnTo>
                  <a:pt x="305333" y="2070"/>
                </a:lnTo>
                <a:lnTo>
                  <a:pt x="282549" y="190"/>
                </a:lnTo>
                <a:lnTo>
                  <a:pt x="274942" y="0"/>
                </a:lnTo>
                <a:lnTo>
                  <a:pt x="252082" y="685"/>
                </a:lnTo>
                <a:lnTo>
                  <a:pt x="229374" y="3289"/>
                </a:lnTo>
                <a:lnTo>
                  <a:pt x="206959" y="7810"/>
                </a:lnTo>
                <a:lnTo>
                  <a:pt x="185013" y="14185"/>
                </a:lnTo>
                <a:lnTo>
                  <a:pt x="163664" y="22390"/>
                </a:lnTo>
                <a:lnTo>
                  <a:pt x="143090" y="32346"/>
                </a:lnTo>
                <a:lnTo>
                  <a:pt x="123431" y="44005"/>
                </a:lnTo>
                <a:lnTo>
                  <a:pt x="104813" y="57277"/>
                </a:lnTo>
                <a:lnTo>
                  <a:pt x="87375" y="72059"/>
                </a:lnTo>
                <a:lnTo>
                  <a:pt x="71246" y="88252"/>
                </a:lnTo>
                <a:lnTo>
                  <a:pt x="56540" y="105765"/>
                </a:lnTo>
                <a:lnTo>
                  <a:pt x="43345" y="124434"/>
                </a:lnTo>
                <a:lnTo>
                  <a:pt x="31775" y="144145"/>
                </a:lnTo>
                <a:lnTo>
                  <a:pt x="21907" y="164769"/>
                </a:lnTo>
                <a:lnTo>
                  <a:pt x="13792" y="186143"/>
                </a:lnTo>
                <a:lnTo>
                  <a:pt x="7518" y="208127"/>
                </a:lnTo>
                <a:lnTo>
                  <a:pt x="3111" y="230555"/>
                </a:lnTo>
                <a:lnTo>
                  <a:pt x="596" y="253276"/>
                </a:lnTo>
                <a:lnTo>
                  <a:pt x="0" y="276123"/>
                </a:lnTo>
                <a:lnTo>
                  <a:pt x="1333" y="298945"/>
                </a:lnTo>
                <a:lnTo>
                  <a:pt x="4584" y="321576"/>
                </a:lnTo>
                <a:lnTo>
                  <a:pt x="9715" y="343852"/>
                </a:lnTo>
                <a:lnTo>
                  <a:pt x="16700" y="365633"/>
                </a:lnTo>
                <a:lnTo>
                  <a:pt x="25501" y="386727"/>
                </a:lnTo>
                <a:lnTo>
                  <a:pt x="36029" y="407009"/>
                </a:lnTo>
                <a:lnTo>
                  <a:pt x="48247" y="426339"/>
                </a:lnTo>
                <a:lnTo>
                  <a:pt x="62026" y="444588"/>
                </a:lnTo>
                <a:lnTo>
                  <a:pt x="77304" y="461594"/>
                </a:lnTo>
                <a:lnTo>
                  <a:pt x="93954" y="477266"/>
                </a:lnTo>
                <a:lnTo>
                  <a:pt x="111848" y="491477"/>
                </a:lnTo>
                <a:lnTo>
                  <a:pt x="130886" y="504126"/>
                </a:lnTo>
                <a:lnTo>
                  <a:pt x="150914" y="515150"/>
                </a:lnTo>
                <a:lnTo>
                  <a:pt x="171805" y="524433"/>
                </a:lnTo>
                <a:lnTo>
                  <a:pt x="193395" y="531952"/>
                </a:lnTo>
                <a:lnTo>
                  <a:pt x="215544" y="537603"/>
                </a:lnTo>
                <a:lnTo>
                  <a:pt x="238099" y="541375"/>
                </a:lnTo>
                <a:lnTo>
                  <a:pt x="260883" y="543267"/>
                </a:lnTo>
                <a:lnTo>
                  <a:pt x="283743" y="543217"/>
                </a:lnTo>
                <a:lnTo>
                  <a:pt x="306514" y="541235"/>
                </a:lnTo>
                <a:lnTo>
                  <a:pt x="329044" y="537362"/>
                </a:lnTo>
                <a:lnTo>
                  <a:pt x="351167" y="531596"/>
                </a:lnTo>
                <a:lnTo>
                  <a:pt x="372732" y="524002"/>
                </a:lnTo>
                <a:lnTo>
                  <a:pt x="393572" y="514616"/>
                </a:lnTo>
                <a:lnTo>
                  <a:pt x="413562" y="503516"/>
                </a:lnTo>
                <a:lnTo>
                  <a:pt x="432536" y="490778"/>
                </a:lnTo>
                <a:lnTo>
                  <a:pt x="450380" y="476478"/>
                </a:lnTo>
                <a:lnTo>
                  <a:pt x="466953" y="460743"/>
                </a:lnTo>
                <a:lnTo>
                  <a:pt x="482155" y="443661"/>
                </a:lnTo>
                <a:lnTo>
                  <a:pt x="495858" y="425373"/>
                </a:lnTo>
                <a:lnTo>
                  <a:pt x="507974" y="405980"/>
                </a:lnTo>
                <a:lnTo>
                  <a:pt x="518426" y="385648"/>
                </a:lnTo>
                <a:lnTo>
                  <a:pt x="527138" y="364515"/>
                </a:lnTo>
                <a:lnTo>
                  <a:pt x="534022" y="342709"/>
                </a:lnTo>
                <a:lnTo>
                  <a:pt x="539064" y="320421"/>
                </a:lnTo>
                <a:lnTo>
                  <a:pt x="542213" y="297776"/>
                </a:lnTo>
                <a:lnTo>
                  <a:pt x="543445" y="274942"/>
                </a:lnTo>
                <a:lnTo>
                  <a:pt x="542747" y="252095"/>
                </a:lnTo>
                <a:lnTo>
                  <a:pt x="540143" y="229387"/>
                </a:lnTo>
                <a:lnTo>
                  <a:pt x="535635" y="206971"/>
                </a:lnTo>
                <a:lnTo>
                  <a:pt x="533717" y="199593"/>
                </a:lnTo>
              </a:path>
            </a:pathLst>
          </a:custGeom>
          <a:ln w="3175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3483958" y="3566784"/>
            <a:ext cx="543445" cy="543267"/>
          </a:xfrm>
          <a:custGeom>
            <a:avLst/>
            <a:gdLst/>
            <a:ahLst/>
            <a:cxnLst/>
            <a:rect l="l" t="t" r="r" b="b"/>
            <a:pathLst>
              <a:path w="543445" h="543267">
                <a:moveTo>
                  <a:pt x="533717" y="199593"/>
                </a:moveTo>
                <a:lnTo>
                  <a:pt x="526719" y="177825"/>
                </a:lnTo>
                <a:lnTo>
                  <a:pt x="517931" y="156730"/>
                </a:lnTo>
                <a:lnTo>
                  <a:pt x="507403" y="136436"/>
                </a:lnTo>
                <a:lnTo>
                  <a:pt x="495185" y="117106"/>
                </a:lnTo>
                <a:lnTo>
                  <a:pt x="481393" y="98869"/>
                </a:lnTo>
                <a:lnTo>
                  <a:pt x="466128" y="81864"/>
                </a:lnTo>
                <a:lnTo>
                  <a:pt x="449491" y="66192"/>
                </a:lnTo>
                <a:lnTo>
                  <a:pt x="431584" y="51981"/>
                </a:lnTo>
                <a:lnTo>
                  <a:pt x="412546" y="39319"/>
                </a:lnTo>
                <a:lnTo>
                  <a:pt x="392518" y="28295"/>
                </a:lnTo>
                <a:lnTo>
                  <a:pt x="371627" y="19011"/>
                </a:lnTo>
                <a:lnTo>
                  <a:pt x="350037" y="11506"/>
                </a:lnTo>
                <a:lnTo>
                  <a:pt x="327888" y="5842"/>
                </a:lnTo>
                <a:lnTo>
                  <a:pt x="305333" y="2070"/>
                </a:lnTo>
                <a:lnTo>
                  <a:pt x="282549" y="190"/>
                </a:lnTo>
                <a:lnTo>
                  <a:pt x="274942" y="0"/>
                </a:lnTo>
                <a:lnTo>
                  <a:pt x="252082" y="685"/>
                </a:lnTo>
                <a:lnTo>
                  <a:pt x="229374" y="3289"/>
                </a:lnTo>
                <a:lnTo>
                  <a:pt x="206959" y="7810"/>
                </a:lnTo>
                <a:lnTo>
                  <a:pt x="185013" y="14185"/>
                </a:lnTo>
                <a:lnTo>
                  <a:pt x="163664" y="22390"/>
                </a:lnTo>
                <a:lnTo>
                  <a:pt x="143090" y="32346"/>
                </a:lnTo>
                <a:lnTo>
                  <a:pt x="123431" y="44005"/>
                </a:lnTo>
                <a:lnTo>
                  <a:pt x="104813" y="57277"/>
                </a:lnTo>
                <a:lnTo>
                  <a:pt x="87375" y="72059"/>
                </a:lnTo>
                <a:lnTo>
                  <a:pt x="71246" y="88252"/>
                </a:lnTo>
                <a:lnTo>
                  <a:pt x="56540" y="105765"/>
                </a:lnTo>
                <a:lnTo>
                  <a:pt x="43345" y="124434"/>
                </a:lnTo>
                <a:lnTo>
                  <a:pt x="31775" y="144145"/>
                </a:lnTo>
                <a:lnTo>
                  <a:pt x="21907" y="164769"/>
                </a:lnTo>
                <a:lnTo>
                  <a:pt x="13792" y="186143"/>
                </a:lnTo>
                <a:lnTo>
                  <a:pt x="7518" y="208127"/>
                </a:lnTo>
                <a:lnTo>
                  <a:pt x="3111" y="230555"/>
                </a:lnTo>
                <a:lnTo>
                  <a:pt x="596" y="253276"/>
                </a:lnTo>
                <a:lnTo>
                  <a:pt x="0" y="276123"/>
                </a:lnTo>
                <a:lnTo>
                  <a:pt x="1333" y="298945"/>
                </a:lnTo>
                <a:lnTo>
                  <a:pt x="4584" y="321576"/>
                </a:lnTo>
                <a:lnTo>
                  <a:pt x="9715" y="343852"/>
                </a:lnTo>
                <a:lnTo>
                  <a:pt x="16700" y="365633"/>
                </a:lnTo>
                <a:lnTo>
                  <a:pt x="25501" y="386727"/>
                </a:lnTo>
                <a:lnTo>
                  <a:pt x="36029" y="407009"/>
                </a:lnTo>
                <a:lnTo>
                  <a:pt x="48247" y="426339"/>
                </a:lnTo>
                <a:lnTo>
                  <a:pt x="62026" y="444588"/>
                </a:lnTo>
                <a:lnTo>
                  <a:pt x="77304" y="461594"/>
                </a:lnTo>
                <a:lnTo>
                  <a:pt x="93954" y="477266"/>
                </a:lnTo>
                <a:lnTo>
                  <a:pt x="111848" y="491477"/>
                </a:lnTo>
                <a:lnTo>
                  <a:pt x="130886" y="504126"/>
                </a:lnTo>
                <a:lnTo>
                  <a:pt x="150914" y="515150"/>
                </a:lnTo>
                <a:lnTo>
                  <a:pt x="171805" y="524433"/>
                </a:lnTo>
                <a:lnTo>
                  <a:pt x="193395" y="531952"/>
                </a:lnTo>
                <a:lnTo>
                  <a:pt x="215544" y="537603"/>
                </a:lnTo>
                <a:lnTo>
                  <a:pt x="238099" y="541375"/>
                </a:lnTo>
                <a:lnTo>
                  <a:pt x="260883" y="543267"/>
                </a:lnTo>
                <a:lnTo>
                  <a:pt x="283743" y="543217"/>
                </a:lnTo>
                <a:lnTo>
                  <a:pt x="306514" y="541235"/>
                </a:lnTo>
                <a:lnTo>
                  <a:pt x="329044" y="537362"/>
                </a:lnTo>
                <a:lnTo>
                  <a:pt x="351167" y="531596"/>
                </a:lnTo>
                <a:lnTo>
                  <a:pt x="372732" y="524002"/>
                </a:lnTo>
                <a:lnTo>
                  <a:pt x="393572" y="514616"/>
                </a:lnTo>
                <a:lnTo>
                  <a:pt x="413562" y="503516"/>
                </a:lnTo>
                <a:lnTo>
                  <a:pt x="432536" y="490778"/>
                </a:lnTo>
                <a:lnTo>
                  <a:pt x="450380" y="476478"/>
                </a:lnTo>
                <a:lnTo>
                  <a:pt x="466953" y="460743"/>
                </a:lnTo>
                <a:lnTo>
                  <a:pt x="482155" y="443661"/>
                </a:lnTo>
                <a:lnTo>
                  <a:pt x="495858" y="425373"/>
                </a:lnTo>
                <a:lnTo>
                  <a:pt x="507974" y="405980"/>
                </a:lnTo>
                <a:lnTo>
                  <a:pt x="518426" y="385648"/>
                </a:lnTo>
                <a:lnTo>
                  <a:pt x="527138" y="364515"/>
                </a:lnTo>
                <a:lnTo>
                  <a:pt x="534022" y="342709"/>
                </a:lnTo>
                <a:lnTo>
                  <a:pt x="539064" y="320421"/>
                </a:lnTo>
                <a:lnTo>
                  <a:pt x="542213" y="297776"/>
                </a:lnTo>
                <a:lnTo>
                  <a:pt x="543445" y="274942"/>
                </a:lnTo>
                <a:lnTo>
                  <a:pt x="542747" y="252095"/>
                </a:lnTo>
                <a:lnTo>
                  <a:pt x="540143" y="229387"/>
                </a:lnTo>
                <a:lnTo>
                  <a:pt x="535635" y="206971"/>
                </a:lnTo>
                <a:lnTo>
                  <a:pt x="526719" y="177825"/>
                </a:lnTo>
                <a:lnTo>
                  <a:pt x="517931" y="156730"/>
                </a:lnTo>
                <a:lnTo>
                  <a:pt x="507403" y="136436"/>
                </a:lnTo>
                <a:lnTo>
                  <a:pt x="495185" y="117106"/>
                </a:lnTo>
                <a:lnTo>
                  <a:pt x="481393" y="98869"/>
                </a:lnTo>
                <a:lnTo>
                  <a:pt x="466128" y="81864"/>
                </a:lnTo>
                <a:lnTo>
                  <a:pt x="449491" y="66192"/>
                </a:lnTo>
                <a:lnTo>
                  <a:pt x="431584" y="51981"/>
                </a:lnTo>
                <a:lnTo>
                  <a:pt x="412546" y="39319"/>
                </a:lnTo>
                <a:lnTo>
                  <a:pt x="392518" y="28295"/>
                </a:lnTo>
                <a:lnTo>
                  <a:pt x="371627" y="19011"/>
                </a:lnTo>
                <a:lnTo>
                  <a:pt x="350037" y="11506"/>
                </a:lnTo>
                <a:lnTo>
                  <a:pt x="327888" y="5842"/>
                </a:lnTo>
                <a:lnTo>
                  <a:pt x="305333" y="2070"/>
                </a:lnTo>
                <a:lnTo>
                  <a:pt x="282549" y="190"/>
                </a:lnTo>
                <a:lnTo>
                  <a:pt x="274942" y="0"/>
                </a:lnTo>
                <a:lnTo>
                  <a:pt x="252082" y="685"/>
                </a:lnTo>
                <a:lnTo>
                  <a:pt x="229374" y="3289"/>
                </a:lnTo>
                <a:lnTo>
                  <a:pt x="206959" y="7810"/>
                </a:lnTo>
                <a:lnTo>
                  <a:pt x="185013" y="14185"/>
                </a:lnTo>
                <a:lnTo>
                  <a:pt x="163664" y="22390"/>
                </a:lnTo>
                <a:lnTo>
                  <a:pt x="143090" y="32346"/>
                </a:lnTo>
                <a:lnTo>
                  <a:pt x="123431" y="44005"/>
                </a:lnTo>
                <a:lnTo>
                  <a:pt x="104813" y="57277"/>
                </a:lnTo>
                <a:lnTo>
                  <a:pt x="87375" y="72059"/>
                </a:lnTo>
                <a:lnTo>
                  <a:pt x="71246" y="88252"/>
                </a:lnTo>
                <a:lnTo>
                  <a:pt x="56540" y="105765"/>
                </a:lnTo>
                <a:lnTo>
                  <a:pt x="43345" y="124434"/>
                </a:lnTo>
                <a:lnTo>
                  <a:pt x="31775" y="144145"/>
                </a:lnTo>
                <a:lnTo>
                  <a:pt x="21907" y="164769"/>
                </a:lnTo>
                <a:lnTo>
                  <a:pt x="13792" y="186143"/>
                </a:lnTo>
                <a:lnTo>
                  <a:pt x="7518" y="208127"/>
                </a:lnTo>
                <a:lnTo>
                  <a:pt x="3111" y="230555"/>
                </a:lnTo>
                <a:lnTo>
                  <a:pt x="596" y="253276"/>
                </a:lnTo>
                <a:lnTo>
                  <a:pt x="0" y="276123"/>
                </a:lnTo>
                <a:lnTo>
                  <a:pt x="1333" y="298945"/>
                </a:lnTo>
                <a:lnTo>
                  <a:pt x="4584" y="321576"/>
                </a:lnTo>
                <a:lnTo>
                  <a:pt x="9715" y="343852"/>
                </a:lnTo>
                <a:lnTo>
                  <a:pt x="16700" y="365633"/>
                </a:lnTo>
                <a:lnTo>
                  <a:pt x="25501" y="386727"/>
                </a:lnTo>
                <a:lnTo>
                  <a:pt x="36029" y="407009"/>
                </a:lnTo>
                <a:lnTo>
                  <a:pt x="48247" y="426339"/>
                </a:lnTo>
                <a:lnTo>
                  <a:pt x="62026" y="444588"/>
                </a:lnTo>
                <a:lnTo>
                  <a:pt x="77304" y="461594"/>
                </a:lnTo>
                <a:lnTo>
                  <a:pt x="93954" y="477266"/>
                </a:lnTo>
                <a:lnTo>
                  <a:pt x="111848" y="491477"/>
                </a:lnTo>
                <a:lnTo>
                  <a:pt x="130886" y="504126"/>
                </a:lnTo>
                <a:lnTo>
                  <a:pt x="150914" y="515150"/>
                </a:lnTo>
                <a:lnTo>
                  <a:pt x="171805" y="524433"/>
                </a:lnTo>
                <a:lnTo>
                  <a:pt x="193395" y="531952"/>
                </a:lnTo>
                <a:lnTo>
                  <a:pt x="215544" y="537603"/>
                </a:lnTo>
                <a:lnTo>
                  <a:pt x="238099" y="541375"/>
                </a:lnTo>
                <a:lnTo>
                  <a:pt x="260883" y="543267"/>
                </a:lnTo>
                <a:lnTo>
                  <a:pt x="283743" y="543217"/>
                </a:lnTo>
                <a:lnTo>
                  <a:pt x="306514" y="541235"/>
                </a:lnTo>
                <a:lnTo>
                  <a:pt x="329044" y="537362"/>
                </a:lnTo>
                <a:lnTo>
                  <a:pt x="351167" y="531596"/>
                </a:lnTo>
                <a:lnTo>
                  <a:pt x="372732" y="524002"/>
                </a:lnTo>
                <a:lnTo>
                  <a:pt x="393572" y="514616"/>
                </a:lnTo>
                <a:lnTo>
                  <a:pt x="413562" y="503516"/>
                </a:lnTo>
                <a:lnTo>
                  <a:pt x="432536" y="490778"/>
                </a:lnTo>
                <a:lnTo>
                  <a:pt x="450380" y="476478"/>
                </a:lnTo>
                <a:lnTo>
                  <a:pt x="466953" y="460743"/>
                </a:lnTo>
                <a:lnTo>
                  <a:pt x="482155" y="443661"/>
                </a:lnTo>
                <a:lnTo>
                  <a:pt x="495858" y="425373"/>
                </a:lnTo>
                <a:lnTo>
                  <a:pt x="507974" y="405980"/>
                </a:lnTo>
                <a:lnTo>
                  <a:pt x="518426" y="385648"/>
                </a:lnTo>
                <a:lnTo>
                  <a:pt x="527138" y="364515"/>
                </a:lnTo>
                <a:lnTo>
                  <a:pt x="534022" y="342709"/>
                </a:lnTo>
                <a:lnTo>
                  <a:pt x="539064" y="320421"/>
                </a:lnTo>
                <a:lnTo>
                  <a:pt x="542213" y="297776"/>
                </a:lnTo>
                <a:lnTo>
                  <a:pt x="543445" y="274942"/>
                </a:lnTo>
                <a:lnTo>
                  <a:pt x="542747" y="252095"/>
                </a:lnTo>
                <a:lnTo>
                  <a:pt x="540143" y="229387"/>
                </a:lnTo>
                <a:lnTo>
                  <a:pt x="535635" y="206971"/>
                </a:lnTo>
                <a:lnTo>
                  <a:pt x="533717" y="199593"/>
                </a:lnTo>
              </a:path>
            </a:pathLst>
          </a:custGeom>
          <a:ln w="3175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3414599" y="3497432"/>
            <a:ext cx="682142" cy="682142"/>
          </a:xfrm>
          <a:custGeom>
            <a:avLst/>
            <a:gdLst/>
            <a:ahLst/>
            <a:cxnLst/>
            <a:rect l="l" t="t" r="r" b="b"/>
            <a:pathLst>
              <a:path w="682142" h="682142">
                <a:moveTo>
                  <a:pt x="667258" y="241350"/>
                </a:moveTo>
                <a:lnTo>
                  <a:pt x="658431" y="216065"/>
                </a:lnTo>
                <a:lnTo>
                  <a:pt x="647636" y="191554"/>
                </a:lnTo>
                <a:lnTo>
                  <a:pt x="634961" y="167957"/>
                </a:lnTo>
                <a:lnTo>
                  <a:pt x="620471" y="145440"/>
                </a:lnTo>
                <a:lnTo>
                  <a:pt x="604266" y="124117"/>
                </a:lnTo>
                <a:lnTo>
                  <a:pt x="586435" y="104140"/>
                </a:lnTo>
                <a:lnTo>
                  <a:pt x="567093" y="85623"/>
                </a:lnTo>
                <a:lnTo>
                  <a:pt x="546354" y="68668"/>
                </a:lnTo>
                <a:lnTo>
                  <a:pt x="524332" y="53403"/>
                </a:lnTo>
                <a:lnTo>
                  <a:pt x="501205" y="39916"/>
                </a:lnTo>
                <a:lnTo>
                  <a:pt x="477088" y="28282"/>
                </a:lnTo>
                <a:lnTo>
                  <a:pt x="452120" y="18567"/>
                </a:lnTo>
                <a:lnTo>
                  <a:pt x="426478" y="10858"/>
                </a:lnTo>
                <a:lnTo>
                  <a:pt x="400304" y="5168"/>
                </a:lnTo>
                <a:lnTo>
                  <a:pt x="373773" y="1562"/>
                </a:lnTo>
                <a:lnTo>
                  <a:pt x="347027" y="50"/>
                </a:lnTo>
                <a:lnTo>
                  <a:pt x="338099" y="0"/>
                </a:lnTo>
                <a:lnTo>
                  <a:pt x="329171" y="203"/>
                </a:lnTo>
                <a:lnTo>
                  <a:pt x="302463" y="2171"/>
                </a:lnTo>
                <a:lnTo>
                  <a:pt x="275996" y="6261"/>
                </a:lnTo>
                <a:lnTo>
                  <a:pt x="249923" y="12395"/>
                </a:lnTo>
                <a:lnTo>
                  <a:pt x="224421" y="20561"/>
                </a:lnTo>
                <a:lnTo>
                  <a:pt x="199631" y="30695"/>
                </a:lnTo>
                <a:lnTo>
                  <a:pt x="175704" y="42748"/>
                </a:lnTo>
                <a:lnTo>
                  <a:pt x="152819" y="56642"/>
                </a:lnTo>
                <a:lnTo>
                  <a:pt x="131076" y="72288"/>
                </a:lnTo>
                <a:lnTo>
                  <a:pt x="110642" y="89598"/>
                </a:lnTo>
                <a:lnTo>
                  <a:pt x="91617" y="108458"/>
                </a:lnTo>
                <a:lnTo>
                  <a:pt x="74142" y="128739"/>
                </a:lnTo>
                <a:lnTo>
                  <a:pt x="58305" y="150342"/>
                </a:lnTo>
                <a:lnTo>
                  <a:pt x="44208" y="173113"/>
                </a:lnTo>
                <a:lnTo>
                  <a:pt x="31940" y="196926"/>
                </a:lnTo>
                <a:lnTo>
                  <a:pt x="21590" y="221615"/>
                </a:lnTo>
                <a:lnTo>
                  <a:pt x="13208" y="247065"/>
                </a:lnTo>
                <a:lnTo>
                  <a:pt x="6832" y="273075"/>
                </a:lnTo>
                <a:lnTo>
                  <a:pt x="2527" y="299504"/>
                </a:lnTo>
                <a:lnTo>
                  <a:pt x="317" y="326199"/>
                </a:lnTo>
                <a:lnTo>
                  <a:pt x="0" y="344055"/>
                </a:lnTo>
                <a:lnTo>
                  <a:pt x="203" y="352971"/>
                </a:lnTo>
                <a:lnTo>
                  <a:pt x="2184" y="379691"/>
                </a:lnTo>
                <a:lnTo>
                  <a:pt x="6261" y="406158"/>
                </a:lnTo>
                <a:lnTo>
                  <a:pt x="12395" y="432219"/>
                </a:lnTo>
                <a:lnTo>
                  <a:pt x="20561" y="457733"/>
                </a:lnTo>
                <a:lnTo>
                  <a:pt x="30695" y="482523"/>
                </a:lnTo>
                <a:lnTo>
                  <a:pt x="42748" y="506437"/>
                </a:lnTo>
                <a:lnTo>
                  <a:pt x="56654" y="529336"/>
                </a:lnTo>
                <a:lnTo>
                  <a:pt x="72301" y="551078"/>
                </a:lnTo>
                <a:lnTo>
                  <a:pt x="89598" y="571512"/>
                </a:lnTo>
                <a:lnTo>
                  <a:pt x="108458" y="590537"/>
                </a:lnTo>
                <a:lnTo>
                  <a:pt x="128739" y="608012"/>
                </a:lnTo>
                <a:lnTo>
                  <a:pt x="150342" y="623849"/>
                </a:lnTo>
                <a:lnTo>
                  <a:pt x="173113" y="637946"/>
                </a:lnTo>
                <a:lnTo>
                  <a:pt x="196926" y="650201"/>
                </a:lnTo>
                <a:lnTo>
                  <a:pt x="221627" y="660565"/>
                </a:lnTo>
                <a:lnTo>
                  <a:pt x="247053" y="668959"/>
                </a:lnTo>
                <a:lnTo>
                  <a:pt x="273075" y="675322"/>
                </a:lnTo>
                <a:lnTo>
                  <a:pt x="299504" y="679615"/>
                </a:lnTo>
                <a:lnTo>
                  <a:pt x="326199" y="681837"/>
                </a:lnTo>
                <a:lnTo>
                  <a:pt x="344055" y="682142"/>
                </a:lnTo>
                <a:lnTo>
                  <a:pt x="352983" y="681951"/>
                </a:lnTo>
                <a:lnTo>
                  <a:pt x="379691" y="679970"/>
                </a:lnTo>
                <a:lnTo>
                  <a:pt x="406158" y="675894"/>
                </a:lnTo>
                <a:lnTo>
                  <a:pt x="432231" y="669747"/>
                </a:lnTo>
                <a:lnTo>
                  <a:pt x="457733" y="661593"/>
                </a:lnTo>
                <a:lnTo>
                  <a:pt x="482523" y="651459"/>
                </a:lnTo>
                <a:lnTo>
                  <a:pt x="506437" y="639394"/>
                </a:lnTo>
                <a:lnTo>
                  <a:pt x="529336" y="625500"/>
                </a:lnTo>
                <a:lnTo>
                  <a:pt x="551078" y="609854"/>
                </a:lnTo>
                <a:lnTo>
                  <a:pt x="571512" y="592556"/>
                </a:lnTo>
                <a:lnTo>
                  <a:pt x="590537" y="573697"/>
                </a:lnTo>
                <a:lnTo>
                  <a:pt x="608012" y="553415"/>
                </a:lnTo>
                <a:lnTo>
                  <a:pt x="623849" y="531812"/>
                </a:lnTo>
                <a:lnTo>
                  <a:pt x="637933" y="509041"/>
                </a:lnTo>
                <a:lnTo>
                  <a:pt x="650214" y="485228"/>
                </a:lnTo>
                <a:lnTo>
                  <a:pt x="660565" y="460527"/>
                </a:lnTo>
                <a:lnTo>
                  <a:pt x="668947" y="435089"/>
                </a:lnTo>
                <a:lnTo>
                  <a:pt x="675309" y="409079"/>
                </a:lnTo>
                <a:lnTo>
                  <a:pt x="679615" y="382638"/>
                </a:lnTo>
                <a:lnTo>
                  <a:pt x="681837" y="355955"/>
                </a:lnTo>
                <a:lnTo>
                  <a:pt x="682142" y="338099"/>
                </a:lnTo>
                <a:lnTo>
                  <a:pt x="681951" y="329171"/>
                </a:lnTo>
                <a:lnTo>
                  <a:pt x="679970" y="302463"/>
                </a:lnTo>
                <a:lnTo>
                  <a:pt x="675894" y="275996"/>
                </a:lnTo>
                <a:lnTo>
                  <a:pt x="669759" y="249923"/>
                </a:lnTo>
                <a:lnTo>
                  <a:pt x="667258" y="241350"/>
                </a:lnTo>
                <a:close/>
              </a:path>
            </a:pathLst>
          </a:custGeom>
          <a:ln w="3175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3414911" y="3497436"/>
            <a:ext cx="681532" cy="682116"/>
          </a:xfrm>
          <a:custGeom>
            <a:avLst/>
            <a:gdLst/>
            <a:ahLst/>
            <a:cxnLst/>
            <a:rect l="l" t="t" r="r" b="b"/>
            <a:pathLst>
              <a:path w="681532" h="682116">
                <a:moveTo>
                  <a:pt x="669442" y="249923"/>
                </a:moveTo>
                <a:lnTo>
                  <a:pt x="658113" y="216065"/>
                </a:lnTo>
                <a:lnTo>
                  <a:pt x="643305" y="183578"/>
                </a:lnTo>
                <a:lnTo>
                  <a:pt x="630021" y="160324"/>
                </a:lnTo>
                <a:lnTo>
                  <a:pt x="614946" y="138188"/>
                </a:lnTo>
                <a:lnTo>
                  <a:pt x="592239" y="110629"/>
                </a:lnTo>
                <a:lnTo>
                  <a:pt x="566775" y="85610"/>
                </a:lnTo>
                <a:lnTo>
                  <a:pt x="546036" y="68668"/>
                </a:lnTo>
                <a:lnTo>
                  <a:pt x="524027" y="53403"/>
                </a:lnTo>
                <a:lnTo>
                  <a:pt x="500887" y="39916"/>
                </a:lnTo>
                <a:lnTo>
                  <a:pt x="468541" y="24815"/>
                </a:lnTo>
                <a:lnTo>
                  <a:pt x="443331" y="15773"/>
                </a:lnTo>
                <a:lnTo>
                  <a:pt x="408762" y="6832"/>
                </a:lnTo>
                <a:lnTo>
                  <a:pt x="373456" y="1562"/>
                </a:lnTo>
                <a:lnTo>
                  <a:pt x="337781" y="0"/>
                </a:lnTo>
                <a:lnTo>
                  <a:pt x="302145" y="2171"/>
                </a:lnTo>
                <a:lnTo>
                  <a:pt x="266941" y="8064"/>
                </a:lnTo>
                <a:lnTo>
                  <a:pt x="232524" y="17614"/>
                </a:lnTo>
                <a:lnTo>
                  <a:pt x="199313" y="30695"/>
                </a:lnTo>
                <a:lnTo>
                  <a:pt x="175399" y="42748"/>
                </a:lnTo>
                <a:lnTo>
                  <a:pt x="145122" y="61671"/>
                </a:lnTo>
                <a:lnTo>
                  <a:pt x="116979" y="83654"/>
                </a:lnTo>
                <a:lnTo>
                  <a:pt x="97485" y="101993"/>
                </a:lnTo>
                <a:lnTo>
                  <a:pt x="79476" y="121818"/>
                </a:lnTo>
                <a:lnTo>
                  <a:pt x="63080" y="143001"/>
                </a:lnTo>
                <a:lnTo>
                  <a:pt x="43891" y="173113"/>
                </a:lnTo>
                <a:lnTo>
                  <a:pt x="27965" y="205066"/>
                </a:lnTo>
                <a:lnTo>
                  <a:pt x="15455" y="238505"/>
                </a:lnTo>
                <a:lnTo>
                  <a:pt x="6515" y="273075"/>
                </a:lnTo>
                <a:lnTo>
                  <a:pt x="2222" y="299504"/>
                </a:lnTo>
                <a:lnTo>
                  <a:pt x="0" y="326186"/>
                </a:lnTo>
                <a:lnTo>
                  <a:pt x="304" y="361899"/>
                </a:lnTo>
                <a:lnTo>
                  <a:pt x="2997" y="388543"/>
                </a:lnTo>
                <a:lnTo>
                  <a:pt x="7759" y="414896"/>
                </a:lnTo>
                <a:lnTo>
                  <a:pt x="14579" y="440791"/>
                </a:lnTo>
                <a:lnTo>
                  <a:pt x="26796" y="474357"/>
                </a:lnTo>
                <a:lnTo>
                  <a:pt x="42443" y="506437"/>
                </a:lnTo>
                <a:lnTo>
                  <a:pt x="61366" y="536714"/>
                </a:lnTo>
                <a:lnTo>
                  <a:pt x="77571" y="558025"/>
                </a:lnTo>
                <a:lnTo>
                  <a:pt x="95402" y="578015"/>
                </a:lnTo>
                <a:lnTo>
                  <a:pt x="114744" y="596544"/>
                </a:lnTo>
                <a:lnTo>
                  <a:pt x="142697" y="618756"/>
                </a:lnTo>
                <a:lnTo>
                  <a:pt x="172808" y="637946"/>
                </a:lnTo>
                <a:lnTo>
                  <a:pt x="196621" y="650201"/>
                </a:lnTo>
                <a:lnTo>
                  <a:pt x="221310" y="660565"/>
                </a:lnTo>
                <a:lnTo>
                  <a:pt x="246748" y="668947"/>
                </a:lnTo>
                <a:lnTo>
                  <a:pt x="272757" y="675322"/>
                </a:lnTo>
                <a:lnTo>
                  <a:pt x="308076" y="680592"/>
                </a:lnTo>
                <a:lnTo>
                  <a:pt x="334810" y="682116"/>
                </a:lnTo>
                <a:lnTo>
                  <a:pt x="370484" y="680859"/>
                </a:lnTo>
                <a:lnTo>
                  <a:pt x="397052" y="677481"/>
                </a:lnTo>
                <a:lnTo>
                  <a:pt x="423278" y="672033"/>
                </a:lnTo>
                <a:lnTo>
                  <a:pt x="457415" y="661593"/>
                </a:lnTo>
                <a:lnTo>
                  <a:pt x="482206" y="651446"/>
                </a:lnTo>
                <a:lnTo>
                  <a:pt x="513880" y="634961"/>
                </a:lnTo>
                <a:lnTo>
                  <a:pt x="536397" y="620471"/>
                </a:lnTo>
                <a:lnTo>
                  <a:pt x="557720" y="604265"/>
                </a:lnTo>
                <a:lnTo>
                  <a:pt x="584047" y="580148"/>
                </a:lnTo>
                <a:lnTo>
                  <a:pt x="602043" y="560323"/>
                </a:lnTo>
                <a:lnTo>
                  <a:pt x="618451" y="539153"/>
                </a:lnTo>
                <a:lnTo>
                  <a:pt x="637628" y="509028"/>
                </a:lnTo>
                <a:lnTo>
                  <a:pt x="649897" y="485216"/>
                </a:lnTo>
                <a:lnTo>
                  <a:pt x="663270" y="452132"/>
                </a:lnTo>
                <a:lnTo>
                  <a:pt x="670991" y="426465"/>
                </a:lnTo>
                <a:lnTo>
                  <a:pt x="678103" y="391477"/>
                </a:lnTo>
                <a:lnTo>
                  <a:pt x="681532" y="355955"/>
                </a:lnTo>
                <a:lnTo>
                  <a:pt x="681215" y="320243"/>
                </a:lnTo>
                <a:lnTo>
                  <a:pt x="678535" y="293598"/>
                </a:lnTo>
                <a:lnTo>
                  <a:pt x="671715" y="258559"/>
                </a:lnTo>
                <a:lnTo>
                  <a:pt x="669442" y="249923"/>
                </a:lnTo>
              </a:path>
            </a:pathLst>
          </a:custGeom>
          <a:ln w="3175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414911" y="3497436"/>
            <a:ext cx="681532" cy="682116"/>
          </a:xfrm>
          <a:custGeom>
            <a:avLst/>
            <a:gdLst/>
            <a:ahLst/>
            <a:cxnLst/>
            <a:rect l="l" t="t" r="r" b="b"/>
            <a:pathLst>
              <a:path w="681532" h="682116">
                <a:moveTo>
                  <a:pt x="669442" y="249923"/>
                </a:moveTo>
                <a:lnTo>
                  <a:pt x="658113" y="216065"/>
                </a:lnTo>
                <a:lnTo>
                  <a:pt x="643305" y="183578"/>
                </a:lnTo>
                <a:lnTo>
                  <a:pt x="630021" y="160324"/>
                </a:lnTo>
                <a:lnTo>
                  <a:pt x="614946" y="138188"/>
                </a:lnTo>
                <a:lnTo>
                  <a:pt x="592239" y="110629"/>
                </a:lnTo>
                <a:lnTo>
                  <a:pt x="566775" y="85610"/>
                </a:lnTo>
                <a:lnTo>
                  <a:pt x="546036" y="68668"/>
                </a:lnTo>
                <a:lnTo>
                  <a:pt x="524027" y="53403"/>
                </a:lnTo>
                <a:lnTo>
                  <a:pt x="500887" y="39916"/>
                </a:lnTo>
                <a:lnTo>
                  <a:pt x="468541" y="24815"/>
                </a:lnTo>
                <a:lnTo>
                  <a:pt x="443331" y="15773"/>
                </a:lnTo>
                <a:lnTo>
                  <a:pt x="408762" y="6832"/>
                </a:lnTo>
                <a:lnTo>
                  <a:pt x="373456" y="1562"/>
                </a:lnTo>
                <a:lnTo>
                  <a:pt x="337781" y="0"/>
                </a:lnTo>
                <a:lnTo>
                  <a:pt x="302145" y="2171"/>
                </a:lnTo>
                <a:lnTo>
                  <a:pt x="266941" y="8064"/>
                </a:lnTo>
                <a:lnTo>
                  <a:pt x="232524" y="17614"/>
                </a:lnTo>
                <a:lnTo>
                  <a:pt x="199313" y="30695"/>
                </a:lnTo>
                <a:lnTo>
                  <a:pt x="175399" y="42748"/>
                </a:lnTo>
                <a:lnTo>
                  <a:pt x="145122" y="61671"/>
                </a:lnTo>
                <a:lnTo>
                  <a:pt x="116979" y="83654"/>
                </a:lnTo>
                <a:lnTo>
                  <a:pt x="97485" y="101993"/>
                </a:lnTo>
                <a:lnTo>
                  <a:pt x="79476" y="121818"/>
                </a:lnTo>
                <a:lnTo>
                  <a:pt x="63080" y="143001"/>
                </a:lnTo>
                <a:lnTo>
                  <a:pt x="43891" y="173113"/>
                </a:lnTo>
                <a:lnTo>
                  <a:pt x="27965" y="205066"/>
                </a:lnTo>
                <a:lnTo>
                  <a:pt x="15455" y="238505"/>
                </a:lnTo>
                <a:lnTo>
                  <a:pt x="6515" y="273075"/>
                </a:lnTo>
                <a:lnTo>
                  <a:pt x="2222" y="299504"/>
                </a:lnTo>
                <a:lnTo>
                  <a:pt x="0" y="326186"/>
                </a:lnTo>
                <a:lnTo>
                  <a:pt x="304" y="361899"/>
                </a:lnTo>
                <a:lnTo>
                  <a:pt x="2997" y="388543"/>
                </a:lnTo>
                <a:lnTo>
                  <a:pt x="7759" y="414896"/>
                </a:lnTo>
                <a:lnTo>
                  <a:pt x="14579" y="440791"/>
                </a:lnTo>
                <a:lnTo>
                  <a:pt x="26796" y="474357"/>
                </a:lnTo>
                <a:lnTo>
                  <a:pt x="42443" y="506437"/>
                </a:lnTo>
                <a:lnTo>
                  <a:pt x="61366" y="536714"/>
                </a:lnTo>
                <a:lnTo>
                  <a:pt x="77571" y="558025"/>
                </a:lnTo>
                <a:lnTo>
                  <a:pt x="95402" y="578015"/>
                </a:lnTo>
                <a:lnTo>
                  <a:pt x="114744" y="596544"/>
                </a:lnTo>
                <a:lnTo>
                  <a:pt x="142697" y="618756"/>
                </a:lnTo>
                <a:lnTo>
                  <a:pt x="172808" y="637946"/>
                </a:lnTo>
                <a:lnTo>
                  <a:pt x="196621" y="650201"/>
                </a:lnTo>
                <a:lnTo>
                  <a:pt x="221310" y="660565"/>
                </a:lnTo>
                <a:lnTo>
                  <a:pt x="246748" y="668947"/>
                </a:lnTo>
                <a:lnTo>
                  <a:pt x="272757" y="675322"/>
                </a:lnTo>
                <a:lnTo>
                  <a:pt x="308076" y="680592"/>
                </a:lnTo>
                <a:lnTo>
                  <a:pt x="334810" y="682116"/>
                </a:lnTo>
                <a:lnTo>
                  <a:pt x="370484" y="680859"/>
                </a:lnTo>
                <a:lnTo>
                  <a:pt x="397052" y="677481"/>
                </a:lnTo>
                <a:lnTo>
                  <a:pt x="423278" y="672033"/>
                </a:lnTo>
                <a:lnTo>
                  <a:pt x="457415" y="661593"/>
                </a:lnTo>
                <a:lnTo>
                  <a:pt x="482206" y="651446"/>
                </a:lnTo>
                <a:lnTo>
                  <a:pt x="513880" y="634961"/>
                </a:lnTo>
                <a:lnTo>
                  <a:pt x="536397" y="620471"/>
                </a:lnTo>
                <a:lnTo>
                  <a:pt x="557720" y="604265"/>
                </a:lnTo>
                <a:lnTo>
                  <a:pt x="584047" y="580148"/>
                </a:lnTo>
                <a:lnTo>
                  <a:pt x="602043" y="560323"/>
                </a:lnTo>
                <a:lnTo>
                  <a:pt x="618451" y="539153"/>
                </a:lnTo>
                <a:lnTo>
                  <a:pt x="637628" y="509028"/>
                </a:lnTo>
                <a:lnTo>
                  <a:pt x="649897" y="485216"/>
                </a:lnTo>
                <a:lnTo>
                  <a:pt x="663270" y="452132"/>
                </a:lnTo>
                <a:lnTo>
                  <a:pt x="670991" y="426465"/>
                </a:lnTo>
                <a:lnTo>
                  <a:pt x="678103" y="391477"/>
                </a:lnTo>
                <a:lnTo>
                  <a:pt x="681532" y="355955"/>
                </a:lnTo>
                <a:lnTo>
                  <a:pt x="681215" y="320243"/>
                </a:lnTo>
                <a:lnTo>
                  <a:pt x="678535" y="293598"/>
                </a:lnTo>
                <a:lnTo>
                  <a:pt x="671715" y="258559"/>
                </a:lnTo>
                <a:lnTo>
                  <a:pt x="658113" y="216065"/>
                </a:lnTo>
                <a:lnTo>
                  <a:pt x="643305" y="183578"/>
                </a:lnTo>
                <a:lnTo>
                  <a:pt x="630021" y="160324"/>
                </a:lnTo>
                <a:lnTo>
                  <a:pt x="614946" y="138188"/>
                </a:lnTo>
                <a:lnTo>
                  <a:pt x="592239" y="110629"/>
                </a:lnTo>
                <a:lnTo>
                  <a:pt x="566775" y="85610"/>
                </a:lnTo>
                <a:lnTo>
                  <a:pt x="546036" y="68668"/>
                </a:lnTo>
                <a:lnTo>
                  <a:pt x="524027" y="53403"/>
                </a:lnTo>
                <a:lnTo>
                  <a:pt x="500887" y="39916"/>
                </a:lnTo>
                <a:lnTo>
                  <a:pt x="468541" y="24815"/>
                </a:lnTo>
                <a:lnTo>
                  <a:pt x="443331" y="15773"/>
                </a:lnTo>
                <a:lnTo>
                  <a:pt x="408762" y="6832"/>
                </a:lnTo>
                <a:lnTo>
                  <a:pt x="373456" y="1562"/>
                </a:lnTo>
                <a:lnTo>
                  <a:pt x="337781" y="0"/>
                </a:lnTo>
                <a:lnTo>
                  <a:pt x="302145" y="2171"/>
                </a:lnTo>
                <a:lnTo>
                  <a:pt x="266941" y="8064"/>
                </a:lnTo>
                <a:lnTo>
                  <a:pt x="232524" y="17614"/>
                </a:lnTo>
                <a:lnTo>
                  <a:pt x="199313" y="30695"/>
                </a:lnTo>
                <a:lnTo>
                  <a:pt x="175399" y="42748"/>
                </a:lnTo>
                <a:lnTo>
                  <a:pt x="145122" y="61671"/>
                </a:lnTo>
                <a:lnTo>
                  <a:pt x="116979" y="83654"/>
                </a:lnTo>
                <a:lnTo>
                  <a:pt x="97485" y="101993"/>
                </a:lnTo>
                <a:lnTo>
                  <a:pt x="79476" y="121818"/>
                </a:lnTo>
                <a:lnTo>
                  <a:pt x="63080" y="143001"/>
                </a:lnTo>
                <a:lnTo>
                  <a:pt x="43891" y="173113"/>
                </a:lnTo>
                <a:lnTo>
                  <a:pt x="27965" y="205066"/>
                </a:lnTo>
                <a:lnTo>
                  <a:pt x="15455" y="238505"/>
                </a:lnTo>
                <a:lnTo>
                  <a:pt x="6515" y="273075"/>
                </a:lnTo>
                <a:lnTo>
                  <a:pt x="2222" y="299504"/>
                </a:lnTo>
                <a:lnTo>
                  <a:pt x="0" y="326186"/>
                </a:lnTo>
                <a:lnTo>
                  <a:pt x="304" y="361899"/>
                </a:lnTo>
                <a:lnTo>
                  <a:pt x="2997" y="388543"/>
                </a:lnTo>
                <a:lnTo>
                  <a:pt x="7759" y="414896"/>
                </a:lnTo>
                <a:lnTo>
                  <a:pt x="14579" y="440791"/>
                </a:lnTo>
                <a:lnTo>
                  <a:pt x="26796" y="474357"/>
                </a:lnTo>
                <a:lnTo>
                  <a:pt x="42443" y="506437"/>
                </a:lnTo>
                <a:lnTo>
                  <a:pt x="61366" y="536714"/>
                </a:lnTo>
                <a:lnTo>
                  <a:pt x="77571" y="558025"/>
                </a:lnTo>
                <a:lnTo>
                  <a:pt x="95402" y="578015"/>
                </a:lnTo>
                <a:lnTo>
                  <a:pt x="114744" y="596544"/>
                </a:lnTo>
                <a:lnTo>
                  <a:pt x="142697" y="618756"/>
                </a:lnTo>
                <a:lnTo>
                  <a:pt x="172808" y="637946"/>
                </a:lnTo>
                <a:lnTo>
                  <a:pt x="196621" y="650201"/>
                </a:lnTo>
                <a:lnTo>
                  <a:pt x="221310" y="660565"/>
                </a:lnTo>
                <a:lnTo>
                  <a:pt x="246748" y="668947"/>
                </a:lnTo>
                <a:lnTo>
                  <a:pt x="272757" y="675322"/>
                </a:lnTo>
                <a:lnTo>
                  <a:pt x="308076" y="680592"/>
                </a:lnTo>
                <a:lnTo>
                  <a:pt x="334810" y="682116"/>
                </a:lnTo>
                <a:lnTo>
                  <a:pt x="370484" y="680859"/>
                </a:lnTo>
                <a:lnTo>
                  <a:pt x="397052" y="677481"/>
                </a:lnTo>
                <a:lnTo>
                  <a:pt x="423278" y="672033"/>
                </a:lnTo>
                <a:lnTo>
                  <a:pt x="457415" y="661593"/>
                </a:lnTo>
                <a:lnTo>
                  <a:pt x="482206" y="651446"/>
                </a:lnTo>
                <a:lnTo>
                  <a:pt x="513880" y="634961"/>
                </a:lnTo>
                <a:lnTo>
                  <a:pt x="536397" y="620471"/>
                </a:lnTo>
                <a:lnTo>
                  <a:pt x="557720" y="604265"/>
                </a:lnTo>
                <a:lnTo>
                  <a:pt x="584047" y="580148"/>
                </a:lnTo>
                <a:lnTo>
                  <a:pt x="602043" y="560323"/>
                </a:lnTo>
                <a:lnTo>
                  <a:pt x="618451" y="539153"/>
                </a:lnTo>
                <a:lnTo>
                  <a:pt x="637628" y="509028"/>
                </a:lnTo>
                <a:lnTo>
                  <a:pt x="649897" y="485216"/>
                </a:lnTo>
                <a:lnTo>
                  <a:pt x="663270" y="452132"/>
                </a:lnTo>
                <a:lnTo>
                  <a:pt x="670991" y="426465"/>
                </a:lnTo>
                <a:lnTo>
                  <a:pt x="678103" y="391477"/>
                </a:lnTo>
                <a:lnTo>
                  <a:pt x="681532" y="355955"/>
                </a:lnTo>
                <a:lnTo>
                  <a:pt x="681215" y="320243"/>
                </a:lnTo>
                <a:lnTo>
                  <a:pt x="678535" y="293598"/>
                </a:lnTo>
                <a:lnTo>
                  <a:pt x="671715" y="258559"/>
                </a:lnTo>
                <a:lnTo>
                  <a:pt x="669442" y="249923"/>
                </a:lnTo>
              </a:path>
            </a:pathLst>
          </a:custGeom>
          <a:ln w="3175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3998869" y="4078006"/>
            <a:ext cx="23990" cy="32931"/>
          </a:xfrm>
          <a:custGeom>
            <a:avLst/>
            <a:gdLst/>
            <a:ahLst/>
            <a:cxnLst/>
            <a:rect l="l" t="t" r="r" b="b"/>
            <a:pathLst>
              <a:path w="23990" h="32931">
                <a:moveTo>
                  <a:pt x="23990" y="32931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4022859" y="4102200"/>
            <a:ext cx="8801" cy="8737"/>
          </a:xfrm>
          <a:custGeom>
            <a:avLst/>
            <a:gdLst/>
            <a:ahLst/>
            <a:cxnLst/>
            <a:rect l="l" t="t" r="r" b="b"/>
            <a:pathLst>
              <a:path w="8801" h="8737">
                <a:moveTo>
                  <a:pt x="8801" y="0"/>
                </a:moveTo>
                <a:lnTo>
                  <a:pt x="0" y="873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998869" y="4078006"/>
            <a:ext cx="32791" cy="24193"/>
          </a:xfrm>
          <a:custGeom>
            <a:avLst/>
            <a:gdLst/>
            <a:ahLst/>
            <a:cxnLst/>
            <a:rect l="l" t="t" r="r" b="b"/>
            <a:pathLst>
              <a:path w="32791" h="24193">
                <a:moveTo>
                  <a:pt x="0" y="0"/>
                </a:moveTo>
                <a:lnTo>
                  <a:pt x="32791" y="2419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4270801" y="4351513"/>
            <a:ext cx="1044613" cy="0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104461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4270801" y="4351513"/>
            <a:ext cx="1044613" cy="0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0" y="0"/>
                </a:moveTo>
                <a:lnTo>
                  <a:pt x="104461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270801" y="4351513"/>
            <a:ext cx="1044613" cy="0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104461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4270801" y="4351513"/>
            <a:ext cx="1044613" cy="0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0" y="0"/>
                </a:moveTo>
                <a:lnTo>
                  <a:pt x="104461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4270801" y="4351513"/>
            <a:ext cx="1044613" cy="0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104461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 flipV="1">
            <a:off x="4270800" y="4305793"/>
            <a:ext cx="1574141" cy="45719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0" y="0"/>
                </a:moveTo>
                <a:lnTo>
                  <a:pt x="104461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3998869" y="4078006"/>
            <a:ext cx="271932" cy="273507"/>
          </a:xfrm>
          <a:custGeom>
            <a:avLst/>
            <a:gdLst/>
            <a:ahLst/>
            <a:cxnLst/>
            <a:rect l="l" t="t" r="r" b="b"/>
            <a:pathLst>
              <a:path w="271932" h="273507">
                <a:moveTo>
                  <a:pt x="271932" y="27350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3993509" y="3681182"/>
            <a:ext cx="32257" cy="24892"/>
          </a:xfrm>
          <a:custGeom>
            <a:avLst/>
            <a:gdLst/>
            <a:ahLst/>
            <a:cxnLst/>
            <a:rect l="l" t="t" r="r" b="b"/>
            <a:pathLst>
              <a:path w="32257" h="24892">
                <a:moveTo>
                  <a:pt x="32258" y="0"/>
                </a:moveTo>
                <a:lnTo>
                  <a:pt x="0" y="24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4016801" y="3672635"/>
            <a:ext cx="8966" cy="8547"/>
          </a:xfrm>
          <a:custGeom>
            <a:avLst/>
            <a:gdLst/>
            <a:ahLst/>
            <a:cxnLst/>
            <a:rect l="l" t="t" r="r" b="b"/>
            <a:pathLst>
              <a:path w="8966" h="8547">
                <a:moveTo>
                  <a:pt x="0" y="0"/>
                </a:moveTo>
                <a:lnTo>
                  <a:pt x="8966" y="854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3993509" y="3672635"/>
            <a:ext cx="23291" cy="33439"/>
          </a:xfrm>
          <a:custGeom>
            <a:avLst/>
            <a:gdLst/>
            <a:ahLst/>
            <a:cxnLst/>
            <a:rect l="l" t="t" r="r" b="b"/>
            <a:pathLst>
              <a:path w="23291" h="33439">
                <a:moveTo>
                  <a:pt x="0" y="33439"/>
                </a:moveTo>
                <a:lnTo>
                  <a:pt x="2329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4251459" y="3435271"/>
            <a:ext cx="1800200" cy="45719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104461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4251459" y="3435272"/>
            <a:ext cx="1044613" cy="0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0" y="0"/>
                </a:moveTo>
                <a:lnTo>
                  <a:pt x="104461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4251459" y="3435272"/>
            <a:ext cx="1044613" cy="0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104461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4251459" y="3435272"/>
            <a:ext cx="1044613" cy="0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0" y="0"/>
                </a:moveTo>
                <a:lnTo>
                  <a:pt x="104461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4251459" y="3435272"/>
            <a:ext cx="1044613" cy="0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104461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4251459" y="3435272"/>
            <a:ext cx="1044613" cy="0"/>
          </a:xfrm>
          <a:custGeom>
            <a:avLst/>
            <a:gdLst/>
            <a:ahLst/>
            <a:cxnLst/>
            <a:rect l="l" t="t" r="r" b="b"/>
            <a:pathLst>
              <a:path w="1044613">
                <a:moveTo>
                  <a:pt x="0" y="0"/>
                </a:moveTo>
                <a:lnTo>
                  <a:pt x="104461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3993509" y="3435272"/>
            <a:ext cx="257949" cy="270802"/>
          </a:xfrm>
          <a:custGeom>
            <a:avLst/>
            <a:gdLst/>
            <a:ahLst/>
            <a:cxnLst/>
            <a:rect l="l" t="t" r="r" b="b"/>
            <a:pathLst>
              <a:path w="257949" h="270802">
                <a:moveTo>
                  <a:pt x="257949" y="0"/>
                </a:moveTo>
                <a:lnTo>
                  <a:pt x="0" y="270802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823012" y="3729252"/>
            <a:ext cx="32270" cy="24866"/>
          </a:xfrm>
          <a:custGeom>
            <a:avLst/>
            <a:gdLst/>
            <a:ahLst/>
            <a:cxnLst/>
            <a:rect l="l" t="t" r="r" b="b"/>
            <a:pathLst>
              <a:path w="32270" h="24866">
                <a:moveTo>
                  <a:pt x="32270" y="0"/>
                </a:moveTo>
                <a:lnTo>
                  <a:pt x="0" y="2486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846316" y="3720692"/>
            <a:ext cx="8966" cy="8559"/>
          </a:xfrm>
          <a:custGeom>
            <a:avLst/>
            <a:gdLst/>
            <a:ahLst/>
            <a:cxnLst/>
            <a:rect l="l" t="t" r="r" b="b"/>
            <a:pathLst>
              <a:path w="8966" h="8559">
                <a:moveTo>
                  <a:pt x="0" y="0"/>
                </a:moveTo>
                <a:lnTo>
                  <a:pt x="8966" y="855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823012" y="3720692"/>
            <a:ext cx="23304" cy="33426"/>
          </a:xfrm>
          <a:custGeom>
            <a:avLst/>
            <a:gdLst/>
            <a:ahLst/>
            <a:cxnLst/>
            <a:rect l="l" t="t" r="r" b="b"/>
            <a:pathLst>
              <a:path w="23304" h="33426">
                <a:moveTo>
                  <a:pt x="0" y="33426"/>
                </a:moveTo>
                <a:lnTo>
                  <a:pt x="2330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 flipV="1">
            <a:off x="4251459" y="3259251"/>
            <a:ext cx="1209540" cy="45719"/>
          </a:xfrm>
          <a:custGeom>
            <a:avLst/>
            <a:gdLst/>
            <a:ahLst/>
            <a:cxnLst/>
            <a:rect l="l" t="t" r="r" b="b"/>
            <a:pathLst>
              <a:path w="698449">
                <a:moveTo>
                  <a:pt x="6984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4251459" y="3304970"/>
            <a:ext cx="698449" cy="0"/>
          </a:xfrm>
          <a:custGeom>
            <a:avLst/>
            <a:gdLst/>
            <a:ahLst/>
            <a:cxnLst/>
            <a:rect l="l" t="t" r="r" b="b"/>
            <a:pathLst>
              <a:path w="698449">
                <a:moveTo>
                  <a:pt x="0" y="0"/>
                </a:moveTo>
                <a:lnTo>
                  <a:pt x="69844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4251459" y="3304970"/>
            <a:ext cx="698449" cy="0"/>
          </a:xfrm>
          <a:custGeom>
            <a:avLst/>
            <a:gdLst/>
            <a:ahLst/>
            <a:cxnLst/>
            <a:rect l="l" t="t" r="r" b="b"/>
            <a:pathLst>
              <a:path w="698449">
                <a:moveTo>
                  <a:pt x="6984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4251459" y="3304970"/>
            <a:ext cx="698449" cy="0"/>
          </a:xfrm>
          <a:custGeom>
            <a:avLst/>
            <a:gdLst/>
            <a:ahLst/>
            <a:cxnLst/>
            <a:rect l="l" t="t" r="r" b="b"/>
            <a:pathLst>
              <a:path w="698449">
                <a:moveTo>
                  <a:pt x="0" y="0"/>
                </a:moveTo>
                <a:lnTo>
                  <a:pt x="69844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4251459" y="3304970"/>
            <a:ext cx="698449" cy="0"/>
          </a:xfrm>
          <a:custGeom>
            <a:avLst/>
            <a:gdLst/>
            <a:ahLst/>
            <a:cxnLst/>
            <a:rect l="l" t="t" r="r" b="b"/>
            <a:pathLst>
              <a:path w="698449">
                <a:moveTo>
                  <a:pt x="6984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4251459" y="3304970"/>
            <a:ext cx="698449" cy="0"/>
          </a:xfrm>
          <a:custGeom>
            <a:avLst/>
            <a:gdLst/>
            <a:ahLst/>
            <a:cxnLst/>
            <a:rect l="l" t="t" r="r" b="b"/>
            <a:pathLst>
              <a:path w="698449">
                <a:moveTo>
                  <a:pt x="0" y="0"/>
                </a:moveTo>
                <a:lnTo>
                  <a:pt x="69844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3823012" y="3304970"/>
            <a:ext cx="428447" cy="449148"/>
          </a:xfrm>
          <a:custGeom>
            <a:avLst/>
            <a:gdLst/>
            <a:ahLst/>
            <a:cxnLst/>
            <a:rect l="l" t="t" r="r" b="b"/>
            <a:pathLst>
              <a:path w="428447" h="449148">
                <a:moveTo>
                  <a:pt x="428447" y="0"/>
                </a:moveTo>
                <a:lnTo>
                  <a:pt x="0" y="44914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4105728" y="4183623"/>
            <a:ext cx="26657" cy="26669"/>
          </a:xfrm>
          <a:custGeom>
            <a:avLst/>
            <a:gdLst/>
            <a:ahLst/>
            <a:cxnLst/>
            <a:rect l="l" t="t" r="r" b="b"/>
            <a:pathLst>
              <a:path w="26657" h="26670">
                <a:moveTo>
                  <a:pt x="26657" y="0"/>
                </a:moveTo>
                <a:lnTo>
                  <a:pt x="25742" y="927"/>
                </a:lnTo>
                <a:lnTo>
                  <a:pt x="23964" y="2705"/>
                </a:lnTo>
                <a:lnTo>
                  <a:pt x="21374" y="5295"/>
                </a:lnTo>
                <a:lnTo>
                  <a:pt x="18135" y="8534"/>
                </a:lnTo>
                <a:lnTo>
                  <a:pt x="14452" y="12217"/>
                </a:lnTo>
                <a:lnTo>
                  <a:pt x="10553" y="16116"/>
                </a:lnTo>
                <a:lnTo>
                  <a:pt x="6692" y="19977"/>
                </a:lnTo>
                <a:lnTo>
                  <a:pt x="3098" y="23571"/>
                </a:lnTo>
                <a:lnTo>
                  <a:pt x="0" y="2666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4101156" y="4210293"/>
            <a:ext cx="4571" cy="4571"/>
          </a:xfrm>
          <a:custGeom>
            <a:avLst/>
            <a:gdLst/>
            <a:ahLst/>
            <a:cxnLst/>
            <a:rect l="l" t="t" r="r" b="b"/>
            <a:pathLst>
              <a:path w="4571" h="4572">
                <a:moveTo>
                  <a:pt x="4571" y="0"/>
                </a:moveTo>
                <a:lnTo>
                  <a:pt x="2171" y="2400"/>
                </a:lnTo>
                <a:lnTo>
                  <a:pt x="609" y="3949"/>
                </a:lnTo>
                <a:lnTo>
                  <a:pt x="0" y="4571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4095123" y="4177604"/>
            <a:ext cx="36207" cy="36195"/>
          </a:xfrm>
          <a:custGeom>
            <a:avLst/>
            <a:gdLst/>
            <a:ahLst/>
            <a:cxnLst/>
            <a:rect l="l" t="t" r="r" b="b"/>
            <a:pathLst>
              <a:path w="36207" h="36195">
                <a:moveTo>
                  <a:pt x="0" y="36195"/>
                </a:moveTo>
                <a:lnTo>
                  <a:pt x="380" y="35826"/>
                </a:lnTo>
                <a:lnTo>
                  <a:pt x="1701" y="34505"/>
                </a:lnTo>
                <a:lnTo>
                  <a:pt x="3911" y="32296"/>
                </a:lnTo>
                <a:lnTo>
                  <a:pt x="6870" y="29324"/>
                </a:lnTo>
                <a:lnTo>
                  <a:pt x="10452" y="25742"/>
                </a:lnTo>
                <a:lnTo>
                  <a:pt x="14439" y="21767"/>
                </a:lnTo>
                <a:lnTo>
                  <a:pt x="18630" y="17576"/>
                </a:lnTo>
                <a:lnTo>
                  <a:pt x="22783" y="13423"/>
                </a:lnTo>
                <a:lnTo>
                  <a:pt x="26695" y="9512"/>
                </a:lnTo>
                <a:lnTo>
                  <a:pt x="30137" y="6070"/>
                </a:lnTo>
                <a:lnTo>
                  <a:pt x="32931" y="3276"/>
                </a:lnTo>
                <a:lnTo>
                  <a:pt x="34924" y="1282"/>
                </a:lnTo>
                <a:lnTo>
                  <a:pt x="36017" y="190"/>
                </a:lnTo>
                <a:lnTo>
                  <a:pt x="3620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291633" y="3336013"/>
            <a:ext cx="928446" cy="310362"/>
          </a:xfrm>
          <a:custGeom>
            <a:avLst/>
            <a:gdLst/>
            <a:ahLst/>
            <a:cxnLst/>
            <a:rect l="l" t="t" r="r" b="b"/>
            <a:pathLst>
              <a:path w="928446" h="310362">
                <a:moveTo>
                  <a:pt x="928446" y="310362"/>
                </a:moveTo>
                <a:lnTo>
                  <a:pt x="906360" y="263880"/>
                </a:lnTo>
                <a:lnTo>
                  <a:pt x="879640" y="219887"/>
                </a:lnTo>
                <a:lnTo>
                  <a:pt x="848563" y="178866"/>
                </a:lnTo>
                <a:lnTo>
                  <a:pt x="813460" y="141249"/>
                </a:lnTo>
                <a:lnTo>
                  <a:pt x="774674" y="107403"/>
                </a:lnTo>
                <a:lnTo>
                  <a:pt x="732637" y="77724"/>
                </a:lnTo>
                <a:lnTo>
                  <a:pt x="687781" y="52476"/>
                </a:lnTo>
                <a:lnTo>
                  <a:pt x="640588" y="31965"/>
                </a:lnTo>
                <a:lnTo>
                  <a:pt x="591540" y="16395"/>
                </a:lnTo>
                <a:lnTo>
                  <a:pt x="541147" y="5918"/>
                </a:lnTo>
                <a:lnTo>
                  <a:pt x="489953" y="660"/>
                </a:lnTo>
                <a:lnTo>
                  <a:pt x="464223" y="0"/>
                </a:lnTo>
                <a:lnTo>
                  <a:pt x="438492" y="660"/>
                </a:lnTo>
                <a:lnTo>
                  <a:pt x="387299" y="5918"/>
                </a:lnTo>
                <a:lnTo>
                  <a:pt x="336905" y="16395"/>
                </a:lnTo>
                <a:lnTo>
                  <a:pt x="287858" y="31965"/>
                </a:lnTo>
                <a:lnTo>
                  <a:pt x="240665" y="52476"/>
                </a:lnTo>
                <a:lnTo>
                  <a:pt x="195808" y="77724"/>
                </a:lnTo>
                <a:lnTo>
                  <a:pt x="153771" y="107403"/>
                </a:lnTo>
                <a:lnTo>
                  <a:pt x="114985" y="141249"/>
                </a:lnTo>
                <a:lnTo>
                  <a:pt x="79883" y="178866"/>
                </a:lnTo>
                <a:lnTo>
                  <a:pt x="48806" y="219887"/>
                </a:lnTo>
                <a:lnTo>
                  <a:pt x="22085" y="263880"/>
                </a:lnTo>
                <a:lnTo>
                  <a:pt x="10452" y="286829"/>
                </a:lnTo>
                <a:lnTo>
                  <a:pt x="0" y="31036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291633" y="4030309"/>
            <a:ext cx="928446" cy="310375"/>
          </a:xfrm>
          <a:custGeom>
            <a:avLst/>
            <a:gdLst/>
            <a:ahLst/>
            <a:cxnLst/>
            <a:rect l="l" t="t" r="r" b="b"/>
            <a:pathLst>
              <a:path w="928446" h="310375">
                <a:moveTo>
                  <a:pt x="0" y="0"/>
                </a:moveTo>
                <a:lnTo>
                  <a:pt x="22085" y="46494"/>
                </a:lnTo>
                <a:lnTo>
                  <a:pt x="48806" y="90474"/>
                </a:lnTo>
                <a:lnTo>
                  <a:pt x="79883" y="131495"/>
                </a:lnTo>
                <a:lnTo>
                  <a:pt x="114985" y="169125"/>
                </a:lnTo>
                <a:lnTo>
                  <a:pt x="153771" y="202958"/>
                </a:lnTo>
                <a:lnTo>
                  <a:pt x="195808" y="232638"/>
                </a:lnTo>
                <a:lnTo>
                  <a:pt x="240665" y="257886"/>
                </a:lnTo>
                <a:lnTo>
                  <a:pt x="287858" y="278396"/>
                </a:lnTo>
                <a:lnTo>
                  <a:pt x="336905" y="293966"/>
                </a:lnTo>
                <a:lnTo>
                  <a:pt x="387299" y="304444"/>
                </a:lnTo>
                <a:lnTo>
                  <a:pt x="438492" y="309702"/>
                </a:lnTo>
                <a:lnTo>
                  <a:pt x="464223" y="310375"/>
                </a:lnTo>
                <a:lnTo>
                  <a:pt x="489953" y="309702"/>
                </a:lnTo>
                <a:lnTo>
                  <a:pt x="541147" y="304444"/>
                </a:lnTo>
                <a:lnTo>
                  <a:pt x="591540" y="293966"/>
                </a:lnTo>
                <a:lnTo>
                  <a:pt x="640588" y="278396"/>
                </a:lnTo>
                <a:lnTo>
                  <a:pt x="687781" y="257886"/>
                </a:lnTo>
                <a:lnTo>
                  <a:pt x="732637" y="232638"/>
                </a:lnTo>
                <a:lnTo>
                  <a:pt x="774674" y="202958"/>
                </a:lnTo>
                <a:lnTo>
                  <a:pt x="813460" y="169125"/>
                </a:lnTo>
                <a:lnTo>
                  <a:pt x="848563" y="131495"/>
                </a:lnTo>
                <a:lnTo>
                  <a:pt x="879640" y="90474"/>
                </a:lnTo>
                <a:lnTo>
                  <a:pt x="906360" y="46494"/>
                </a:lnTo>
                <a:lnTo>
                  <a:pt x="918006" y="23533"/>
                </a:lnTo>
                <a:lnTo>
                  <a:pt x="92844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4175895" y="3703957"/>
            <a:ext cx="53695" cy="0"/>
          </a:xfrm>
          <a:custGeom>
            <a:avLst/>
            <a:gdLst/>
            <a:ahLst/>
            <a:cxnLst/>
            <a:rect l="l" t="t" r="r" b="b"/>
            <a:pathLst>
              <a:path w="53695">
                <a:moveTo>
                  <a:pt x="0" y="0"/>
                </a:moveTo>
                <a:lnTo>
                  <a:pt x="5369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648134" y="3730627"/>
            <a:ext cx="215442" cy="215430"/>
          </a:xfrm>
          <a:custGeom>
            <a:avLst/>
            <a:gdLst/>
            <a:ahLst/>
            <a:cxnLst/>
            <a:rect l="l" t="t" r="r" b="b"/>
            <a:pathLst>
              <a:path w="215442" h="215430">
                <a:moveTo>
                  <a:pt x="107721" y="215430"/>
                </a:moveTo>
                <a:lnTo>
                  <a:pt x="119786" y="214756"/>
                </a:lnTo>
                <a:lnTo>
                  <a:pt x="131686" y="212737"/>
                </a:lnTo>
                <a:lnTo>
                  <a:pt x="143306" y="209397"/>
                </a:lnTo>
                <a:lnTo>
                  <a:pt x="154470" y="204762"/>
                </a:lnTo>
                <a:lnTo>
                  <a:pt x="165036" y="198920"/>
                </a:lnTo>
                <a:lnTo>
                  <a:pt x="174891" y="191935"/>
                </a:lnTo>
                <a:lnTo>
                  <a:pt x="183895" y="183883"/>
                </a:lnTo>
                <a:lnTo>
                  <a:pt x="191947" y="174878"/>
                </a:lnTo>
                <a:lnTo>
                  <a:pt x="198932" y="165023"/>
                </a:lnTo>
                <a:lnTo>
                  <a:pt x="204774" y="154457"/>
                </a:lnTo>
                <a:lnTo>
                  <a:pt x="209397" y="143294"/>
                </a:lnTo>
                <a:lnTo>
                  <a:pt x="212750" y="131686"/>
                </a:lnTo>
                <a:lnTo>
                  <a:pt x="214769" y="119773"/>
                </a:lnTo>
                <a:lnTo>
                  <a:pt x="215442" y="107721"/>
                </a:lnTo>
                <a:lnTo>
                  <a:pt x="214769" y="95656"/>
                </a:lnTo>
                <a:lnTo>
                  <a:pt x="212750" y="83743"/>
                </a:lnTo>
                <a:lnTo>
                  <a:pt x="209397" y="72135"/>
                </a:lnTo>
                <a:lnTo>
                  <a:pt x="204774" y="60985"/>
                </a:lnTo>
                <a:lnTo>
                  <a:pt x="198932" y="50406"/>
                </a:lnTo>
                <a:lnTo>
                  <a:pt x="191947" y="40551"/>
                </a:lnTo>
                <a:lnTo>
                  <a:pt x="183895" y="31546"/>
                </a:lnTo>
                <a:lnTo>
                  <a:pt x="174891" y="23494"/>
                </a:lnTo>
                <a:lnTo>
                  <a:pt x="165036" y="16509"/>
                </a:lnTo>
                <a:lnTo>
                  <a:pt x="154470" y="10667"/>
                </a:lnTo>
                <a:lnTo>
                  <a:pt x="143306" y="6045"/>
                </a:lnTo>
                <a:lnTo>
                  <a:pt x="131686" y="2705"/>
                </a:lnTo>
                <a:lnTo>
                  <a:pt x="119786" y="673"/>
                </a:lnTo>
                <a:lnTo>
                  <a:pt x="107721" y="0"/>
                </a:lnTo>
                <a:lnTo>
                  <a:pt x="95656" y="673"/>
                </a:lnTo>
                <a:lnTo>
                  <a:pt x="83756" y="2705"/>
                </a:lnTo>
                <a:lnTo>
                  <a:pt x="72148" y="6045"/>
                </a:lnTo>
                <a:lnTo>
                  <a:pt x="60985" y="10667"/>
                </a:lnTo>
                <a:lnTo>
                  <a:pt x="50406" y="16509"/>
                </a:lnTo>
                <a:lnTo>
                  <a:pt x="40551" y="23494"/>
                </a:lnTo>
                <a:lnTo>
                  <a:pt x="31546" y="31546"/>
                </a:lnTo>
                <a:lnTo>
                  <a:pt x="23507" y="40551"/>
                </a:lnTo>
                <a:lnTo>
                  <a:pt x="16509" y="50406"/>
                </a:lnTo>
                <a:lnTo>
                  <a:pt x="10667" y="60985"/>
                </a:lnTo>
                <a:lnTo>
                  <a:pt x="6045" y="72135"/>
                </a:lnTo>
                <a:lnTo>
                  <a:pt x="2705" y="83743"/>
                </a:lnTo>
                <a:lnTo>
                  <a:pt x="673" y="95656"/>
                </a:lnTo>
                <a:lnTo>
                  <a:pt x="0" y="107721"/>
                </a:lnTo>
                <a:lnTo>
                  <a:pt x="673" y="119773"/>
                </a:lnTo>
                <a:lnTo>
                  <a:pt x="2705" y="131686"/>
                </a:lnTo>
                <a:lnTo>
                  <a:pt x="6045" y="143294"/>
                </a:lnTo>
                <a:lnTo>
                  <a:pt x="10667" y="154457"/>
                </a:lnTo>
                <a:lnTo>
                  <a:pt x="16509" y="165023"/>
                </a:lnTo>
                <a:lnTo>
                  <a:pt x="23507" y="174878"/>
                </a:lnTo>
                <a:lnTo>
                  <a:pt x="31546" y="183883"/>
                </a:lnTo>
                <a:lnTo>
                  <a:pt x="40551" y="191935"/>
                </a:lnTo>
                <a:lnTo>
                  <a:pt x="50406" y="198920"/>
                </a:lnTo>
                <a:lnTo>
                  <a:pt x="60985" y="204762"/>
                </a:lnTo>
                <a:lnTo>
                  <a:pt x="72148" y="209397"/>
                </a:lnTo>
                <a:lnTo>
                  <a:pt x="83756" y="212737"/>
                </a:lnTo>
                <a:lnTo>
                  <a:pt x="95656" y="214756"/>
                </a:lnTo>
                <a:lnTo>
                  <a:pt x="107721" y="215430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3317134" y="3359470"/>
            <a:ext cx="877443" cy="286905"/>
          </a:xfrm>
          <a:custGeom>
            <a:avLst/>
            <a:gdLst/>
            <a:ahLst/>
            <a:cxnLst/>
            <a:rect l="l" t="t" r="r" b="b"/>
            <a:pathLst>
              <a:path w="877443" h="286905">
                <a:moveTo>
                  <a:pt x="877442" y="286905"/>
                </a:moveTo>
                <a:lnTo>
                  <a:pt x="854824" y="241846"/>
                </a:lnTo>
                <a:lnTo>
                  <a:pt x="827620" y="199428"/>
                </a:lnTo>
                <a:lnTo>
                  <a:pt x="796099" y="160108"/>
                </a:lnTo>
                <a:lnTo>
                  <a:pt x="760602" y="124307"/>
                </a:lnTo>
                <a:lnTo>
                  <a:pt x="721550" y="92443"/>
                </a:lnTo>
                <a:lnTo>
                  <a:pt x="679373" y="64846"/>
                </a:lnTo>
                <a:lnTo>
                  <a:pt x="634517" y="41859"/>
                </a:lnTo>
                <a:lnTo>
                  <a:pt x="587501" y="23698"/>
                </a:lnTo>
                <a:lnTo>
                  <a:pt x="538822" y="10579"/>
                </a:lnTo>
                <a:lnTo>
                  <a:pt x="489051" y="2654"/>
                </a:lnTo>
                <a:lnTo>
                  <a:pt x="438721" y="0"/>
                </a:lnTo>
                <a:lnTo>
                  <a:pt x="413524" y="673"/>
                </a:lnTo>
                <a:lnTo>
                  <a:pt x="363397" y="5968"/>
                </a:lnTo>
                <a:lnTo>
                  <a:pt x="314109" y="16497"/>
                </a:lnTo>
                <a:lnTo>
                  <a:pt x="266204" y="32169"/>
                </a:lnTo>
                <a:lnTo>
                  <a:pt x="220205" y="52768"/>
                </a:lnTo>
                <a:lnTo>
                  <a:pt x="176618" y="78104"/>
                </a:lnTo>
                <a:lnTo>
                  <a:pt x="135953" y="107861"/>
                </a:lnTo>
                <a:lnTo>
                  <a:pt x="98628" y="141744"/>
                </a:lnTo>
                <a:lnTo>
                  <a:pt x="65074" y="179349"/>
                </a:lnTo>
                <a:lnTo>
                  <a:pt x="35661" y="220281"/>
                </a:lnTo>
                <a:lnTo>
                  <a:pt x="10718" y="264083"/>
                </a:lnTo>
                <a:lnTo>
                  <a:pt x="0" y="2869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4176950" y="3676030"/>
            <a:ext cx="51600" cy="0"/>
          </a:xfrm>
          <a:custGeom>
            <a:avLst/>
            <a:gdLst/>
            <a:ahLst/>
            <a:cxnLst/>
            <a:rect l="l" t="t" r="r" b="b"/>
            <a:pathLst>
              <a:path w="51600">
                <a:moveTo>
                  <a:pt x="0" y="0"/>
                </a:moveTo>
                <a:lnTo>
                  <a:pt x="5160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3282120" y="3703957"/>
            <a:ext cx="53695" cy="0"/>
          </a:xfrm>
          <a:custGeom>
            <a:avLst/>
            <a:gdLst/>
            <a:ahLst/>
            <a:cxnLst/>
            <a:rect l="l" t="t" r="r" b="b"/>
            <a:pathLst>
              <a:path w="53695">
                <a:moveTo>
                  <a:pt x="536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3283174" y="3676030"/>
            <a:ext cx="51587" cy="0"/>
          </a:xfrm>
          <a:custGeom>
            <a:avLst/>
            <a:gdLst/>
            <a:ahLst/>
            <a:cxnLst/>
            <a:rect l="l" t="t" r="r" b="b"/>
            <a:pathLst>
              <a:path w="51587">
                <a:moveTo>
                  <a:pt x="515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4174740" y="3703957"/>
            <a:ext cx="1155" cy="122936"/>
          </a:xfrm>
          <a:custGeom>
            <a:avLst/>
            <a:gdLst/>
            <a:ahLst/>
            <a:cxnLst/>
            <a:rect l="l" t="t" r="r" b="b"/>
            <a:pathLst>
              <a:path w="1155" h="122936">
                <a:moveTo>
                  <a:pt x="0" y="122935"/>
                </a:moveTo>
                <a:lnTo>
                  <a:pt x="12" y="108813"/>
                </a:lnTo>
                <a:lnTo>
                  <a:pt x="38" y="94995"/>
                </a:lnTo>
                <a:lnTo>
                  <a:pt x="88" y="81610"/>
                </a:lnTo>
                <a:lnTo>
                  <a:pt x="139" y="68808"/>
                </a:lnTo>
                <a:lnTo>
                  <a:pt x="203" y="56756"/>
                </a:lnTo>
                <a:lnTo>
                  <a:pt x="279" y="45580"/>
                </a:lnTo>
                <a:lnTo>
                  <a:pt x="368" y="35407"/>
                </a:lnTo>
                <a:lnTo>
                  <a:pt x="469" y="26327"/>
                </a:lnTo>
                <a:lnTo>
                  <a:pt x="571" y="18478"/>
                </a:lnTo>
                <a:lnTo>
                  <a:pt x="673" y="11925"/>
                </a:lnTo>
                <a:lnTo>
                  <a:pt x="800" y="6756"/>
                </a:lnTo>
                <a:lnTo>
                  <a:pt x="1041" y="761"/>
                </a:lnTo>
                <a:lnTo>
                  <a:pt x="115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4176950" y="3676030"/>
            <a:ext cx="0" cy="27927"/>
          </a:xfrm>
          <a:custGeom>
            <a:avLst/>
            <a:gdLst/>
            <a:ahLst/>
            <a:cxnLst/>
            <a:rect l="l" t="t" r="r" b="b"/>
            <a:pathLst>
              <a:path h="27927">
                <a:moveTo>
                  <a:pt x="0" y="2792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4173952" y="3673033"/>
            <a:ext cx="2997" cy="2997"/>
          </a:xfrm>
          <a:custGeom>
            <a:avLst/>
            <a:gdLst/>
            <a:ahLst/>
            <a:cxnLst/>
            <a:rect l="l" t="t" r="r" b="b"/>
            <a:pathLst>
              <a:path w="2997" h="2997">
                <a:moveTo>
                  <a:pt x="2997" y="299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280177" y="3673033"/>
            <a:ext cx="2997" cy="2997"/>
          </a:xfrm>
          <a:custGeom>
            <a:avLst/>
            <a:gdLst/>
            <a:ahLst/>
            <a:cxnLst/>
            <a:rect l="l" t="t" r="r" b="b"/>
            <a:pathLst>
              <a:path w="2997" h="2997">
                <a:moveTo>
                  <a:pt x="0" y="0"/>
                </a:moveTo>
                <a:lnTo>
                  <a:pt x="2997" y="299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280952" y="3703957"/>
            <a:ext cx="1168" cy="122936"/>
          </a:xfrm>
          <a:custGeom>
            <a:avLst/>
            <a:gdLst/>
            <a:ahLst/>
            <a:cxnLst/>
            <a:rect l="l" t="t" r="r" b="b"/>
            <a:pathLst>
              <a:path w="1168" h="122936">
                <a:moveTo>
                  <a:pt x="1168" y="0"/>
                </a:moveTo>
                <a:lnTo>
                  <a:pt x="800" y="6756"/>
                </a:lnTo>
                <a:lnTo>
                  <a:pt x="685" y="11925"/>
                </a:lnTo>
                <a:lnTo>
                  <a:pt x="571" y="18478"/>
                </a:lnTo>
                <a:lnTo>
                  <a:pt x="469" y="26327"/>
                </a:lnTo>
                <a:lnTo>
                  <a:pt x="381" y="35407"/>
                </a:lnTo>
                <a:lnTo>
                  <a:pt x="292" y="45580"/>
                </a:lnTo>
                <a:lnTo>
                  <a:pt x="215" y="56756"/>
                </a:lnTo>
                <a:lnTo>
                  <a:pt x="152" y="68808"/>
                </a:lnTo>
                <a:lnTo>
                  <a:pt x="88" y="81610"/>
                </a:lnTo>
                <a:lnTo>
                  <a:pt x="50" y="94995"/>
                </a:lnTo>
                <a:lnTo>
                  <a:pt x="25" y="108813"/>
                </a:lnTo>
                <a:lnTo>
                  <a:pt x="0" y="122935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283174" y="3676030"/>
            <a:ext cx="0" cy="27927"/>
          </a:xfrm>
          <a:custGeom>
            <a:avLst/>
            <a:gdLst/>
            <a:ahLst/>
            <a:cxnLst/>
            <a:rect l="l" t="t" r="r" b="b"/>
            <a:pathLst>
              <a:path h="27927">
                <a:moveTo>
                  <a:pt x="0" y="0"/>
                </a:moveTo>
                <a:lnTo>
                  <a:pt x="0" y="2792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174740" y="3826893"/>
            <a:ext cx="56019" cy="0"/>
          </a:xfrm>
          <a:custGeom>
            <a:avLst/>
            <a:gdLst/>
            <a:ahLst/>
            <a:cxnLst/>
            <a:rect l="l" t="t" r="r" b="b"/>
            <a:pathLst>
              <a:path w="56019">
                <a:moveTo>
                  <a:pt x="0" y="0"/>
                </a:moveTo>
                <a:lnTo>
                  <a:pt x="5601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173952" y="3826893"/>
            <a:ext cx="787" cy="774"/>
          </a:xfrm>
          <a:custGeom>
            <a:avLst/>
            <a:gdLst/>
            <a:ahLst/>
            <a:cxnLst/>
            <a:rect l="l" t="t" r="r" b="b"/>
            <a:pathLst>
              <a:path w="787" h="774">
                <a:moveTo>
                  <a:pt x="0" y="774"/>
                </a:moveTo>
                <a:lnTo>
                  <a:pt x="78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334762" y="3673033"/>
            <a:ext cx="3009" cy="2997"/>
          </a:xfrm>
          <a:custGeom>
            <a:avLst/>
            <a:gdLst/>
            <a:ahLst/>
            <a:cxnLst/>
            <a:rect l="l" t="t" r="r" b="b"/>
            <a:pathLst>
              <a:path w="3009" h="2997">
                <a:moveTo>
                  <a:pt x="3009" y="0"/>
                </a:moveTo>
                <a:lnTo>
                  <a:pt x="0" y="299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334762" y="3676030"/>
            <a:ext cx="0" cy="27927"/>
          </a:xfrm>
          <a:custGeom>
            <a:avLst/>
            <a:gdLst/>
            <a:ahLst/>
            <a:cxnLst/>
            <a:rect l="l" t="t" r="r" b="b"/>
            <a:pathLst>
              <a:path h="27927">
                <a:moveTo>
                  <a:pt x="0" y="0"/>
                </a:moveTo>
                <a:lnTo>
                  <a:pt x="0" y="2792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335816" y="3703957"/>
            <a:ext cx="1168" cy="122936"/>
          </a:xfrm>
          <a:custGeom>
            <a:avLst/>
            <a:gdLst/>
            <a:ahLst/>
            <a:cxnLst/>
            <a:rect l="l" t="t" r="r" b="b"/>
            <a:pathLst>
              <a:path w="1168" h="122936">
                <a:moveTo>
                  <a:pt x="0" y="0"/>
                </a:moveTo>
                <a:lnTo>
                  <a:pt x="368" y="6756"/>
                </a:lnTo>
                <a:lnTo>
                  <a:pt x="482" y="11925"/>
                </a:lnTo>
                <a:lnTo>
                  <a:pt x="584" y="18478"/>
                </a:lnTo>
                <a:lnTo>
                  <a:pt x="685" y="26327"/>
                </a:lnTo>
                <a:lnTo>
                  <a:pt x="787" y="35407"/>
                </a:lnTo>
                <a:lnTo>
                  <a:pt x="876" y="45580"/>
                </a:lnTo>
                <a:lnTo>
                  <a:pt x="952" y="56756"/>
                </a:lnTo>
                <a:lnTo>
                  <a:pt x="1015" y="68808"/>
                </a:lnTo>
                <a:lnTo>
                  <a:pt x="1079" y="81610"/>
                </a:lnTo>
                <a:lnTo>
                  <a:pt x="1117" y="94995"/>
                </a:lnTo>
                <a:lnTo>
                  <a:pt x="1142" y="108813"/>
                </a:lnTo>
                <a:lnTo>
                  <a:pt x="1168" y="12293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3280177" y="3826893"/>
            <a:ext cx="774" cy="774"/>
          </a:xfrm>
          <a:custGeom>
            <a:avLst/>
            <a:gdLst/>
            <a:ahLst/>
            <a:cxnLst/>
            <a:rect l="l" t="t" r="r" b="b"/>
            <a:pathLst>
              <a:path w="774" h="774">
                <a:moveTo>
                  <a:pt x="774" y="0"/>
                </a:moveTo>
                <a:lnTo>
                  <a:pt x="0" y="77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3336984" y="3826893"/>
            <a:ext cx="787" cy="774"/>
          </a:xfrm>
          <a:custGeom>
            <a:avLst/>
            <a:gdLst/>
            <a:ahLst/>
            <a:cxnLst/>
            <a:rect l="l" t="t" r="r" b="b"/>
            <a:pathLst>
              <a:path w="787" h="774">
                <a:moveTo>
                  <a:pt x="0" y="0"/>
                </a:moveTo>
                <a:lnTo>
                  <a:pt x="787" y="77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280952" y="3826893"/>
            <a:ext cx="56032" cy="0"/>
          </a:xfrm>
          <a:custGeom>
            <a:avLst/>
            <a:gdLst/>
            <a:ahLst/>
            <a:cxnLst/>
            <a:rect l="l" t="t" r="r" b="b"/>
            <a:pathLst>
              <a:path w="56032">
                <a:moveTo>
                  <a:pt x="5603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4228550" y="3673033"/>
            <a:ext cx="2997" cy="2997"/>
          </a:xfrm>
          <a:custGeom>
            <a:avLst/>
            <a:gdLst/>
            <a:ahLst/>
            <a:cxnLst/>
            <a:rect l="l" t="t" r="r" b="b"/>
            <a:pathLst>
              <a:path w="2997" h="2997">
                <a:moveTo>
                  <a:pt x="0" y="2997"/>
                </a:moveTo>
                <a:lnTo>
                  <a:pt x="29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4228550" y="3676030"/>
            <a:ext cx="0" cy="27927"/>
          </a:xfrm>
          <a:custGeom>
            <a:avLst/>
            <a:gdLst/>
            <a:ahLst/>
            <a:cxnLst/>
            <a:rect l="l" t="t" r="r" b="b"/>
            <a:pathLst>
              <a:path h="27927">
                <a:moveTo>
                  <a:pt x="0" y="2792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4229591" y="3703957"/>
            <a:ext cx="1168" cy="122936"/>
          </a:xfrm>
          <a:custGeom>
            <a:avLst/>
            <a:gdLst/>
            <a:ahLst/>
            <a:cxnLst/>
            <a:rect l="l" t="t" r="r" b="b"/>
            <a:pathLst>
              <a:path w="1168" h="122936">
                <a:moveTo>
                  <a:pt x="1168" y="122935"/>
                </a:moveTo>
                <a:lnTo>
                  <a:pt x="1143" y="108813"/>
                </a:lnTo>
                <a:lnTo>
                  <a:pt x="1117" y="94995"/>
                </a:lnTo>
                <a:lnTo>
                  <a:pt x="1079" y="81610"/>
                </a:lnTo>
                <a:lnTo>
                  <a:pt x="1015" y="68808"/>
                </a:lnTo>
                <a:lnTo>
                  <a:pt x="952" y="56756"/>
                </a:lnTo>
                <a:lnTo>
                  <a:pt x="876" y="45580"/>
                </a:lnTo>
                <a:lnTo>
                  <a:pt x="787" y="35407"/>
                </a:lnTo>
                <a:lnTo>
                  <a:pt x="685" y="26327"/>
                </a:lnTo>
                <a:lnTo>
                  <a:pt x="596" y="18478"/>
                </a:lnTo>
                <a:lnTo>
                  <a:pt x="482" y="11925"/>
                </a:lnTo>
                <a:lnTo>
                  <a:pt x="368" y="6756"/>
                </a:lnTo>
                <a:lnTo>
                  <a:pt x="114" y="761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4230759" y="3826893"/>
            <a:ext cx="787" cy="774"/>
          </a:xfrm>
          <a:custGeom>
            <a:avLst/>
            <a:gdLst/>
            <a:ahLst/>
            <a:cxnLst/>
            <a:rect l="l" t="t" r="r" b="b"/>
            <a:pathLst>
              <a:path w="787" h="774">
                <a:moveTo>
                  <a:pt x="787" y="774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4174740" y="3849791"/>
            <a:ext cx="56019" cy="0"/>
          </a:xfrm>
          <a:custGeom>
            <a:avLst/>
            <a:gdLst/>
            <a:ahLst/>
            <a:cxnLst/>
            <a:rect l="l" t="t" r="r" b="b"/>
            <a:pathLst>
              <a:path w="56019">
                <a:moveTo>
                  <a:pt x="0" y="0"/>
                </a:moveTo>
                <a:lnTo>
                  <a:pt x="5601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280952" y="3849791"/>
            <a:ext cx="56032" cy="0"/>
          </a:xfrm>
          <a:custGeom>
            <a:avLst/>
            <a:gdLst/>
            <a:ahLst/>
            <a:cxnLst/>
            <a:rect l="l" t="t" r="r" b="b"/>
            <a:pathLst>
              <a:path w="56032">
                <a:moveTo>
                  <a:pt x="5603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282120" y="3972727"/>
            <a:ext cx="53695" cy="0"/>
          </a:xfrm>
          <a:custGeom>
            <a:avLst/>
            <a:gdLst/>
            <a:ahLst/>
            <a:cxnLst/>
            <a:rect l="l" t="t" r="r" b="b"/>
            <a:pathLst>
              <a:path w="53695">
                <a:moveTo>
                  <a:pt x="5369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283174" y="4000654"/>
            <a:ext cx="51587" cy="0"/>
          </a:xfrm>
          <a:custGeom>
            <a:avLst/>
            <a:gdLst/>
            <a:ahLst/>
            <a:cxnLst/>
            <a:rect l="l" t="t" r="r" b="b"/>
            <a:pathLst>
              <a:path w="51587">
                <a:moveTo>
                  <a:pt x="515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336984" y="3849016"/>
            <a:ext cx="787" cy="774"/>
          </a:xfrm>
          <a:custGeom>
            <a:avLst/>
            <a:gdLst/>
            <a:ahLst/>
            <a:cxnLst/>
            <a:rect l="l" t="t" r="r" b="b"/>
            <a:pathLst>
              <a:path w="787" h="774">
                <a:moveTo>
                  <a:pt x="787" y="0"/>
                </a:moveTo>
                <a:lnTo>
                  <a:pt x="0" y="77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335816" y="3849791"/>
            <a:ext cx="1168" cy="122936"/>
          </a:xfrm>
          <a:custGeom>
            <a:avLst/>
            <a:gdLst/>
            <a:ahLst/>
            <a:cxnLst/>
            <a:rect l="l" t="t" r="r" b="b"/>
            <a:pathLst>
              <a:path w="1168" h="122936">
                <a:moveTo>
                  <a:pt x="1168" y="0"/>
                </a:moveTo>
                <a:lnTo>
                  <a:pt x="1142" y="14122"/>
                </a:lnTo>
                <a:lnTo>
                  <a:pt x="1117" y="27940"/>
                </a:lnTo>
                <a:lnTo>
                  <a:pt x="1079" y="41338"/>
                </a:lnTo>
                <a:lnTo>
                  <a:pt x="1015" y="54127"/>
                </a:lnTo>
                <a:lnTo>
                  <a:pt x="952" y="66179"/>
                </a:lnTo>
                <a:lnTo>
                  <a:pt x="876" y="77355"/>
                </a:lnTo>
                <a:lnTo>
                  <a:pt x="787" y="87541"/>
                </a:lnTo>
                <a:lnTo>
                  <a:pt x="685" y="96608"/>
                </a:lnTo>
                <a:lnTo>
                  <a:pt x="584" y="104457"/>
                </a:lnTo>
                <a:lnTo>
                  <a:pt x="482" y="111010"/>
                </a:lnTo>
                <a:lnTo>
                  <a:pt x="368" y="116192"/>
                </a:lnTo>
                <a:lnTo>
                  <a:pt x="114" y="122174"/>
                </a:lnTo>
                <a:lnTo>
                  <a:pt x="0" y="1229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334762" y="3972727"/>
            <a:ext cx="0" cy="27927"/>
          </a:xfrm>
          <a:custGeom>
            <a:avLst/>
            <a:gdLst/>
            <a:ahLst/>
            <a:cxnLst/>
            <a:rect l="l" t="t" r="r" b="b"/>
            <a:pathLst>
              <a:path h="27927">
                <a:moveTo>
                  <a:pt x="0" y="0"/>
                </a:moveTo>
                <a:lnTo>
                  <a:pt x="0" y="2792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334762" y="4000654"/>
            <a:ext cx="3009" cy="3009"/>
          </a:xfrm>
          <a:custGeom>
            <a:avLst/>
            <a:gdLst/>
            <a:ahLst/>
            <a:cxnLst/>
            <a:rect l="l" t="t" r="r" b="b"/>
            <a:pathLst>
              <a:path w="3009" h="3009">
                <a:moveTo>
                  <a:pt x="0" y="0"/>
                </a:moveTo>
                <a:lnTo>
                  <a:pt x="3009" y="30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4230759" y="3849016"/>
            <a:ext cx="787" cy="774"/>
          </a:xfrm>
          <a:custGeom>
            <a:avLst/>
            <a:gdLst/>
            <a:ahLst/>
            <a:cxnLst/>
            <a:rect l="l" t="t" r="r" b="b"/>
            <a:pathLst>
              <a:path w="787" h="774">
                <a:moveTo>
                  <a:pt x="0" y="774"/>
                </a:moveTo>
                <a:lnTo>
                  <a:pt x="78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4175895" y="3972727"/>
            <a:ext cx="53695" cy="0"/>
          </a:xfrm>
          <a:custGeom>
            <a:avLst/>
            <a:gdLst/>
            <a:ahLst/>
            <a:cxnLst/>
            <a:rect l="l" t="t" r="r" b="b"/>
            <a:pathLst>
              <a:path w="53695">
                <a:moveTo>
                  <a:pt x="0" y="0"/>
                </a:moveTo>
                <a:lnTo>
                  <a:pt x="5369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4229591" y="3849791"/>
            <a:ext cx="1168" cy="122936"/>
          </a:xfrm>
          <a:custGeom>
            <a:avLst/>
            <a:gdLst/>
            <a:ahLst/>
            <a:cxnLst/>
            <a:rect l="l" t="t" r="r" b="b"/>
            <a:pathLst>
              <a:path w="1168" h="122936">
                <a:moveTo>
                  <a:pt x="0" y="122936"/>
                </a:moveTo>
                <a:lnTo>
                  <a:pt x="368" y="116192"/>
                </a:lnTo>
                <a:lnTo>
                  <a:pt x="482" y="111010"/>
                </a:lnTo>
                <a:lnTo>
                  <a:pt x="596" y="104457"/>
                </a:lnTo>
                <a:lnTo>
                  <a:pt x="685" y="96608"/>
                </a:lnTo>
                <a:lnTo>
                  <a:pt x="787" y="87541"/>
                </a:lnTo>
                <a:lnTo>
                  <a:pt x="876" y="77355"/>
                </a:lnTo>
                <a:lnTo>
                  <a:pt x="952" y="66179"/>
                </a:lnTo>
                <a:lnTo>
                  <a:pt x="1015" y="54127"/>
                </a:lnTo>
                <a:lnTo>
                  <a:pt x="1079" y="41338"/>
                </a:lnTo>
                <a:lnTo>
                  <a:pt x="1117" y="27940"/>
                </a:lnTo>
                <a:lnTo>
                  <a:pt x="1143" y="14122"/>
                </a:lnTo>
                <a:lnTo>
                  <a:pt x="1168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4228550" y="3972727"/>
            <a:ext cx="0" cy="27927"/>
          </a:xfrm>
          <a:custGeom>
            <a:avLst/>
            <a:gdLst/>
            <a:ahLst/>
            <a:cxnLst/>
            <a:rect l="l" t="t" r="r" b="b"/>
            <a:pathLst>
              <a:path h="27927">
                <a:moveTo>
                  <a:pt x="0" y="2792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4176950" y="3972727"/>
            <a:ext cx="0" cy="27927"/>
          </a:xfrm>
          <a:custGeom>
            <a:avLst/>
            <a:gdLst/>
            <a:ahLst/>
            <a:cxnLst/>
            <a:rect l="l" t="t" r="r" b="b"/>
            <a:pathLst>
              <a:path h="27927">
                <a:moveTo>
                  <a:pt x="0" y="2792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4174740" y="3849791"/>
            <a:ext cx="1155" cy="122936"/>
          </a:xfrm>
          <a:custGeom>
            <a:avLst/>
            <a:gdLst/>
            <a:ahLst/>
            <a:cxnLst/>
            <a:rect l="l" t="t" r="r" b="b"/>
            <a:pathLst>
              <a:path w="1155" h="122936">
                <a:moveTo>
                  <a:pt x="1155" y="122936"/>
                </a:moveTo>
                <a:lnTo>
                  <a:pt x="800" y="116192"/>
                </a:lnTo>
                <a:lnTo>
                  <a:pt x="673" y="111010"/>
                </a:lnTo>
                <a:lnTo>
                  <a:pt x="571" y="104457"/>
                </a:lnTo>
                <a:lnTo>
                  <a:pt x="469" y="96608"/>
                </a:lnTo>
                <a:lnTo>
                  <a:pt x="368" y="87541"/>
                </a:lnTo>
                <a:lnTo>
                  <a:pt x="279" y="77355"/>
                </a:lnTo>
                <a:lnTo>
                  <a:pt x="203" y="66179"/>
                </a:lnTo>
                <a:lnTo>
                  <a:pt x="139" y="54127"/>
                </a:lnTo>
                <a:lnTo>
                  <a:pt x="88" y="41338"/>
                </a:lnTo>
                <a:lnTo>
                  <a:pt x="38" y="27940"/>
                </a:lnTo>
                <a:lnTo>
                  <a:pt x="12" y="14122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173952" y="3849016"/>
            <a:ext cx="787" cy="774"/>
          </a:xfrm>
          <a:custGeom>
            <a:avLst/>
            <a:gdLst/>
            <a:ahLst/>
            <a:cxnLst/>
            <a:rect l="l" t="t" r="r" b="b"/>
            <a:pathLst>
              <a:path w="787" h="774">
                <a:moveTo>
                  <a:pt x="787" y="774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4228550" y="4000654"/>
            <a:ext cx="2997" cy="3009"/>
          </a:xfrm>
          <a:custGeom>
            <a:avLst/>
            <a:gdLst/>
            <a:ahLst/>
            <a:cxnLst/>
            <a:rect l="l" t="t" r="r" b="b"/>
            <a:pathLst>
              <a:path w="2997" h="3009">
                <a:moveTo>
                  <a:pt x="2997" y="300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4176950" y="4000654"/>
            <a:ext cx="51600" cy="0"/>
          </a:xfrm>
          <a:custGeom>
            <a:avLst/>
            <a:gdLst/>
            <a:ahLst/>
            <a:cxnLst/>
            <a:rect l="l" t="t" r="r" b="b"/>
            <a:pathLst>
              <a:path w="51600">
                <a:moveTo>
                  <a:pt x="0" y="0"/>
                </a:moveTo>
                <a:lnTo>
                  <a:pt x="5160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4173952" y="4000654"/>
            <a:ext cx="2997" cy="3009"/>
          </a:xfrm>
          <a:custGeom>
            <a:avLst/>
            <a:gdLst/>
            <a:ahLst/>
            <a:cxnLst/>
            <a:rect l="l" t="t" r="r" b="b"/>
            <a:pathLst>
              <a:path w="2997" h="3009">
                <a:moveTo>
                  <a:pt x="0" y="3009"/>
                </a:moveTo>
                <a:lnTo>
                  <a:pt x="29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3280177" y="4000654"/>
            <a:ext cx="2997" cy="3009"/>
          </a:xfrm>
          <a:custGeom>
            <a:avLst/>
            <a:gdLst/>
            <a:ahLst/>
            <a:cxnLst/>
            <a:rect l="l" t="t" r="r" b="b"/>
            <a:pathLst>
              <a:path w="2997" h="3009">
                <a:moveTo>
                  <a:pt x="2997" y="0"/>
                </a:moveTo>
                <a:lnTo>
                  <a:pt x="0" y="30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283174" y="3972727"/>
            <a:ext cx="0" cy="27927"/>
          </a:xfrm>
          <a:custGeom>
            <a:avLst/>
            <a:gdLst/>
            <a:ahLst/>
            <a:cxnLst/>
            <a:rect l="l" t="t" r="r" b="b"/>
            <a:pathLst>
              <a:path h="27927">
                <a:moveTo>
                  <a:pt x="0" y="0"/>
                </a:moveTo>
                <a:lnTo>
                  <a:pt x="0" y="2792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3280952" y="3849791"/>
            <a:ext cx="1168" cy="122936"/>
          </a:xfrm>
          <a:custGeom>
            <a:avLst/>
            <a:gdLst/>
            <a:ahLst/>
            <a:cxnLst/>
            <a:rect l="l" t="t" r="r" b="b"/>
            <a:pathLst>
              <a:path w="1168" h="122936">
                <a:moveTo>
                  <a:pt x="0" y="0"/>
                </a:moveTo>
                <a:lnTo>
                  <a:pt x="25" y="14122"/>
                </a:lnTo>
                <a:lnTo>
                  <a:pt x="50" y="27940"/>
                </a:lnTo>
                <a:lnTo>
                  <a:pt x="88" y="41338"/>
                </a:lnTo>
                <a:lnTo>
                  <a:pt x="152" y="54127"/>
                </a:lnTo>
                <a:lnTo>
                  <a:pt x="215" y="66179"/>
                </a:lnTo>
                <a:lnTo>
                  <a:pt x="292" y="77355"/>
                </a:lnTo>
                <a:lnTo>
                  <a:pt x="381" y="87541"/>
                </a:lnTo>
                <a:lnTo>
                  <a:pt x="469" y="96608"/>
                </a:lnTo>
                <a:lnTo>
                  <a:pt x="571" y="104457"/>
                </a:lnTo>
                <a:lnTo>
                  <a:pt x="685" y="111010"/>
                </a:lnTo>
                <a:lnTo>
                  <a:pt x="800" y="116192"/>
                </a:lnTo>
                <a:lnTo>
                  <a:pt x="1054" y="122174"/>
                </a:lnTo>
                <a:lnTo>
                  <a:pt x="1168" y="12293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280177" y="3849016"/>
            <a:ext cx="774" cy="774"/>
          </a:xfrm>
          <a:custGeom>
            <a:avLst/>
            <a:gdLst/>
            <a:ahLst/>
            <a:cxnLst/>
            <a:rect l="l" t="t" r="r" b="b"/>
            <a:pathLst>
              <a:path w="774" h="774">
                <a:moveTo>
                  <a:pt x="0" y="0"/>
                </a:moveTo>
                <a:lnTo>
                  <a:pt x="774" y="77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337772" y="3673033"/>
            <a:ext cx="0" cy="154635"/>
          </a:xfrm>
          <a:custGeom>
            <a:avLst/>
            <a:gdLst/>
            <a:ahLst/>
            <a:cxnLst/>
            <a:rect l="l" t="t" r="r" b="b"/>
            <a:pathLst>
              <a:path h="154635">
                <a:moveTo>
                  <a:pt x="0" y="15463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3280177" y="3827668"/>
            <a:ext cx="57594" cy="0"/>
          </a:xfrm>
          <a:custGeom>
            <a:avLst/>
            <a:gdLst/>
            <a:ahLst/>
            <a:cxnLst/>
            <a:rect l="l" t="t" r="r" b="b"/>
            <a:pathLst>
              <a:path w="57594">
                <a:moveTo>
                  <a:pt x="5759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3280177" y="3673033"/>
            <a:ext cx="0" cy="154635"/>
          </a:xfrm>
          <a:custGeom>
            <a:avLst/>
            <a:gdLst/>
            <a:ahLst/>
            <a:cxnLst/>
            <a:rect l="l" t="t" r="r" b="b"/>
            <a:pathLst>
              <a:path h="154635">
                <a:moveTo>
                  <a:pt x="0" y="15463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280177" y="3673033"/>
            <a:ext cx="57594" cy="0"/>
          </a:xfrm>
          <a:custGeom>
            <a:avLst/>
            <a:gdLst/>
            <a:ahLst/>
            <a:cxnLst/>
            <a:rect l="l" t="t" r="r" b="b"/>
            <a:pathLst>
              <a:path w="57594">
                <a:moveTo>
                  <a:pt x="5759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4173952" y="3827668"/>
            <a:ext cx="57594" cy="0"/>
          </a:xfrm>
          <a:custGeom>
            <a:avLst/>
            <a:gdLst/>
            <a:ahLst/>
            <a:cxnLst/>
            <a:rect l="l" t="t" r="r" b="b"/>
            <a:pathLst>
              <a:path w="57594">
                <a:moveTo>
                  <a:pt x="0" y="0"/>
                </a:moveTo>
                <a:lnTo>
                  <a:pt x="5759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4173952" y="3673033"/>
            <a:ext cx="0" cy="154635"/>
          </a:xfrm>
          <a:custGeom>
            <a:avLst/>
            <a:gdLst/>
            <a:ahLst/>
            <a:cxnLst/>
            <a:rect l="l" t="t" r="r" b="b"/>
            <a:pathLst>
              <a:path h="154635">
                <a:moveTo>
                  <a:pt x="0" y="0"/>
                </a:moveTo>
                <a:lnTo>
                  <a:pt x="0" y="15463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4173952" y="3673033"/>
            <a:ext cx="57594" cy="0"/>
          </a:xfrm>
          <a:custGeom>
            <a:avLst/>
            <a:gdLst/>
            <a:ahLst/>
            <a:cxnLst/>
            <a:rect l="l" t="t" r="r" b="b"/>
            <a:pathLst>
              <a:path w="57594">
                <a:moveTo>
                  <a:pt x="0" y="0"/>
                </a:moveTo>
                <a:lnTo>
                  <a:pt x="5759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4231547" y="3673033"/>
            <a:ext cx="0" cy="154635"/>
          </a:xfrm>
          <a:custGeom>
            <a:avLst/>
            <a:gdLst/>
            <a:ahLst/>
            <a:cxnLst/>
            <a:rect l="l" t="t" r="r" b="b"/>
            <a:pathLst>
              <a:path h="154635">
                <a:moveTo>
                  <a:pt x="0" y="0"/>
                </a:moveTo>
                <a:lnTo>
                  <a:pt x="0" y="15463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4173952" y="3849016"/>
            <a:ext cx="0" cy="154647"/>
          </a:xfrm>
          <a:custGeom>
            <a:avLst/>
            <a:gdLst/>
            <a:ahLst/>
            <a:cxnLst/>
            <a:rect l="l" t="t" r="r" b="b"/>
            <a:pathLst>
              <a:path h="154647">
                <a:moveTo>
                  <a:pt x="0" y="0"/>
                </a:moveTo>
                <a:lnTo>
                  <a:pt x="0" y="15464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4173952" y="3849016"/>
            <a:ext cx="57594" cy="0"/>
          </a:xfrm>
          <a:custGeom>
            <a:avLst/>
            <a:gdLst/>
            <a:ahLst/>
            <a:cxnLst/>
            <a:rect l="l" t="t" r="r" b="b"/>
            <a:pathLst>
              <a:path w="57594">
                <a:moveTo>
                  <a:pt x="0" y="0"/>
                </a:moveTo>
                <a:lnTo>
                  <a:pt x="5759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4231547" y="3849016"/>
            <a:ext cx="0" cy="154647"/>
          </a:xfrm>
          <a:custGeom>
            <a:avLst/>
            <a:gdLst/>
            <a:ahLst/>
            <a:cxnLst/>
            <a:rect l="l" t="t" r="r" b="b"/>
            <a:pathLst>
              <a:path h="154647">
                <a:moveTo>
                  <a:pt x="0" y="0"/>
                </a:moveTo>
                <a:lnTo>
                  <a:pt x="0" y="15464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4173952" y="4003664"/>
            <a:ext cx="57594" cy="0"/>
          </a:xfrm>
          <a:custGeom>
            <a:avLst/>
            <a:gdLst/>
            <a:ahLst/>
            <a:cxnLst/>
            <a:rect l="l" t="t" r="r" b="b"/>
            <a:pathLst>
              <a:path w="57594">
                <a:moveTo>
                  <a:pt x="0" y="0"/>
                </a:moveTo>
                <a:lnTo>
                  <a:pt x="5759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325300" y="3367102"/>
            <a:ext cx="861123" cy="279273"/>
          </a:xfrm>
          <a:custGeom>
            <a:avLst/>
            <a:gdLst/>
            <a:ahLst/>
            <a:cxnLst/>
            <a:rect l="l" t="t" r="r" b="b"/>
            <a:pathLst>
              <a:path w="861123" h="279273">
                <a:moveTo>
                  <a:pt x="861123" y="279272"/>
                </a:moveTo>
                <a:lnTo>
                  <a:pt x="838123" y="234340"/>
                </a:lnTo>
                <a:lnTo>
                  <a:pt x="810463" y="192138"/>
                </a:lnTo>
                <a:lnTo>
                  <a:pt x="778446" y="153123"/>
                </a:lnTo>
                <a:lnTo>
                  <a:pt x="742442" y="117754"/>
                </a:lnTo>
                <a:lnTo>
                  <a:pt x="702868" y="86436"/>
                </a:lnTo>
                <a:lnTo>
                  <a:pt x="660171" y="59537"/>
                </a:lnTo>
                <a:lnTo>
                  <a:pt x="614845" y="37350"/>
                </a:lnTo>
                <a:lnTo>
                  <a:pt x="567410" y="20142"/>
                </a:lnTo>
                <a:lnTo>
                  <a:pt x="518401" y="8089"/>
                </a:lnTo>
                <a:lnTo>
                  <a:pt x="468388" y="1358"/>
                </a:lnTo>
                <a:lnTo>
                  <a:pt x="443179" y="0"/>
                </a:lnTo>
                <a:lnTo>
                  <a:pt x="417931" y="0"/>
                </a:lnTo>
                <a:lnTo>
                  <a:pt x="367626" y="4051"/>
                </a:lnTo>
                <a:lnTo>
                  <a:pt x="318046" y="13449"/>
                </a:lnTo>
                <a:lnTo>
                  <a:pt x="269760" y="28105"/>
                </a:lnTo>
                <a:lnTo>
                  <a:pt x="223304" y="47840"/>
                </a:lnTo>
                <a:lnTo>
                  <a:pt x="179222" y="72415"/>
                </a:lnTo>
                <a:lnTo>
                  <a:pt x="138036" y="101561"/>
                </a:lnTo>
                <a:lnTo>
                  <a:pt x="100190" y="134962"/>
                </a:lnTo>
                <a:lnTo>
                  <a:pt x="66128" y="172199"/>
                </a:lnTo>
                <a:lnTo>
                  <a:pt x="36258" y="212864"/>
                </a:lnTo>
                <a:lnTo>
                  <a:pt x="10896" y="256501"/>
                </a:lnTo>
                <a:lnTo>
                  <a:pt x="0" y="27927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253507" y="3646375"/>
            <a:ext cx="71793" cy="0"/>
          </a:xfrm>
          <a:custGeom>
            <a:avLst/>
            <a:gdLst/>
            <a:ahLst/>
            <a:cxnLst/>
            <a:rect l="l" t="t" r="r" b="b"/>
            <a:pathLst>
              <a:path w="71793">
                <a:moveTo>
                  <a:pt x="7179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253507" y="3646375"/>
            <a:ext cx="0" cy="383933"/>
          </a:xfrm>
          <a:custGeom>
            <a:avLst/>
            <a:gdLst/>
            <a:ahLst/>
            <a:cxnLst/>
            <a:rect l="l" t="t" r="r" b="b"/>
            <a:pathLst>
              <a:path h="383933">
                <a:moveTo>
                  <a:pt x="0" y="38393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253507" y="4030309"/>
            <a:ext cx="71793" cy="0"/>
          </a:xfrm>
          <a:custGeom>
            <a:avLst/>
            <a:gdLst/>
            <a:ahLst/>
            <a:cxnLst/>
            <a:rect l="l" t="t" r="r" b="b"/>
            <a:pathLst>
              <a:path w="71793">
                <a:moveTo>
                  <a:pt x="7179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4186424" y="4030309"/>
            <a:ext cx="71780" cy="0"/>
          </a:xfrm>
          <a:custGeom>
            <a:avLst/>
            <a:gdLst/>
            <a:ahLst/>
            <a:cxnLst/>
            <a:rect l="l" t="t" r="r" b="b"/>
            <a:pathLst>
              <a:path w="71780">
                <a:moveTo>
                  <a:pt x="0" y="0"/>
                </a:moveTo>
                <a:lnTo>
                  <a:pt x="7178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4258204" y="3646375"/>
            <a:ext cx="0" cy="383933"/>
          </a:xfrm>
          <a:custGeom>
            <a:avLst/>
            <a:gdLst/>
            <a:ahLst/>
            <a:cxnLst/>
            <a:rect l="l" t="t" r="r" b="b"/>
            <a:pathLst>
              <a:path h="383933">
                <a:moveTo>
                  <a:pt x="0" y="0"/>
                </a:moveTo>
                <a:lnTo>
                  <a:pt x="0" y="3839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4186424" y="3646375"/>
            <a:ext cx="71780" cy="0"/>
          </a:xfrm>
          <a:custGeom>
            <a:avLst/>
            <a:gdLst/>
            <a:ahLst/>
            <a:cxnLst/>
            <a:rect l="l" t="t" r="r" b="b"/>
            <a:pathLst>
              <a:path w="71780">
                <a:moveTo>
                  <a:pt x="0" y="0"/>
                </a:moveTo>
                <a:lnTo>
                  <a:pt x="7178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280177" y="3849016"/>
            <a:ext cx="57594" cy="0"/>
          </a:xfrm>
          <a:custGeom>
            <a:avLst/>
            <a:gdLst/>
            <a:ahLst/>
            <a:cxnLst/>
            <a:rect l="l" t="t" r="r" b="b"/>
            <a:pathLst>
              <a:path w="57594">
                <a:moveTo>
                  <a:pt x="5759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3337772" y="3849016"/>
            <a:ext cx="0" cy="154647"/>
          </a:xfrm>
          <a:custGeom>
            <a:avLst/>
            <a:gdLst/>
            <a:ahLst/>
            <a:cxnLst/>
            <a:rect l="l" t="t" r="r" b="b"/>
            <a:pathLst>
              <a:path h="154647">
                <a:moveTo>
                  <a:pt x="0" y="15464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280177" y="4003664"/>
            <a:ext cx="57594" cy="0"/>
          </a:xfrm>
          <a:custGeom>
            <a:avLst/>
            <a:gdLst/>
            <a:ahLst/>
            <a:cxnLst/>
            <a:rect l="l" t="t" r="r" b="b"/>
            <a:pathLst>
              <a:path w="57594">
                <a:moveTo>
                  <a:pt x="5759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280177" y="3849016"/>
            <a:ext cx="0" cy="154647"/>
          </a:xfrm>
          <a:custGeom>
            <a:avLst/>
            <a:gdLst/>
            <a:ahLst/>
            <a:cxnLst/>
            <a:rect l="l" t="t" r="r" b="b"/>
            <a:pathLst>
              <a:path h="154647">
                <a:moveTo>
                  <a:pt x="0" y="15464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353266" y="3435898"/>
            <a:ext cx="805180" cy="805065"/>
          </a:xfrm>
          <a:custGeom>
            <a:avLst/>
            <a:gdLst/>
            <a:ahLst/>
            <a:cxnLst/>
            <a:rect l="l" t="t" r="r" b="b"/>
            <a:pathLst>
              <a:path w="805180" h="805065">
                <a:moveTo>
                  <a:pt x="402590" y="805065"/>
                </a:moveTo>
                <a:lnTo>
                  <a:pt x="448906" y="802386"/>
                </a:lnTo>
                <a:lnTo>
                  <a:pt x="494601" y="794410"/>
                </a:lnTo>
                <a:lnTo>
                  <a:pt x="539089" y="781215"/>
                </a:lnTo>
                <a:lnTo>
                  <a:pt x="581748" y="763003"/>
                </a:lnTo>
                <a:lnTo>
                  <a:pt x="622033" y="740003"/>
                </a:lnTo>
                <a:lnTo>
                  <a:pt x="659422" y="712520"/>
                </a:lnTo>
                <a:lnTo>
                  <a:pt x="693381" y="680923"/>
                </a:lnTo>
                <a:lnTo>
                  <a:pt x="723480" y="645617"/>
                </a:lnTo>
                <a:lnTo>
                  <a:pt x="749325" y="607098"/>
                </a:lnTo>
                <a:lnTo>
                  <a:pt x="770559" y="565848"/>
                </a:lnTo>
                <a:lnTo>
                  <a:pt x="786930" y="522439"/>
                </a:lnTo>
                <a:lnTo>
                  <a:pt x="798169" y="477443"/>
                </a:lnTo>
                <a:lnTo>
                  <a:pt x="804176" y="431431"/>
                </a:lnTo>
                <a:lnTo>
                  <a:pt x="805180" y="408254"/>
                </a:lnTo>
                <a:lnTo>
                  <a:pt x="804837" y="385051"/>
                </a:lnTo>
                <a:lnTo>
                  <a:pt x="800163" y="338886"/>
                </a:lnTo>
                <a:lnTo>
                  <a:pt x="790219" y="293573"/>
                </a:lnTo>
                <a:lnTo>
                  <a:pt x="775119" y="249720"/>
                </a:lnTo>
                <a:lnTo>
                  <a:pt x="755078" y="207873"/>
                </a:lnTo>
                <a:lnTo>
                  <a:pt x="730351" y="168617"/>
                </a:lnTo>
                <a:lnTo>
                  <a:pt x="701281" y="132473"/>
                </a:lnTo>
                <a:lnTo>
                  <a:pt x="668248" y="99910"/>
                </a:lnTo>
                <a:lnTo>
                  <a:pt x="631672" y="71348"/>
                </a:lnTo>
                <a:lnTo>
                  <a:pt x="592074" y="47193"/>
                </a:lnTo>
                <a:lnTo>
                  <a:pt x="549948" y="27762"/>
                </a:lnTo>
                <a:lnTo>
                  <a:pt x="505866" y="13309"/>
                </a:lnTo>
                <a:lnTo>
                  <a:pt x="460413" y="4013"/>
                </a:lnTo>
                <a:lnTo>
                  <a:pt x="414197" y="0"/>
                </a:lnTo>
                <a:lnTo>
                  <a:pt x="390994" y="0"/>
                </a:lnTo>
                <a:lnTo>
                  <a:pt x="344766" y="4013"/>
                </a:lnTo>
                <a:lnTo>
                  <a:pt x="299313" y="13309"/>
                </a:lnTo>
                <a:lnTo>
                  <a:pt x="255231" y="27762"/>
                </a:lnTo>
                <a:lnTo>
                  <a:pt x="213118" y="47193"/>
                </a:lnTo>
                <a:lnTo>
                  <a:pt x="173507" y="71348"/>
                </a:lnTo>
                <a:lnTo>
                  <a:pt x="136931" y="99910"/>
                </a:lnTo>
                <a:lnTo>
                  <a:pt x="103898" y="132473"/>
                </a:lnTo>
                <a:lnTo>
                  <a:pt x="74828" y="168617"/>
                </a:lnTo>
                <a:lnTo>
                  <a:pt x="50101" y="207873"/>
                </a:lnTo>
                <a:lnTo>
                  <a:pt x="30060" y="249720"/>
                </a:lnTo>
                <a:lnTo>
                  <a:pt x="14960" y="293573"/>
                </a:lnTo>
                <a:lnTo>
                  <a:pt x="5016" y="338886"/>
                </a:lnTo>
                <a:lnTo>
                  <a:pt x="342" y="385051"/>
                </a:lnTo>
                <a:lnTo>
                  <a:pt x="0" y="408254"/>
                </a:lnTo>
                <a:lnTo>
                  <a:pt x="1003" y="431431"/>
                </a:lnTo>
                <a:lnTo>
                  <a:pt x="7010" y="477443"/>
                </a:lnTo>
                <a:lnTo>
                  <a:pt x="18262" y="522439"/>
                </a:lnTo>
                <a:lnTo>
                  <a:pt x="34620" y="565848"/>
                </a:lnTo>
                <a:lnTo>
                  <a:pt x="55854" y="607098"/>
                </a:lnTo>
                <a:lnTo>
                  <a:pt x="81699" y="645617"/>
                </a:lnTo>
                <a:lnTo>
                  <a:pt x="111798" y="680923"/>
                </a:lnTo>
                <a:lnTo>
                  <a:pt x="145770" y="712520"/>
                </a:lnTo>
                <a:lnTo>
                  <a:pt x="183146" y="740003"/>
                </a:lnTo>
                <a:lnTo>
                  <a:pt x="223431" y="763003"/>
                </a:lnTo>
                <a:lnTo>
                  <a:pt x="266090" y="781215"/>
                </a:lnTo>
                <a:lnTo>
                  <a:pt x="310578" y="794410"/>
                </a:lnTo>
                <a:lnTo>
                  <a:pt x="356273" y="802386"/>
                </a:lnTo>
                <a:lnTo>
                  <a:pt x="402590" y="805065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3317134" y="4030309"/>
            <a:ext cx="877443" cy="286905"/>
          </a:xfrm>
          <a:custGeom>
            <a:avLst/>
            <a:gdLst/>
            <a:ahLst/>
            <a:cxnLst/>
            <a:rect l="l" t="t" r="r" b="b"/>
            <a:pathLst>
              <a:path w="877443" h="286905">
                <a:moveTo>
                  <a:pt x="0" y="0"/>
                </a:moveTo>
                <a:lnTo>
                  <a:pt x="22618" y="45059"/>
                </a:lnTo>
                <a:lnTo>
                  <a:pt x="49834" y="87477"/>
                </a:lnTo>
                <a:lnTo>
                  <a:pt x="81356" y="126809"/>
                </a:lnTo>
                <a:lnTo>
                  <a:pt x="116839" y="162598"/>
                </a:lnTo>
                <a:lnTo>
                  <a:pt x="155892" y="194462"/>
                </a:lnTo>
                <a:lnTo>
                  <a:pt x="198081" y="222046"/>
                </a:lnTo>
                <a:lnTo>
                  <a:pt x="242925" y="245059"/>
                </a:lnTo>
                <a:lnTo>
                  <a:pt x="289940" y="263207"/>
                </a:lnTo>
                <a:lnTo>
                  <a:pt x="338620" y="276326"/>
                </a:lnTo>
                <a:lnTo>
                  <a:pt x="388391" y="284251"/>
                </a:lnTo>
                <a:lnTo>
                  <a:pt x="438721" y="286905"/>
                </a:lnTo>
                <a:lnTo>
                  <a:pt x="463930" y="286232"/>
                </a:lnTo>
                <a:lnTo>
                  <a:pt x="514045" y="280949"/>
                </a:lnTo>
                <a:lnTo>
                  <a:pt x="563346" y="270408"/>
                </a:lnTo>
                <a:lnTo>
                  <a:pt x="611250" y="254749"/>
                </a:lnTo>
                <a:lnTo>
                  <a:pt x="657250" y="234137"/>
                </a:lnTo>
                <a:lnTo>
                  <a:pt x="700824" y="208813"/>
                </a:lnTo>
                <a:lnTo>
                  <a:pt x="741502" y="179044"/>
                </a:lnTo>
                <a:lnTo>
                  <a:pt x="778814" y="145173"/>
                </a:lnTo>
                <a:lnTo>
                  <a:pt x="812380" y="107556"/>
                </a:lnTo>
                <a:lnTo>
                  <a:pt x="841781" y="66624"/>
                </a:lnTo>
                <a:lnTo>
                  <a:pt x="866724" y="22834"/>
                </a:lnTo>
                <a:lnTo>
                  <a:pt x="877442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325300" y="4030309"/>
            <a:ext cx="861123" cy="279260"/>
          </a:xfrm>
          <a:custGeom>
            <a:avLst/>
            <a:gdLst/>
            <a:ahLst/>
            <a:cxnLst/>
            <a:rect l="l" t="t" r="r" b="b"/>
            <a:pathLst>
              <a:path w="861123" h="279260">
                <a:moveTo>
                  <a:pt x="0" y="0"/>
                </a:moveTo>
                <a:lnTo>
                  <a:pt x="22987" y="44932"/>
                </a:lnTo>
                <a:lnTo>
                  <a:pt x="50647" y="87147"/>
                </a:lnTo>
                <a:lnTo>
                  <a:pt x="82664" y="126149"/>
                </a:lnTo>
                <a:lnTo>
                  <a:pt x="118668" y="161518"/>
                </a:lnTo>
                <a:lnTo>
                  <a:pt x="158242" y="192836"/>
                </a:lnTo>
                <a:lnTo>
                  <a:pt x="200939" y="219748"/>
                </a:lnTo>
                <a:lnTo>
                  <a:pt x="246265" y="241934"/>
                </a:lnTo>
                <a:lnTo>
                  <a:pt x="293700" y="259143"/>
                </a:lnTo>
                <a:lnTo>
                  <a:pt x="342709" y="271183"/>
                </a:lnTo>
                <a:lnTo>
                  <a:pt x="392722" y="277926"/>
                </a:lnTo>
                <a:lnTo>
                  <a:pt x="417931" y="279260"/>
                </a:lnTo>
                <a:lnTo>
                  <a:pt x="443179" y="279260"/>
                </a:lnTo>
                <a:lnTo>
                  <a:pt x="493483" y="275221"/>
                </a:lnTo>
                <a:lnTo>
                  <a:pt x="543064" y="265823"/>
                </a:lnTo>
                <a:lnTo>
                  <a:pt x="591362" y="251167"/>
                </a:lnTo>
                <a:lnTo>
                  <a:pt x="637806" y="231432"/>
                </a:lnTo>
                <a:lnTo>
                  <a:pt x="681888" y="206857"/>
                </a:lnTo>
                <a:lnTo>
                  <a:pt x="723074" y="177711"/>
                </a:lnTo>
                <a:lnTo>
                  <a:pt x="760920" y="144322"/>
                </a:lnTo>
                <a:lnTo>
                  <a:pt x="794981" y="107073"/>
                </a:lnTo>
                <a:lnTo>
                  <a:pt x="824852" y="66408"/>
                </a:lnTo>
                <a:lnTo>
                  <a:pt x="850226" y="22771"/>
                </a:lnTo>
                <a:lnTo>
                  <a:pt x="861123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4123483" y="4194685"/>
            <a:ext cx="1536" cy="266"/>
          </a:xfrm>
          <a:custGeom>
            <a:avLst/>
            <a:gdLst/>
            <a:ahLst/>
            <a:cxnLst/>
            <a:rect l="l" t="t" r="r" b="b"/>
            <a:pathLst>
              <a:path w="1536" h="266">
                <a:moveTo>
                  <a:pt x="1536" y="0"/>
                </a:moveTo>
                <a:lnTo>
                  <a:pt x="0" y="26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4125019" y="4191142"/>
            <a:ext cx="3543" cy="3543"/>
          </a:xfrm>
          <a:custGeom>
            <a:avLst/>
            <a:gdLst/>
            <a:ahLst/>
            <a:cxnLst/>
            <a:rect l="l" t="t" r="r" b="b"/>
            <a:pathLst>
              <a:path w="3543" h="3543">
                <a:moveTo>
                  <a:pt x="3543" y="0"/>
                </a:moveTo>
                <a:lnTo>
                  <a:pt x="0" y="354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4108674" y="4207487"/>
            <a:ext cx="3543" cy="3556"/>
          </a:xfrm>
          <a:custGeom>
            <a:avLst/>
            <a:gdLst/>
            <a:ahLst/>
            <a:cxnLst/>
            <a:rect l="l" t="t" r="r" b="b"/>
            <a:pathLst>
              <a:path w="3543" h="3556">
                <a:moveTo>
                  <a:pt x="3543" y="0"/>
                </a:moveTo>
                <a:lnTo>
                  <a:pt x="0" y="355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4112218" y="4205963"/>
            <a:ext cx="254" cy="1524"/>
          </a:xfrm>
          <a:custGeom>
            <a:avLst/>
            <a:gdLst/>
            <a:ahLst/>
            <a:cxnLst/>
            <a:rect l="l" t="t" r="r" b="b"/>
            <a:pathLst>
              <a:path w="254" h="1524">
                <a:moveTo>
                  <a:pt x="0" y="1524"/>
                </a:moveTo>
                <a:lnTo>
                  <a:pt x="25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4108052" y="4211043"/>
            <a:ext cx="622" cy="609"/>
          </a:xfrm>
          <a:custGeom>
            <a:avLst/>
            <a:gdLst/>
            <a:ahLst/>
            <a:cxnLst/>
            <a:rect l="l" t="t" r="r" b="b"/>
            <a:pathLst>
              <a:path w="622" h="609">
                <a:moveTo>
                  <a:pt x="622" y="0"/>
                </a:moveTo>
                <a:lnTo>
                  <a:pt x="342" y="253"/>
                </a:lnTo>
                <a:lnTo>
                  <a:pt x="152" y="444"/>
                </a:lnTo>
                <a:lnTo>
                  <a:pt x="0" y="6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4106706" y="4211043"/>
            <a:ext cx="1968" cy="482"/>
          </a:xfrm>
          <a:custGeom>
            <a:avLst/>
            <a:gdLst/>
            <a:ahLst/>
            <a:cxnLst/>
            <a:rect l="l" t="t" r="r" b="b"/>
            <a:pathLst>
              <a:path w="1968" h="482">
                <a:moveTo>
                  <a:pt x="1968" y="0"/>
                </a:moveTo>
                <a:lnTo>
                  <a:pt x="558" y="355"/>
                </a:lnTo>
                <a:lnTo>
                  <a:pt x="0" y="48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4106706" y="4206166"/>
            <a:ext cx="5346" cy="5359"/>
          </a:xfrm>
          <a:custGeom>
            <a:avLst/>
            <a:gdLst/>
            <a:ahLst/>
            <a:cxnLst/>
            <a:rect l="l" t="t" r="r" b="b"/>
            <a:pathLst>
              <a:path w="5346" h="5359">
                <a:moveTo>
                  <a:pt x="0" y="5359"/>
                </a:moveTo>
                <a:lnTo>
                  <a:pt x="534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4112053" y="4204642"/>
            <a:ext cx="3009" cy="1524"/>
          </a:xfrm>
          <a:custGeom>
            <a:avLst/>
            <a:gdLst/>
            <a:ahLst/>
            <a:cxnLst/>
            <a:rect l="l" t="t" r="r" b="b"/>
            <a:pathLst>
              <a:path w="3009" h="1524">
                <a:moveTo>
                  <a:pt x="0" y="1523"/>
                </a:moveTo>
                <a:lnTo>
                  <a:pt x="863" y="1092"/>
                </a:lnTo>
                <a:lnTo>
                  <a:pt x="300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4115062" y="4197543"/>
            <a:ext cx="7099" cy="7099"/>
          </a:xfrm>
          <a:custGeom>
            <a:avLst/>
            <a:gdLst/>
            <a:ahLst/>
            <a:cxnLst/>
            <a:rect l="l" t="t" r="r" b="b"/>
            <a:pathLst>
              <a:path w="7099" h="7099">
                <a:moveTo>
                  <a:pt x="7099" y="0"/>
                </a:moveTo>
                <a:lnTo>
                  <a:pt x="6235" y="863"/>
                </a:lnTo>
                <a:lnTo>
                  <a:pt x="5346" y="1752"/>
                </a:lnTo>
                <a:lnTo>
                  <a:pt x="4457" y="2641"/>
                </a:lnTo>
                <a:lnTo>
                  <a:pt x="3556" y="3543"/>
                </a:lnTo>
                <a:lnTo>
                  <a:pt x="2641" y="4445"/>
                </a:lnTo>
                <a:lnTo>
                  <a:pt x="1752" y="5346"/>
                </a:lnTo>
                <a:lnTo>
                  <a:pt x="863" y="6223"/>
                </a:lnTo>
                <a:lnTo>
                  <a:pt x="0" y="709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4122162" y="4194520"/>
            <a:ext cx="1536" cy="3022"/>
          </a:xfrm>
          <a:custGeom>
            <a:avLst/>
            <a:gdLst/>
            <a:ahLst/>
            <a:cxnLst/>
            <a:rect l="l" t="t" r="r" b="b"/>
            <a:pathLst>
              <a:path w="1536" h="3022">
                <a:moveTo>
                  <a:pt x="0" y="3022"/>
                </a:moveTo>
                <a:lnTo>
                  <a:pt x="1092" y="876"/>
                </a:lnTo>
                <a:lnTo>
                  <a:pt x="153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4123698" y="4189173"/>
            <a:ext cx="5346" cy="5346"/>
          </a:xfrm>
          <a:custGeom>
            <a:avLst/>
            <a:gdLst/>
            <a:ahLst/>
            <a:cxnLst/>
            <a:rect l="l" t="t" r="r" b="b"/>
            <a:pathLst>
              <a:path w="5346" h="5346">
                <a:moveTo>
                  <a:pt x="0" y="5346"/>
                </a:moveTo>
                <a:lnTo>
                  <a:pt x="534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4128563" y="4189173"/>
            <a:ext cx="482" cy="1968"/>
          </a:xfrm>
          <a:custGeom>
            <a:avLst/>
            <a:gdLst/>
            <a:ahLst/>
            <a:cxnLst/>
            <a:rect l="l" t="t" r="r" b="b"/>
            <a:pathLst>
              <a:path w="482" h="1968">
                <a:moveTo>
                  <a:pt x="482" y="0"/>
                </a:moveTo>
                <a:lnTo>
                  <a:pt x="355" y="571"/>
                </a:lnTo>
                <a:lnTo>
                  <a:pt x="0" y="196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4128563" y="4190532"/>
            <a:ext cx="609" cy="609"/>
          </a:xfrm>
          <a:custGeom>
            <a:avLst/>
            <a:gdLst/>
            <a:ahLst/>
            <a:cxnLst/>
            <a:rect l="l" t="t" r="r" b="b"/>
            <a:pathLst>
              <a:path w="609" h="609">
                <a:moveTo>
                  <a:pt x="609" y="0"/>
                </a:moveTo>
                <a:lnTo>
                  <a:pt x="457" y="152"/>
                </a:lnTo>
                <a:lnTo>
                  <a:pt x="254" y="342"/>
                </a:lnTo>
                <a:lnTo>
                  <a:pt x="0" y="6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4129172" y="4183623"/>
            <a:ext cx="3213" cy="6908"/>
          </a:xfrm>
          <a:custGeom>
            <a:avLst/>
            <a:gdLst/>
            <a:ahLst/>
            <a:cxnLst/>
            <a:rect l="l" t="t" r="r" b="b"/>
            <a:pathLst>
              <a:path w="3213" h="6908">
                <a:moveTo>
                  <a:pt x="0" y="6908"/>
                </a:moveTo>
                <a:lnTo>
                  <a:pt x="321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4101156" y="4211652"/>
            <a:ext cx="6896" cy="3213"/>
          </a:xfrm>
          <a:custGeom>
            <a:avLst/>
            <a:gdLst/>
            <a:ahLst/>
            <a:cxnLst/>
            <a:rect l="l" t="t" r="r" b="b"/>
            <a:pathLst>
              <a:path w="6896" h="3213">
                <a:moveTo>
                  <a:pt x="0" y="3213"/>
                </a:moveTo>
                <a:lnTo>
                  <a:pt x="689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4128715" y="4174987"/>
            <a:ext cx="2616" cy="2616"/>
          </a:xfrm>
          <a:custGeom>
            <a:avLst/>
            <a:gdLst/>
            <a:ahLst/>
            <a:cxnLst/>
            <a:rect l="l" t="t" r="r" b="b"/>
            <a:pathLst>
              <a:path w="2616" h="2616">
                <a:moveTo>
                  <a:pt x="2616" y="261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4092507" y="4211182"/>
            <a:ext cx="2616" cy="2616"/>
          </a:xfrm>
          <a:custGeom>
            <a:avLst/>
            <a:gdLst/>
            <a:ahLst/>
            <a:cxnLst/>
            <a:rect l="l" t="t" r="r" b="b"/>
            <a:pathLst>
              <a:path w="2616" h="2616">
                <a:moveTo>
                  <a:pt x="0" y="0"/>
                </a:moveTo>
                <a:lnTo>
                  <a:pt x="2616" y="261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4095123" y="4213799"/>
            <a:ext cx="6032" cy="1562"/>
          </a:xfrm>
          <a:custGeom>
            <a:avLst/>
            <a:gdLst/>
            <a:ahLst/>
            <a:cxnLst/>
            <a:rect l="l" t="t" r="r" b="b"/>
            <a:pathLst>
              <a:path w="6032" h="1562">
                <a:moveTo>
                  <a:pt x="0" y="0"/>
                </a:moveTo>
                <a:lnTo>
                  <a:pt x="622" y="533"/>
                </a:lnTo>
                <a:lnTo>
                  <a:pt x="1308" y="965"/>
                </a:lnTo>
                <a:lnTo>
                  <a:pt x="2057" y="1282"/>
                </a:lnTo>
                <a:lnTo>
                  <a:pt x="2844" y="1485"/>
                </a:lnTo>
                <a:lnTo>
                  <a:pt x="3657" y="1562"/>
                </a:lnTo>
                <a:lnTo>
                  <a:pt x="4470" y="1523"/>
                </a:lnTo>
                <a:lnTo>
                  <a:pt x="5270" y="1358"/>
                </a:lnTo>
                <a:lnTo>
                  <a:pt x="6032" y="106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4131331" y="4177604"/>
            <a:ext cx="1562" cy="6019"/>
          </a:xfrm>
          <a:custGeom>
            <a:avLst/>
            <a:gdLst/>
            <a:ahLst/>
            <a:cxnLst/>
            <a:rect l="l" t="t" r="r" b="b"/>
            <a:pathLst>
              <a:path w="1562" h="6019">
                <a:moveTo>
                  <a:pt x="1054" y="6019"/>
                </a:moveTo>
                <a:lnTo>
                  <a:pt x="1346" y="5270"/>
                </a:lnTo>
                <a:lnTo>
                  <a:pt x="1511" y="4470"/>
                </a:lnTo>
                <a:lnTo>
                  <a:pt x="1562" y="3657"/>
                </a:lnTo>
                <a:lnTo>
                  <a:pt x="1485" y="2844"/>
                </a:lnTo>
                <a:lnTo>
                  <a:pt x="1269" y="2057"/>
                </a:lnTo>
                <a:lnTo>
                  <a:pt x="952" y="1308"/>
                </a:lnTo>
                <a:lnTo>
                  <a:pt x="533" y="622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4593673" y="2407550"/>
            <a:ext cx="6083" cy="39509"/>
          </a:xfrm>
          <a:custGeom>
            <a:avLst/>
            <a:gdLst/>
            <a:ahLst/>
            <a:cxnLst/>
            <a:rect l="l" t="t" r="r" b="b"/>
            <a:pathLst>
              <a:path w="6083" h="39509">
                <a:moveTo>
                  <a:pt x="6083" y="0"/>
                </a:moveTo>
                <a:lnTo>
                  <a:pt x="0" y="395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4587590" y="2407550"/>
            <a:ext cx="12166" cy="0"/>
          </a:xfrm>
          <a:custGeom>
            <a:avLst/>
            <a:gdLst/>
            <a:ahLst/>
            <a:cxnLst/>
            <a:rect l="l" t="t" r="r" b="b"/>
            <a:pathLst>
              <a:path w="12166">
                <a:moveTo>
                  <a:pt x="0" y="0"/>
                </a:moveTo>
                <a:lnTo>
                  <a:pt x="1216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4587590" y="2407550"/>
            <a:ext cx="6083" cy="39509"/>
          </a:xfrm>
          <a:custGeom>
            <a:avLst/>
            <a:gdLst/>
            <a:ahLst/>
            <a:cxnLst/>
            <a:rect l="l" t="t" r="r" b="b"/>
            <a:pathLst>
              <a:path w="6083" h="39509">
                <a:moveTo>
                  <a:pt x="6083" y="3950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4587590" y="1963964"/>
            <a:ext cx="6083" cy="39509"/>
          </a:xfrm>
          <a:custGeom>
            <a:avLst/>
            <a:gdLst/>
            <a:ahLst/>
            <a:cxnLst/>
            <a:rect l="l" t="t" r="r" b="b"/>
            <a:pathLst>
              <a:path w="6083" h="39509">
                <a:moveTo>
                  <a:pt x="0" y="39509"/>
                </a:moveTo>
                <a:lnTo>
                  <a:pt x="608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587590" y="2003474"/>
            <a:ext cx="12166" cy="0"/>
          </a:xfrm>
          <a:custGeom>
            <a:avLst/>
            <a:gdLst/>
            <a:ahLst/>
            <a:cxnLst/>
            <a:rect l="l" t="t" r="r" b="b"/>
            <a:pathLst>
              <a:path w="12166">
                <a:moveTo>
                  <a:pt x="1216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4593673" y="1963964"/>
            <a:ext cx="6083" cy="39509"/>
          </a:xfrm>
          <a:custGeom>
            <a:avLst/>
            <a:gdLst/>
            <a:ahLst/>
            <a:cxnLst/>
            <a:rect l="l" t="t" r="r" b="b"/>
            <a:pathLst>
              <a:path w="6083" h="39509">
                <a:moveTo>
                  <a:pt x="0" y="0"/>
                </a:moveTo>
                <a:lnTo>
                  <a:pt x="6083" y="395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593673" y="1963964"/>
            <a:ext cx="0" cy="483095"/>
          </a:xfrm>
          <a:custGeom>
            <a:avLst/>
            <a:gdLst/>
            <a:ahLst/>
            <a:cxnLst/>
            <a:rect l="l" t="t" r="r" b="b"/>
            <a:pathLst>
              <a:path h="483095">
                <a:moveTo>
                  <a:pt x="0" y="0"/>
                </a:moveTo>
                <a:lnTo>
                  <a:pt x="0" y="48309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268896" y="2447060"/>
            <a:ext cx="335445" cy="0"/>
          </a:xfrm>
          <a:custGeom>
            <a:avLst/>
            <a:gdLst/>
            <a:ahLst/>
            <a:cxnLst/>
            <a:rect l="l" t="t" r="r" b="b"/>
            <a:pathLst>
              <a:path w="335445">
                <a:moveTo>
                  <a:pt x="0" y="0"/>
                </a:moveTo>
                <a:lnTo>
                  <a:pt x="33544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766522" y="1963964"/>
            <a:ext cx="837819" cy="0"/>
          </a:xfrm>
          <a:custGeom>
            <a:avLst/>
            <a:gdLst/>
            <a:ahLst/>
            <a:cxnLst/>
            <a:rect l="l" t="t" r="r" b="b"/>
            <a:pathLst>
              <a:path w="837818">
                <a:moveTo>
                  <a:pt x="0" y="0"/>
                </a:moveTo>
                <a:lnTo>
                  <a:pt x="83781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4463702" y="1924467"/>
            <a:ext cx="6083" cy="39496"/>
          </a:xfrm>
          <a:custGeom>
            <a:avLst/>
            <a:gdLst/>
            <a:ahLst/>
            <a:cxnLst/>
            <a:rect l="l" t="t" r="r" b="b"/>
            <a:pathLst>
              <a:path w="6083" h="39497">
                <a:moveTo>
                  <a:pt x="6083" y="0"/>
                </a:moveTo>
                <a:lnTo>
                  <a:pt x="0" y="3949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457618" y="1924467"/>
            <a:ext cx="12166" cy="0"/>
          </a:xfrm>
          <a:custGeom>
            <a:avLst/>
            <a:gdLst/>
            <a:ahLst/>
            <a:cxnLst/>
            <a:rect l="l" t="t" r="r" b="b"/>
            <a:pathLst>
              <a:path w="12166">
                <a:moveTo>
                  <a:pt x="0" y="0"/>
                </a:moveTo>
                <a:lnTo>
                  <a:pt x="1216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457618" y="1924467"/>
            <a:ext cx="6083" cy="39496"/>
          </a:xfrm>
          <a:custGeom>
            <a:avLst/>
            <a:gdLst/>
            <a:ahLst/>
            <a:cxnLst/>
            <a:rect l="l" t="t" r="r" b="b"/>
            <a:pathLst>
              <a:path w="6083" h="39497">
                <a:moveTo>
                  <a:pt x="6083" y="3949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457618" y="2177223"/>
            <a:ext cx="6083" cy="39509"/>
          </a:xfrm>
          <a:custGeom>
            <a:avLst/>
            <a:gdLst/>
            <a:ahLst/>
            <a:cxnLst/>
            <a:rect l="l" t="t" r="r" b="b"/>
            <a:pathLst>
              <a:path w="6083" h="39509">
                <a:moveTo>
                  <a:pt x="0" y="39509"/>
                </a:moveTo>
                <a:lnTo>
                  <a:pt x="608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457618" y="2216732"/>
            <a:ext cx="12166" cy="0"/>
          </a:xfrm>
          <a:custGeom>
            <a:avLst/>
            <a:gdLst/>
            <a:ahLst/>
            <a:cxnLst/>
            <a:rect l="l" t="t" r="r" b="b"/>
            <a:pathLst>
              <a:path w="12166">
                <a:moveTo>
                  <a:pt x="1216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463702" y="2177223"/>
            <a:ext cx="6083" cy="39509"/>
          </a:xfrm>
          <a:custGeom>
            <a:avLst/>
            <a:gdLst/>
            <a:ahLst/>
            <a:cxnLst/>
            <a:rect l="l" t="t" r="r" b="b"/>
            <a:pathLst>
              <a:path w="6083" h="39509">
                <a:moveTo>
                  <a:pt x="0" y="0"/>
                </a:moveTo>
                <a:lnTo>
                  <a:pt x="6083" y="395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463702" y="2177223"/>
            <a:ext cx="0" cy="75971"/>
          </a:xfrm>
          <a:custGeom>
            <a:avLst/>
            <a:gdLst/>
            <a:ahLst/>
            <a:cxnLst/>
            <a:rect l="l" t="t" r="r" b="b"/>
            <a:pathLst>
              <a:path h="75971">
                <a:moveTo>
                  <a:pt x="0" y="0"/>
                </a:moveTo>
                <a:lnTo>
                  <a:pt x="0" y="7597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4463702" y="1963964"/>
            <a:ext cx="0" cy="213258"/>
          </a:xfrm>
          <a:custGeom>
            <a:avLst/>
            <a:gdLst/>
            <a:ahLst/>
            <a:cxnLst/>
            <a:rect l="l" t="t" r="r" b="b"/>
            <a:pathLst>
              <a:path h="213258">
                <a:moveTo>
                  <a:pt x="0" y="0"/>
                </a:moveTo>
                <a:lnTo>
                  <a:pt x="0" y="21325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4463702" y="1888006"/>
            <a:ext cx="0" cy="75958"/>
          </a:xfrm>
          <a:custGeom>
            <a:avLst/>
            <a:gdLst/>
            <a:ahLst/>
            <a:cxnLst/>
            <a:rect l="l" t="t" r="r" b="b"/>
            <a:pathLst>
              <a:path h="75958">
                <a:moveTo>
                  <a:pt x="0" y="7595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193166" y="2177223"/>
            <a:ext cx="281203" cy="0"/>
          </a:xfrm>
          <a:custGeom>
            <a:avLst/>
            <a:gdLst/>
            <a:ahLst/>
            <a:cxnLst/>
            <a:rect l="l" t="t" r="r" b="b"/>
            <a:pathLst>
              <a:path w="281203">
                <a:moveTo>
                  <a:pt x="0" y="0"/>
                </a:moveTo>
                <a:lnTo>
                  <a:pt x="28120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766522" y="1963964"/>
            <a:ext cx="707847" cy="0"/>
          </a:xfrm>
          <a:custGeom>
            <a:avLst/>
            <a:gdLst/>
            <a:ahLst/>
            <a:cxnLst/>
            <a:rect l="l" t="t" r="r" b="b"/>
            <a:pathLst>
              <a:path w="707847">
                <a:moveTo>
                  <a:pt x="0" y="0"/>
                </a:moveTo>
                <a:lnTo>
                  <a:pt x="70784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081688" y="2830955"/>
            <a:ext cx="6083" cy="39509"/>
          </a:xfrm>
          <a:custGeom>
            <a:avLst/>
            <a:gdLst/>
            <a:ahLst/>
            <a:cxnLst/>
            <a:rect l="l" t="t" r="r" b="b"/>
            <a:pathLst>
              <a:path w="6083" h="39509">
                <a:moveTo>
                  <a:pt x="6083" y="0"/>
                </a:moveTo>
                <a:lnTo>
                  <a:pt x="0" y="395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075617" y="2830955"/>
            <a:ext cx="12153" cy="0"/>
          </a:xfrm>
          <a:custGeom>
            <a:avLst/>
            <a:gdLst/>
            <a:ahLst/>
            <a:cxnLst/>
            <a:rect l="l" t="t" r="r" b="b"/>
            <a:pathLst>
              <a:path w="12153">
                <a:moveTo>
                  <a:pt x="0" y="0"/>
                </a:moveTo>
                <a:lnTo>
                  <a:pt x="1215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075617" y="2830955"/>
            <a:ext cx="6070" cy="39509"/>
          </a:xfrm>
          <a:custGeom>
            <a:avLst/>
            <a:gdLst/>
            <a:ahLst/>
            <a:cxnLst/>
            <a:rect l="l" t="t" r="r" b="b"/>
            <a:pathLst>
              <a:path w="6070" h="39509">
                <a:moveTo>
                  <a:pt x="6070" y="3950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075617" y="1963964"/>
            <a:ext cx="6070" cy="39509"/>
          </a:xfrm>
          <a:custGeom>
            <a:avLst/>
            <a:gdLst/>
            <a:ahLst/>
            <a:cxnLst/>
            <a:rect l="l" t="t" r="r" b="b"/>
            <a:pathLst>
              <a:path w="6070" h="39509">
                <a:moveTo>
                  <a:pt x="0" y="39509"/>
                </a:moveTo>
                <a:lnTo>
                  <a:pt x="607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075617" y="2003474"/>
            <a:ext cx="12153" cy="0"/>
          </a:xfrm>
          <a:custGeom>
            <a:avLst/>
            <a:gdLst/>
            <a:ahLst/>
            <a:cxnLst/>
            <a:rect l="l" t="t" r="r" b="b"/>
            <a:pathLst>
              <a:path w="12153">
                <a:moveTo>
                  <a:pt x="1215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081688" y="1963964"/>
            <a:ext cx="6083" cy="39509"/>
          </a:xfrm>
          <a:custGeom>
            <a:avLst/>
            <a:gdLst/>
            <a:ahLst/>
            <a:cxnLst/>
            <a:rect l="l" t="t" r="r" b="b"/>
            <a:pathLst>
              <a:path w="6083" h="39509">
                <a:moveTo>
                  <a:pt x="0" y="0"/>
                </a:moveTo>
                <a:lnTo>
                  <a:pt x="6083" y="395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081688" y="1963964"/>
            <a:ext cx="0" cy="906500"/>
          </a:xfrm>
          <a:custGeom>
            <a:avLst/>
            <a:gdLst/>
            <a:ahLst/>
            <a:cxnLst/>
            <a:rect l="l" t="t" r="r" b="b"/>
            <a:pathLst>
              <a:path h="906500">
                <a:moveTo>
                  <a:pt x="0" y="0"/>
                </a:moveTo>
                <a:lnTo>
                  <a:pt x="0" y="90650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071032" y="2870465"/>
            <a:ext cx="171780" cy="0"/>
          </a:xfrm>
          <a:custGeom>
            <a:avLst/>
            <a:gdLst/>
            <a:ahLst/>
            <a:cxnLst/>
            <a:rect l="l" t="t" r="r" b="b"/>
            <a:pathLst>
              <a:path w="171780">
                <a:moveTo>
                  <a:pt x="17178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071032" y="1963964"/>
            <a:ext cx="674154" cy="0"/>
          </a:xfrm>
          <a:custGeom>
            <a:avLst/>
            <a:gdLst/>
            <a:ahLst/>
            <a:cxnLst/>
            <a:rect l="l" t="t" r="r" b="b"/>
            <a:pathLst>
              <a:path w="674154">
                <a:moveTo>
                  <a:pt x="67415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290998" y="2206424"/>
            <a:ext cx="929716" cy="0"/>
          </a:xfrm>
          <a:custGeom>
            <a:avLst/>
            <a:gdLst/>
            <a:ahLst/>
            <a:cxnLst/>
            <a:rect l="l" t="t" r="r" b="b"/>
            <a:pathLst>
              <a:path w="929716">
                <a:moveTo>
                  <a:pt x="929716" y="0"/>
                </a:moveTo>
                <a:lnTo>
                  <a:pt x="929716" y="0"/>
                </a:lnTo>
                <a:lnTo>
                  <a:pt x="38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755952" y="1963983"/>
            <a:ext cx="0" cy="254"/>
          </a:xfrm>
          <a:custGeom>
            <a:avLst/>
            <a:gdLst/>
            <a:ahLst/>
            <a:cxnLst/>
            <a:rect l="l" t="t" r="r" b="b"/>
            <a:pathLst>
              <a:path h="254">
                <a:moveTo>
                  <a:pt x="0" y="0"/>
                </a:moveTo>
                <a:lnTo>
                  <a:pt x="0" y="254"/>
                </a:lnTo>
              </a:path>
            </a:pathLst>
          </a:custGeom>
          <a:ln w="3175">
            <a:solidFill>
              <a:srgbClr val="455B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438457" y="1987654"/>
            <a:ext cx="634796" cy="0"/>
          </a:xfrm>
          <a:custGeom>
            <a:avLst/>
            <a:gdLst/>
            <a:ahLst/>
            <a:cxnLst/>
            <a:rect l="l" t="t" r="r" b="b"/>
            <a:pathLst>
              <a:path w="634796">
                <a:moveTo>
                  <a:pt x="0" y="0"/>
                </a:moveTo>
                <a:lnTo>
                  <a:pt x="0" y="0"/>
                </a:lnTo>
                <a:lnTo>
                  <a:pt x="634085" y="0"/>
                </a:lnTo>
                <a:lnTo>
                  <a:pt x="63479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322875" y="2177214"/>
            <a:ext cx="865962" cy="0"/>
          </a:xfrm>
          <a:custGeom>
            <a:avLst/>
            <a:gdLst/>
            <a:ahLst/>
            <a:cxnLst/>
            <a:rect l="l" t="t" r="r" b="b"/>
            <a:pathLst>
              <a:path w="865962">
                <a:moveTo>
                  <a:pt x="865962" y="0"/>
                </a:moveTo>
                <a:lnTo>
                  <a:pt x="865962" y="0"/>
                </a:lnTo>
                <a:lnTo>
                  <a:pt x="38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341442" y="2159688"/>
            <a:ext cx="828827" cy="0"/>
          </a:xfrm>
          <a:custGeom>
            <a:avLst/>
            <a:gdLst/>
            <a:ahLst/>
            <a:cxnLst/>
            <a:rect l="l" t="t" r="r" b="b"/>
            <a:pathLst>
              <a:path w="828827">
                <a:moveTo>
                  <a:pt x="0" y="0"/>
                </a:moveTo>
                <a:lnTo>
                  <a:pt x="0" y="0"/>
                </a:lnTo>
                <a:lnTo>
                  <a:pt x="828357" y="0"/>
                </a:lnTo>
                <a:lnTo>
                  <a:pt x="82882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329275" y="2171842"/>
            <a:ext cx="853160" cy="0"/>
          </a:xfrm>
          <a:custGeom>
            <a:avLst/>
            <a:gdLst/>
            <a:ahLst/>
            <a:cxnLst/>
            <a:rect l="l" t="t" r="r" b="b"/>
            <a:pathLst>
              <a:path w="853160">
                <a:moveTo>
                  <a:pt x="0" y="0"/>
                </a:moveTo>
                <a:lnTo>
                  <a:pt x="0" y="0"/>
                </a:lnTo>
                <a:lnTo>
                  <a:pt x="85314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3290998" y="2177214"/>
            <a:ext cx="31876" cy="29209"/>
          </a:xfrm>
          <a:custGeom>
            <a:avLst/>
            <a:gdLst/>
            <a:ahLst/>
            <a:cxnLst/>
            <a:rect l="l" t="t" r="r" b="b"/>
            <a:pathLst>
              <a:path w="31876" h="29210">
                <a:moveTo>
                  <a:pt x="31876" y="0"/>
                </a:moveTo>
                <a:lnTo>
                  <a:pt x="25971" y="558"/>
                </a:lnTo>
                <a:lnTo>
                  <a:pt x="20281" y="2171"/>
                </a:lnTo>
                <a:lnTo>
                  <a:pt x="14985" y="4838"/>
                </a:lnTo>
                <a:lnTo>
                  <a:pt x="10261" y="8407"/>
                </a:lnTo>
                <a:lnTo>
                  <a:pt x="6286" y="12801"/>
                </a:lnTo>
                <a:lnTo>
                  <a:pt x="3174" y="17843"/>
                </a:lnTo>
                <a:lnTo>
                  <a:pt x="1054" y="23380"/>
                </a:lnTo>
                <a:lnTo>
                  <a:pt x="0" y="292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4188837" y="2177214"/>
            <a:ext cx="31876" cy="29209"/>
          </a:xfrm>
          <a:custGeom>
            <a:avLst/>
            <a:gdLst/>
            <a:ahLst/>
            <a:cxnLst/>
            <a:rect l="l" t="t" r="r" b="b"/>
            <a:pathLst>
              <a:path w="31876" h="29210">
                <a:moveTo>
                  <a:pt x="31876" y="29209"/>
                </a:moveTo>
                <a:lnTo>
                  <a:pt x="30822" y="23380"/>
                </a:lnTo>
                <a:lnTo>
                  <a:pt x="28701" y="17843"/>
                </a:lnTo>
                <a:lnTo>
                  <a:pt x="25590" y="12801"/>
                </a:lnTo>
                <a:lnTo>
                  <a:pt x="21615" y="8407"/>
                </a:lnTo>
                <a:lnTo>
                  <a:pt x="16891" y="4838"/>
                </a:lnTo>
                <a:lnTo>
                  <a:pt x="11607" y="2171"/>
                </a:lnTo>
                <a:lnTo>
                  <a:pt x="5905" y="558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281244" y="2317993"/>
            <a:ext cx="949236" cy="0"/>
          </a:xfrm>
          <a:custGeom>
            <a:avLst/>
            <a:gdLst/>
            <a:ahLst/>
            <a:cxnLst/>
            <a:rect l="l" t="t" r="r" b="b"/>
            <a:pathLst>
              <a:path w="949236">
                <a:moveTo>
                  <a:pt x="949236" y="0"/>
                </a:moveTo>
                <a:lnTo>
                  <a:pt x="949236" y="0"/>
                </a:lnTo>
                <a:lnTo>
                  <a:pt x="3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259908" y="2339329"/>
            <a:ext cx="991895" cy="0"/>
          </a:xfrm>
          <a:custGeom>
            <a:avLst/>
            <a:gdLst/>
            <a:ahLst/>
            <a:cxnLst/>
            <a:rect l="l" t="t" r="r" b="b"/>
            <a:pathLst>
              <a:path w="991895">
                <a:moveTo>
                  <a:pt x="991895" y="0"/>
                </a:moveTo>
                <a:lnTo>
                  <a:pt x="991895" y="0"/>
                </a:lnTo>
                <a:lnTo>
                  <a:pt x="368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281244" y="2206424"/>
            <a:ext cx="9753" cy="111569"/>
          </a:xfrm>
          <a:custGeom>
            <a:avLst/>
            <a:gdLst/>
            <a:ahLst/>
            <a:cxnLst/>
            <a:rect l="l" t="t" r="r" b="b"/>
            <a:pathLst>
              <a:path w="9753" h="111569">
                <a:moveTo>
                  <a:pt x="9753" y="0"/>
                </a:moveTo>
                <a:lnTo>
                  <a:pt x="0" y="11156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4220714" y="2206424"/>
            <a:ext cx="9766" cy="111569"/>
          </a:xfrm>
          <a:custGeom>
            <a:avLst/>
            <a:gdLst/>
            <a:ahLst/>
            <a:cxnLst/>
            <a:rect l="l" t="t" r="r" b="b"/>
            <a:pathLst>
              <a:path w="9766" h="111569">
                <a:moveTo>
                  <a:pt x="9766" y="11156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259908" y="2317993"/>
            <a:ext cx="21336" cy="21335"/>
          </a:xfrm>
          <a:custGeom>
            <a:avLst/>
            <a:gdLst/>
            <a:ahLst/>
            <a:cxnLst/>
            <a:rect l="l" t="t" r="r" b="b"/>
            <a:pathLst>
              <a:path w="21336" h="21336">
                <a:moveTo>
                  <a:pt x="21336" y="0"/>
                </a:moveTo>
                <a:lnTo>
                  <a:pt x="17170" y="419"/>
                </a:lnTo>
                <a:lnTo>
                  <a:pt x="13169" y="1638"/>
                </a:lnTo>
                <a:lnTo>
                  <a:pt x="9474" y="3606"/>
                </a:lnTo>
                <a:lnTo>
                  <a:pt x="6248" y="6261"/>
                </a:lnTo>
                <a:lnTo>
                  <a:pt x="3594" y="9486"/>
                </a:lnTo>
                <a:lnTo>
                  <a:pt x="1625" y="13169"/>
                </a:lnTo>
                <a:lnTo>
                  <a:pt x="406" y="17170"/>
                </a:lnTo>
                <a:lnTo>
                  <a:pt x="0" y="213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4230480" y="2317993"/>
            <a:ext cx="21323" cy="21335"/>
          </a:xfrm>
          <a:custGeom>
            <a:avLst/>
            <a:gdLst/>
            <a:ahLst/>
            <a:cxnLst/>
            <a:rect l="l" t="t" r="r" b="b"/>
            <a:pathLst>
              <a:path w="21323" h="21336">
                <a:moveTo>
                  <a:pt x="21323" y="21336"/>
                </a:moveTo>
                <a:lnTo>
                  <a:pt x="20916" y="17170"/>
                </a:lnTo>
                <a:lnTo>
                  <a:pt x="19710" y="13169"/>
                </a:lnTo>
                <a:lnTo>
                  <a:pt x="17729" y="9486"/>
                </a:lnTo>
                <a:lnTo>
                  <a:pt x="15074" y="6261"/>
                </a:lnTo>
                <a:lnTo>
                  <a:pt x="11849" y="3606"/>
                </a:lnTo>
                <a:lnTo>
                  <a:pt x="8166" y="1638"/>
                </a:lnTo>
                <a:lnTo>
                  <a:pt x="4152" y="419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4218694" y="2971040"/>
            <a:ext cx="39509" cy="6070"/>
          </a:xfrm>
          <a:custGeom>
            <a:avLst/>
            <a:gdLst/>
            <a:ahLst/>
            <a:cxnLst/>
            <a:rect l="l" t="t" r="r" b="b"/>
            <a:pathLst>
              <a:path w="39509" h="6070">
                <a:moveTo>
                  <a:pt x="0" y="0"/>
                </a:moveTo>
                <a:lnTo>
                  <a:pt x="39509" y="607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4218694" y="2971040"/>
            <a:ext cx="0" cy="12153"/>
          </a:xfrm>
          <a:custGeom>
            <a:avLst/>
            <a:gdLst/>
            <a:ahLst/>
            <a:cxnLst/>
            <a:rect l="l" t="t" r="r" b="b"/>
            <a:pathLst>
              <a:path h="12153">
                <a:moveTo>
                  <a:pt x="0" y="1215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4218694" y="2977111"/>
            <a:ext cx="39509" cy="6083"/>
          </a:xfrm>
          <a:custGeom>
            <a:avLst/>
            <a:gdLst/>
            <a:ahLst/>
            <a:cxnLst/>
            <a:rect l="l" t="t" r="r" b="b"/>
            <a:pathLst>
              <a:path w="39509" h="6083">
                <a:moveTo>
                  <a:pt x="39509" y="0"/>
                </a:moveTo>
                <a:lnTo>
                  <a:pt x="0" y="608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253507" y="2977111"/>
            <a:ext cx="39509" cy="6083"/>
          </a:xfrm>
          <a:custGeom>
            <a:avLst/>
            <a:gdLst/>
            <a:ahLst/>
            <a:cxnLst/>
            <a:rect l="l" t="t" r="r" b="b"/>
            <a:pathLst>
              <a:path w="39509" h="6083">
                <a:moveTo>
                  <a:pt x="39509" y="608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293017" y="2971040"/>
            <a:ext cx="0" cy="12153"/>
          </a:xfrm>
          <a:custGeom>
            <a:avLst/>
            <a:gdLst/>
            <a:ahLst/>
            <a:cxnLst/>
            <a:rect l="l" t="t" r="r" b="b"/>
            <a:pathLst>
              <a:path h="12153">
                <a:moveTo>
                  <a:pt x="0" y="0"/>
                </a:moveTo>
                <a:lnTo>
                  <a:pt x="0" y="1215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253507" y="2971040"/>
            <a:ext cx="39509" cy="6070"/>
          </a:xfrm>
          <a:custGeom>
            <a:avLst/>
            <a:gdLst/>
            <a:ahLst/>
            <a:cxnLst/>
            <a:rect l="l" t="t" r="r" b="b"/>
            <a:pathLst>
              <a:path w="39509" h="6070">
                <a:moveTo>
                  <a:pt x="0" y="6070"/>
                </a:moveTo>
                <a:lnTo>
                  <a:pt x="3950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3253507" y="2977111"/>
            <a:ext cx="1004696" cy="0"/>
          </a:xfrm>
          <a:custGeom>
            <a:avLst/>
            <a:gdLst/>
            <a:ahLst/>
            <a:cxnLst/>
            <a:rect l="l" t="t" r="r" b="b"/>
            <a:pathLst>
              <a:path w="1004697">
                <a:moveTo>
                  <a:pt x="0" y="0"/>
                </a:moveTo>
                <a:lnTo>
                  <a:pt x="100469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4258204" y="2881124"/>
            <a:ext cx="0" cy="106654"/>
          </a:xfrm>
          <a:custGeom>
            <a:avLst/>
            <a:gdLst/>
            <a:ahLst/>
            <a:cxnLst/>
            <a:rect l="l" t="t" r="r" b="b"/>
            <a:pathLst>
              <a:path h="106654">
                <a:moveTo>
                  <a:pt x="0" y="0"/>
                </a:moveTo>
                <a:lnTo>
                  <a:pt x="0" y="10665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253507" y="2881124"/>
            <a:ext cx="0" cy="106654"/>
          </a:xfrm>
          <a:custGeom>
            <a:avLst/>
            <a:gdLst/>
            <a:ahLst/>
            <a:cxnLst/>
            <a:rect l="l" t="t" r="r" b="b"/>
            <a:pathLst>
              <a:path h="106654">
                <a:moveTo>
                  <a:pt x="0" y="0"/>
                </a:moveTo>
                <a:lnTo>
                  <a:pt x="0" y="10665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253507" y="2870456"/>
            <a:ext cx="71793" cy="0"/>
          </a:xfrm>
          <a:custGeom>
            <a:avLst/>
            <a:gdLst/>
            <a:ahLst/>
            <a:cxnLst/>
            <a:rect l="l" t="t" r="r" b="b"/>
            <a:pathLst>
              <a:path w="71793">
                <a:moveTo>
                  <a:pt x="7179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253507" y="2454518"/>
            <a:ext cx="38125" cy="0"/>
          </a:xfrm>
          <a:custGeom>
            <a:avLst/>
            <a:gdLst/>
            <a:ahLst/>
            <a:cxnLst/>
            <a:rect l="l" t="t" r="r" b="b"/>
            <a:pathLst>
              <a:path w="38125">
                <a:moveTo>
                  <a:pt x="3812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253507" y="2454518"/>
            <a:ext cx="0" cy="415937"/>
          </a:xfrm>
          <a:custGeom>
            <a:avLst/>
            <a:gdLst/>
            <a:ahLst/>
            <a:cxnLst/>
            <a:rect l="l" t="t" r="r" b="b"/>
            <a:pathLst>
              <a:path h="415937">
                <a:moveTo>
                  <a:pt x="0" y="41593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4186424" y="2870456"/>
            <a:ext cx="71780" cy="0"/>
          </a:xfrm>
          <a:custGeom>
            <a:avLst/>
            <a:gdLst/>
            <a:ahLst/>
            <a:cxnLst/>
            <a:rect l="l" t="t" r="r" b="b"/>
            <a:pathLst>
              <a:path w="71780">
                <a:moveTo>
                  <a:pt x="0" y="0"/>
                </a:moveTo>
                <a:lnTo>
                  <a:pt x="7178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4220079" y="2454518"/>
            <a:ext cx="38125" cy="0"/>
          </a:xfrm>
          <a:custGeom>
            <a:avLst/>
            <a:gdLst/>
            <a:ahLst/>
            <a:cxnLst/>
            <a:rect l="l" t="t" r="r" b="b"/>
            <a:pathLst>
              <a:path w="38125">
                <a:moveTo>
                  <a:pt x="0" y="0"/>
                </a:moveTo>
                <a:lnTo>
                  <a:pt x="3812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4258204" y="2454518"/>
            <a:ext cx="0" cy="415937"/>
          </a:xfrm>
          <a:custGeom>
            <a:avLst/>
            <a:gdLst/>
            <a:ahLst/>
            <a:cxnLst/>
            <a:rect l="l" t="t" r="r" b="b"/>
            <a:pathLst>
              <a:path h="415937">
                <a:moveTo>
                  <a:pt x="0" y="0"/>
                </a:moveTo>
                <a:lnTo>
                  <a:pt x="0" y="41593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317134" y="2497178"/>
            <a:ext cx="8166" cy="373278"/>
          </a:xfrm>
          <a:custGeom>
            <a:avLst/>
            <a:gdLst/>
            <a:ahLst/>
            <a:cxnLst/>
            <a:rect l="l" t="t" r="r" b="b"/>
            <a:pathLst>
              <a:path w="8166" h="373278">
                <a:moveTo>
                  <a:pt x="8166" y="373278"/>
                </a:moveTo>
                <a:lnTo>
                  <a:pt x="7137" y="326542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325300" y="2870456"/>
            <a:ext cx="861123" cy="0"/>
          </a:xfrm>
          <a:custGeom>
            <a:avLst/>
            <a:gdLst/>
            <a:ahLst/>
            <a:cxnLst/>
            <a:rect l="l" t="t" r="r" b="b"/>
            <a:pathLst>
              <a:path w="861123">
                <a:moveTo>
                  <a:pt x="861123" y="0"/>
                </a:moveTo>
                <a:lnTo>
                  <a:pt x="861123" y="0"/>
                </a:lnTo>
                <a:lnTo>
                  <a:pt x="1089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4186424" y="2497178"/>
            <a:ext cx="8153" cy="373278"/>
          </a:xfrm>
          <a:custGeom>
            <a:avLst/>
            <a:gdLst/>
            <a:ahLst/>
            <a:cxnLst/>
            <a:rect l="l" t="t" r="r" b="b"/>
            <a:pathLst>
              <a:path w="8153" h="373278">
                <a:moveTo>
                  <a:pt x="8153" y="0"/>
                </a:moveTo>
                <a:lnTo>
                  <a:pt x="1015" y="326542"/>
                </a:lnTo>
                <a:lnTo>
                  <a:pt x="0" y="37327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291633" y="2470520"/>
            <a:ext cx="25501" cy="26657"/>
          </a:xfrm>
          <a:custGeom>
            <a:avLst/>
            <a:gdLst/>
            <a:ahLst/>
            <a:cxnLst/>
            <a:rect l="l" t="t" r="r" b="b"/>
            <a:pathLst>
              <a:path w="25501" h="26657">
                <a:moveTo>
                  <a:pt x="25501" y="26657"/>
                </a:moveTo>
                <a:lnTo>
                  <a:pt x="8318" y="8712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317134" y="2497178"/>
            <a:ext cx="877443" cy="0"/>
          </a:xfrm>
          <a:custGeom>
            <a:avLst/>
            <a:gdLst/>
            <a:ahLst/>
            <a:cxnLst/>
            <a:rect l="l" t="t" r="r" b="b"/>
            <a:pathLst>
              <a:path w="877443">
                <a:moveTo>
                  <a:pt x="877442" y="0"/>
                </a:moveTo>
                <a:lnTo>
                  <a:pt x="877442" y="0"/>
                </a:lnTo>
                <a:lnTo>
                  <a:pt x="10718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4194577" y="2470520"/>
            <a:ext cx="25501" cy="26657"/>
          </a:xfrm>
          <a:custGeom>
            <a:avLst/>
            <a:gdLst/>
            <a:ahLst/>
            <a:cxnLst/>
            <a:rect l="l" t="t" r="r" b="b"/>
            <a:pathLst>
              <a:path w="25501" h="26657">
                <a:moveTo>
                  <a:pt x="25501" y="0"/>
                </a:moveTo>
                <a:lnTo>
                  <a:pt x="3911" y="22567"/>
                </a:lnTo>
                <a:lnTo>
                  <a:pt x="0" y="26657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3291633" y="2454518"/>
            <a:ext cx="0" cy="16001"/>
          </a:xfrm>
          <a:custGeom>
            <a:avLst/>
            <a:gdLst/>
            <a:ahLst/>
            <a:cxnLst/>
            <a:rect l="l" t="t" r="r" b="b"/>
            <a:pathLst>
              <a:path h="16001">
                <a:moveTo>
                  <a:pt x="0" y="16002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3291633" y="2470520"/>
            <a:ext cx="928446" cy="0"/>
          </a:xfrm>
          <a:custGeom>
            <a:avLst/>
            <a:gdLst/>
            <a:ahLst/>
            <a:cxnLst/>
            <a:rect l="l" t="t" r="r" b="b"/>
            <a:pathLst>
              <a:path w="928446">
                <a:moveTo>
                  <a:pt x="928446" y="0"/>
                </a:moveTo>
                <a:lnTo>
                  <a:pt x="928446" y="0"/>
                </a:lnTo>
                <a:lnTo>
                  <a:pt x="10452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4220079" y="2454518"/>
            <a:ext cx="0" cy="16001"/>
          </a:xfrm>
          <a:custGeom>
            <a:avLst/>
            <a:gdLst/>
            <a:ahLst/>
            <a:cxnLst/>
            <a:rect l="l" t="t" r="r" b="b"/>
            <a:pathLst>
              <a:path h="16001">
                <a:moveTo>
                  <a:pt x="0" y="0"/>
                </a:moveTo>
                <a:lnTo>
                  <a:pt x="0" y="1600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291633" y="2454518"/>
            <a:ext cx="928446" cy="0"/>
          </a:xfrm>
          <a:custGeom>
            <a:avLst/>
            <a:gdLst/>
            <a:ahLst/>
            <a:cxnLst/>
            <a:rect l="l" t="t" r="r" b="b"/>
            <a:pathLst>
              <a:path w="928446">
                <a:moveTo>
                  <a:pt x="928446" y="0"/>
                </a:moveTo>
                <a:lnTo>
                  <a:pt x="928446" y="0"/>
                </a:lnTo>
                <a:lnTo>
                  <a:pt x="10452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3253507" y="2447051"/>
            <a:ext cx="1004696" cy="0"/>
          </a:xfrm>
          <a:custGeom>
            <a:avLst/>
            <a:gdLst/>
            <a:ahLst/>
            <a:cxnLst/>
            <a:rect l="l" t="t" r="r" b="b"/>
            <a:pathLst>
              <a:path w="1004697">
                <a:moveTo>
                  <a:pt x="1004696" y="0"/>
                </a:moveTo>
                <a:lnTo>
                  <a:pt x="1004696" y="0"/>
                </a:lnTo>
                <a:lnTo>
                  <a:pt x="165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3283365" y="2447051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0"/>
                </a:moveTo>
                <a:lnTo>
                  <a:pt x="0" y="746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4228346" y="2447051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746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3253507" y="2339329"/>
            <a:ext cx="6400" cy="107721"/>
          </a:xfrm>
          <a:custGeom>
            <a:avLst/>
            <a:gdLst/>
            <a:ahLst/>
            <a:cxnLst/>
            <a:rect l="l" t="t" r="r" b="b"/>
            <a:pathLst>
              <a:path w="6400" h="107721">
                <a:moveTo>
                  <a:pt x="6400" y="0"/>
                </a:moveTo>
                <a:lnTo>
                  <a:pt x="0" y="10772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251803" y="2339329"/>
            <a:ext cx="6400" cy="107721"/>
          </a:xfrm>
          <a:custGeom>
            <a:avLst/>
            <a:gdLst/>
            <a:ahLst/>
            <a:cxnLst/>
            <a:rect l="l" t="t" r="r" b="b"/>
            <a:pathLst>
              <a:path w="6400" h="107721">
                <a:moveTo>
                  <a:pt x="6400" y="107721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438457" y="1963917"/>
            <a:ext cx="634796" cy="23736"/>
          </a:xfrm>
          <a:custGeom>
            <a:avLst/>
            <a:gdLst/>
            <a:ahLst/>
            <a:cxnLst/>
            <a:rect l="l" t="t" r="r" b="b"/>
            <a:pathLst>
              <a:path w="634796" h="23736">
                <a:moveTo>
                  <a:pt x="634796" y="23736"/>
                </a:moveTo>
                <a:lnTo>
                  <a:pt x="582193" y="16497"/>
                </a:lnTo>
                <a:lnTo>
                  <a:pt x="529437" y="10553"/>
                </a:lnTo>
                <a:lnTo>
                  <a:pt x="476542" y="5943"/>
                </a:lnTo>
                <a:lnTo>
                  <a:pt x="423544" y="2641"/>
                </a:lnTo>
                <a:lnTo>
                  <a:pt x="370484" y="647"/>
                </a:lnTo>
                <a:lnTo>
                  <a:pt x="317398" y="0"/>
                </a:lnTo>
                <a:lnTo>
                  <a:pt x="264312" y="647"/>
                </a:lnTo>
                <a:lnTo>
                  <a:pt x="211251" y="2641"/>
                </a:lnTo>
                <a:lnTo>
                  <a:pt x="158254" y="5943"/>
                </a:lnTo>
                <a:lnTo>
                  <a:pt x="105371" y="10553"/>
                </a:lnTo>
                <a:lnTo>
                  <a:pt x="52603" y="16497"/>
                </a:lnTo>
                <a:lnTo>
                  <a:pt x="0" y="237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3348084" y="2083831"/>
            <a:ext cx="815543" cy="0"/>
          </a:xfrm>
          <a:custGeom>
            <a:avLst/>
            <a:gdLst/>
            <a:ahLst/>
            <a:cxnLst/>
            <a:rect l="l" t="t" r="r" b="b"/>
            <a:pathLst>
              <a:path w="815543">
                <a:moveTo>
                  <a:pt x="0" y="0"/>
                </a:moveTo>
                <a:lnTo>
                  <a:pt x="0" y="0"/>
                </a:lnTo>
                <a:lnTo>
                  <a:pt x="81551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4073254" y="1987654"/>
            <a:ext cx="90373" cy="96177"/>
          </a:xfrm>
          <a:custGeom>
            <a:avLst/>
            <a:gdLst/>
            <a:ahLst/>
            <a:cxnLst/>
            <a:rect l="l" t="t" r="r" b="b"/>
            <a:pathLst>
              <a:path w="90373" h="96177">
                <a:moveTo>
                  <a:pt x="90373" y="96177"/>
                </a:moveTo>
                <a:lnTo>
                  <a:pt x="88480" y="83388"/>
                </a:lnTo>
                <a:lnTo>
                  <a:pt x="85039" y="70929"/>
                </a:lnTo>
                <a:lnTo>
                  <a:pt x="80111" y="58966"/>
                </a:lnTo>
                <a:lnTo>
                  <a:pt x="73787" y="47701"/>
                </a:lnTo>
                <a:lnTo>
                  <a:pt x="66128" y="37274"/>
                </a:lnTo>
                <a:lnTo>
                  <a:pt x="57276" y="27863"/>
                </a:lnTo>
                <a:lnTo>
                  <a:pt x="47345" y="19570"/>
                </a:lnTo>
                <a:lnTo>
                  <a:pt x="36487" y="12560"/>
                </a:lnTo>
                <a:lnTo>
                  <a:pt x="24866" y="6896"/>
                </a:lnTo>
                <a:lnTo>
                  <a:pt x="12649" y="2705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3348084" y="1987654"/>
            <a:ext cx="90373" cy="96177"/>
          </a:xfrm>
          <a:custGeom>
            <a:avLst/>
            <a:gdLst/>
            <a:ahLst/>
            <a:cxnLst/>
            <a:rect l="l" t="t" r="r" b="b"/>
            <a:pathLst>
              <a:path w="90373" h="96177">
                <a:moveTo>
                  <a:pt x="90373" y="0"/>
                </a:moveTo>
                <a:lnTo>
                  <a:pt x="77736" y="2705"/>
                </a:lnTo>
                <a:lnTo>
                  <a:pt x="65506" y="6896"/>
                </a:lnTo>
                <a:lnTo>
                  <a:pt x="53886" y="12560"/>
                </a:lnTo>
                <a:lnTo>
                  <a:pt x="43027" y="19570"/>
                </a:lnTo>
                <a:lnTo>
                  <a:pt x="33096" y="27863"/>
                </a:lnTo>
                <a:lnTo>
                  <a:pt x="24244" y="37274"/>
                </a:lnTo>
                <a:lnTo>
                  <a:pt x="16598" y="47701"/>
                </a:lnTo>
                <a:lnTo>
                  <a:pt x="10261" y="58966"/>
                </a:lnTo>
                <a:lnTo>
                  <a:pt x="5333" y="70929"/>
                </a:lnTo>
                <a:lnTo>
                  <a:pt x="1904" y="83388"/>
                </a:lnTo>
                <a:lnTo>
                  <a:pt x="0" y="96177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341442" y="2083831"/>
            <a:ext cx="6642" cy="75857"/>
          </a:xfrm>
          <a:custGeom>
            <a:avLst/>
            <a:gdLst/>
            <a:ahLst/>
            <a:cxnLst/>
            <a:rect l="l" t="t" r="r" b="b"/>
            <a:pathLst>
              <a:path w="6642" h="75857">
                <a:moveTo>
                  <a:pt x="6642" y="0"/>
                </a:moveTo>
                <a:lnTo>
                  <a:pt x="0" y="7585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4163627" y="2083831"/>
            <a:ext cx="6642" cy="75857"/>
          </a:xfrm>
          <a:custGeom>
            <a:avLst/>
            <a:gdLst/>
            <a:ahLst/>
            <a:cxnLst/>
            <a:rect l="l" t="t" r="r" b="b"/>
            <a:pathLst>
              <a:path w="6642" h="75857">
                <a:moveTo>
                  <a:pt x="6642" y="7585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3329275" y="2159688"/>
            <a:ext cx="12166" cy="12153"/>
          </a:xfrm>
          <a:custGeom>
            <a:avLst/>
            <a:gdLst/>
            <a:ahLst/>
            <a:cxnLst/>
            <a:rect l="l" t="t" r="r" b="b"/>
            <a:pathLst>
              <a:path w="12166" h="12153">
                <a:moveTo>
                  <a:pt x="12166" y="0"/>
                </a:moveTo>
                <a:lnTo>
                  <a:pt x="0" y="1215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4170269" y="2159688"/>
            <a:ext cx="12166" cy="12153"/>
          </a:xfrm>
          <a:custGeom>
            <a:avLst/>
            <a:gdLst/>
            <a:ahLst/>
            <a:cxnLst/>
            <a:rect l="l" t="t" r="r" b="b"/>
            <a:pathLst>
              <a:path w="12166" h="12153">
                <a:moveTo>
                  <a:pt x="12166" y="1215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3329237" y="2171842"/>
            <a:ext cx="38" cy="5372"/>
          </a:xfrm>
          <a:custGeom>
            <a:avLst/>
            <a:gdLst/>
            <a:ahLst/>
            <a:cxnLst/>
            <a:rect l="l" t="t" r="r" b="b"/>
            <a:pathLst>
              <a:path w="38" h="5372">
                <a:moveTo>
                  <a:pt x="38" y="0"/>
                </a:moveTo>
                <a:lnTo>
                  <a:pt x="0" y="537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4182436" y="2171842"/>
            <a:ext cx="38" cy="5372"/>
          </a:xfrm>
          <a:custGeom>
            <a:avLst/>
            <a:gdLst/>
            <a:ahLst/>
            <a:cxnLst/>
            <a:rect l="l" t="t" r="r" b="b"/>
            <a:pathLst>
              <a:path w="38" h="5372">
                <a:moveTo>
                  <a:pt x="38" y="5372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552410" y="2810449"/>
            <a:ext cx="3340" cy="7683"/>
          </a:xfrm>
          <a:custGeom>
            <a:avLst/>
            <a:gdLst/>
            <a:ahLst/>
            <a:cxnLst/>
            <a:rect l="l" t="t" r="r" b="b"/>
            <a:pathLst>
              <a:path w="3340" h="7683">
                <a:moveTo>
                  <a:pt x="0" y="7683"/>
                </a:moveTo>
                <a:lnTo>
                  <a:pt x="1752" y="5994"/>
                </a:lnTo>
                <a:lnTo>
                  <a:pt x="2832" y="3809"/>
                </a:lnTo>
                <a:lnTo>
                  <a:pt x="334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552106" y="2802663"/>
            <a:ext cx="3644" cy="7785"/>
          </a:xfrm>
          <a:custGeom>
            <a:avLst/>
            <a:gdLst/>
            <a:ahLst/>
            <a:cxnLst/>
            <a:rect l="l" t="t" r="r" b="b"/>
            <a:pathLst>
              <a:path w="3644" h="7785">
                <a:moveTo>
                  <a:pt x="3644" y="7785"/>
                </a:moveTo>
                <a:lnTo>
                  <a:pt x="2641" y="2870"/>
                </a:lnTo>
                <a:lnTo>
                  <a:pt x="1536" y="1231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545743" y="2801203"/>
            <a:ext cx="6362" cy="1460"/>
          </a:xfrm>
          <a:custGeom>
            <a:avLst/>
            <a:gdLst/>
            <a:ahLst/>
            <a:cxnLst/>
            <a:rect l="l" t="t" r="r" b="b"/>
            <a:pathLst>
              <a:path w="6362" h="1460">
                <a:moveTo>
                  <a:pt x="6362" y="1460"/>
                </a:moveTo>
                <a:lnTo>
                  <a:pt x="2895" y="203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543304" y="2801203"/>
            <a:ext cx="2438" cy="0"/>
          </a:xfrm>
          <a:custGeom>
            <a:avLst/>
            <a:gdLst/>
            <a:ahLst/>
            <a:cxnLst/>
            <a:rect l="l" t="t" r="r" b="b"/>
            <a:pathLst>
              <a:path w="2438">
                <a:moveTo>
                  <a:pt x="243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543304" y="2819732"/>
            <a:ext cx="2438" cy="0"/>
          </a:xfrm>
          <a:custGeom>
            <a:avLst/>
            <a:gdLst/>
            <a:ahLst/>
            <a:cxnLst/>
            <a:rect l="l" t="t" r="r" b="b"/>
            <a:pathLst>
              <a:path w="2438">
                <a:moveTo>
                  <a:pt x="0" y="0"/>
                </a:moveTo>
                <a:lnTo>
                  <a:pt x="243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545743" y="2818132"/>
            <a:ext cx="6667" cy="1600"/>
          </a:xfrm>
          <a:custGeom>
            <a:avLst/>
            <a:gdLst/>
            <a:ahLst/>
            <a:cxnLst/>
            <a:rect l="l" t="t" r="r" b="b"/>
            <a:pathLst>
              <a:path w="6667" h="1600">
                <a:moveTo>
                  <a:pt x="0" y="1600"/>
                </a:moveTo>
                <a:lnTo>
                  <a:pt x="3873" y="1231"/>
                </a:lnTo>
                <a:lnTo>
                  <a:pt x="666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564323" y="2815929"/>
            <a:ext cx="0" cy="8509"/>
          </a:xfrm>
          <a:custGeom>
            <a:avLst/>
            <a:gdLst/>
            <a:ahLst/>
            <a:cxnLst/>
            <a:rect l="l" t="t" r="r" b="b"/>
            <a:pathLst>
              <a:path h="8509">
                <a:moveTo>
                  <a:pt x="0" y="0"/>
                </a:moveTo>
                <a:lnTo>
                  <a:pt x="0" y="8509"/>
                </a:lnTo>
              </a:path>
            </a:pathLst>
          </a:custGeom>
          <a:ln w="39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554252" y="2800365"/>
            <a:ext cx="4838" cy="10134"/>
          </a:xfrm>
          <a:custGeom>
            <a:avLst/>
            <a:gdLst/>
            <a:ahLst/>
            <a:cxnLst/>
            <a:rect l="l" t="t" r="r" b="b"/>
            <a:pathLst>
              <a:path w="4838" h="10134">
                <a:moveTo>
                  <a:pt x="0" y="0"/>
                </a:moveTo>
                <a:lnTo>
                  <a:pt x="2400" y="2209"/>
                </a:lnTo>
                <a:lnTo>
                  <a:pt x="4013" y="5067"/>
                </a:lnTo>
                <a:lnTo>
                  <a:pt x="4838" y="1013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554214" y="2810499"/>
            <a:ext cx="4876" cy="10058"/>
          </a:xfrm>
          <a:custGeom>
            <a:avLst/>
            <a:gdLst/>
            <a:ahLst/>
            <a:cxnLst/>
            <a:rect l="l" t="t" r="r" b="b"/>
            <a:pathLst>
              <a:path w="4876" h="10058">
                <a:moveTo>
                  <a:pt x="4876" y="0"/>
                </a:moveTo>
                <a:lnTo>
                  <a:pt x="3378" y="6261"/>
                </a:lnTo>
                <a:lnTo>
                  <a:pt x="0" y="1005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545768" y="2820558"/>
            <a:ext cx="8445" cy="1905"/>
          </a:xfrm>
          <a:custGeom>
            <a:avLst/>
            <a:gdLst/>
            <a:ahLst/>
            <a:cxnLst/>
            <a:rect l="l" t="t" r="r" b="b"/>
            <a:pathLst>
              <a:path w="8445" h="1905">
                <a:moveTo>
                  <a:pt x="8445" y="0"/>
                </a:moveTo>
                <a:lnTo>
                  <a:pt x="3860" y="1676"/>
                </a:lnTo>
                <a:lnTo>
                  <a:pt x="0" y="19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541903" y="2795755"/>
            <a:ext cx="0" cy="29457"/>
          </a:xfrm>
          <a:custGeom>
            <a:avLst/>
            <a:gdLst/>
            <a:ahLst/>
            <a:cxnLst/>
            <a:rect l="l" t="t" r="r" b="b"/>
            <a:pathLst>
              <a:path h="29457">
                <a:moveTo>
                  <a:pt x="0" y="0"/>
                </a:moveTo>
                <a:lnTo>
                  <a:pt x="0" y="29457"/>
                </a:lnTo>
              </a:path>
            </a:pathLst>
          </a:custGeom>
          <a:ln w="54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545705" y="2798472"/>
            <a:ext cx="8547" cy="1892"/>
          </a:xfrm>
          <a:custGeom>
            <a:avLst/>
            <a:gdLst/>
            <a:ahLst/>
            <a:cxnLst/>
            <a:rect l="l" t="t" r="r" b="b"/>
            <a:pathLst>
              <a:path w="8547" h="1892">
                <a:moveTo>
                  <a:pt x="0" y="0"/>
                </a:moveTo>
                <a:lnTo>
                  <a:pt x="4953" y="419"/>
                </a:lnTo>
                <a:lnTo>
                  <a:pt x="8547" y="1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582382" y="2822348"/>
            <a:ext cx="4444" cy="723"/>
          </a:xfrm>
          <a:custGeom>
            <a:avLst/>
            <a:gdLst/>
            <a:ahLst/>
            <a:cxnLst/>
            <a:rect l="l" t="t" r="r" b="b"/>
            <a:pathLst>
              <a:path w="4445" h="723">
                <a:moveTo>
                  <a:pt x="4444" y="0"/>
                </a:moveTo>
                <a:lnTo>
                  <a:pt x="1981" y="596"/>
                </a:lnTo>
                <a:lnTo>
                  <a:pt x="0" y="72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574077" y="2819910"/>
            <a:ext cx="8305" cy="3162"/>
          </a:xfrm>
          <a:custGeom>
            <a:avLst/>
            <a:gdLst/>
            <a:ahLst/>
            <a:cxnLst/>
            <a:rect l="l" t="t" r="r" b="b"/>
            <a:pathLst>
              <a:path w="8305" h="3162">
                <a:moveTo>
                  <a:pt x="8305" y="3162"/>
                </a:moveTo>
                <a:lnTo>
                  <a:pt x="3301" y="2247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570940" y="2810436"/>
            <a:ext cx="3136" cy="9474"/>
          </a:xfrm>
          <a:custGeom>
            <a:avLst/>
            <a:gdLst/>
            <a:ahLst/>
            <a:cxnLst/>
            <a:rect l="l" t="t" r="r" b="b"/>
            <a:pathLst>
              <a:path w="3136" h="9474">
                <a:moveTo>
                  <a:pt x="3136" y="9474"/>
                </a:moveTo>
                <a:lnTo>
                  <a:pt x="520" y="4457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570940" y="2801190"/>
            <a:ext cx="3175" cy="9245"/>
          </a:xfrm>
          <a:custGeom>
            <a:avLst/>
            <a:gdLst/>
            <a:ahLst/>
            <a:cxnLst/>
            <a:rect l="l" t="t" r="r" b="b"/>
            <a:pathLst>
              <a:path w="3175" h="9245">
                <a:moveTo>
                  <a:pt x="0" y="9245"/>
                </a:moveTo>
                <a:lnTo>
                  <a:pt x="914" y="3733"/>
                </a:lnTo>
                <a:lnTo>
                  <a:pt x="317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574115" y="2797863"/>
            <a:ext cx="8369" cy="3327"/>
          </a:xfrm>
          <a:custGeom>
            <a:avLst/>
            <a:gdLst/>
            <a:ahLst/>
            <a:cxnLst/>
            <a:rect l="l" t="t" r="r" b="b"/>
            <a:pathLst>
              <a:path w="8369" h="3327">
                <a:moveTo>
                  <a:pt x="0" y="3327"/>
                </a:moveTo>
                <a:lnTo>
                  <a:pt x="4343" y="596"/>
                </a:lnTo>
                <a:lnTo>
                  <a:pt x="836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582484" y="2797863"/>
            <a:ext cx="4470" cy="647"/>
          </a:xfrm>
          <a:custGeom>
            <a:avLst/>
            <a:gdLst/>
            <a:ahLst/>
            <a:cxnLst/>
            <a:rect l="l" t="t" r="r" b="b"/>
            <a:pathLst>
              <a:path w="4470" h="647">
                <a:moveTo>
                  <a:pt x="0" y="0"/>
                </a:moveTo>
                <a:lnTo>
                  <a:pt x="2527" y="215"/>
                </a:lnTo>
                <a:lnTo>
                  <a:pt x="4470" y="647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586954" y="2798511"/>
            <a:ext cx="3428" cy="1371"/>
          </a:xfrm>
          <a:custGeom>
            <a:avLst/>
            <a:gdLst/>
            <a:ahLst/>
            <a:cxnLst/>
            <a:rect l="l" t="t" r="r" b="b"/>
            <a:pathLst>
              <a:path w="3428" h="1371">
                <a:moveTo>
                  <a:pt x="0" y="0"/>
                </a:moveTo>
                <a:lnTo>
                  <a:pt x="1943" y="711"/>
                </a:lnTo>
                <a:lnTo>
                  <a:pt x="3428" y="137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590117" y="2803641"/>
            <a:ext cx="266" cy="0"/>
          </a:xfrm>
          <a:custGeom>
            <a:avLst/>
            <a:gdLst/>
            <a:ahLst/>
            <a:cxnLst/>
            <a:rect l="l" t="t" r="r" b="b"/>
            <a:pathLst>
              <a:path w="266">
                <a:moveTo>
                  <a:pt x="26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587043" y="2801686"/>
            <a:ext cx="3073" cy="1955"/>
          </a:xfrm>
          <a:custGeom>
            <a:avLst/>
            <a:gdLst/>
            <a:ahLst/>
            <a:cxnLst/>
            <a:rect l="l" t="t" r="r" b="b"/>
            <a:pathLst>
              <a:path w="3073" h="1955">
                <a:moveTo>
                  <a:pt x="3073" y="1955"/>
                </a:moveTo>
                <a:lnTo>
                  <a:pt x="1435" y="723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582078" y="2800593"/>
            <a:ext cx="4965" cy="1092"/>
          </a:xfrm>
          <a:custGeom>
            <a:avLst/>
            <a:gdLst/>
            <a:ahLst/>
            <a:cxnLst/>
            <a:rect l="l" t="t" r="r" b="b"/>
            <a:pathLst>
              <a:path w="4965" h="1092">
                <a:moveTo>
                  <a:pt x="4965" y="1092"/>
                </a:moveTo>
                <a:lnTo>
                  <a:pt x="2247" y="203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574280" y="2800593"/>
            <a:ext cx="7797" cy="9740"/>
          </a:xfrm>
          <a:custGeom>
            <a:avLst/>
            <a:gdLst/>
            <a:ahLst/>
            <a:cxnLst/>
            <a:rect l="l" t="t" r="r" b="b"/>
            <a:pathLst>
              <a:path w="7797" h="9740">
                <a:moveTo>
                  <a:pt x="7797" y="0"/>
                </a:moveTo>
                <a:lnTo>
                  <a:pt x="4051" y="977"/>
                </a:lnTo>
                <a:lnTo>
                  <a:pt x="1371" y="3797"/>
                </a:lnTo>
                <a:lnTo>
                  <a:pt x="0" y="974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574280" y="2810334"/>
            <a:ext cx="2222" cy="7416"/>
          </a:xfrm>
          <a:custGeom>
            <a:avLst/>
            <a:gdLst/>
            <a:ahLst/>
            <a:cxnLst/>
            <a:rect l="l" t="t" r="r" b="b"/>
            <a:pathLst>
              <a:path w="2222" h="7416">
                <a:moveTo>
                  <a:pt x="0" y="0"/>
                </a:moveTo>
                <a:lnTo>
                  <a:pt x="596" y="4368"/>
                </a:lnTo>
                <a:lnTo>
                  <a:pt x="2222" y="741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576502" y="2817751"/>
            <a:ext cx="5842" cy="2590"/>
          </a:xfrm>
          <a:custGeom>
            <a:avLst/>
            <a:gdLst/>
            <a:ahLst/>
            <a:cxnLst/>
            <a:rect l="l" t="t" r="r" b="b"/>
            <a:pathLst>
              <a:path w="5841" h="2590">
                <a:moveTo>
                  <a:pt x="0" y="0"/>
                </a:moveTo>
                <a:lnTo>
                  <a:pt x="2984" y="2108"/>
                </a:lnTo>
                <a:lnTo>
                  <a:pt x="5842" y="259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582344" y="2819542"/>
            <a:ext cx="4991" cy="800"/>
          </a:xfrm>
          <a:custGeom>
            <a:avLst/>
            <a:gdLst/>
            <a:ahLst/>
            <a:cxnLst/>
            <a:rect l="l" t="t" r="r" b="b"/>
            <a:pathLst>
              <a:path w="4991" h="800">
                <a:moveTo>
                  <a:pt x="0" y="800"/>
                </a:moveTo>
                <a:lnTo>
                  <a:pt x="2844" y="584"/>
                </a:lnTo>
                <a:lnTo>
                  <a:pt x="4991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581570" y="2810322"/>
            <a:ext cx="0" cy="2717"/>
          </a:xfrm>
          <a:custGeom>
            <a:avLst/>
            <a:gdLst/>
            <a:ahLst/>
            <a:cxnLst/>
            <a:rect l="l" t="t" r="r" b="b"/>
            <a:pathLst>
              <a:path h="2717">
                <a:moveTo>
                  <a:pt x="0" y="2717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586525" y="2799882"/>
            <a:ext cx="0" cy="24555"/>
          </a:xfrm>
          <a:custGeom>
            <a:avLst/>
            <a:gdLst/>
            <a:ahLst/>
            <a:cxnLst/>
            <a:rect l="l" t="t" r="r" b="b"/>
            <a:pathLst>
              <a:path h="24555">
                <a:moveTo>
                  <a:pt x="0" y="0"/>
                </a:moveTo>
                <a:lnTo>
                  <a:pt x="0" y="24555"/>
                </a:lnTo>
              </a:path>
            </a:pathLst>
          </a:custGeom>
          <a:ln w="88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586827" y="2820977"/>
            <a:ext cx="3556" cy="1371"/>
          </a:xfrm>
          <a:custGeom>
            <a:avLst/>
            <a:gdLst/>
            <a:ahLst/>
            <a:cxnLst/>
            <a:rect l="l" t="t" r="r" b="b"/>
            <a:pathLst>
              <a:path w="3556" h="1371">
                <a:moveTo>
                  <a:pt x="3556" y="0"/>
                </a:moveTo>
                <a:lnTo>
                  <a:pt x="1587" y="838"/>
                </a:lnTo>
                <a:lnTo>
                  <a:pt x="0" y="137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640980" y="2813522"/>
            <a:ext cx="4991" cy="6819"/>
          </a:xfrm>
          <a:custGeom>
            <a:avLst/>
            <a:gdLst/>
            <a:ahLst/>
            <a:cxnLst/>
            <a:rect l="l" t="t" r="r" b="b"/>
            <a:pathLst>
              <a:path w="4991" h="6819">
                <a:moveTo>
                  <a:pt x="0" y="6819"/>
                </a:moveTo>
                <a:lnTo>
                  <a:pt x="1752" y="6540"/>
                </a:lnTo>
                <a:lnTo>
                  <a:pt x="3263" y="5600"/>
                </a:lnTo>
                <a:lnTo>
                  <a:pt x="4267" y="4127"/>
                </a:lnTo>
                <a:lnTo>
                  <a:pt x="499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640980" y="2806677"/>
            <a:ext cx="4991" cy="6845"/>
          </a:xfrm>
          <a:custGeom>
            <a:avLst/>
            <a:gdLst/>
            <a:ahLst/>
            <a:cxnLst/>
            <a:rect l="l" t="t" r="r" b="b"/>
            <a:pathLst>
              <a:path w="4991" h="6845">
                <a:moveTo>
                  <a:pt x="4991" y="6845"/>
                </a:moveTo>
                <a:lnTo>
                  <a:pt x="4749" y="4152"/>
                </a:lnTo>
                <a:lnTo>
                  <a:pt x="3708" y="1701"/>
                </a:lnTo>
                <a:lnTo>
                  <a:pt x="2057" y="393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635951" y="2806677"/>
            <a:ext cx="5029" cy="6845"/>
          </a:xfrm>
          <a:custGeom>
            <a:avLst/>
            <a:gdLst/>
            <a:ahLst/>
            <a:cxnLst/>
            <a:rect l="l" t="t" r="r" b="b"/>
            <a:pathLst>
              <a:path w="5029" h="6845">
                <a:moveTo>
                  <a:pt x="5029" y="0"/>
                </a:moveTo>
                <a:lnTo>
                  <a:pt x="2692" y="508"/>
                </a:lnTo>
                <a:lnTo>
                  <a:pt x="1714" y="1219"/>
                </a:lnTo>
                <a:lnTo>
                  <a:pt x="977" y="2171"/>
                </a:lnTo>
                <a:lnTo>
                  <a:pt x="0" y="684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635951" y="2813522"/>
            <a:ext cx="5029" cy="6819"/>
          </a:xfrm>
          <a:custGeom>
            <a:avLst/>
            <a:gdLst/>
            <a:ahLst/>
            <a:cxnLst/>
            <a:rect l="l" t="t" r="r" b="b"/>
            <a:pathLst>
              <a:path w="5029" h="6819">
                <a:moveTo>
                  <a:pt x="0" y="0"/>
                </a:moveTo>
                <a:lnTo>
                  <a:pt x="254" y="2667"/>
                </a:lnTo>
                <a:lnTo>
                  <a:pt x="1333" y="5118"/>
                </a:lnTo>
                <a:lnTo>
                  <a:pt x="2959" y="6426"/>
                </a:lnTo>
                <a:lnTo>
                  <a:pt x="5029" y="681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699908" y="2813522"/>
            <a:ext cx="4991" cy="6819"/>
          </a:xfrm>
          <a:custGeom>
            <a:avLst/>
            <a:gdLst/>
            <a:ahLst/>
            <a:cxnLst/>
            <a:rect l="l" t="t" r="r" b="b"/>
            <a:pathLst>
              <a:path w="4991" h="6819">
                <a:moveTo>
                  <a:pt x="0" y="6819"/>
                </a:moveTo>
                <a:lnTo>
                  <a:pt x="1765" y="6540"/>
                </a:lnTo>
                <a:lnTo>
                  <a:pt x="3263" y="5600"/>
                </a:lnTo>
                <a:lnTo>
                  <a:pt x="4279" y="4127"/>
                </a:lnTo>
                <a:lnTo>
                  <a:pt x="499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699908" y="2806677"/>
            <a:ext cx="4991" cy="6845"/>
          </a:xfrm>
          <a:custGeom>
            <a:avLst/>
            <a:gdLst/>
            <a:ahLst/>
            <a:cxnLst/>
            <a:rect l="l" t="t" r="r" b="b"/>
            <a:pathLst>
              <a:path w="4991" h="6845">
                <a:moveTo>
                  <a:pt x="4991" y="6845"/>
                </a:moveTo>
                <a:lnTo>
                  <a:pt x="4749" y="4152"/>
                </a:lnTo>
                <a:lnTo>
                  <a:pt x="3708" y="1701"/>
                </a:lnTo>
                <a:lnTo>
                  <a:pt x="2057" y="393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694879" y="2806677"/>
            <a:ext cx="5029" cy="6845"/>
          </a:xfrm>
          <a:custGeom>
            <a:avLst/>
            <a:gdLst/>
            <a:ahLst/>
            <a:cxnLst/>
            <a:rect l="l" t="t" r="r" b="b"/>
            <a:pathLst>
              <a:path w="5029" h="6845">
                <a:moveTo>
                  <a:pt x="5029" y="0"/>
                </a:moveTo>
                <a:lnTo>
                  <a:pt x="2692" y="508"/>
                </a:lnTo>
                <a:lnTo>
                  <a:pt x="1727" y="1219"/>
                </a:lnTo>
                <a:lnTo>
                  <a:pt x="977" y="2171"/>
                </a:lnTo>
                <a:lnTo>
                  <a:pt x="0" y="684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694879" y="2813522"/>
            <a:ext cx="5029" cy="6819"/>
          </a:xfrm>
          <a:custGeom>
            <a:avLst/>
            <a:gdLst/>
            <a:ahLst/>
            <a:cxnLst/>
            <a:rect l="l" t="t" r="r" b="b"/>
            <a:pathLst>
              <a:path w="5029" h="6819">
                <a:moveTo>
                  <a:pt x="0" y="0"/>
                </a:moveTo>
                <a:lnTo>
                  <a:pt x="266" y="2667"/>
                </a:lnTo>
                <a:lnTo>
                  <a:pt x="1333" y="5118"/>
                </a:lnTo>
                <a:lnTo>
                  <a:pt x="2959" y="6426"/>
                </a:lnTo>
                <a:lnTo>
                  <a:pt x="5029" y="681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820495" y="2806372"/>
            <a:ext cx="3378" cy="1333"/>
          </a:xfrm>
          <a:custGeom>
            <a:avLst/>
            <a:gdLst/>
            <a:ahLst/>
            <a:cxnLst/>
            <a:rect l="l" t="t" r="r" b="b"/>
            <a:pathLst>
              <a:path w="3378" h="1333">
                <a:moveTo>
                  <a:pt x="3378" y="1333"/>
                </a:moveTo>
                <a:lnTo>
                  <a:pt x="2603" y="647"/>
                </a:lnTo>
                <a:lnTo>
                  <a:pt x="1638" y="203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823873" y="2807705"/>
            <a:ext cx="1016" cy="3530"/>
          </a:xfrm>
          <a:custGeom>
            <a:avLst/>
            <a:gdLst/>
            <a:ahLst/>
            <a:cxnLst/>
            <a:rect l="l" t="t" r="r" b="b"/>
            <a:pathLst>
              <a:path w="1015" h="3530">
                <a:moveTo>
                  <a:pt x="1016" y="3530"/>
                </a:moveTo>
                <a:lnTo>
                  <a:pt x="723" y="1473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816939" y="2806372"/>
            <a:ext cx="3556" cy="1384"/>
          </a:xfrm>
          <a:custGeom>
            <a:avLst/>
            <a:gdLst/>
            <a:ahLst/>
            <a:cxnLst/>
            <a:rect l="l" t="t" r="r" b="b"/>
            <a:pathLst>
              <a:path w="3556" h="1384">
                <a:moveTo>
                  <a:pt x="3555" y="0"/>
                </a:moveTo>
                <a:lnTo>
                  <a:pt x="1409" y="393"/>
                </a:lnTo>
                <a:lnTo>
                  <a:pt x="0" y="1384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815478" y="2807756"/>
            <a:ext cx="1460" cy="3479"/>
          </a:xfrm>
          <a:custGeom>
            <a:avLst/>
            <a:gdLst/>
            <a:ahLst/>
            <a:cxnLst/>
            <a:rect l="l" t="t" r="r" b="b"/>
            <a:pathLst>
              <a:path w="1460" h="3479">
                <a:moveTo>
                  <a:pt x="1460" y="0"/>
                </a:moveTo>
                <a:lnTo>
                  <a:pt x="330" y="1816"/>
                </a:lnTo>
                <a:lnTo>
                  <a:pt x="0" y="347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821485" y="2822272"/>
            <a:ext cx="3403" cy="495"/>
          </a:xfrm>
          <a:custGeom>
            <a:avLst/>
            <a:gdLst/>
            <a:ahLst/>
            <a:cxnLst/>
            <a:rect l="l" t="t" r="r" b="b"/>
            <a:pathLst>
              <a:path w="3403" h="495">
                <a:moveTo>
                  <a:pt x="3403" y="0"/>
                </a:moveTo>
                <a:lnTo>
                  <a:pt x="1511" y="419"/>
                </a:lnTo>
                <a:lnTo>
                  <a:pt x="0" y="495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812443" y="2813497"/>
            <a:ext cx="9042" cy="9270"/>
          </a:xfrm>
          <a:custGeom>
            <a:avLst/>
            <a:gdLst/>
            <a:ahLst/>
            <a:cxnLst/>
            <a:rect l="l" t="t" r="r" b="b"/>
            <a:pathLst>
              <a:path w="9042" h="9270">
                <a:moveTo>
                  <a:pt x="9042" y="9270"/>
                </a:moveTo>
                <a:lnTo>
                  <a:pt x="4991" y="8585"/>
                </a:lnTo>
                <a:lnTo>
                  <a:pt x="1739" y="6134"/>
                </a:lnTo>
                <a:lnTo>
                  <a:pt x="368" y="3213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812443" y="2803946"/>
            <a:ext cx="8293" cy="9550"/>
          </a:xfrm>
          <a:custGeom>
            <a:avLst/>
            <a:gdLst/>
            <a:ahLst/>
            <a:cxnLst/>
            <a:rect l="l" t="t" r="r" b="b"/>
            <a:pathLst>
              <a:path w="8293" h="9550">
                <a:moveTo>
                  <a:pt x="0" y="9550"/>
                </a:moveTo>
                <a:lnTo>
                  <a:pt x="571" y="5613"/>
                </a:lnTo>
                <a:lnTo>
                  <a:pt x="2616" y="2222"/>
                </a:lnTo>
                <a:lnTo>
                  <a:pt x="5219" y="533"/>
                </a:lnTo>
                <a:lnTo>
                  <a:pt x="829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820736" y="2803946"/>
            <a:ext cx="5207" cy="1968"/>
          </a:xfrm>
          <a:custGeom>
            <a:avLst/>
            <a:gdLst/>
            <a:ahLst/>
            <a:cxnLst/>
            <a:rect l="l" t="t" r="r" b="b"/>
            <a:pathLst>
              <a:path w="5207" h="1968">
                <a:moveTo>
                  <a:pt x="0" y="0"/>
                </a:moveTo>
                <a:lnTo>
                  <a:pt x="3149" y="546"/>
                </a:lnTo>
                <a:lnTo>
                  <a:pt x="5207" y="196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825943" y="2805915"/>
            <a:ext cx="1993" cy="6121"/>
          </a:xfrm>
          <a:custGeom>
            <a:avLst/>
            <a:gdLst/>
            <a:ahLst/>
            <a:cxnLst/>
            <a:rect l="l" t="t" r="r" b="b"/>
            <a:pathLst>
              <a:path w="1993" h="6121">
                <a:moveTo>
                  <a:pt x="0" y="0"/>
                </a:moveTo>
                <a:lnTo>
                  <a:pt x="1689" y="3238"/>
                </a:lnTo>
                <a:lnTo>
                  <a:pt x="1993" y="612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827937" y="2812036"/>
            <a:ext cx="0" cy="1625"/>
          </a:xfrm>
          <a:custGeom>
            <a:avLst/>
            <a:gdLst/>
            <a:ahLst/>
            <a:cxnLst/>
            <a:rect l="l" t="t" r="r" b="b"/>
            <a:pathLst>
              <a:path h="1625">
                <a:moveTo>
                  <a:pt x="0" y="0"/>
                </a:moveTo>
                <a:lnTo>
                  <a:pt x="0" y="16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815478" y="2813662"/>
            <a:ext cx="5943" cy="6375"/>
          </a:xfrm>
          <a:custGeom>
            <a:avLst/>
            <a:gdLst/>
            <a:ahLst/>
            <a:cxnLst/>
            <a:rect l="l" t="t" r="r" b="b"/>
            <a:pathLst>
              <a:path w="5943" h="6375">
                <a:moveTo>
                  <a:pt x="0" y="0"/>
                </a:moveTo>
                <a:lnTo>
                  <a:pt x="393" y="2743"/>
                </a:lnTo>
                <a:lnTo>
                  <a:pt x="1892" y="5041"/>
                </a:lnTo>
                <a:lnTo>
                  <a:pt x="3797" y="6083"/>
                </a:lnTo>
                <a:lnTo>
                  <a:pt x="5943" y="637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821422" y="2819250"/>
            <a:ext cx="3708" cy="787"/>
          </a:xfrm>
          <a:custGeom>
            <a:avLst/>
            <a:gdLst/>
            <a:ahLst/>
            <a:cxnLst/>
            <a:rect l="l" t="t" r="r" b="b"/>
            <a:pathLst>
              <a:path w="3708" h="787">
                <a:moveTo>
                  <a:pt x="0" y="787"/>
                </a:moveTo>
                <a:lnTo>
                  <a:pt x="2120" y="533"/>
                </a:lnTo>
                <a:lnTo>
                  <a:pt x="370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825130" y="2817903"/>
            <a:ext cx="2324" cy="1346"/>
          </a:xfrm>
          <a:custGeom>
            <a:avLst/>
            <a:gdLst/>
            <a:ahLst/>
            <a:cxnLst/>
            <a:rect l="l" t="t" r="r" b="b"/>
            <a:pathLst>
              <a:path w="2324" h="1346">
                <a:moveTo>
                  <a:pt x="0" y="1346"/>
                </a:moveTo>
                <a:lnTo>
                  <a:pt x="1346" y="673"/>
                </a:lnTo>
                <a:lnTo>
                  <a:pt x="232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827454" y="2817903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821707" y="2806531"/>
            <a:ext cx="0" cy="14725"/>
          </a:xfrm>
          <a:custGeom>
            <a:avLst/>
            <a:gdLst/>
            <a:ahLst/>
            <a:cxnLst/>
            <a:rect l="l" t="t" r="r" b="b"/>
            <a:pathLst>
              <a:path h="14725">
                <a:moveTo>
                  <a:pt x="0" y="0"/>
                </a:moveTo>
                <a:lnTo>
                  <a:pt x="0" y="14725"/>
                </a:lnTo>
              </a:path>
            </a:pathLst>
          </a:custGeom>
          <a:ln w="124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824889" y="2821256"/>
            <a:ext cx="2743" cy="1016"/>
          </a:xfrm>
          <a:custGeom>
            <a:avLst/>
            <a:gdLst/>
            <a:ahLst/>
            <a:cxnLst/>
            <a:rect l="l" t="t" r="r" b="b"/>
            <a:pathLst>
              <a:path w="2743" h="1016">
                <a:moveTo>
                  <a:pt x="2743" y="0"/>
                </a:moveTo>
                <a:lnTo>
                  <a:pt x="1219" y="609"/>
                </a:lnTo>
                <a:lnTo>
                  <a:pt x="0" y="101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787843" y="2822463"/>
            <a:ext cx="3022" cy="0"/>
          </a:xfrm>
          <a:custGeom>
            <a:avLst/>
            <a:gdLst/>
            <a:ahLst/>
            <a:cxnLst/>
            <a:rect l="l" t="t" r="r" b="b"/>
            <a:pathLst>
              <a:path w="3022">
                <a:moveTo>
                  <a:pt x="30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787348" y="2807947"/>
            <a:ext cx="495" cy="3987"/>
          </a:xfrm>
          <a:custGeom>
            <a:avLst/>
            <a:gdLst/>
            <a:ahLst/>
            <a:cxnLst/>
            <a:rect l="l" t="t" r="r" b="b"/>
            <a:pathLst>
              <a:path w="495" h="3987">
                <a:moveTo>
                  <a:pt x="495" y="3987"/>
                </a:moveTo>
                <a:lnTo>
                  <a:pt x="393" y="1727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784897" y="2806677"/>
            <a:ext cx="2451" cy="1269"/>
          </a:xfrm>
          <a:custGeom>
            <a:avLst/>
            <a:gdLst/>
            <a:ahLst/>
            <a:cxnLst/>
            <a:rect l="l" t="t" r="r" b="b"/>
            <a:pathLst>
              <a:path w="2451" h="1269">
                <a:moveTo>
                  <a:pt x="2451" y="1270"/>
                </a:moveTo>
                <a:lnTo>
                  <a:pt x="1968" y="609"/>
                </a:lnTo>
                <a:lnTo>
                  <a:pt x="1270" y="190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780782" y="2806677"/>
            <a:ext cx="4114" cy="2349"/>
          </a:xfrm>
          <a:custGeom>
            <a:avLst/>
            <a:gdLst/>
            <a:ahLst/>
            <a:cxnLst/>
            <a:rect l="l" t="t" r="r" b="b"/>
            <a:pathLst>
              <a:path w="4114" h="2349">
                <a:moveTo>
                  <a:pt x="4114" y="0"/>
                </a:moveTo>
                <a:lnTo>
                  <a:pt x="2793" y="279"/>
                </a:lnTo>
                <a:lnTo>
                  <a:pt x="1612" y="952"/>
                </a:lnTo>
                <a:lnTo>
                  <a:pt x="0" y="234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780782" y="2809026"/>
            <a:ext cx="63" cy="1536"/>
          </a:xfrm>
          <a:custGeom>
            <a:avLst/>
            <a:gdLst/>
            <a:ahLst/>
            <a:cxnLst/>
            <a:rect l="l" t="t" r="r" b="b"/>
            <a:pathLst>
              <a:path w="63" h="1536">
                <a:moveTo>
                  <a:pt x="0" y="0"/>
                </a:moveTo>
                <a:lnTo>
                  <a:pt x="50" y="863"/>
                </a:lnTo>
                <a:lnTo>
                  <a:pt x="63" y="1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780845" y="2810563"/>
            <a:ext cx="0" cy="11899"/>
          </a:xfrm>
          <a:custGeom>
            <a:avLst/>
            <a:gdLst/>
            <a:ahLst/>
            <a:cxnLst/>
            <a:rect l="l" t="t" r="r" b="b"/>
            <a:pathLst>
              <a:path h="11899">
                <a:moveTo>
                  <a:pt x="0" y="0"/>
                </a:moveTo>
                <a:lnTo>
                  <a:pt x="0" y="1189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777810" y="282246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30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777810" y="2811934"/>
            <a:ext cx="0" cy="10528"/>
          </a:xfrm>
          <a:custGeom>
            <a:avLst/>
            <a:gdLst/>
            <a:ahLst/>
            <a:cxnLst/>
            <a:rect l="l" t="t" r="r" b="b"/>
            <a:pathLst>
              <a:path h="10528">
                <a:moveTo>
                  <a:pt x="0" y="1052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777327" y="2807947"/>
            <a:ext cx="482" cy="3987"/>
          </a:xfrm>
          <a:custGeom>
            <a:avLst/>
            <a:gdLst/>
            <a:ahLst/>
            <a:cxnLst/>
            <a:rect l="l" t="t" r="r" b="b"/>
            <a:pathLst>
              <a:path w="482" h="3987">
                <a:moveTo>
                  <a:pt x="482" y="3987"/>
                </a:moveTo>
                <a:lnTo>
                  <a:pt x="393" y="1727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774864" y="2806677"/>
            <a:ext cx="2463" cy="1269"/>
          </a:xfrm>
          <a:custGeom>
            <a:avLst/>
            <a:gdLst/>
            <a:ahLst/>
            <a:cxnLst/>
            <a:rect l="l" t="t" r="r" b="b"/>
            <a:pathLst>
              <a:path w="2463" h="1269">
                <a:moveTo>
                  <a:pt x="2463" y="1270"/>
                </a:moveTo>
                <a:lnTo>
                  <a:pt x="1981" y="609"/>
                </a:lnTo>
                <a:lnTo>
                  <a:pt x="1282" y="19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770825" y="2806677"/>
            <a:ext cx="4038" cy="2298"/>
          </a:xfrm>
          <a:custGeom>
            <a:avLst/>
            <a:gdLst/>
            <a:ahLst/>
            <a:cxnLst/>
            <a:rect l="l" t="t" r="r" b="b"/>
            <a:pathLst>
              <a:path w="4038" h="2298">
                <a:moveTo>
                  <a:pt x="4038" y="0"/>
                </a:moveTo>
                <a:lnTo>
                  <a:pt x="2743" y="266"/>
                </a:lnTo>
                <a:lnTo>
                  <a:pt x="1587" y="927"/>
                </a:lnTo>
                <a:lnTo>
                  <a:pt x="0" y="229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767777" y="2822463"/>
            <a:ext cx="3048" cy="0"/>
          </a:xfrm>
          <a:custGeom>
            <a:avLst/>
            <a:gdLst/>
            <a:ahLst/>
            <a:cxnLst/>
            <a:rect l="l" t="t" r="r" b="b"/>
            <a:pathLst>
              <a:path w="3048">
                <a:moveTo>
                  <a:pt x="304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767777" y="2804543"/>
            <a:ext cx="3048" cy="0"/>
          </a:xfrm>
          <a:custGeom>
            <a:avLst/>
            <a:gdLst/>
            <a:ahLst/>
            <a:cxnLst/>
            <a:rect l="l" t="t" r="r" b="b"/>
            <a:pathLst>
              <a:path w="3048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770825" y="2804543"/>
            <a:ext cx="0" cy="1892"/>
          </a:xfrm>
          <a:custGeom>
            <a:avLst/>
            <a:gdLst/>
            <a:ahLst/>
            <a:cxnLst/>
            <a:rect l="l" t="t" r="r" b="b"/>
            <a:pathLst>
              <a:path h="1892">
                <a:moveTo>
                  <a:pt x="0" y="0"/>
                </a:moveTo>
                <a:lnTo>
                  <a:pt x="0" y="1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770825" y="2803946"/>
            <a:ext cx="4825" cy="2489"/>
          </a:xfrm>
          <a:custGeom>
            <a:avLst/>
            <a:gdLst/>
            <a:ahLst/>
            <a:cxnLst/>
            <a:rect l="l" t="t" r="r" b="b"/>
            <a:pathLst>
              <a:path w="4825" h="2489">
                <a:moveTo>
                  <a:pt x="0" y="2489"/>
                </a:moveTo>
                <a:lnTo>
                  <a:pt x="2463" y="571"/>
                </a:lnTo>
                <a:lnTo>
                  <a:pt x="482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775651" y="2803946"/>
            <a:ext cx="4622" cy="3086"/>
          </a:xfrm>
          <a:custGeom>
            <a:avLst/>
            <a:gdLst/>
            <a:ahLst/>
            <a:cxnLst/>
            <a:rect l="l" t="t" r="r" b="b"/>
            <a:pathLst>
              <a:path w="4622" h="3086">
                <a:moveTo>
                  <a:pt x="0" y="0"/>
                </a:moveTo>
                <a:lnTo>
                  <a:pt x="1651" y="215"/>
                </a:lnTo>
                <a:lnTo>
                  <a:pt x="3149" y="965"/>
                </a:lnTo>
                <a:lnTo>
                  <a:pt x="4622" y="308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780274" y="2803946"/>
            <a:ext cx="5410" cy="3086"/>
          </a:xfrm>
          <a:custGeom>
            <a:avLst/>
            <a:gdLst/>
            <a:ahLst/>
            <a:cxnLst/>
            <a:rect l="l" t="t" r="r" b="b"/>
            <a:pathLst>
              <a:path w="5410" h="3086">
                <a:moveTo>
                  <a:pt x="0" y="3086"/>
                </a:moveTo>
                <a:lnTo>
                  <a:pt x="2705" y="736"/>
                </a:lnTo>
                <a:lnTo>
                  <a:pt x="54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785684" y="2803946"/>
            <a:ext cx="3695" cy="1536"/>
          </a:xfrm>
          <a:custGeom>
            <a:avLst/>
            <a:gdLst/>
            <a:ahLst/>
            <a:cxnLst/>
            <a:rect l="l" t="t" r="r" b="b"/>
            <a:pathLst>
              <a:path w="3695" h="1536">
                <a:moveTo>
                  <a:pt x="0" y="0"/>
                </a:moveTo>
                <a:lnTo>
                  <a:pt x="2260" y="431"/>
                </a:lnTo>
                <a:lnTo>
                  <a:pt x="3695" y="153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789380" y="2805483"/>
            <a:ext cx="1485" cy="5130"/>
          </a:xfrm>
          <a:custGeom>
            <a:avLst/>
            <a:gdLst/>
            <a:ahLst/>
            <a:cxnLst/>
            <a:rect l="l" t="t" r="r" b="b"/>
            <a:pathLst>
              <a:path w="1485" h="5130">
                <a:moveTo>
                  <a:pt x="0" y="0"/>
                </a:moveTo>
                <a:lnTo>
                  <a:pt x="1282" y="2730"/>
                </a:lnTo>
                <a:lnTo>
                  <a:pt x="1485" y="513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759890" y="282246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30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798155" y="2798472"/>
            <a:ext cx="0" cy="3035"/>
          </a:xfrm>
          <a:custGeom>
            <a:avLst/>
            <a:gdLst/>
            <a:ahLst/>
            <a:cxnLst/>
            <a:rect l="l" t="t" r="r" b="b"/>
            <a:pathLst>
              <a:path h="3035">
                <a:moveTo>
                  <a:pt x="0" y="0"/>
                </a:moveTo>
                <a:lnTo>
                  <a:pt x="0" y="303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794815" y="2798472"/>
            <a:ext cx="0" cy="3035"/>
          </a:xfrm>
          <a:custGeom>
            <a:avLst/>
            <a:gdLst/>
            <a:ahLst/>
            <a:cxnLst/>
            <a:rect l="l" t="t" r="r" b="b"/>
            <a:pathLst>
              <a:path h="3035">
                <a:moveTo>
                  <a:pt x="0" y="303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761331" y="2796802"/>
            <a:ext cx="0" cy="25660"/>
          </a:xfrm>
          <a:custGeom>
            <a:avLst/>
            <a:gdLst/>
            <a:ahLst/>
            <a:cxnLst/>
            <a:rect l="l" t="t" r="r" b="b"/>
            <a:pathLst>
              <a:path h="25660">
                <a:moveTo>
                  <a:pt x="0" y="0"/>
                </a:moveTo>
                <a:lnTo>
                  <a:pt x="0" y="25660"/>
                </a:lnTo>
              </a:path>
            </a:pathLst>
          </a:custGeom>
          <a:ln w="334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759890" y="280454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0" y="0"/>
                </a:moveTo>
                <a:lnTo>
                  <a:pt x="303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723517" y="2821129"/>
            <a:ext cx="5130" cy="1638"/>
          </a:xfrm>
          <a:custGeom>
            <a:avLst/>
            <a:gdLst/>
            <a:ahLst/>
            <a:cxnLst/>
            <a:rect l="l" t="t" r="r" b="b"/>
            <a:pathLst>
              <a:path w="5130" h="1638">
                <a:moveTo>
                  <a:pt x="5130" y="0"/>
                </a:moveTo>
                <a:lnTo>
                  <a:pt x="2412" y="1396"/>
                </a:lnTo>
                <a:lnTo>
                  <a:pt x="0" y="163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717663" y="2821282"/>
            <a:ext cx="5854" cy="1485"/>
          </a:xfrm>
          <a:custGeom>
            <a:avLst/>
            <a:gdLst/>
            <a:ahLst/>
            <a:cxnLst/>
            <a:rect l="l" t="t" r="r" b="b"/>
            <a:pathLst>
              <a:path w="5854" h="1485">
                <a:moveTo>
                  <a:pt x="5854" y="1485"/>
                </a:moveTo>
                <a:lnTo>
                  <a:pt x="2489" y="1003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717663" y="2817903"/>
            <a:ext cx="0" cy="3378"/>
          </a:xfrm>
          <a:custGeom>
            <a:avLst/>
            <a:gdLst/>
            <a:ahLst/>
            <a:cxnLst/>
            <a:rect l="l" t="t" r="r" b="b"/>
            <a:pathLst>
              <a:path h="3378">
                <a:moveTo>
                  <a:pt x="0" y="337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717663" y="2817903"/>
            <a:ext cx="165" cy="0"/>
          </a:xfrm>
          <a:custGeom>
            <a:avLst/>
            <a:gdLst/>
            <a:ahLst/>
            <a:cxnLst/>
            <a:rect l="l" t="t" r="r" b="b"/>
            <a:pathLst>
              <a:path w="165">
                <a:moveTo>
                  <a:pt x="0" y="0"/>
                </a:moveTo>
                <a:lnTo>
                  <a:pt x="16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717828" y="2817903"/>
            <a:ext cx="2247" cy="1511"/>
          </a:xfrm>
          <a:custGeom>
            <a:avLst/>
            <a:gdLst/>
            <a:ahLst/>
            <a:cxnLst/>
            <a:rect l="l" t="t" r="r" b="b"/>
            <a:pathLst>
              <a:path w="2247" h="1511">
                <a:moveTo>
                  <a:pt x="0" y="0"/>
                </a:moveTo>
                <a:lnTo>
                  <a:pt x="1206" y="927"/>
                </a:lnTo>
                <a:lnTo>
                  <a:pt x="2247" y="151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720076" y="2819415"/>
            <a:ext cx="3556" cy="927"/>
          </a:xfrm>
          <a:custGeom>
            <a:avLst/>
            <a:gdLst/>
            <a:ahLst/>
            <a:cxnLst/>
            <a:rect l="l" t="t" r="r" b="b"/>
            <a:pathLst>
              <a:path w="3555" h="927">
                <a:moveTo>
                  <a:pt x="0" y="0"/>
                </a:moveTo>
                <a:lnTo>
                  <a:pt x="1943" y="723"/>
                </a:lnTo>
                <a:lnTo>
                  <a:pt x="3556" y="92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723632" y="2819732"/>
            <a:ext cx="2705" cy="609"/>
          </a:xfrm>
          <a:custGeom>
            <a:avLst/>
            <a:gdLst/>
            <a:ahLst/>
            <a:cxnLst/>
            <a:rect l="l" t="t" r="r" b="b"/>
            <a:pathLst>
              <a:path w="2705" h="609">
                <a:moveTo>
                  <a:pt x="0" y="609"/>
                </a:moveTo>
                <a:lnTo>
                  <a:pt x="1562" y="431"/>
                </a:lnTo>
                <a:lnTo>
                  <a:pt x="270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726337" y="2817624"/>
            <a:ext cx="1054" cy="2108"/>
          </a:xfrm>
          <a:custGeom>
            <a:avLst/>
            <a:gdLst/>
            <a:ahLst/>
            <a:cxnLst/>
            <a:rect l="l" t="t" r="r" b="b"/>
            <a:pathLst>
              <a:path w="1054" h="2108">
                <a:moveTo>
                  <a:pt x="0" y="2108"/>
                </a:moveTo>
                <a:lnTo>
                  <a:pt x="533" y="1663"/>
                </a:lnTo>
                <a:lnTo>
                  <a:pt x="901" y="1079"/>
                </a:lnTo>
                <a:lnTo>
                  <a:pt x="105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724737" y="2815008"/>
            <a:ext cx="2654" cy="2616"/>
          </a:xfrm>
          <a:custGeom>
            <a:avLst/>
            <a:gdLst/>
            <a:ahLst/>
            <a:cxnLst/>
            <a:rect l="l" t="t" r="r" b="b"/>
            <a:pathLst>
              <a:path w="2654" h="2616">
                <a:moveTo>
                  <a:pt x="2654" y="2616"/>
                </a:moveTo>
                <a:lnTo>
                  <a:pt x="2438" y="1485"/>
                </a:lnTo>
                <a:lnTo>
                  <a:pt x="1676" y="647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721536" y="2814271"/>
            <a:ext cx="3200" cy="736"/>
          </a:xfrm>
          <a:custGeom>
            <a:avLst/>
            <a:gdLst/>
            <a:ahLst/>
            <a:cxnLst/>
            <a:rect l="l" t="t" r="r" b="b"/>
            <a:pathLst>
              <a:path w="3200" h="736">
                <a:moveTo>
                  <a:pt x="3200" y="736"/>
                </a:moveTo>
                <a:lnTo>
                  <a:pt x="1409" y="342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717663" y="2809420"/>
            <a:ext cx="3873" cy="4851"/>
          </a:xfrm>
          <a:custGeom>
            <a:avLst/>
            <a:gdLst/>
            <a:ahLst/>
            <a:cxnLst/>
            <a:rect l="l" t="t" r="r" b="b"/>
            <a:pathLst>
              <a:path w="3873" h="4851">
                <a:moveTo>
                  <a:pt x="3873" y="4851"/>
                </a:moveTo>
                <a:lnTo>
                  <a:pt x="2133" y="4102"/>
                </a:lnTo>
                <a:lnTo>
                  <a:pt x="787" y="2832"/>
                </a:lnTo>
                <a:lnTo>
                  <a:pt x="190" y="146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717663" y="2803946"/>
            <a:ext cx="6642" cy="5473"/>
          </a:xfrm>
          <a:custGeom>
            <a:avLst/>
            <a:gdLst/>
            <a:ahLst/>
            <a:cxnLst/>
            <a:rect l="l" t="t" r="r" b="b"/>
            <a:pathLst>
              <a:path w="6642" h="5473">
                <a:moveTo>
                  <a:pt x="0" y="5473"/>
                </a:moveTo>
                <a:lnTo>
                  <a:pt x="660" y="2882"/>
                </a:lnTo>
                <a:lnTo>
                  <a:pt x="2565" y="990"/>
                </a:lnTo>
                <a:lnTo>
                  <a:pt x="4533" y="215"/>
                </a:lnTo>
                <a:lnTo>
                  <a:pt x="664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724305" y="2803946"/>
            <a:ext cx="5511" cy="1295"/>
          </a:xfrm>
          <a:custGeom>
            <a:avLst/>
            <a:gdLst/>
            <a:ahLst/>
            <a:cxnLst/>
            <a:rect l="l" t="t" r="r" b="b"/>
            <a:pathLst>
              <a:path w="5511" h="1295">
                <a:moveTo>
                  <a:pt x="0" y="0"/>
                </a:moveTo>
                <a:lnTo>
                  <a:pt x="3162" y="419"/>
                </a:lnTo>
                <a:lnTo>
                  <a:pt x="5511" y="129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729817" y="2805242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729652" y="2808493"/>
            <a:ext cx="165" cy="0"/>
          </a:xfrm>
          <a:custGeom>
            <a:avLst/>
            <a:gdLst/>
            <a:ahLst/>
            <a:cxnLst/>
            <a:rect l="l" t="t" r="r" b="b"/>
            <a:pathLst>
              <a:path w="165">
                <a:moveTo>
                  <a:pt x="16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724229" y="2806372"/>
            <a:ext cx="5422" cy="2120"/>
          </a:xfrm>
          <a:custGeom>
            <a:avLst/>
            <a:gdLst/>
            <a:ahLst/>
            <a:cxnLst/>
            <a:rect l="l" t="t" r="r" b="b"/>
            <a:pathLst>
              <a:path w="5422" h="2120">
                <a:moveTo>
                  <a:pt x="5422" y="2120"/>
                </a:moveTo>
                <a:lnTo>
                  <a:pt x="2565" y="457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720698" y="2806372"/>
            <a:ext cx="3530" cy="2590"/>
          </a:xfrm>
          <a:custGeom>
            <a:avLst/>
            <a:gdLst/>
            <a:ahLst/>
            <a:cxnLst/>
            <a:rect l="l" t="t" r="r" b="b"/>
            <a:pathLst>
              <a:path w="3530" h="2590">
                <a:moveTo>
                  <a:pt x="3530" y="0"/>
                </a:moveTo>
                <a:lnTo>
                  <a:pt x="1168" y="558"/>
                </a:lnTo>
                <a:lnTo>
                  <a:pt x="660" y="914"/>
                </a:lnTo>
                <a:lnTo>
                  <a:pt x="279" y="1397"/>
                </a:lnTo>
                <a:lnTo>
                  <a:pt x="0" y="259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720698" y="2808963"/>
            <a:ext cx="2552" cy="2654"/>
          </a:xfrm>
          <a:custGeom>
            <a:avLst/>
            <a:gdLst/>
            <a:ahLst/>
            <a:cxnLst/>
            <a:rect l="l" t="t" r="r" b="b"/>
            <a:pathLst>
              <a:path w="2552" h="2654">
                <a:moveTo>
                  <a:pt x="0" y="0"/>
                </a:moveTo>
                <a:lnTo>
                  <a:pt x="190" y="1104"/>
                </a:lnTo>
                <a:lnTo>
                  <a:pt x="914" y="1968"/>
                </a:lnTo>
                <a:lnTo>
                  <a:pt x="2552" y="265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723251" y="2811617"/>
            <a:ext cx="3213" cy="736"/>
          </a:xfrm>
          <a:custGeom>
            <a:avLst/>
            <a:gdLst/>
            <a:ahLst/>
            <a:cxnLst/>
            <a:rect l="l" t="t" r="r" b="b"/>
            <a:pathLst>
              <a:path w="3213" h="736">
                <a:moveTo>
                  <a:pt x="0" y="0"/>
                </a:moveTo>
                <a:lnTo>
                  <a:pt x="1803" y="406"/>
                </a:lnTo>
                <a:lnTo>
                  <a:pt x="3213" y="7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726464" y="2812354"/>
            <a:ext cx="3962" cy="4800"/>
          </a:xfrm>
          <a:custGeom>
            <a:avLst/>
            <a:gdLst/>
            <a:ahLst/>
            <a:cxnLst/>
            <a:rect l="l" t="t" r="r" b="b"/>
            <a:pathLst>
              <a:path w="3962" h="4800">
                <a:moveTo>
                  <a:pt x="0" y="0"/>
                </a:moveTo>
                <a:lnTo>
                  <a:pt x="1778" y="685"/>
                </a:lnTo>
                <a:lnTo>
                  <a:pt x="3187" y="1955"/>
                </a:lnTo>
                <a:lnTo>
                  <a:pt x="3784" y="3314"/>
                </a:lnTo>
                <a:lnTo>
                  <a:pt x="3962" y="480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728648" y="2817154"/>
            <a:ext cx="1778" cy="3975"/>
          </a:xfrm>
          <a:custGeom>
            <a:avLst/>
            <a:gdLst/>
            <a:ahLst/>
            <a:cxnLst/>
            <a:rect l="l" t="t" r="r" b="b"/>
            <a:pathLst>
              <a:path w="1777" h="3975">
                <a:moveTo>
                  <a:pt x="1777" y="0"/>
                </a:moveTo>
                <a:lnTo>
                  <a:pt x="1206" y="2438"/>
                </a:lnTo>
                <a:lnTo>
                  <a:pt x="0" y="397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699908" y="2803946"/>
            <a:ext cx="8039" cy="9575"/>
          </a:xfrm>
          <a:custGeom>
            <a:avLst/>
            <a:gdLst/>
            <a:ahLst/>
            <a:cxnLst/>
            <a:rect l="l" t="t" r="r" b="b"/>
            <a:pathLst>
              <a:path w="8039" h="9575">
                <a:moveTo>
                  <a:pt x="0" y="0"/>
                </a:moveTo>
                <a:lnTo>
                  <a:pt x="3809" y="876"/>
                </a:lnTo>
                <a:lnTo>
                  <a:pt x="6629" y="3594"/>
                </a:lnTo>
                <a:lnTo>
                  <a:pt x="7734" y="6489"/>
                </a:lnTo>
                <a:lnTo>
                  <a:pt x="8039" y="957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699908" y="2813522"/>
            <a:ext cx="8039" cy="9550"/>
          </a:xfrm>
          <a:custGeom>
            <a:avLst/>
            <a:gdLst/>
            <a:ahLst/>
            <a:cxnLst/>
            <a:rect l="l" t="t" r="r" b="b"/>
            <a:pathLst>
              <a:path w="8039" h="9550">
                <a:moveTo>
                  <a:pt x="8039" y="0"/>
                </a:moveTo>
                <a:lnTo>
                  <a:pt x="7531" y="3911"/>
                </a:lnTo>
                <a:lnTo>
                  <a:pt x="5613" y="7315"/>
                </a:lnTo>
                <a:lnTo>
                  <a:pt x="3035" y="9029"/>
                </a:lnTo>
                <a:lnTo>
                  <a:pt x="0" y="955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691844" y="2813522"/>
            <a:ext cx="8064" cy="9550"/>
          </a:xfrm>
          <a:custGeom>
            <a:avLst/>
            <a:gdLst/>
            <a:ahLst/>
            <a:cxnLst/>
            <a:rect l="l" t="t" r="r" b="b"/>
            <a:pathLst>
              <a:path w="8064" h="9550">
                <a:moveTo>
                  <a:pt x="8064" y="9550"/>
                </a:moveTo>
                <a:lnTo>
                  <a:pt x="4241" y="8686"/>
                </a:lnTo>
                <a:lnTo>
                  <a:pt x="1422" y="5969"/>
                </a:lnTo>
                <a:lnTo>
                  <a:pt x="317" y="3073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691844" y="2803946"/>
            <a:ext cx="8064" cy="9575"/>
          </a:xfrm>
          <a:custGeom>
            <a:avLst/>
            <a:gdLst/>
            <a:ahLst/>
            <a:cxnLst/>
            <a:rect l="l" t="t" r="r" b="b"/>
            <a:pathLst>
              <a:path w="8064" h="9575">
                <a:moveTo>
                  <a:pt x="0" y="9575"/>
                </a:moveTo>
                <a:lnTo>
                  <a:pt x="520" y="5664"/>
                </a:lnTo>
                <a:lnTo>
                  <a:pt x="2451" y="2247"/>
                </a:lnTo>
                <a:lnTo>
                  <a:pt x="5016" y="533"/>
                </a:lnTo>
                <a:lnTo>
                  <a:pt x="806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675765" y="2822234"/>
            <a:ext cx="3314" cy="533"/>
          </a:xfrm>
          <a:custGeom>
            <a:avLst/>
            <a:gdLst/>
            <a:ahLst/>
            <a:cxnLst/>
            <a:rect l="l" t="t" r="r" b="b"/>
            <a:pathLst>
              <a:path w="3314" h="533">
                <a:moveTo>
                  <a:pt x="3314" y="0"/>
                </a:moveTo>
                <a:lnTo>
                  <a:pt x="1473" y="419"/>
                </a:lnTo>
                <a:lnTo>
                  <a:pt x="0" y="5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670571" y="2816926"/>
            <a:ext cx="5194" cy="5841"/>
          </a:xfrm>
          <a:custGeom>
            <a:avLst/>
            <a:gdLst/>
            <a:ahLst/>
            <a:cxnLst/>
            <a:rect l="l" t="t" r="r" b="b"/>
            <a:pathLst>
              <a:path w="5194" h="5842">
                <a:moveTo>
                  <a:pt x="5194" y="5841"/>
                </a:moveTo>
                <a:lnTo>
                  <a:pt x="2755" y="5384"/>
                </a:lnTo>
                <a:lnTo>
                  <a:pt x="863" y="3784"/>
                </a:lnTo>
                <a:lnTo>
                  <a:pt x="177" y="1955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668450" y="2806969"/>
            <a:ext cx="2120" cy="0"/>
          </a:xfrm>
          <a:custGeom>
            <a:avLst/>
            <a:gdLst/>
            <a:ahLst/>
            <a:cxnLst/>
            <a:rect l="l" t="t" r="r" b="b"/>
            <a:pathLst>
              <a:path w="2120">
                <a:moveTo>
                  <a:pt x="212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668450" y="2804543"/>
            <a:ext cx="0" cy="2425"/>
          </a:xfrm>
          <a:custGeom>
            <a:avLst/>
            <a:gdLst/>
            <a:ahLst/>
            <a:cxnLst/>
            <a:rect l="l" t="t" r="r" b="b"/>
            <a:pathLst>
              <a:path h="2425">
                <a:moveTo>
                  <a:pt x="0" y="242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668450" y="2804543"/>
            <a:ext cx="2120" cy="0"/>
          </a:xfrm>
          <a:custGeom>
            <a:avLst/>
            <a:gdLst/>
            <a:ahLst/>
            <a:cxnLst/>
            <a:rect l="l" t="t" r="r" b="b"/>
            <a:pathLst>
              <a:path w="2120">
                <a:moveTo>
                  <a:pt x="0" y="0"/>
                </a:moveTo>
                <a:lnTo>
                  <a:pt x="212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670571" y="2799387"/>
            <a:ext cx="3048" cy="0"/>
          </a:xfrm>
          <a:custGeom>
            <a:avLst/>
            <a:gdLst/>
            <a:ahLst/>
            <a:cxnLst/>
            <a:rect l="l" t="t" r="r" b="b"/>
            <a:pathLst>
              <a:path w="3048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679080" y="2804543"/>
            <a:ext cx="0" cy="2425"/>
          </a:xfrm>
          <a:custGeom>
            <a:avLst/>
            <a:gdLst/>
            <a:ahLst/>
            <a:cxnLst/>
            <a:rect l="l" t="t" r="r" b="b"/>
            <a:pathLst>
              <a:path h="2425">
                <a:moveTo>
                  <a:pt x="0" y="0"/>
                </a:moveTo>
                <a:lnTo>
                  <a:pt x="0" y="24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673619" y="2815452"/>
            <a:ext cx="406" cy="3467"/>
          </a:xfrm>
          <a:custGeom>
            <a:avLst/>
            <a:gdLst/>
            <a:ahLst/>
            <a:cxnLst/>
            <a:rect l="l" t="t" r="r" b="b"/>
            <a:pathLst>
              <a:path w="406" h="3467">
                <a:moveTo>
                  <a:pt x="0" y="0"/>
                </a:moveTo>
                <a:lnTo>
                  <a:pt x="38" y="1981"/>
                </a:lnTo>
                <a:lnTo>
                  <a:pt x="406" y="346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674026" y="2818919"/>
            <a:ext cx="2501" cy="1117"/>
          </a:xfrm>
          <a:custGeom>
            <a:avLst/>
            <a:gdLst/>
            <a:ahLst/>
            <a:cxnLst/>
            <a:rect l="l" t="t" r="r" b="b"/>
            <a:pathLst>
              <a:path w="2501" h="1117">
                <a:moveTo>
                  <a:pt x="0" y="0"/>
                </a:moveTo>
                <a:lnTo>
                  <a:pt x="507" y="622"/>
                </a:lnTo>
                <a:lnTo>
                  <a:pt x="1231" y="977"/>
                </a:lnTo>
                <a:lnTo>
                  <a:pt x="2501" y="111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676527" y="2819440"/>
            <a:ext cx="2374" cy="596"/>
          </a:xfrm>
          <a:custGeom>
            <a:avLst/>
            <a:gdLst/>
            <a:ahLst/>
            <a:cxnLst/>
            <a:rect l="l" t="t" r="r" b="b"/>
            <a:pathLst>
              <a:path w="2374" h="596">
                <a:moveTo>
                  <a:pt x="0" y="596"/>
                </a:moveTo>
                <a:lnTo>
                  <a:pt x="1358" y="381"/>
                </a:lnTo>
                <a:lnTo>
                  <a:pt x="237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678902" y="2819440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679080" y="2819440"/>
            <a:ext cx="0" cy="2793"/>
          </a:xfrm>
          <a:custGeom>
            <a:avLst/>
            <a:gdLst/>
            <a:ahLst/>
            <a:cxnLst/>
            <a:rect l="l" t="t" r="r" b="b"/>
            <a:pathLst>
              <a:path h="2793">
                <a:moveTo>
                  <a:pt x="0" y="0"/>
                </a:moveTo>
                <a:lnTo>
                  <a:pt x="0" y="27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640980" y="2803946"/>
            <a:ext cx="8026" cy="9575"/>
          </a:xfrm>
          <a:custGeom>
            <a:avLst/>
            <a:gdLst/>
            <a:ahLst/>
            <a:cxnLst/>
            <a:rect l="l" t="t" r="r" b="b"/>
            <a:pathLst>
              <a:path w="8026" h="9575">
                <a:moveTo>
                  <a:pt x="0" y="0"/>
                </a:moveTo>
                <a:lnTo>
                  <a:pt x="3810" y="876"/>
                </a:lnTo>
                <a:lnTo>
                  <a:pt x="6629" y="3594"/>
                </a:lnTo>
                <a:lnTo>
                  <a:pt x="7734" y="6489"/>
                </a:lnTo>
                <a:lnTo>
                  <a:pt x="8026" y="957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640980" y="2813522"/>
            <a:ext cx="8026" cy="9550"/>
          </a:xfrm>
          <a:custGeom>
            <a:avLst/>
            <a:gdLst/>
            <a:ahLst/>
            <a:cxnLst/>
            <a:rect l="l" t="t" r="r" b="b"/>
            <a:pathLst>
              <a:path w="8026" h="9550">
                <a:moveTo>
                  <a:pt x="8026" y="0"/>
                </a:moveTo>
                <a:lnTo>
                  <a:pt x="7531" y="3911"/>
                </a:lnTo>
                <a:lnTo>
                  <a:pt x="5613" y="7315"/>
                </a:lnTo>
                <a:lnTo>
                  <a:pt x="3035" y="9029"/>
                </a:lnTo>
                <a:lnTo>
                  <a:pt x="0" y="955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632903" y="2813522"/>
            <a:ext cx="8077" cy="9550"/>
          </a:xfrm>
          <a:custGeom>
            <a:avLst/>
            <a:gdLst/>
            <a:ahLst/>
            <a:cxnLst/>
            <a:rect l="l" t="t" r="r" b="b"/>
            <a:pathLst>
              <a:path w="8077" h="9550">
                <a:moveTo>
                  <a:pt x="8077" y="9550"/>
                </a:moveTo>
                <a:lnTo>
                  <a:pt x="4254" y="8686"/>
                </a:lnTo>
                <a:lnTo>
                  <a:pt x="1435" y="5969"/>
                </a:lnTo>
                <a:lnTo>
                  <a:pt x="317" y="3073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632903" y="2803946"/>
            <a:ext cx="8077" cy="9575"/>
          </a:xfrm>
          <a:custGeom>
            <a:avLst/>
            <a:gdLst/>
            <a:ahLst/>
            <a:cxnLst/>
            <a:rect l="l" t="t" r="r" b="b"/>
            <a:pathLst>
              <a:path w="8077" h="9575">
                <a:moveTo>
                  <a:pt x="0" y="9575"/>
                </a:moveTo>
                <a:lnTo>
                  <a:pt x="533" y="5664"/>
                </a:lnTo>
                <a:lnTo>
                  <a:pt x="2463" y="2247"/>
                </a:lnTo>
                <a:lnTo>
                  <a:pt x="5029" y="533"/>
                </a:lnTo>
                <a:lnTo>
                  <a:pt x="807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623924" y="2822399"/>
            <a:ext cx="4279" cy="673"/>
          </a:xfrm>
          <a:custGeom>
            <a:avLst/>
            <a:gdLst/>
            <a:ahLst/>
            <a:cxnLst/>
            <a:rect l="l" t="t" r="r" b="b"/>
            <a:pathLst>
              <a:path w="4279" h="673">
                <a:moveTo>
                  <a:pt x="4279" y="0"/>
                </a:moveTo>
                <a:lnTo>
                  <a:pt x="1917" y="584"/>
                </a:lnTo>
                <a:lnTo>
                  <a:pt x="0" y="673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616177" y="2819897"/>
            <a:ext cx="7746" cy="3175"/>
          </a:xfrm>
          <a:custGeom>
            <a:avLst/>
            <a:gdLst/>
            <a:ahLst/>
            <a:cxnLst/>
            <a:rect l="l" t="t" r="r" b="b"/>
            <a:pathLst>
              <a:path w="7747" h="3175">
                <a:moveTo>
                  <a:pt x="7746" y="3174"/>
                </a:moveTo>
                <a:lnTo>
                  <a:pt x="3047" y="2222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613167" y="2810499"/>
            <a:ext cx="3009" cy="9398"/>
          </a:xfrm>
          <a:custGeom>
            <a:avLst/>
            <a:gdLst/>
            <a:ahLst/>
            <a:cxnLst/>
            <a:rect l="l" t="t" r="r" b="b"/>
            <a:pathLst>
              <a:path w="3009" h="9398">
                <a:moveTo>
                  <a:pt x="3009" y="9397"/>
                </a:moveTo>
                <a:lnTo>
                  <a:pt x="482" y="4394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613167" y="2801216"/>
            <a:ext cx="2997" cy="9283"/>
          </a:xfrm>
          <a:custGeom>
            <a:avLst/>
            <a:gdLst/>
            <a:ahLst/>
            <a:cxnLst/>
            <a:rect l="l" t="t" r="r" b="b"/>
            <a:pathLst>
              <a:path w="2997" h="9283">
                <a:moveTo>
                  <a:pt x="0" y="9283"/>
                </a:moveTo>
                <a:lnTo>
                  <a:pt x="812" y="3784"/>
                </a:lnTo>
                <a:lnTo>
                  <a:pt x="29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616164" y="2797863"/>
            <a:ext cx="7810" cy="3352"/>
          </a:xfrm>
          <a:custGeom>
            <a:avLst/>
            <a:gdLst/>
            <a:ahLst/>
            <a:cxnLst/>
            <a:rect l="l" t="t" r="r" b="b"/>
            <a:pathLst>
              <a:path w="7810" h="3352">
                <a:moveTo>
                  <a:pt x="0" y="3352"/>
                </a:moveTo>
                <a:lnTo>
                  <a:pt x="4025" y="622"/>
                </a:lnTo>
                <a:lnTo>
                  <a:pt x="78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623975" y="2797863"/>
            <a:ext cx="4229" cy="609"/>
          </a:xfrm>
          <a:custGeom>
            <a:avLst/>
            <a:gdLst/>
            <a:ahLst/>
            <a:cxnLst/>
            <a:rect l="l" t="t" r="r" b="b"/>
            <a:pathLst>
              <a:path w="4229" h="609">
                <a:moveTo>
                  <a:pt x="0" y="0"/>
                </a:moveTo>
                <a:lnTo>
                  <a:pt x="2387" y="190"/>
                </a:lnTo>
                <a:lnTo>
                  <a:pt x="4229" y="6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628204" y="2798472"/>
            <a:ext cx="3187" cy="1384"/>
          </a:xfrm>
          <a:custGeom>
            <a:avLst/>
            <a:gdLst/>
            <a:ahLst/>
            <a:cxnLst/>
            <a:rect l="l" t="t" r="r" b="b"/>
            <a:pathLst>
              <a:path w="3187" h="1384">
                <a:moveTo>
                  <a:pt x="0" y="0"/>
                </a:moveTo>
                <a:lnTo>
                  <a:pt x="1816" y="711"/>
                </a:lnTo>
                <a:lnTo>
                  <a:pt x="3187" y="1384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631392" y="2799857"/>
            <a:ext cx="0" cy="3784"/>
          </a:xfrm>
          <a:custGeom>
            <a:avLst/>
            <a:gdLst/>
            <a:ahLst/>
            <a:cxnLst/>
            <a:rect l="l" t="t" r="r" b="b"/>
            <a:pathLst>
              <a:path h="3784">
                <a:moveTo>
                  <a:pt x="0" y="0"/>
                </a:moveTo>
                <a:lnTo>
                  <a:pt x="0" y="378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631138" y="2803641"/>
            <a:ext cx="253" cy="0"/>
          </a:xfrm>
          <a:custGeom>
            <a:avLst/>
            <a:gdLst/>
            <a:ahLst/>
            <a:cxnLst/>
            <a:rect l="l" t="t" r="r" b="b"/>
            <a:pathLst>
              <a:path w="253">
                <a:moveTo>
                  <a:pt x="25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628445" y="2801698"/>
            <a:ext cx="2692" cy="1943"/>
          </a:xfrm>
          <a:custGeom>
            <a:avLst/>
            <a:gdLst/>
            <a:ahLst/>
            <a:cxnLst/>
            <a:rect l="l" t="t" r="r" b="b"/>
            <a:pathLst>
              <a:path w="2692" h="1943">
                <a:moveTo>
                  <a:pt x="2692" y="1943"/>
                </a:moveTo>
                <a:lnTo>
                  <a:pt x="1244" y="774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5623949" y="2800593"/>
            <a:ext cx="4495" cy="1104"/>
          </a:xfrm>
          <a:custGeom>
            <a:avLst/>
            <a:gdLst/>
            <a:ahLst/>
            <a:cxnLst/>
            <a:rect l="l" t="t" r="r" b="b"/>
            <a:pathLst>
              <a:path w="4495" h="1104">
                <a:moveTo>
                  <a:pt x="4495" y="1104"/>
                </a:moveTo>
                <a:lnTo>
                  <a:pt x="2044" y="203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618654" y="2800593"/>
            <a:ext cx="5295" cy="2527"/>
          </a:xfrm>
          <a:custGeom>
            <a:avLst/>
            <a:gdLst/>
            <a:ahLst/>
            <a:cxnLst/>
            <a:rect l="l" t="t" r="r" b="b"/>
            <a:pathLst>
              <a:path w="5295" h="2527">
                <a:moveTo>
                  <a:pt x="5295" y="0"/>
                </a:moveTo>
                <a:lnTo>
                  <a:pt x="2031" y="825"/>
                </a:lnTo>
                <a:lnTo>
                  <a:pt x="0" y="252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616507" y="2803121"/>
            <a:ext cx="2146" cy="7391"/>
          </a:xfrm>
          <a:custGeom>
            <a:avLst/>
            <a:gdLst/>
            <a:ahLst/>
            <a:cxnLst/>
            <a:rect l="l" t="t" r="r" b="b"/>
            <a:pathLst>
              <a:path w="2146" h="7391">
                <a:moveTo>
                  <a:pt x="2146" y="0"/>
                </a:moveTo>
                <a:lnTo>
                  <a:pt x="355" y="3962"/>
                </a:lnTo>
                <a:lnTo>
                  <a:pt x="0" y="739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616507" y="2810512"/>
            <a:ext cx="2222" cy="7391"/>
          </a:xfrm>
          <a:custGeom>
            <a:avLst/>
            <a:gdLst/>
            <a:ahLst/>
            <a:cxnLst/>
            <a:rect l="l" t="t" r="r" b="b"/>
            <a:pathLst>
              <a:path w="2222" h="7391">
                <a:moveTo>
                  <a:pt x="0" y="0"/>
                </a:moveTo>
                <a:lnTo>
                  <a:pt x="596" y="4343"/>
                </a:lnTo>
                <a:lnTo>
                  <a:pt x="2222" y="739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5618730" y="2817903"/>
            <a:ext cx="5219" cy="2438"/>
          </a:xfrm>
          <a:custGeom>
            <a:avLst/>
            <a:gdLst/>
            <a:ahLst/>
            <a:cxnLst/>
            <a:rect l="l" t="t" r="r" b="b"/>
            <a:pathLst>
              <a:path w="5219" h="2438">
                <a:moveTo>
                  <a:pt x="0" y="0"/>
                </a:moveTo>
                <a:lnTo>
                  <a:pt x="2654" y="1955"/>
                </a:lnTo>
                <a:lnTo>
                  <a:pt x="5219" y="243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5623949" y="2819173"/>
            <a:ext cx="4660" cy="1168"/>
          </a:xfrm>
          <a:custGeom>
            <a:avLst/>
            <a:gdLst/>
            <a:ahLst/>
            <a:cxnLst/>
            <a:rect l="l" t="t" r="r" b="b"/>
            <a:pathLst>
              <a:path w="4660" h="1168">
                <a:moveTo>
                  <a:pt x="0" y="1168"/>
                </a:moveTo>
                <a:lnTo>
                  <a:pt x="2679" y="800"/>
                </a:lnTo>
                <a:lnTo>
                  <a:pt x="466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628610" y="2817307"/>
            <a:ext cx="2539" cy="1866"/>
          </a:xfrm>
          <a:custGeom>
            <a:avLst/>
            <a:gdLst/>
            <a:ahLst/>
            <a:cxnLst/>
            <a:rect l="l" t="t" r="r" b="b"/>
            <a:pathLst>
              <a:path w="2539" h="1866">
                <a:moveTo>
                  <a:pt x="0" y="1866"/>
                </a:moveTo>
                <a:lnTo>
                  <a:pt x="1485" y="901"/>
                </a:lnTo>
                <a:lnTo>
                  <a:pt x="254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631150" y="2817307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0" y="0"/>
                </a:moveTo>
                <a:lnTo>
                  <a:pt x="24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631392" y="2817307"/>
            <a:ext cx="0" cy="3733"/>
          </a:xfrm>
          <a:custGeom>
            <a:avLst/>
            <a:gdLst/>
            <a:ahLst/>
            <a:cxnLst/>
            <a:rect l="l" t="t" r="r" b="b"/>
            <a:pathLst>
              <a:path h="3733">
                <a:moveTo>
                  <a:pt x="0" y="0"/>
                </a:moveTo>
                <a:lnTo>
                  <a:pt x="0" y="37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628204" y="2821040"/>
            <a:ext cx="3187" cy="1358"/>
          </a:xfrm>
          <a:custGeom>
            <a:avLst/>
            <a:gdLst/>
            <a:ahLst/>
            <a:cxnLst/>
            <a:rect l="l" t="t" r="r" b="b"/>
            <a:pathLst>
              <a:path w="3187" h="1358">
                <a:moveTo>
                  <a:pt x="3187" y="0"/>
                </a:moveTo>
                <a:lnTo>
                  <a:pt x="1422" y="825"/>
                </a:lnTo>
                <a:lnTo>
                  <a:pt x="0" y="135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662977" y="282246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30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662418" y="2808023"/>
            <a:ext cx="558" cy="4076"/>
          </a:xfrm>
          <a:custGeom>
            <a:avLst/>
            <a:gdLst/>
            <a:ahLst/>
            <a:cxnLst/>
            <a:rect l="l" t="t" r="r" b="b"/>
            <a:pathLst>
              <a:path w="558" h="4076">
                <a:moveTo>
                  <a:pt x="558" y="4076"/>
                </a:moveTo>
                <a:lnTo>
                  <a:pt x="457" y="1752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659649" y="2806677"/>
            <a:ext cx="2768" cy="1346"/>
          </a:xfrm>
          <a:custGeom>
            <a:avLst/>
            <a:gdLst/>
            <a:ahLst/>
            <a:cxnLst/>
            <a:rect l="l" t="t" r="r" b="b"/>
            <a:pathLst>
              <a:path w="2768" h="1346">
                <a:moveTo>
                  <a:pt x="2768" y="1346"/>
                </a:moveTo>
                <a:lnTo>
                  <a:pt x="2209" y="635"/>
                </a:lnTo>
                <a:lnTo>
                  <a:pt x="1422" y="19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655090" y="2806677"/>
            <a:ext cx="4559" cy="2197"/>
          </a:xfrm>
          <a:custGeom>
            <a:avLst/>
            <a:gdLst/>
            <a:ahLst/>
            <a:cxnLst/>
            <a:rect l="l" t="t" r="r" b="b"/>
            <a:pathLst>
              <a:path w="4559" h="2197">
                <a:moveTo>
                  <a:pt x="4559" y="0"/>
                </a:moveTo>
                <a:lnTo>
                  <a:pt x="1828" y="863"/>
                </a:lnTo>
                <a:lnTo>
                  <a:pt x="0" y="219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652055" y="282246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30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654910" y="2799387"/>
            <a:ext cx="0" cy="23075"/>
          </a:xfrm>
          <a:custGeom>
            <a:avLst/>
            <a:gdLst/>
            <a:ahLst/>
            <a:cxnLst/>
            <a:rect l="l" t="t" r="r" b="b"/>
            <a:pathLst>
              <a:path h="23075">
                <a:moveTo>
                  <a:pt x="0" y="0"/>
                </a:moveTo>
                <a:lnTo>
                  <a:pt x="0" y="23075"/>
                </a:lnTo>
              </a:path>
            </a:pathLst>
          </a:custGeom>
          <a:ln w="546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652055" y="280454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0" y="0"/>
                </a:moveTo>
                <a:lnTo>
                  <a:pt x="303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655090" y="2804543"/>
            <a:ext cx="0" cy="1892"/>
          </a:xfrm>
          <a:custGeom>
            <a:avLst/>
            <a:gdLst/>
            <a:ahLst/>
            <a:cxnLst/>
            <a:rect l="l" t="t" r="r" b="b"/>
            <a:pathLst>
              <a:path h="1892">
                <a:moveTo>
                  <a:pt x="0" y="0"/>
                </a:moveTo>
                <a:lnTo>
                  <a:pt x="0" y="1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655090" y="2803946"/>
            <a:ext cx="5372" cy="2489"/>
          </a:xfrm>
          <a:custGeom>
            <a:avLst/>
            <a:gdLst/>
            <a:ahLst/>
            <a:cxnLst/>
            <a:rect l="l" t="t" r="r" b="b"/>
            <a:pathLst>
              <a:path w="5372" h="2489">
                <a:moveTo>
                  <a:pt x="0" y="2489"/>
                </a:moveTo>
                <a:lnTo>
                  <a:pt x="2781" y="571"/>
                </a:lnTo>
                <a:lnTo>
                  <a:pt x="537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660462" y="2803946"/>
            <a:ext cx="5549" cy="6819"/>
          </a:xfrm>
          <a:custGeom>
            <a:avLst/>
            <a:gdLst/>
            <a:ahLst/>
            <a:cxnLst/>
            <a:rect l="l" t="t" r="r" b="b"/>
            <a:pathLst>
              <a:path w="5549" h="6819">
                <a:moveTo>
                  <a:pt x="0" y="0"/>
                </a:moveTo>
                <a:lnTo>
                  <a:pt x="2705" y="609"/>
                </a:lnTo>
                <a:lnTo>
                  <a:pt x="4648" y="2565"/>
                </a:lnTo>
                <a:lnTo>
                  <a:pt x="5549" y="681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690624" y="2804645"/>
            <a:ext cx="0" cy="2946"/>
          </a:xfrm>
          <a:custGeom>
            <a:avLst/>
            <a:gdLst/>
            <a:ahLst/>
            <a:cxnLst/>
            <a:rect l="l" t="t" r="r" b="b"/>
            <a:pathLst>
              <a:path h="2946">
                <a:moveTo>
                  <a:pt x="0" y="0"/>
                </a:moveTo>
                <a:lnTo>
                  <a:pt x="0" y="29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688872" y="2807591"/>
            <a:ext cx="1752" cy="0"/>
          </a:xfrm>
          <a:custGeom>
            <a:avLst/>
            <a:gdLst/>
            <a:ahLst/>
            <a:cxnLst/>
            <a:rect l="l" t="t" r="r" b="b"/>
            <a:pathLst>
              <a:path w="1752">
                <a:moveTo>
                  <a:pt x="175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684249" y="2807591"/>
            <a:ext cx="4622" cy="2108"/>
          </a:xfrm>
          <a:custGeom>
            <a:avLst/>
            <a:gdLst/>
            <a:ahLst/>
            <a:cxnLst/>
            <a:rect l="l" t="t" r="r" b="b"/>
            <a:pathLst>
              <a:path w="4622" h="2108">
                <a:moveTo>
                  <a:pt x="4622" y="0"/>
                </a:moveTo>
                <a:lnTo>
                  <a:pt x="1828" y="723"/>
                </a:lnTo>
                <a:lnTo>
                  <a:pt x="0" y="210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681214" y="282246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30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681214" y="2804238"/>
            <a:ext cx="0" cy="18224"/>
          </a:xfrm>
          <a:custGeom>
            <a:avLst/>
            <a:gdLst/>
            <a:ahLst/>
            <a:cxnLst/>
            <a:rect l="l" t="t" r="r" b="b"/>
            <a:pathLst>
              <a:path h="18224">
                <a:moveTo>
                  <a:pt x="0" y="0"/>
                </a:moveTo>
                <a:lnTo>
                  <a:pt x="0" y="18224"/>
                </a:lnTo>
              </a:path>
            </a:pathLst>
          </a:custGeom>
          <a:ln w="546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681214" y="280454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0" y="0"/>
                </a:moveTo>
                <a:lnTo>
                  <a:pt x="303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684249" y="2804543"/>
            <a:ext cx="0" cy="2666"/>
          </a:xfrm>
          <a:custGeom>
            <a:avLst/>
            <a:gdLst/>
            <a:ahLst/>
            <a:cxnLst/>
            <a:rect l="l" t="t" r="r" b="b"/>
            <a:pathLst>
              <a:path h="2667">
                <a:moveTo>
                  <a:pt x="0" y="0"/>
                </a:moveTo>
                <a:lnTo>
                  <a:pt x="0" y="266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684249" y="2804543"/>
            <a:ext cx="5181" cy="2666"/>
          </a:xfrm>
          <a:custGeom>
            <a:avLst/>
            <a:gdLst/>
            <a:ahLst/>
            <a:cxnLst/>
            <a:rect l="l" t="t" r="r" b="b"/>
            <a:pathLst>
              <a:path w="5181" h="2667">
                <a:moveTo>
                  <a:pt x="0" y="2667"/>
                </a:moveTo>
                <a:lnTo>
                  <a:pt x="2679" y="673"/>
                </a:lnTo>
                <a:lnTo>
                  <a:pt x="518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689431" y="2804543"/>
            <a:ext cx="1193" cy="101"/>
          </a:xfrm>
          <a:custGeom>
            <a:avLst/>
            <a:gdLst/>
            <a:ahLst/>
            <a:cxnLst/>
            <a:rect l="l" t="t" r="r" b="b"/>
            <a:pathLst>
              <a:path w="1193" h="101">
                <a:moveTo>
                  <a:pt x="0" y="0"/>
                </a:moveTo>
                <a:lnTo>
                  <a:pt x="660" y="25"/>
                </a:lnTo>
                <a:lnTo>
                  <a:pt x="1193" y="10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714018" y="2797558"/>
            <a:ext cx="0" cy="24904"/>
          </a:xfrm>
          <a:custGeom>
            <a:avLst/>
            <a:gdLst/>
            <a:ahLst/>
            <a:cxnLst/>
            <a:rect l="l" t="t" r="r" b="b"/>
            <a:pathLst>
              <a:path h="24904">
                <a:moveTo>
                  <a:pt x="0" y="0"/>
                </a:moveTo>
                <a:lnTo>
                  <a:pt x="0" y="2490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710983" y="282246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30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710983" y="2797558"/>
            <a:ext cx="0" cy="24904"/>
          </a:xfrm>
          <a:custGeom>
            <a:avLst/>
            <a:gdLst/>
            <a:ahLst/>
            <a:cxnLst/>
            <a:rect l="l" t="t" r="r" b="b"/>
            <a:pathLst>
              <a:path h="24904">
                <a:moveTo>
                  <a:pt x="0" y="24904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710983" y="2797558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0" y="0"/>
                </a:moveTo>
                <a:lnTo>
                  <a:pt x="303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757757" y="2819732"/>
            <a:ext cx="0" cy="2730"/>
          </a:xfrm>
          <a:custGeom>
            <a:avLst/>
            <a:gdLst/>
            <a:ahLst/>
            <a:cxnLst/>
            <a:rect l="l" t="t" r="r" b="b"/>
            <a:pathLst>
              <a:path h="2730">
                <a:moveTo>
                  <a:pt x="0" y="0"/>
                </a:moveTo>
                <a:lnTo>
                  <a:pt x="0" y="273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743787" y="2822463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1396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743787" y="2798472"/>
            <a:ext cx="0" cy="23990"/>
          </a:xfrm>
          <a:custGeom>
            <a:avLst/>
            <a:gdLst/>
            <a:ahLst/>
            <a:cxnLst/>
            <a:rect l="l" t="t" r="r" b="b"/>
            <a:pathLst>
              <a:path h="23990">
                <a:moveTo>
                  <a:pt x="0" y="2399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743787" y="2798472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0" y="0"/>
                </a:moveTo>
                <a:lnTo>
                  <a:pt x="303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746822" y="2798472"/>
            <a:ext cx="0" cy="21259"/>
          </a:xfrm>
          <a:custGeom>
            <a:avLst/>
            <a:gdLst/>
            <a:ahLst/>
            <a:cxnLst/>
            <a:rect l="l" t="t" r="r" b="b"/>
            <a:pathLst>
              <a:path h="21259">
                <a:moveTo>
                  <a:pt x="0" y="0"/>
                </a:moveTo>
                <a:lnTo>
                  <a:pt x="0" y="2125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746822" y="2819732"/>
            <a:ext cx="10934" cy="0"/>
          </a:xfrm>
          <a:custGeom>
            <a:avLst/>
            <a:gdLst/>
            <a:ahLst/>
            <a:cxnLst/>
            <a:rect l="l" t="t" r="r" b="b"/>
            <a:pathLst>
              <a:path w="10934">
                <a:moveTo>
                  <a:pt x="0" y="0"/>
                </a:moveTo>
                <a:lnTo>
                  <a:pt x="1093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762926" y="2798472"/>
            <a:ext cx="0" cy="3035"/>
          </a:xfrm>
          <a:custGeom>
            <a:avLst/>
            <a:gdLst/>
            <a:ahLst/>
            <a:cxnLst/>
            <a:rect l="l" t="t" r="r" b="b"/>
            <a:pathLst>
              <a:path h="3035">
                <a:moveTo>
                  <a:pt x="0" y="0"/>
                </a:moveTo>
                <a:lnTo>
                  <a:pt x="0" y="303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759585" y="2798472"/>
            <a:ext cx="0" cy="3035"/>
          </a:xfrm>
          <a:custGeom>
            <a:avLst/>
            <a:gdLst/>
            <a:ahLst/>
            <a:cxnLst/>
            <a:rect l="l" t="t" r="r" b="b"/>
            <a:pathLst>
              <a:path h="3035">
                <a:moveTo>
                  <a:pt x="0" y="303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795120" y="282246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30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795120" y="280454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0" y="0"/>
                </a:moveTo>
                <a:lnTo>
                  <a:pt x="303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808214" y="2822234"/>
            <a:ext cx="3314" cy="533"/>
          </a:xfrm>
          <a:custGeom>
            <a:avLst/>
            <a:gdLst/>
            <a:ahLst/>
            <a:cxnLst/>
            <a:rect l="l" t="t" r="r" b="b"/>
            <a:pathLst>
              <a:path w="3314" h="533">
                <a:moveTo>
                  <a:pt x="3314" y="0"/>
                </a:moveTo>
                <a:lnTo>
                  <a:pt x="1473" y="419"/>
                </a:lnTo>
                <a:lnTo>
                  <a:pt x="0" y="5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803019" y="2816926"/>
            <a:ext cx="5194" cy="5841"/>
          </a:xfrm>
          <a:custGeom>
            <a:avLst/>
            <a:gdLst/>
            <a:ahLst/>
            <a:cxnLst/>
            <a:rect l="l" t="t" r="r" b="b"/>
            <a:pathLst>
              <a:path w="5194" h="5842">
                <a:moveTo>
                  <a:pt x="5194" y="5841"/>
                </a:moveTo>
                <a:lnTo>
                  <a:pt x="2743" y="5384"/>
                </a:lnTo>
                <a:lnTo>
                  <a:pt x="863" y="3784"/>
                </a:lnTo>
                <a:lnTo>
                  <a:pt x="177" y="1955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800886" y="2806969"/>
            <a:ext cx="2133" cy="0"/>
          </a:xfrm>
          <a:custGeom>
            <a:avLst/>
            <a:gdLst/>
            <a:ahLst/>
            <a:cxnLst/>
            <a:rect l="l" t="t" r="r" b="b"/>
            <a:pathLst>
              <a:path w="2133">
                <a:moveTo>
                  <a:pt x="21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800886" y="2804543"/>
            <a:ext cx="0" cy="2425"/>
          </a:xfrm>
          <a:custGeom>
            <a:avLst/>
            <a:gdLst/>
            <a:ahLst/>
            <a:cxnLst/>
            <a:rect l="l" t="t" r="r" b="b"/>
            <a:pathLst>
              <a:path h="2425">
                <a:moveTo>
                  <a:pt x="0" y="242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800886" y="2804543"/>
            <a:ext cx="2133" cy="0"/>
          </a:xfrm>
          <a:custGeom>
            <a:avLst/>
            <a:gdLst/>
            <a:ahLst/>
            <a:cxnLst/>
            <a:rect l="l" t="t" r="r" b="b"/>
            <a:pathLst>
              <a:path w="2133">
                <a:moveTo>
                  <a:pt x="0" y="0"/>
                </a:moveTo>
                <a:lnTo>
                  <a:pt x="213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803019" y="2799387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0" y="0"/>
                </a:moveTo>
                <a:lnTo>
                  <a:pt x="303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811528" y="2804543"/>
            <a:ext cx="0" cy="2425"/>
          </a:xfrm>
          <a:custGeom>
            <a:avLst/>
            <a:gdLst/>
            <a:ahLst/>
            <a:cxnLst/>
            <a:rect l="l" t="t" r="r" b="b"/>
            <a:pathLst>
              <a:path h="2425">
                <a:moveTo>
                  <a:pt x="0" y="0"/>
                </a:moveTo>
                <a:lnTo>
                  <a:pt x="0" y="24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807178" y="2796802"/>
            <a:ext cx="0" cy="25660"/>
          </a:xfrm>
          <a:custGeom>
            <a:avLst/>
            <a:gdLst/>
            <a:ahLst/>
            <a:cxnLst/>
            <a:rect l="l" t="t" r="r" b="b"/>
            <a:pathLst>
              <a:path h="25660">
                <a:moveTo>
                  <a:pt x="0" y="0"/>
                </a:moveTo>
                <a:lnTo>
                  <a:pt x="0" y="25660"/>
                </a:lnTo>
              </a:path>
            </a:pathLst>
          </a:custGeom>
          <a:ln w="5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806055" y="2815452"/>
            <a:ext cx="419" cy="3467"/>
          </a:xfrm>
          <a:custGeom>
            <a:avLst/>
            <a:gdLst/>
            <a:ahLst/>
            <a:cxnLst/>
            <a:rect l="l" t="t" r="r" b="b"/>
            <a:pathLst>
              <a:path w="419" h="3467">
                <a:moveTo>
                  <a:pt x="0" y="0"/>
                </a:moveTo>
                <a:lnTo>
                  <a:pt x="50" y="1981"/>
                </a:lnTo>
                <a:lnTo>
                  <a:pt x="419" y="3467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806474" y="2818919"/>
            <a:ext cx="2501" cy="1117"/>
          </a:xfrm>
          <a:custGeom>
            <a:avLst/>
            <a:gdLst/>
            <a:ahLst/>
            <a:cxnLst/>
            <a:rect l="l" t="t" r="r" b="b"/>
            <a:pathLst>
              <a:path w="2501" h="1117">
                <a:moveTo>
                  <a:pt x="0" y="0"/>
                </a:moveTo>
                <a:lnTo>
                  <a:pt x="495" y="622"/>
                </a:lnTo>
                <a:lnTo>
                  <a:pt x="1231" y="977"/>
                </a:lnTo>
                <a:lnTo>
                  <a:pt x="2501" y="111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808976" y="2819440"/>
            <a:ext cx="2374" cy="596"/>
          </a:xfrm>
          <a:custGeom>
            <a:avLst/>
            <a:gdLst/>
            <a:ahLst/>
            <a:cxnLst/>
            <a:rect l="l" t="t" r="r" b="b"/>
            <a:pathLst>
              <a:path w="2374" h="596">
                <a:moveTo>
                  <a:pt x="0" y="596"/>
                </a:moveTo>
                <a:lnTo>
                  <a:pt x="1358" y="381"/>
                </a:lnTo>
                <a:lnTo>
                  <a:pt x="237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811351" y="2819440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811528" y="2819440"/>
            <a:ext cx="0" cy="2793"/>
          </a:xfrm>
          <a:custGeom>
            <a:avLst/>
            <a:gdLst/>
            <a:ahLst/>
            <a:cxnLst/>
            <a:rect l="l" t="t" r="r" b="b"/>
            <a:pathLst>
              <a:path h="2793">
                <a:moveTo>
                  <a:pt x="0" y="0"/>
                </a:moveTo>
                <a:lnTo>
                  <a:pt x="0" y="27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844942" y="2797253"/>
            <a:ext cx="0" cy="25209"/>
          </a:xfrm>
          <a:custGeom>
            <a:avLst/>
            <a:gdLst/>
            <a:ahLst/>
            <a:cxnLst/>
            <a:rect l="l" t="t" r="r" b="b"/>
            <a:pathLst>
              <a:path h="25209">
                <a:moveTo>
                  <a:pt x="0" y="0"/>
                </a:moveTo>
                <a:lnTo>
                  <a:pt x="0" y="2520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841907" y="282246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30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841907" y="2820748"/>
            <a:ext cx="0" cy="1714"/>
          </a:xfrm>
          <a:custGeom>
            <a:avLst/>
            <a:gdLst/>
            <a:ahLst/>
            <a:cxnLst/>
            <a:rect l="l" t="t" r="r" b="b"/>
            <a:pathLst>
              <a:path h="1714">
                <a:moveTo>
                  <a:pt x="0" y="1714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839456" y="2820748"/>
            <a:ext cx="2451" cy="1689"/>
          </a:xfrm>
          <a:custGeom>
            <a:avLst/>
            <a:gdLst/>
            <a:ahLst/>
            <a:cxnLst/>
            <a:rect l="l" t="t" r="r" b="b"/>
            <a:pathLst>
              <a:path w="2451" h="1689">
                <a:moveTo>
                  <a:pt x="2451" y="0"/>
                </a:moveTo>
                <a:lnTo>
                  <a:pt x="1130" y="1028"/>
                </a:lnTo>
                <a:lnTo>
                  <a:pt x="0" y="168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836484" y="2822437"/>
            <a:ext cx="2971" cy="635"/>
          </a:xfrm>
          <a:custGeom>
            <a:avLst/>
            <a:gdLst/>
            <a:ahLst/>
            <a:cxnLst/>
            <a:rect l="l" t="t" r="r" b="b"/>
            <a:pathLst>
              <a:path w="2971" h="635">
                <a:moveTo>
                  <a:pt x="2971" y="0"/>
                </a:moveTo>
                <a:lnTo>
                  <a:pt x="1346" y="533"/>
                </a:lnTo>
                <a:lnTo>
                  <a:pt x="0" y="63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5831620" y="2820647"/>
            <a:ext cx="4864" cy="2425"/>
          </a:xfrm>
          <a:custGeom>
            <a:avLst/>
            <a:gdLst/>
            <a:ahLst/>
            <a:cxnLst/>
            <a:rect l="l" t="t" r="r" b="b"/>
            <a:pathLst>
              <a:path w="4864" h="2425">
                <a:moveTo>
                  <a:pt x="4864" y="2425"/>
                </a:moveTo>
                <a:lnTo>
                  <a:pt x="1841" y="165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829753" y="2813649"/>
            <a:ext cx="1866" cy="6997"/>
          </a:xfrm>
          <a:custGeom>
            <a:avLst/>
            <a:gdLst/>
            <a:ahLst/>
            <a:cxnLst/>
            <a:rect l="l" t="t" r="r" b="b"/>
            <a:pathLst>
              <a:path w="1866" h="6997">
                <a:moveTo>
                  <a:pt x="1866" y="6997"/>
                </a:moveTo>
                <a:lnTo>
                  <a:pt x="292" y="3225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5829753" y="2806461"/>
            <a:ext cx="2324" cy="7188"/>
          </a:xfrm>
          <a:custGeom>
            <a:avLst/>
            <a:gdLst/>
            <a:ahLst/>
            <a:cxnLst/>
            <a:rect l="l" t="t" r="r" b="b"/>
            <a:pathLst>
              <a:path w="2324" h="7188">
                <a:moveTo>
                  <a:pt x="0" y="7188"/>
                </a:moveTo>
                <a:lnTo>
                  <a:pt x="660" y="2933"/>
                </a:lnTo>
                <a:lnTo>
                  <a:pt x="232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832077" y="2803946"/>
            <a:ext cx="5333" cy="2514"/>
          </a:xfrm>
          <a:custGeom>
            <a:avLst/>
            <a:gdLst/>
            <a:ahLst/>
            <a:cxnLst/>
            <a:rect l="l" t="t" r="r" b="b"/>
            <a:pathLst>
              <a:path w="5334" h="2514">
                <a:moveTo>
                  <a:pt x="0" y="2514"/>
                </a:moveTo>
                <a:lnTo>
                  <a:pt x="2717" y="520"/>
                </a:lnTo>
                <a:lnTo>
                  <a:pt x="533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5837411" y="2803946"/>
            <a:ext cx="4495" cy="1219"/>
          </a:xfrm>
          <a:custGeom>
            <a:avLst/>
            <a:gdLst/>
            <a:ahLst/>
            <a:cxnLst/>
            <a:rect l="l" t="t" r="r" b="b"/>
            <a:pathLst>
              <a:path w="4495" h="1219">
                <a:moveTo>
                  <a:pt x="0" y="0"/>
                </a:moveTo>
                <a:lnTo>
                  <a:pt x="2603" y="368"/>
                </a:lnTo>
                <a:lnTo>
                  <a:pt x="4495" y="1219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5841907" y="2797253"/>
            <a:ext cx="0" cy="7912"/>
          </a:xfrm>
          <a:custGeom>
            <a:avLst/>
            <a:gdLst/>
            <a:ahLst/>
            <a:cxnLst/>
            <a:rect l="l" t="t" r="r" b="b"/>
            <a:pathLst>
              <a:path h="7912">
                <a:moveTo>
                  <a:pt x="0" y="7912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841907" y="2797253"/>
            <a:ext cx="3035" cy="0"/>
          </a:xfrm>
          <a:custGeom>
            <a:avLst/>
            <a:gdLst/>
            <a:ahLst/>
            <a:cxnLst/>
            <a:rect l="l" t="t" r="r" b="b"/>
            <a:pathLst>
              <a:path w="3035">
                <a:moveTo>
                  <a:pt x="0" y="0"/>
                </a:moveTo>
                <a:lnTo>
                  <a:pt x="303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5837144" y="2818221"/>
            <a:ext cx="4762" cy="2120"/>
          </a:xfrm>
          <a:custGeom>
            <a:avLst/>
            <a:gdLst/>
            <a:ahLst/>
            <a:cxnLst/>
            <a:rect l="l" t="t" r="r" b="b"/>
            <a:pathLst>
              <a:path w="4762" h="2120">
                <a:moveTo>
                  <a:pt x="0" y="2120"/>
                </a:moveTo>
                <a:lnTo>
                  <a:pt x="2844" y="1346"/>
                </a:lnTo>
                <a:lnTo>
                  <a:pt x="476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5841907" y="2807655"/>
            <a:ext cx="0" cy="10566"/>
          </a:xfrm>
          <a:custGeom>
            <a:avLst/>
            <a:gdLst/>
            <a:ahLst/>
            <a:cxnLst/>
            <a:rect l="l" t="t" r="r" b="b"/>
            <a:pathLst>
              <a:path h="10566">
                <a:moveTo>
                  <a:pt x="0" y="10566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5837868" y="2806677"/>
            <a:ext cx="4038" cy="977"/>
          </a:xfrm>
          <a:custGeom>
            <a:avLst/>
            <a:gdLst/>
            <a:ahLst/>
            <a:cxnLst/>
            <a:rect l="l" t="t" r="r" b="b"/>
            <a:pathLst>
              <a:path w="4038" h="977">
                <a:moveTo>
                  <a:pt x="4038" y="977"/>
                </a:moveTo>
                <a:lnTo>
                  <a:pt x="1828" y="177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5832788" y="2806677"/>
            <a:ext cx="5079" cy="6959"/>
          </a:xfrm>
          <a:custGeom>
            <a:avLst/>
            <a:gdLst/>
            <a:ahLst/>
            <a:cxnLst/>
            <a:rect l="l" t="t" r="r" b="b"/>
            <a:pathLst>
              <a:path w="5079" h="6959">
                <a:moveTo>
                  <a:pt x="5080" y="0"/>
                </a:moveTo>
                <a:lnTo>
                  <a:pt x="3289" y="292"/>
                </a:lnTo>
                <a:lnTo>
                  <a:pt x="1778" y="1295"/>
                </a:lnTo>
                <a:lnTo>
                  <a:pt x="762" y="2768"/>
                </a:lnTo>
                <a:lnTo>
                  <a:pt x="0" y="695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5832788" y="2813636"/>
            <a:ext cx="4356" cy="6705"/>
          </a:xfrm>
          <a:custGeom>
            <a:avLst/>
            <a:gdLst/>
            <a:ahLst/>
            <a:cxnLst/>
            <a:rect l="l" t="t" r="r" b="b"/>
            <a:pathLst>
              <a:path w="4356" h="6705">
                <a:moveTo>
                  <a:pt x="0" y="0"/>
                </a:moveTo>
                <a:lnTo>
                  <a:pt x="762" y="4432"/>
                </a:lnTo>
                <a:lnTo>
                  <a:pt x="1333" y="5410"/>
                </a:lnTo>
                <a:lnTo>
                  <a:pt x="2184" y="6159"/>
                </a:lnTo>
                <a:lnTo>
                  <a:pt x="4356" y="67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514842" y="10070174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514842" y="10070174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412405" y="10070174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412405" y="10070174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412405" y="10098857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489797" y="9959719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489797" y="9959719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31222" y="9959724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431222" y="9959724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412089" y="10062492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410074" y="10070174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410074" y="10070174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423011" y="9966869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423011" y="9966869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421185" y="10060828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421185" y="10060828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410628" y="10062492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410628" y="10062492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410071" y="10063827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410071" y="10063827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496020" y="9966869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496020" y="9966869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516617" y="10063827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516617" y="10063827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504239" y="10060821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504239" y="10060821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515157" y="10062494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515157" y="10062494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443141" y="9956856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479451" y="9957836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479451" y="9957836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437447" y="9958569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437447" y="9958569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443136" y="9957836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443136" y="9957836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443136" y="9957832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443136" y="9957832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484110" y="9958569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484110" y="9958569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484111" y="9957836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484111" y="9957836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362945" y="10099517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362945" y="10099517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362947" y="10099517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359705" y="9949536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359705" y="9949536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23684" y="9959887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323684" y="9959887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331558" y="997396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331558" y="997396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324928" y="998762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324928" y="998762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336935" y="995988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336935" y="995988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346870" y="997399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346870" y="997399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331245" y="1000198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331245" y="1000198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324615" y="10015647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324615" y="10015647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336621" y="9987909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336621" y="9987909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346556" y="10002013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346556" y="10002013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331427" y="1002989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331427" y="1002989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324798" y="1004356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324798" y="1004356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336806" y="1001582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336806" y="1001582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346741" y="1002992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346741" y="1002992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331452" y="1005780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331452" y="1005780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324822" y="1007146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324822" y="1007146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336828" y="1004372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336828" y="1004372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346763" y="1005782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346763" y="1005782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331371" y="10085716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331371" y="10085716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324742" y="10099379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324742" y="10099379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336750" y="1007164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336750" y="1007164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346685" y="10085746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346685" y="10085746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331212" y="101135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331212" y="101135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324582" y="101271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324582" y="101271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336588" y="100994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336588" y="100994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346525" y="1011353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346525" y="1011353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331508" y="10141874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331508" y="10141874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324878" y="1015553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324878" y="1015553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336884" y="101277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336884" y="1012779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346819" y="10141903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346819" y="10141903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331531" y="1016977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331531" y="1016977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324903" y="10183437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324903" y="10183437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336910" y="1015570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336910" y="1015570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346845" y="1016980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346845" y="1016980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402997" y="10147071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9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4" y="9232"/>
                </a:lnTo>
                <a:lnTo>
                  <a:pt x="38481" y="9232"/>
                </a:lnTo>
                <a:lnTo>
                  <a:pt x="38481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460219" y="10146732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470252" y="10154111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9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470252" y="10172056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501627" y="10148658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5682966" y="1789624"/>
            <a:ext cx="83794" cy="78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2172"/>
              </a:lnSpc>
              <a:spcBef>
                <a:spcPts val="35"/>
              </a:spcBef>
            </a:pPr>
            <a:r>
              <a:rPr sz="400" spc="0" dirty="0" smtClean="0">
                <a:solidFill>
                  <a:srgbClr val="211F20"/>
                </a:solidFill>
                <a:latin typeface="Century Gothic"/>
                <a:cs typeface="Century Gothic"/>
              </a:rPr>
              <a:t>80</a:t>
            </a:r>
            <a:endParaRPr sz="400">
              <a:latin typeface="Century Gothic"/>
              <a:cs typeface="Century Gothic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271468" y="2451100"/>
            <a:ext cx="1024189" cy="1618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0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ORIFICIO ENTRADA DE CABLE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M10/M20</a:t>
            </a:r>
            <a:r>
              <a:rPr sz="600" spc="54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238778" y="3234578"/>
            <a:ext cx="1222221" cy="1309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0"/>
              </a:spcBef>
            </a:pP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ORIFICIO ENTRADA DE CABLE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M20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238778" y="3365500"/>
            <a:ext cx="2044872" cy="129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0"/>
              </a:spcBef>
            </a:pP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600" spc="11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RIF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I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C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IOS</a:t>
            </a:r>
            <a:r>
              <a:rPr sz="600" spc="40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lang="es-ES" sz="600" spc="40" dirty="0" smtClean="0">
                <a:solidFill>
                  <a:srgbClr val="211F20"/>
                </a:solidFill>
                <a:latin typeface="Tahoma"/>
                <a:cs typeface="Tahoma"/>
              </a:rPr>
              <a:t>DE FIJACIÓN CON DIÁMETRO</a:t>
            </a:r>
            <a:r>
              <a:rPr sz="600" spc="21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51</a:t>
            </a:r>
            <a:r>
              <a:rPr sz="600" spc="17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258001" y="4231323"/>
            <a:ext cx="2101251" cy="124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40"/>
              </a:spcBef>
            </a:pP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600" spc="11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RI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FI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CI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OS</a:t>
            </a:r>
            <a:r>
              <a:rPr lang="es-ES" sz="600" spc="0" dirty="0" smtClean="0">
                <a:solidFill>
                  <a:srgbClr val="211F20"/>
                </a:solidFill>
                <a:latin typeface="Tahoma"/>
                <a:cs typeface="Tahoma"/>
              </a:rPr>
              <a:t> DE FIJACIÓN CON DIÁMETRO</a:t>
            </a:r>
            <a:r>
              <a:rPr sz="600" spc="21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211F20"/>
                </a:solidFill>
                <a:latin typeface="Tahoma"/>
                <a:cs typeface="Tahoma"/>
              </a:rPr>
              <a:t>62</a:t>
            </a:r>
            <a:r>
              <a:rPr sz="600" spc="17" dirty="0" smtClean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4500" y="4508500"/>
            <a:ext cx="6443916" cy="2874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225"/>
              </a:lnSpc>
              <a:spcBef>
                <a:spcPts val="61"/>
              </a:spcBef>
            </a:pP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Baliza LED intermitente PSC con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jumper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interno para seleccionar la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opción de luz fija.</a:t>
            </a:r>
            <a:endParaRPr lang="es-ES" sz="1100" spc="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L="12700" algn="just">
              <a:lnSpc>
                <a:spcPts val="1225"/>
              </a:lnSpc>
              <a:spcBef>
                <a:spcPts val="61"/>
              </a:spcBef>
            </a:pPr>
            <a:endParaRPr lang="es-ES" sz="90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R="28219" algn="just">
              <a:lnSpc>
                <a:spcPts val="1225"/>
              </a:lnSpc>
              <a:spcBef>
                <a:spcPts val="61"/>
              </a:spcBef>
            </a:pP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Ampliamente</a:t>
            </a:r>
            <a:r>
              <a:rPr lang="es-ES" sz="1100" spc="2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configurable.</a:t>
            </a:r>
            <a:r>
              <a:rPr lang="es-ES" sz="1100" spc="2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Está</a:t>
            </a:r>
            <a:r>
              <a:rPr lang="es-ES" sz="1100" spc="2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formada</a:t>
            </a:r>
            <a:r>
              <a:rPr lang="es-ES" sz="1100" spc="2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por</a:t>
            </a:r>
            <a:r>
              <a:rPr lang="es-ES" sz="1100" spc="25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una</a:t>
            </a:r>
            <a:r>
              <a:rPr lang="es-ES" sz="1100" dirty="0"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base	robusta  </a:t>
            </a:r>
            <a:r>
              <a:rPr lang="es-ES" sz="1100" spc="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ABS  </a:t>
            </a:r>
            <a:r>
              <a:rPr lang="es-ES" sz="1100" spc="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blanca  </a:t>
            </a:r>
            <a:r>
              <a:rPr lang="es-ES" sz="1100" spc="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(standard)  </a:t>
            </a:r>
            <a:r>
              <a:rPr lang="es-ES" sz="1100" spc="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o  </a:t>
            </a:r>
            <a:r>
              <a:rPr lang="es-ES" sz="1100" spc="11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roja (opcional),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una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lente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de</a:t>
            </a:r>
            <a:r>
              <a:rPr lang="es-ES" sz="1100" spc="10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Policarbonato.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Posibilidad de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interconexión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de múltiples unidades, </a:t>
            </a:r>
            <a:r>
              <a:rPr lang="es-ES" sz="1100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incluyendo </a:t>
            </a:r>
            <a:r>
              <a:rPr lang="es-ES" sz="1100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el </a:t>
            </a:r>
            <a:r>
              <a:rPr lang="es-ES" sz="1100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indicador </a:t>
            </a:r>
            <a:r>
              <a:rPr lang="es-ES" sz="1100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acústico</a:t>
            </a:r>
            <a:r>
              <a:rPr lang="es-ES" sz="1100" spc="28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IAS-</a:t>
            </a:r>
            <a:r>
              <a:rPr lang="es-ES" sz="1100" spc="-59" dirty="0" smtClean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, </a:t>
            </a:r>
            <a:r>
              <a:rPr lang="es-ES" sz="1100" spc="3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para proporcionar un sistema de señalización integrado.</a:t>
            </a:r>
          </a:p>
          <a:p>
            <a:pPr marR="28219" algn="just">
              <a:lnSpc>
                <a:spcPts val="1225"/>
              </a:lnSpc>
              <a:spcBef>
                <a:spcPts val="61"/>
              </a:spcBef>
            </a:pPr>
            <a:endParaRPr lang="es-ES" sz="9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21920" marR="20954" algn="just">
              <a:lnSpc>
                <a:spcPts val="1225"/>
              </a:lnSpc>
              <a:spcBef>
                <a:spcPts val="61"/>
              </a:spcBef>
            </a:pP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El circuito está fijado a la </a:t>
            </a:r>
            <a:r>
              <a:rPr lang="es-ES" sz="1100" dirty="0" smtClean="0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ente, con un acceso cómodo al bloque de terminales para su cableado, permitiendo una fácil fijación de las bases y el cableado durante la instalación, y una colocación segura de la electrónica y las lentes para la fase de fijación 2.</a:t>
            </a:r>
          </a:p>
          <a:p>
            <a:pPr marL="21920" marR="20954" algn="just">
              <a:lnSpc>
                <a:spcPts val="1225"/>
              </a:lnSpc>
              <a:spcBef>
                <a:spcPts val="61"/>
              </a:spcBef>
            </a:pPr>
            <a:endParaRPr lang="es-ES" sz="11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21920" marR="20954" algn="just">
              <a:lnSpc>
                <a:spcPts val="1225"/>
              </a:lnSpc>
              <a:spcBef>
                <a:spcPts val="61"/>
              </a:spcBef>
            </a:pP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Las lentes están sujetas a la base a través de una pestaña de tipo bayoneta con una junta </a:t>
            </a:r>
            <a:r>
              <a:rPr lang="es-ES"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tórica</a:t>
            </a:r>
            <a:r>
              <a:rPr lang="es-ES" sz="1100" dirty="0" smtClean="0">
                <a:solidFill>
                  <a:srgbClr val="363435"/>
                </a:solidFill>
                <a:latin typeface="Arial"/>
                <a:cs typeface="Arial"/>
              </a:rPr>
              <a:t>, asegurada por un solo tornillo de fijación.</a:t>
            </a:r>
            <a:r>
              <a:rPr lang="es-ES" sz="1100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No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hay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otras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fijaciones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externas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todas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las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conexiones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entre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las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partes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de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la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carcasa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están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protegidas</a:t>
            </a:r>
            <a:r>
              <a:rPr lang="es-ES" sz="1100" spc="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por</a:t>
            </a:r>
            <a:r>
              <a:rPr lang="es-ES" sz="1100" dirty="0">
                <a:latin typeface="Arial"/>
                <a:cs typeface="Arial"/>
              </a:rPr>
              <a:t> 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juntas </a:t>
            </a:r>
            <a:r>
              <a:rPr lang="es-ES" sz="1100" spc="0" dirty="0" err="1" smtClean="0">
                <a:solidFill>
                  <a:srgbClr val="363435"/>
                </a:solidFill>
                <a:latin typeface="Arial"/>
                <a:cs typeface="Arial"/>
              </a:rPr>
              <a:t>tóricas</a:t>
            </a:r>
            <a:r>
              <a:rPr lang="es-ES" sz="1100" spc="0" dirty="0" smtClean="0">
                <a:solidFill>
                  <a:srgbClr val="363435"/>
                </a:solidFill>
                <a:latin typeface="Arial"/>
                <a:cs typeface="Arial"/>
              </a:rPr>
              <a:t>.</a:t>
            </a:r>
            <a:endParaRPr lang="es-ES" sz="1100" dirty="0" smtClean="0">
              <a:latin typeface="Arial"/>
              <a:cs typeface="Arial"/>
            </a:endParaRPr>
          </a:p>
          <a:p>
            <a:pPr marR="28219" algn="just">
              <a:lnSpc>
                <a:spcPts val="1225"/>
              </a:lnSpc>
              <a:spcBef>
                <a:spcPts val="61"/>
              </a:spcBef>
            </a:pPr>
            <a:endParaRPr lang="es-ES" sz="1100" dirty="0" smtClean="0">
              <a:latin typeface="Arial"/>
              <a:cs typeface="Arial"/>
            </a:endParaRPr>
          </a:p>
          <a:p>
            <a:pPr marL="12700" algn="just">
              <a:lnSpc>
                <a:spcPts val="1225"/>
              </a:lnSpc>
              <a:spcBef>
                <a:spcPts val="61"/>
              </a:spcBef>
            </a:pPr>
            <a:endParaRPr lang="es-ES" sz="11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 algn="just">
              <a:lnSpc>
                <a:spcPts val="1225"/>
              </a:lnSpc>
              <a:spcBef>
                <a:spcPts val="6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 rot="5400000">
            <a:off x="7026754" y="795778"/>
            <a:ext cx="72831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General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 rot="5400000">
            <a:off x="7028946" y="6141690"/>
            <a:ext cx="723925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Audible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 rot="16200000">
            <a:off x="2995828" y="2418863"/>
            <a:ext cx="114537" cy="50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2172"/>
              </a:lnSpc>
              <a:spcBef>
                <a:spcPts val="35"/>
              </a:spcBef>
            </a:pPr>
            <a:r>
              <a:rPr sz="400" spc="0" dirty="0" smtClean="0">
                <a:solidFill>
                  <a:srgbClr val="211F20"/>
                </a:solidFill>
                <a:latin typeface="Century Gothic"/>
                <a:cs typeface="Century Gothic"/>
              </a:rPr>
              <a:t>85</a:t>
            </a:r>
            <a:endParaRPr sz="400">
              <a:latin typeface="Century Gothic"/>
              <a:cs typeface="Century Gothic"/>
            </a:endParaRPr>
          </a:p>
        </p:txBody>
      </p:sp>
      <p:sp>
        <p:nvSpPr>
          <p:cNvPr id="47" name="object 47"/>
          <p:cNvSpPr txBox="1"/>
          <p:nvPr/>
        </p:nvSpPr>
        <p:spPr>
          <a:xfrm rot="16200000">
            <a:off x="4378044" y="2040407"/>
            <a:ext cx="114537" cy="50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2172"/>
              </a:lnSpc>
              <a:spcBef>
                <a:spcPts val="35"/>
              </a:spcBef>
            </a:pPr>
            <a:r>
              <a:rPr sz="400" spc="0" dirty="0" smtClean="0">
                <a:solidFill>
                  <a:srgbClr val="211F20"/>
                </a:solidFill>
                <a:latin typeface="Century Gothic"/>
                <a:cs typeface="Century Gothic"/>
              </a:rPr>
              <a:t>20</a:t>
            </a:r>
            <a:endParaRPr sz="400">
              <a:latin typeface="Century Gothic"/>
              <a:cs typeface="Century Gothic"/>
            </a:endParaRPr>
          </a:p>
        </p:txBody>
      </p:sp>
      <p:sp>
        <p:nvSpPr>
          <p:cNvPr id="46" name="object 46"/>
          <p:cNvSpPr txBox="1"/>
          <p:nvPr/>
        </p:nvSpPr>
        <p:spPr>
          <a:xfrm rot="16200000">
            <a:off x="4490543" y="2172561"/>
            <a:ext cx="149511" cy="50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2172"/>
              </a:lnSpc>
              <a:spcBef>
                <a:spcPts val="35"/>
              </a:spcBef>
            </a:pPr>
            <a:r>
              <a:rPr sz="400" spc="0" dirty="0" smtClean="0">
                <a:solidFill>
                  <a:srgbClr val="211F20"/>
                </a:solidFill>
                <a:latin typeface="Century Gothic"/>
                <a:cs typeface="Century Gothic"/>
              </a:rPr>
              <a:t>45</a:t>
            </a:r>
            <a:r>
              <a:rPr sz="400" spc="18" dirty="0" smtClean="0">
                <a:solidFill>
                  <a:srgbClr val="211F20"/>
                </a:solidFill>
                <a:latin typeface="Century Gothic"/>
                <a:cs typeface="Century Gothic"/>
              </a:rPr>
              <a:t> </a:t>
            </a:r>
            <a:r>
              <a:rPr sz="400" spc="0" dirty="0" smtClean="0">
                <a:solidFill>
                  <a:srgbClr val="211F20"/>
                </a:solidFill>
                <a:latin typeface="Century Gothic"/>
                <a:cs typeface="Century Gothic"/>
              </a:rPr>
              <a:t>3</a:t>
            </a:r>
            <a:endParaRPr sz="400">
              <a:latin typeface="Century Gothic"/>
              <a:cs typeface="Century Gothic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24742" y="9949536"/>
            <a:ext cx="34963" cy="132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6359705" y="9949536"/>
            <a:ext cx="181674" cy="132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43" name="object 43"/>
          <p:cNvSpPr txBox="1"/>
          <p:nvPr/>
        </p:nvSpPr>
        <p:spPr>
          <a:xfrm>
            <a:off x="6324742" y="10082157"/>
            <a:ext cx="34963" cy="108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42" name="object 42"/>
          <p:cNvSpPr txBox="1"/>
          <p:nvPr/>
        </p:nvSpPr>
        <p:spPr>
          <a:xfrm>
            <a:off x="6359705" y="10082157"/>
            <a:ext cx="181674" cy="108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32" name="object 32"/>
          <p:cNvSpPr txBox="1"/>
          <p:nvPr/>
        </p:nvSpPr>
        <p:spPr>
          <a:xfrm>
            <a:off x="3253507" y="3688495"/>
            <a:ext cx="84264" cy="149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3253507" y="3646375"/>
            <a:ext cx="84264" cy="191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3253507" y="3838342"/>
            <a:ext cx="84264" cy="163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173952" y="3688495"/>
            <a:ext cx="70923" cy="149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4173952" y="3646375"/>
            <a:ext cx="70923" cy="191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173952" y="3838342"/>
            <a:ext cx="70923" cy="1498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4173952" y="3988196"/>
            <a:ext cx="70923" cy="421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190092" y="2472114"/>
            <a:ext cx="310375" cy="398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500467" y="2472114"/>
            <a:ext cx="383959" cy="398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884426" y="2472114"/>
            <a:ext cx="310375" cy="398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190092" y="2870456"/>
            <a:ext cx="1004709" cy="106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2769" marR="387287" algn="ctr">
              <a:lnSpc>
                <a:spcPct val="102172"/>
              </a:lnSpc>
              <a:spcBef>
                <a:spcPts val="345"/>
              </a:spcBef>
            </a:pPr>
            <a:r>
              <a:rPr sz="400" spc="0" dirty="0" smtClean="0">
                <a:solidFill>
                  <a:srgbClr val="211F20"/>
                </a:solidFill>
                <a:latin typeface="Century Gothic"/>
                <a:cs typeface="Century Gothic"/>
              </a:rPr>
              <a:t>94.20</a:t>
            </a:r>
            <a:endParaRPr sz="4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81688" y="1963964"/>
            <a:ext cx="247587" cy="219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329275" y="1963964"/>
            <a:ext cx="1134426" cy="219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463702" y="1963964"/>
            <a:ext cx="129971" cy="219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081688" y="2183056"/>
            <a:ext cx="1176516" cy="267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258204" y="2183056"/>
            <a:ext cx="335469" cy="267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081688" y="2450785"/>
            <a:ext cx="171819" cy="419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253507" y="2450785"/>
            <a:ext cx="1004696" cy="463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258204" y="2450785"/>
            <a:ext cx="346137" cy="536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253507" y="2497178"/>
            <a:ext cx="1004696" cy="3732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081688" y="2870456"/>
            <a:ext cx="171819" cy="117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23"/>
              </a:spcBef>
            </a:pPr>
            <a:endParaRPr sz="900"/>
          </a:p>
        </p:txBody>
      </p:sp>
      <p:sp>
        <p:nvSpPr>
          <p:cNvPr id="11" name="object 11"/>
          <p:cNvSpPr txBox="1"/>
          <p:nvPr/>
        </p:nvSpPr>
        <p:spPr>
          <a:xfrm>
            <a:off x="3253507" y="2870456"/>
            <a:ext cx="1004696" cy="106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5167" marR="424877" algn="ctr">
              <a:lnSpc>
                <a:spcPct val="102172"/>
              </a:lnSpc>
              <a:spcBef>
                <a:spcPts val="345"/>
              </a:spcBef>
            </a:pPr>
            <a:r>
              <a:rPr sz="400" spc="0" dirty="0" smtClean="0">
                <a:solidFill>
                  <a:srgbClr val="211F20"/>
                </a:solidFill>
                <a:latin typeface="Century Gothic"/>
                <a:cs typeface="Century Gothic"/>
              </a:rPr>
              <a:t>94.20</a:t>
            </a:r>
            <a:endParaRPr sz="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7595" y="1857263"/>
            <a:ext cx="38226" cy="226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265822" y="1857263"/>
            <a:ext cx="853249" cy="226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119072" y="1857263"/>
            <a:ext cx="38239" cy="226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227595" y="2083831"/>
            <a:ext cx="38226" cy="99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1"/>
              </a:spcBef>
            </a:pPr>
            <a:endParaRPr sz="750"/>
          </a:p>
        </p:txBody>
      </p:sp>
      <p:sp>
        <p:nvSpPr>
          <p:cNvPr id="6" name="object 6"/>
          <p:cNvSpPr txBox="1"/>
          <p:nvPr/>
        </p:nvSpPr>
        <p:spPr>
          <a:xfrm>
            <a:off x="5265822" y="2083831"/>
            <a:ext cx="853249" cy="99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1"/>
              </a:spcBef>
            </a:pPr>
            <a:endParaRPr sz="750"/>
          </a:p>
        </p:txBody>
      </p:sp>
      <p:sp>
        <p:nvSpPr>
          <p:cNvPr id="5" name="object 5"/>
          <p:cNvSpPr txBox="1"/>
          <p:nvPr/>
        </p:nvSpPr>
        <p:spPr>
          <a:xfrm>
            <a:off x="6119072" y="2083831"/>
            <a:ext cx="38239" cy="99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1"/>
              </a:spcBef>
            </a:pPr>
            <a:endParaRPr sz="750"/>
          </a:p>
        </p:txBody>
      </p:sp>
      <p:sp>
        <p:nvSpPr>
          <p:cNvPr id="2" name="object 2"/>
          <p:cNvSpPr txBox="1"/>
          <p:nvPr/>
        </p:nvSpPr>
        <p:spPr>
          <a:xfrm>
            <a:off x="3291633" y="2330820"/>
            <a:ext cx="9284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835" name="Imagen 8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836" name="CuadroTexto 835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opción fija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C 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837" name="Imagen 8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839" name="Tabla 8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190438"/>
              </p:ext>
            </p:extLst>
          </p:nvPr>
        </p:nvGraphicFramePr>
        <p:xfrm>
          <a:off x="882650" y="6718300"/>
          <a:ext cx="5803900" cy="3429000"/>
        </p:xfrm>
        <a:graphic>
          <a:graphicData uri="http://schemas.openxmlformats.org/drawingml/2006/table">
            <a:tbl>
              <a:tblPr/>
              <a:tblGrid>
                <a:gridCol w="1371600"/>
                <a:gridCol w="1155700"/>
                <a:gridCol w="1460500"/>
                <a:gridCol w="1816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PSC/DC/24/LED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PSC/UC/115-230/LED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32-60mA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 con opción fija (0Hz)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de la cara frontal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 - 500mA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+45ºC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40" name="CuadroTexto 839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30BC74-DA31-44BC-A3EB-B1B07435FE86}"/>
</file>

<file path=customXml/itemProps2.xml><?xml version="1.0" encoding="utf-8"?>
<ds:datastoreItem xmlns:ds="http://schemas.openxmlformats.org/officeDocument/2006/customXml" ds:itemID="{BA05212F-4497-4ACE-AE37-AF97E6F8D528}"/>
</file>

<file path=customXml/itemProps3.xml><?xml version="1.0" encoding="utf-8"?>
<ds:datastoreItem xmlns:ds="http://schemas.openxmlformats.org/officeDocument/2006/customXml" ds:itemID="{BA890290-FB6E-4B70-94E1-BA48E695151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212</Words>
  <Application>Microsoft Office PowerPoint</Application>
  <PresentationFormat>Personalizado</PresentationFormat>
  <Paragraphs>80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Calibri</vt:lpstr>
      <vt:lpstr>Century Gothic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7</cp:revision>
  <cp:lastPrinted>2015-04-16T15:17:58Z</cp:lastPrinted>
  <dcterms:modified xsi:type="dcterms:W3CDTF">2015-04-20T08:18:54Z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